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</p:sldMasterIdLst>
  <p:notesMasterIdLst>
    <p:notesMasterId r:id="rId24"/>
  </p:notesMasterIdLst>
  <p:handoutMasterIdLst>
    <p:handoutMasterId r:id="rId25"/>
  </p:handoutMasterIdLst>
  <p:sldIdLst>
    <p:sldId id="256" r:id="rId4"/>
    <p:sldId id="363" r:id="rId5"/>
    <p:sldId id="257" r:id="rId6"/>
    <p:sldId id="283" r:id="rId7"/>
    <p:sldId id="397" r:id="rId8"/>
    <p:sldId id="398" r:id="rId9"/>
    <p:sldId id="291" r:id="rId10"/>
    <p:sldId id="282" r:id="rId11"/>
    <p:sldId id="307" r:id="rId12"/>
    <p:sldId id="399" r:id="rId13"/>
    <p:sldId id="290" r:id="rId14"/>
    <p:sldId id="406" r:id="rId15"/>
    <p:sldId id="407" r:id="rId16"/>
    <p:sldId id="408" r:id="rId17"/>
    <p:sldId id="409" r:id="rId18"/>
    <p:sldId id="411" r:id="rId19"/>
    <p:sldId id="412" r:id="rId20"/>
    <p:sldId id="413" r:id="rId21"/>
    <p:sldId id="414" r:id="rId22"/>
    <p:sldId id="294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0" userDrawn="1">
          <p15:clr>
            <a:srgbClr val="A4A3A4"/>
          </p15:clr>
        </p15:guide>
        <p15:guide id="2" pos="4089" userDrawn="1">
          <p15:clr>
            <a:srgbClr val="A4A3A4"/>
          </p15:clr>
        </p15:guide>
        <p15:guide id="3" orient="horz" pos="950" userDrawn="1">
          <p15:clr>
            <a:srgbClr val="A4A3A4"/>
          </p15:clr>
        </p15:guide>
        <p15:guide id="4" orient="horz" pos="69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F73DC"/>
    <a:srgbClr val="12569A"/>
    <a:srgbClr val="E3E4E4"/>
    <a:srgbClr val="95C4F3"/>
    <a:srgbClr val="0E24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44" d="100"/>
          <a:sy n="44" d="100"/>
        </p:scale>
        <p:origin x="67" y="893"/>
      </p:cViewPr>
      <p:guideLst>
        <p:guide orient="horz" pos="2200"/>
        <p:guide pos="4089"/>
        <p:guide orient="horz" pos="950"/>
        <p:guide orient="horz" pos="69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cs typeface="宋体" panose="02010600030101010101" pitchFamily="2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cs typeface="宋体" panose="02010600030101010101" pitchFamily="2" charset="-122"/>
              </a:rPr>
            </a:fld>
            <a:endParaRPr lang="zh-CN" altLang="en-US">
              <a:cs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cs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cs typeface="宋体" panose="02010600030101010101" pitchFamily="2" charset="-122"/>
              </a:rPr>
            </a:fld>
            <a:endParaRPr lang="zh-CN" altLang="en-US">
              <a:cs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fld id="{662032DF-F038-43BC-9589-A7F0926D629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fld id="{71E13E65-EAB1-4137-8E78-13254BDAF9D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宋体" panose="02010600030101010101" pitchFamily="2" charset="-12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宋体" panose="02010600030101010101" pitchFamily="2" charset="-122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宋体" panose="02010600030101010101" pitchFamily="2" charset="-122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宋体" panose="02010600030101010101" pitchFamily="2" charset="-122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宋体" panose="02010600030101010101" pitchFamily="2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稻壳儿榴莲果果" descr="1740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稻壳儿榴莲果果"/>
          <p:cNvSpPr/>
          <p:nvPr userDrawn="1"/>
        </p:nvSpPr>
        <p:spPr bwMode="auto">
          <a:xfrm>
            <a:off x="-2926080" y="632174"/>
            <a:ext cx="5852159" cy="5820526"/>
          </a:xfrm>
          <a:custGeom>
            <a:avLst/>
            <a:gdLst>
              <a:gd name="T0" fmla="*/ 914 w 996"/>
              <a:gd name="T1" fmla="*/ 501 h 991"/>
              <a:gd name="T2" fmla="*/ 913 w 996"/>
              <a:gd name="T3" fmla="*/ 463 h 991"/>
              <a:gd name="T4" fmla="*/ 996 w 996"/>
              <a:gd name="T5" fmla="*/ 442 h 991"/>
              <a:gd name="T6" fmla="*/ 959 w 996"/>
              <a:gd name="T7" fmla="*/ 299 h 991"/>
              <a:gd name="T8" fmla="*/ 874 w 996"/>
              <a:gd name="T9" fmla="*/ 321 h 991"/>
              <a:gd name="T10" fmla="*/ 805 w 996"/>
              <a:gd name="T11" fmla="*/ 219 h 991"/>
              <a:gd name="T12" fmla="*/ 859 w 996"/>
              <a:gd name="T13" fmla="*/ 149 h 991"/>
              <a:gd name="T14" fmla="*/ 742 w 996"/>
              <a:gd name="T15" fmla="*/ 59 h 991"/>
              <a:gd name="T16" fmla="*/ 687 w 996"/>
              <a:gd name="T17" fmla="*/ 130 h 991"/>
              <a:gd name="T18" fmla="*/ 572 w 996"/>
              <a:gd name="T19" fmla="*/ 91 h 991"/>
              <a:gd name="T20" fmla="*/ 572 w 996"/>
              <a:gd name="T21" fmla="*/ 0 h 991"/>
              <a:gd name="T22" fmla="*/ 424 w 996"/>
              <a:gd name="T23" fmla="*/ 0 h 991"/>
              <a:gd name="T24" fmla="*/ 424 w 996"/>
              <a:gd name="T25" fmla="*/ 91 h 991"/>
              <a:gd name="T26" fmla="*/ 315 w 996"/>
              <a:gd name="T27" fmla="*/ 127 h 991"/>
              <a:gd name="T28" fmla="*/ 260 w 996"/>
              <a:gd name="T29" fmla="*/ 55 h 991"/>
              <a:gd name="T30" fmla="*/ 142 w 996"/>
              <a:gd name="T31" fmla="*/ 144 h 991"/>
              <a:gd name="T32" fmla="*/ 196 w 996"/>
              <a:gd name="T33" fmla="*/ 215 h 991"/>
              <a:gd name="T34" fmla="*/ 142 w 996"/>
              <a:gd name="T35" fmla="*/ 286 h 991"/>
              <a:gd name="T36" fmla="*/ 59 w 996"/>
              <a:gd name="T37" fmla="*/ 255 h 991"/>
              <a:gd name="T38" fmla="*/ 8 w 996"/>
              <a:gd name="T39" fmla="*/ 394 h 991"/>
              <a:gd name="T40" fmla="*/ 89 w 996"/>
              <a:gd name="T41" fmla="*/ 424 h 991"/>
              <a:gd name="T42" fmla="*/ 82 w 996"/>
              <a:gd name="T43" fmla="*/ 501 h 991"/>
              <a:gd name="T44" fmla="*/ 83 w 996"/>
              <a:gd name="T45" fmla="*/ 528 h 991"/>
              <a:gd name="T46" fmla="*/ 0 w 996"/>
              <a:gd name="T47" fmla="*/ 550 h 991"/>
              <a:gd name="T48" fmla="*/ 38 w 996"/>
              <a:gd name="T49" fmla="*/ 692 h 991"/>
              <a:gd name="T50" fmla="*/ 119 w 996"/>
              <a:gd name="T51" fmla="*/ 671 h 991"/>
              <a:gd name="T52" fmla="*/ 187 w 996"/>
              <a:gd name="T53" fmla="*/ 777 h 991"/>
              <a:gd name="T54" fmla="*/ 137 w 996"/>
              <a:gd name="T55" fmla="*/ 842 h 991"/>
              <a:gd name="T56" fmla="*/ 254 w 996"/>
              <a:gd name="T57" fmla="*/ 933 h 991"/>
              <a:gd name="T58" fmla="*/ 303 w 996"/>
              <a:gd name="T59" fmla="*/ 869 h 991"/>
              <a:gd name="T60" fmla="*/ 424 w 996"/>
              <a:gd name="T61" fmla="*/ 910 h 991"/>
              <a:gd name="T62" fmla="*/ 424 w 996"/>
              <a:gd name="T63" fmla="*/ 991 h 991"/>
              <a:gd name="T64" fmla="*/ 572 w 996"/>
              <a:gd name="T65" fmla="*/ 991 h 991"/>
              <a:gd name="T66" fmla="*/ 572 w 996"/>
              <a:gd name="T67" fmla="*/ 910 h 991"/>
              <a:gd name="T68" fmla="*/ 687 w 996"/>
              <a:gd name="T69" fmla="*/ 871 h 991"/>
              <a:gd name="T70" fmla="*/ 736 w 996"/>
              <a:gd name="T71" fmla="*/ 936 h 991"/>
              <a:gd name="T72" fmla="*/ 854 w 996"/>
              <a:gd name="T73" fmla="*/ 848 h 991"/>
              <a:gd name="T74" fmla="*/ 805 w 996"/>
              <a:gd name="T75" fmla="*/ 782 h 991"/>
              <a:gd name="T76" fmla="*/ 859 w 996"/>
              <a:gd name="T77" fmla="*/ 707 h 991"/>
              <a:gd name="T78" fmla="*/ 937 w 996"/>
              <a:gd name="T79" fmla="*/ 736 h 991"/>
              <a:gd name="T80" fmla="*/ 988 w 996"/>
              <a:gd name="T81" fmla="*/ 597 h 991"/>
              <a:gd name="T82" fmla="*/ 909 w 996"/>
              <a:gd name="T83" fmla="*/ 568 h 991"/>
              <a:gd name="T84" fmla="*/ 914 w 996"/>
              <a:gd name="T85" fmla="*/ 501 h 991"/>
              <a:gd name="T86" fmla="*/ 498 w 996"/>
              <a:gd name="T87" fmla="*/ 779 h 991"/>
              <a:gd name="T88" fmla="*/ 215 w 996"/>
              <a:gd name="T89" fmla="*/ 496 h 991"/>
              <a:gd name="T90" fmla="*/ 498 w 996"/>
              <a:gd name="T91" fmla="*/ 212 h 991"/>
              <a:gd name="T92" fmla="*/ 782 w 996"/>
              <a:gd name="T93" fmla="*/ 496 h 991"/>
              <a:gd name="T94" fmla="*/ 498 w 996"/>
              <a:gd name="T95" fmla="*/ 779 h 9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96" h="991">
                <a:moveTo>
                  <a:pt x="914" y="501"/>
                </a:moveTo>
                <a:cubicBezTo>
                  <a:pt x="914" y="488"/>
                  <a:pt x="914" y="476"/>
                  <a:pt x="913" y="463"/>
                </a:cubicBezTo>
                <a:cubicBezTo>
                  <a:pt x="996" y="442"/>
                  <a:pt x="996" y="442"/>
                  <a:pt x="996" y="442"/>
                </a:cubicBezTo>
                <a:cubicBezTo>
                  <a:pt x="959" y="299"/>
                  <a:pt x="959" y="299"/>
                  <a:pt x="959" y="299"/>
                </a:cubicBezTo>
                <a:cubicBezTo>
                  <a:pt x="874" y="321"/>
                  <a:pt x="874" y="321"/>
                  <a:pt x="874" y="321"/>
                </a:cubicBezTo>
                <a:cubicBezTo>
                  <a:pt x="856" y="284"/>
                  <a:pt x="832" y="250"/>
                  <a:pt x="805" y="219"/>
                </a:cubicBezTo>
                <a:cubicBezTo>
                  <a:pt x="859" y="149"/>
                  <a:pt x="859" y="149"/>
                  <a:pt x="859" y="149"/>
                </a:cubicBezTo>
                <a:cubicBezTo>
                  <a:pt x="742" y="59"/>
                  <a:pt x="742" y="59"/>
                  <a:pt x="742" y="59"/>
                </a:cubicBezTo>
                <a:cubicBezTo>
                  <a:pt x="687" y="130"/>
                  <a:pt x="687" y="130"/>
                  <a:pt x="687" y="130"/>
                </a:cubicBezTo>
                <a:cubicBezTo>
                  <a:pt x="651" y="112"/>
                  <a:pt x="613" y="99"/>
                  <a:pt x="572" y="91"/>
                </a:cubicBezTo>
                <a:cubicBezTo>
                  <a:pt x="572" y="0"/>
                  <a:pt x="572" y="0"/>
                  <a:pt x="572" y="0"/>
                </a:cubicBezTo>
                <a:cubicBezTo>
                  <a:pt x="424" y="0"/>
                  <a:pt x="424" y="0"/>
                  <a:pt x="424" y="0"/>
                </a:cubicBezTo>
                <a:cubicBezTo>
                  <a:pt x="424" y="91"/>
                  <a:pt x="424" y="91"/>
                  <a:pt x="424" y="91"/>
                </a:cubicBezTo>
                <a:cubicBezTo>
                  <a:pt x="386" y="98"/>
                  <a:pt x="349" y="111"/>
                  <a:pt x="315" y="127"/>
                </a:cubicBezTo>
                <a:cubicBezTo>
                  <a:pt x="260" y="55"/>
                  <a:pt x="260" y="55"/>
                  <a:pt x="260" y="55"/>
                </a:cubicBezTo>
                <a:cubicBezTo>
                  <a:pt x="142" y="144"/>
                  <a:pt x="142" y="144"/>
                  <a:pt x="142" y="144"/>
                </a:cubicBezTo>
                <a:cubicBezTo>
                  <a:pt x="196" y="215"/>
                  <a:pt x="196" y="215"/>
                  <a:pt x="196" y="215"/>
                </a:cubicBezTo>
                <a:cubicBezTo>
                  <a:pt x="175" y="237"/>
                  <a:pt x="157" y="260"/>
                  <a:pt x="142" y="286"/>
                </a:cubicBezTo>
                <a:cubicBezTo>
                  <a:pt x="59" y="255"/>
                  <a:pt x="59" y="255"/>
                  <a:pt x="59" y="255"/>
                </a:cubicBezTo>
                <a:cubicBezTo>
                  <a:pt x="8" y="394"/>
                  <a:pt x="8" y="394"/>
                  <a:pt x="8" y="394"/>
                </a:cubicBezTo>
                <a:cubicBezTo>
                  <a:pt x="89" y="424"/>
                  <a:pt x="89" y="424"/>
                  <a:pt x="89" y="424"/>
                </a:cubicBezTo>
                <a:cubicBezTo>
                  <a:pt x="85" y="449"/>
                  <a:pt x="82" y="474"/>
                  <a:pt x="82" y="501"/>
                </a:cubicBezTo>
                <a:cubicBezTo>
                  <a:pt x="82" y="510"/>
                  <a:pt x="82" y="519"/>
                  <a:pt x="83" y="528"/>
                </a:cubicBezTo>
                <a:cubicBezTo>
                  <a:pt x="0" y="550"/>
                  <a:pt x="0" y="550"/>
                  <a:pt x="0" y="550"/>
                </a:cubicBezTo>
                <a:cubicBezTo>
                  <a:pt x="38" y="692"/>
                  <a:pt x="38" y="692"/>
                  <a:pt x="38" y="692"/>
                </a:cubicBezTo>
                <a:cubicBezTo>
                  <a:pt x="119" y="671"/>
                  <a:pt x="119" y="671"/>
                  <a:pt x="119" y="671"/>
                </a:cubicBezTo>
                <a:cubicBezTo>
                  <a:pt x="136" y="710"/>
                  <a:pt x="159" y="746"/>
                  <a:pt x="187" y="777"/>
                </a:cubicBezTo>
                <a:cubicBezTo>
                  <a:pt x="137" y="842"/>
                  <a:pt x="137" y="842"/>
                  <a:pt x="137" y="842"/>
                </a:cubicBezTo>
                <a:cubicBezTo>
                  <a:pt x="254" y="933"/>
                  <a:pt x="254" y="933"/>
                  <a:pt x="254" y="933"/>
                </a:cubicBezTo>
                <a:cubicBezTo>
                  <a:pt x="303" y="869"/>
                  <a:pt x="303" y="869"/>
                  <a:pt x="303" y="869"/>
                </a:cubicBezTo>
                <a:cubicBezTo>
                  <a:pt x="341" y="888"/>
                  <a:pt x="381" y="903"/>
                  <a:pt x="424" y="910"/>
                </a:cubicBezTo>
                <a:cubicBezTo>
                  <a:pt x="424" y="991"/>
                  <a:pt x="424" y="991"/>
                  <a:pt x="424" y="991"/>
                </a:cubicBezTo>
                <a:cubicBezTo>
                  <a:pt x="572" y="991"/>
                  <a:pt x="572" y="991"/>
                  <a:pt x="572" y="991"/>
                </a:cubicBezTo>
                <a:cubicBezTo>
                  <a:pt x="572" y="910"/>
                  <a:pt x="572" y="910"/>
                  <a:pt x="572" y="910"/>
                </a:cubicBezTo>
                <a:cubicBezTo>
                  <a:pt x="613" y="903"/>
                  <a:pt x="652" y="890"/>
                  <a:pt x="687" y="871"/>
                </a:cubicBezTo>
                <a:cubicBezTo>
                  <a:pt x="736" y="936"/>
                  <a:pt x="736" y="936"/>
                  <a:pt x="736" y="936"/>
                </a:cubicBezTo>
                <a:cubicBezTo>
                  <a:pt x="854" y="848"/>
                  <a:pt x="854" y="848"/>
                  <a:pt x="854" y="848"/>
                </a:cubicBezTo>
                <a:cubicBezTo>
                  <a:pt x="805" y="782"/>
                  <a:pt x="805" y="782"/>
                  <a:pt x="805" y="782"/>
                </a:cubicBezTo>
                <a:cubicBezTo>
                  <a:pt x="826" y="759"/>
                  <a:pt x="844" y="734"/>
                  <a:pt x="859" y="707"/>
                </a:cubicBezTo>
                <a:cubicBezTo>
                  <a:pt x="937" y="736"/>
                  <a:pt x="937" y="736"/>
                  <a:pt x="937" y="736"/>
                </a:cubicBezTo>
                <a:cubicBezTo>
                  <a:pt x="988" y="597"/>
                  <a:pt x="988" y="597"/>
                  <a:pt x="988" y="597"/>
                </a:cubicBezTo>
                <a:cubicBezTo>
                  <a:pt x="909" y="568"/>
                  <a:pt x="909" y="568"/>
                  <a:pt x="909" y="568"/>
                </a:cubicBezTo>
                <a:cubicBezTo>
                  <a:pt x="912" y="546"/>
                  <a:pt x="914" y="524"/>
                  <a:pt x="914" y="501"/>
                </a:cubicBezTo>
                <a:close/>
                <a:moveTo>
                  <a:pt x="498" y="779"/>
                </a:moveTo>
                <a:cubicBezTo>
                  <a:pt x="342" y="779"/>
                  <a:pt x="215" y="652"/>
                  <a:pt x="215" y="496"/>
                </a:cubicBezTo>
                <a:cubicBezTo>
                  <a:pt x="215" y="339"/>
                  <a:pt x="342" y="212"/>
                  <a:pt x="498" y="212"/>
                </a:cubicBezTo>
                <a:cubicBezTo>
                  <a:pt x="655" y="212"/>
                  <a:pt x="782" y="339"/>
                  <a:pt x="782" y="496"/>
                </a:cubicBezTo>
                <a:cubicBezTo>
                  <a:pt x="782" y="652"/>
                  <a:pt x="655" y="779"/>
                  <a:pt x="498" y="779"/>
                </a:cubicBezTo>
                <a:close/>
              </a:path>
            </a:pathLst>
          </a:custGeom>
          <a:solidFill>
            <a:schemeClr val="bg1">
              <a:alpha val="15000"/>
            </a:schemeClr>
          </a:solidFill>
          <a:ln w="106363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宋体" panose="02010600030101010101" pitchFamily="2" charset="-122"/>
            </a:endParaRPr>
          </a:p>
        </p:txBody>
      </p:sp>
      <p:sp>
        <p:nvSpPr>
          <p:cNvPr id="9" name="稻壳儿榴莲果果"/>
          <p:cNvSpPr/>
          <p:nvPr userDrawn="1"/>
        </p:nvSpPr>
        <p:spPr bwMode="auto">
          <a:xfrm>
            <a:off x="2377440" y="259080"/>
            <a:ext cx="2543589" cy="2529840"/>
          </a:xfrm>
          <a:custGeom>
            <a:avLst/>
            <a:gdLst>
              <a:gd name="T0" fmla="*/ 914 w 996"/>
              <a:gd name="T1" fmla="*/ 501 h 991"/>
              <a:gd name="T2" fmla="*/ 913 w 996"/>
              <a:gd name="T3" fmla="*/ 463 h 991"/>
              <a:gd name="T4" fmla="*/ 996 w 996"/>
              <a:gd name="T5" fmla="*/ 442 h 991"/>
              <a:gd name="T6" fmla="*/ 959 w 996"/>
              <a:gd name="T7" fmla="*/ 299 h 991"/>
              <a:gd name="T8" fmla="*/ 874 w 996"/>
              <a:gd name="T9" fmla="*/ 321 h 991"/>
              <a:gd name="T10" fmla="*/ 805 w 996"/>
              <a:gd name="T11" fmla="*/ 219 h 991"/>
              <a:gd name="T12" fmla="*/ 859 w 996"/>
              <a:gd name="T13" fmla="*/ 149 h 991"/>
              <a:gd name="T14" fmla="*/ 742 w 996"/>
              <a:gd name="T15" fmla="*/ 59 h 991"/>
              <a:gd name="T16" fmla="*/ 687 w 996"/>
              <a:gd name="T17" fmla="*/ 130 h 991"/>
              <a:gd name="T18" fmla="*/ 572 w 996"/>
              <a:gd name="T19" fmla="*/ 91 h 991"/>
              <a:gd name="T20" fmla="*/ 572 w 996"/>
              <a:gd name="T21" fmla="*/ 0 h 991"/>
              <a:gd name="T22" fmla="*/ 424 w 996"/>
              <a:gd name="T23" fmla="*/ 0 h 991"/>
              <a:gd name="T24" fmla="*/ 424 w 996"/>
              <a:gd name="T25" fmla="*/ 91 h 991"/>
              <a:gd name="T26" fmla="*/ 315 w 996"/>
              <a:gd name="T27" fmla="*/ 127 h 991"/>
              <a:gd name="T28" fmla="*/ 260 w 996"/>
              <a:gd name="T29" fmla="*/ 55 h 991"/>
              <a:gd name="T30" fmla="*/ 142 w 996"/>
              <a:gd name="T31" fmla="*/ 144 h 991"/>
              <a:gd name="T32" fmla="*/ 196 w 996"/>
              <a:gd name="T33" fmla="*/ 215 h 991"/>
              <a:gd name="T34" fmla="*/ 142 w 996"/>
              <a:gd name="T35" fmla="*/ 286 h 991"/>
              <a:gd name="T36" fmla="*/ 59 w 996"/>
              <a:gd name="T37" fmla="*/ 255 h 991"/>
              <a:gd name="T38" fmla="*/ 8 w 996"/>
              <a:gd name="T39" fmla="*/ 394 h 991"/>
              <a:gd name="T40" fmla="*/ 89 w 996"/>
              <a:gd name="T41" fmla="*/ 424 h 991"/>
              <a:gd name="T42" fmla="*/ 82 w 996"/>
              <a:gd name="T43" fmla="*/ 501 h 991"/>
              <a:gd name="T44" fmla="*/ 83 w 996"/>
              <a:gd name="T45" fmla="*/ 528 h 991"/>
              <a:gd name="T46" fmla="*/ 0 w 996"/>
              <a:gd name="T47" fmla="*/ 550 h 991"/>
              <a:gd name="T48" fmla="*/ 38 w 996"/>
              <a:gd name="T49" fmla="*/ 692 h 991"/>
              <a:gd name="T50" fmla="*/ 119 w 996"/>
              <a:gd name="T51" fmla="*/ 671 h 991"/>
              <a:gd name="T52" fmla="*/ 187 w 996"/>
              <a:gd name="T53" fmla="*/ 777 h 991"/>
              <a:gd name="T54" fmla="*/ 137 w 996"/>
              <a:gd name="T55" fmla="*/ 842 h 991"/>
              <a:gd name="T56" fmla="*/ 254 w 996"/>
              <a:gd name="T57" fmla="*/ 933 h 991"/>
              <a:gd name="T58" fmla="*/ 303 w 996"/>
              <a:gd name="T59" fmla="*/ 869 h 991"/>
              <a:gd name="T60" fmla="*/ 424 w 996"/>
              <a:gd name="T61" fmla="*/ 910 h 991"/>
              <a:gd name="T62" fmla="*/ 424 w 996"/>
              <a:gd name="T63" fmla="*/ 991 h 991"/>
              <a:gd name="T64" fmla="*/ 572 w 996"/>
              <a:gd name="T65" fmla="*/ 991 h 991"/>
              <a:gd name="T66" fmla="*/ 572 w 996"/>
              <a:gd name="T67" fmla="*/ 910 h 991"/>
              <a:gd name="T68" fmla="*/ 687 w 996"/>
              <a:gd name="T69" fmla="*/ 871 h 991"/>
              <a:gd name="T70" fmla="*/ 736 w 996"/>
              <a:gd name="T71" fmla="*/ 936 h 991"/>
              <a:gd name="T72" fmla="*/ 854 w 996"/>
              <a:gd name="T73" fmla="*/ 848 h 991"/>
              <a:gd name="T74" fmla="*/ 805 w 996"/>
              <a:gd name="T75" fmla="*/ 782 h 991"/>
              <a:gd name="T76" fmla="*/ 859 w 996"/>
              <a:gd name="T77" fmla="*/ 707 h 991"/>
              <a:gd name="T78" fmla="*/ 937 w 996"/>
              <a:gd name="T79" fmla="*/ 736 h 991"/>
              <a:gd name="T80" fmla="*/ 988 w 996"/>
              <a:gd name="T81" fmla="*/ 597 h 991"/>
              <a:gd name="T82" fmla="*/ 909 w 996"/>
              <a:gd name="T83" fmla="*/ 568 h 991"/>
              <a:gd name="T84" fmla="*/ 914 w 996"/>
              <a:gd name="T85" fmla="*/ 501 h 991"/>
              <a:gd name="T86" fmla="*/ 498 w 996"/>
              <a:gd name="T87" fmla="*/ 779 h 991"/>
              <a:gd name="T88" fmla="*/ 215 w 996"/>
              <a:gd name="T89" fmla="*/ 496 h 991"/>
              <a:gd name="T90" fmla="*/ 498 w 996"/>
              <a:gd name="T91" fmla="*/ 212 h 991"/>
              <a:gd name="T92" fmla="*/ 782 w 996"/>
              <a:gd name="T93" fmla="*/ 496 h 991"/>
              <a:gd name="T94" fmla="*/ 498 w 996"/>
              <a:gd name="T95" fmla="*/ 779 h 9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96" h="991">
                <a:moveTo>
                  <a:pt x="914" y="501"/>
                </a:moveTo>
                <a:cubicBezTo>
                  <a:pt x="914" y="488"/>
                  <a:pt x="914" y="476"/>
                  <a:pt x="913" y="463"/>
                </a:cubicBezTo>
                <a:cubicBezTo>
                  <a:pt x="996" y="442"/>
                  <a:pt x="996" y="442"/>
                  <a:pt x="996" y="442"/>
                </a:cubicBezTo>
                <a:cubicBezTo>
                  <a:pt x="959" y="299"/>
                  <a:pt x="959" y="299"/>
                  <a:pt x="959" y="299"/>
                </a:cubicBezTo>
                <a:cubicBezTo>
                  <a:pt x="874" y="321"/>
                  <a:pt x="874" y="321"/>
                  <a:pt x="874" y="321"/>
                </a:cubicBezTo>
                <a:cubicBezTo>
                  <a:pt x="856" y="284"/>
                  <a:pt x="832" y="250"/>
                  <a:pt x="805" y="219"/>
                </a:cubicBezTo>
                <a:cubicBezTo>
                  <a:pt x="859" y="149"/>
                  <a:pt x="859" y="149"/>
                  <a:pt x="859" y="149"/>
                </a:cubicBezTo>
                <a:cubicBezTo>
                  <a:pt x="742" y="59"/>
                  <a:pt x="742" y="59"/>
                  <a:pt x="742" y="59"/>
                </a:cubicBezTo>
                <a:cubicBezTo>
                  <a:pt x="687" y="130"/>
                  <a:pt x="687" y="130"/>
                  <a:pt x="687" y="130"/>
                </a:cubicBezTo>
                <a:cubicBezTo>
                  <a:pt x="651" y="112"/>
                  <a:pt x="613" y="99"/>
                  <a:pt x="572" y="91"/>
                </a:cubicBezTo>
                <a:cubicBezTo>
                  <a:pt x="572" y="0"/>
                  <a:pt x="572" y="0"/>
                  <a:pt x="572" y="0"/>
                </a:cubicBezTo>
                <a:cubicBezTo>
                  <a:pt x="424" y="0"/>
                  <a:pt x="424" y="0"/>
                  <a:pt x="424" y="0"/>
                </a:cubicBezTo>
                <a:cubicBezTo>
                  <a:pt x="424" y="91"/>
                  <a:pt x="424" y="91"/>
                  <a:pt x="424" y="91"/>
                </a:cubicBezTo>
                <a:cubicBezTo>
                  <a:pt x="386" y="98"/>
                  <a:pt x="349" y="111"/>
                  <a:pt x="315" y="127"/>
                </a:cubicBezTo>
                <a:cubicBezTo>
                  <a:pt x="260" y="55"/>
                  <a:pt x="260" y="55"/>
                  <a:pt x="260" y="55"/>
                </a:cubicBezTo>
                <a:cubicBezTo>
                  <a:pt x="142" y="144"/>
                  <a:pt x="142" y="144"/>
                  <a:pt x="142" y="144"/>
                </a:cubicBezTo>
                <a:cubicBezTo>
                  <a:pt x="196" y="215"/>
                  <a:pt x="196" y="215"/>
                  <a:pt x="196" y="215"/>
                </a:cubicBezTo>
                <a:cubicBezTo>
                  <a:pt x="175" y="237"/>
                  <a:pt x="157" y="260"/>
                  <a:pt x="142" y="286"/>
                </a:cubicBezTo>
                <a:cubicBezTo>
                  <a:pt x="59" y="255"/>
                  <a:pt x="59" y="255"/>
                  <a:pt x="59" y="255"/>
                </a:cubicBezTo>
                <a:cubicBezTo>
                  <a:pt x="8" y="394"/>
                  <a:pt x="8" y="394"/>
                  <a:pt x="8" y="394"/>
                </a:cubicBezTo>
                <a:cubicBezTo>
                  <a:pt x="89" y="424"/>
                  <a:pt x="89" y="424"/>
                  <a:pt x="89" y="424"/>
                </a:cubicBezTo>
                <a:cubicBezTo>
                  <a:pt x="85" y="449"/>
                  <a:pt x="82" y="474"/>
                  <a:pt x="82" y="501"/>
                </a:cubicBezTo>
                <a:cubicBezTo>
                  <a:pt x="82" y="510"/>
                  <a:pt x="82" y="519"/>
                  <a:pt x="83" y="528"/>
                </a:cubicBezTo>
                <a:cubicBezTo>
                  <a:pt x="0" y="550"/>
                  <a:pt x="0" y="550"/>
                  <a:pt x="0" y="550"/>
                </a:cubicBezTo>
                <a:cubicBezTo>
                  <a:pt x="38" y="692"/>
                  <a:pt x="38" y="692"/>
                  <a:pt x="38" y="692"/>
                </a:cubicBezTo>
                <a:cubicBezTo>
                  <a:pt x="119" y="671"/>
                  <a:pt x="119" y="671"/>
                  <a:pt x="119" y="671"/>
                </a:cubicBezTo>
                <a:cubicBezTo>
                  <a:pt x="136" y="710"/>
                  <a:pt x="159" y="746"/>
                  <a:pt x="187" y="777"/>
                </a:cubicBezTo>
                <a:cubicBezTo>
                  <a:pt x="137" y="842"/>
                  <a:pt x="137" y="842"/>
                  <a:pt x="137" y="842"/>
                </a:cubicBezTo>
                <a:cubicBezTo>
                  <a:pt x="254" y="933"/>
                  <a:pt x="254" y="933"/>
                  <a:pt x="254" y="933"/>
                </a:cubicBezTo>
                <a:cubicBezTo>
                  <a:pt x="303" y="869"/>
                  <a:pt x="303" y="869"/>
                  <a:pt x="303" y="869"/>
                </a:cubicBezTo>
                <a:cubicBezTo>
                  <a:pt x="341" y="888"/>
                  <a:pt x="381" y="903"/>
                  <a:pt x="424" y="910"/>
                </a:cubicBezTo>
                <a:cubicBezTo>
                  <a:pt x="424" y="991"/>
                  <a:pt x="424" y="991"/>
                  <a:pt x="424" y="991"/>
                </a:cubicBezTo>
                <a:cubicBezTo>
                  <a:pt x="572" y="991"/>
                  <a:pt x="572" y="991"/>
                  <a:pt x="572" y="991"/>
                </a:cubicBezTo>
                <a:cubicBezTo>
                  <a:pt x="572" y="910"/>
                  <a:pt x="572" y="910"/>
                  <a:pt x="572" y="910"/>
                </a:cubicBezTo>
                <a:cubicBezTo>
                  <a:pt x="613" y="903"/>
                  <a:pt x="652" y="890"/>
                  <a:pt x="687" y="871"/>
                </a:cubicBezTo>
                <a:cubicBezTo>
                  <a:pt x="736" y="936"/>
                  <a:pt x="736" y="936"/>
                  <a:pt x="736" y="936"/>
                </a:cubicBezTo>
                <a:cubicBezTo>
                  <a:pt x="854" y="848"/>
                  <a:pt x="854" y="848"/>
                  <a:pt x="854" y="848"/>
                </a:cubicBezTo>
                <a:cubicBezTo>
                  <a:pt x="805" y="782"/>
                  <a:pt x="805" y="782"/>
                  <a:pt x="805" y="782"/>
                </a:cubicBezTo>
                <a:cubicBezTo>
                  <a:pt x="826" y="759"/>
                  <a:pt x="844" y="734"/>
                  <a:pt x="859" y="707"/>
                </a:cubicBezTo>
                <a:cubicBezTo>
                  <a:pt x="937" y="736"/>
                  <a:pt x="937" y="736"/>
                  <a:pt x="937" y="736"/>
                </a:cubicBezTo>
                <a:cubicBezTo>
                  <a:pt x="988" y="597"/>
                  <a:pt x="988" y="597"/>
                  <a:pt x="988" y="597"/>
                </a:cubicBezTo>
                <a:cubicBezTo>
                  <a:pt x="909" y="568"/>
                  <a:pt x="909" y="568"/>
                  <a:pt x="909" y="568"/>
                </a:cubicBezTo>
                <a:cubicBezTo>
                  <a:pt x="912" y="546"/>
                  <a:pt x="914" y="524"/>
                  <a:pt x="914" y="501"/>
                </a:cubicBezTo>
                <a:close/>
                <a:moveTo>
                  <a:pt x="498" y="779"/>
                </a:moveTo>
                <a:cubicBezTo>
                  <a:pt x="342" y="779"/>
                  <a:pt x="215" y="652"/>
                  <a:pt x="215" y="496"/>
                </a:cubicBezTo>
                <a:cubicBezTo>
                  <a:pt x="215" y="339"/>
                  <a:pt x="342" y="212"/>
                  <a:pt x="498" y="212"/>
                </a:cubicBezTo>
                <a:cubicBezTo>
                  <a:pt x="655" y="212"/>
                  <a:pt x="782" y="339"/>
                  <a:pt x="782" y="496"/>
                </a:cubicBezTo>
                <a:cubicBezTo>
                  <a:pt x="782" y="652"/>
                  <a:pt x="655" y="779"/>
                  <a:pt x="498" y="779"/>
                </a:cubicBezTo>
                <a:close/>
              </a:path>
            </a:pathLst>
          </a:custGeom>
          <a:solidFill>
            <a:schemeClr val="bg1">
              <a:alpha val="15000"/>
            </a:schemeClr>
          </a:solidFill>
          <a:ln w="106363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宋体" panose="02010600030101010101" pitchFamily="2" charset="-122"/>
            </a:endParaRPr>
          </a:p>
        </p:txBody>
      </p:sp>
      <p:sp>
        <p:nvSpPr>
          <p:cNvPr id="10" name="稻壳儿榴莲果果"/>
          <p:cNvSpPr/>
          <p:nvPr userDrawn="1"/>
        </p:nvSpPr>
        <p:spPr bwMode="auto">
          <a:xfrm>
            <a:off x="10500360" y="5425440"/>
            <a:ext cx="2543589" cy="2529840"/>
          </a:xfrm>
          <a:custGeom>
            <a:avLst/>
            <a:gdLst>
              <a:gd name="T0" fmla="*/ 914 w 996"/>
              <a:gd name="T1" fmla="*/ 501 h 991"/>
              <a:gd name="T2" fmla="*/ 913 w 996"/>
              <a:gd name="T3" fmla="*/ 463 h 991"/>
              <a:gd name="T4" fmla="*/ 996 w 996"/>
              <a:gd name="T5" fmla="*/ 442 h 991"/>
              <a:gd name="T6" fmla="*/ 959 w 996"/>
              <a:gd name="T7" fmla="*/ 299 h 991"/>
              <a:gd name="T8" fmla="*/ 874 w 996"/>
              <a:gd name="T9" fmla="*/ 321 h 991"/>
              <a:gd name="T10" fmla="*/ 805 w 996"/>
              <a:gd name="T11" fmla="*/ 219 h 991"/>
              <a:gd name="T12" fmla="*/ 859 w 996"/>
              <a:gd name="T13" fmla="*/ 149 h 991"/>
              <a:gd name="T14" fmla="*/ 742 w 996"/>
              <a:gd name="T15" fmla="*/ 59 h 991"/>
              <a:gd name="T16" fmla="*/ 687 w 996"/>
              <a:gd name="T17" fmla="*/ 130 h 991"/>
              <a:gd name="T18" fmla="*/ 572 w 996"/>
              <a:gd name="T19" fmla="*/ 91 h 991"/>
              <a:gd name="T20" fmla="*/ 572 w 996"/>
              <a:gd name="T21" fmla="*/ 0 h 991"/>
              <a:gd name="T22" fmla="*/ 424 w 996"/>
              <a:gd name="T23" fmla="*/ 0 h 991"/>
              <a:gd name="T24" fmla="*/ 424 w 996"/>
              <a:gd name="T25" fmla="*/ 91 h 991"/>
              <a:gd name="T26" fmla="*/ 315 w 996"/>
              <a:gd name="T27" fmla="*/ 127 h 991"/>
              <a:gd name="T28" fmla="*/ 260 w 996"/>
              <a:gd name="T29" fmla="*/ 55 h 991"/>
              <a:gd name="T30" fmla="*/ 142 w 996"/>
              <a:gd name="T31" fmla="*/ 144 h 991"/>
              <a:gd name="T32" fmla="*/ 196 w 996"/>
              <a:gd name="T33" fmla="*/ 215 h 991"/>
              <a:gd name="T34" fmla="*/ 142 w 996"/>
              <a:gd name="T35" fmla="*/ 286 h 991"/>
              <a:gd name="T36" fmla="*/ 59 w 996"/>
              <a:gd name="T37" fmla="*/ 255 h 991"/>
              <a:gd name="T38" fmla="*/ 8 w 996"/>
              <a:gd name="T39" fmla="*/ 394 h 991"/>
              <a:gd name="T40" fmla="*/ 89 w 996"/>
              <a:gd name="T41" fmla="*/ 424 h 991"/>
              <a:gd name="T42" fmla="*/ 82 w 996"/>
              <a:gd name="T43" fmla="*/ 501 h 991"/>
              <a:gd name="T44" fmla="*/ 83 w 996"/>
              <a:gd name="T45" fmla="*/ 528 h 991"/>
              <a:gd name="T46" fmla="*/ 0 w 996"/>
              <a:gd name="T47" fmla="*/ 550 h 991"/>
              <a:gd name="T48" fmla="*/ 38 w 996"/>
              <a:gd name="T49" fmla="*/ 692 h 991"/>
              <a:gd name="T50" fmla="*/ 119 w 996"/>
              <a:gd name="T51" fmla="*/ 671 h 991"/>
              <a:gd name="T52" fmla="*/ 187 w 996"/>
              <a:gd name="T53" fmla="*/ 777 h 991"/>
              <a:gd name="T54" fmla="*/ 137 w 996"/>
              <a:gd name="T55" fmla="*/ 842 h 991"/>
              <a:gd name="T56" fmla="*/ 254 w 996"/>
              <a:gd name="T57" fmla="*/ 933 h 991"/>
              <a:gd name="T58" fmla="*/ 303 w 996"/>
              <a:gd name="T59" fmla="*/ 869 h 991"/>
              <a:gd name="T60" fmla="*/ 424 w 996"/>
              <a:gd name="T61" fmla="*/ 910 h 991"/>
              <a:gd name="T62" fmla="*/ 424 w 996"/>
              <a:gd name="T63" fmla="*/ 991 h 991"/>
              <a:gd name="T64" fmla="*/ 572 w 996"/>
              <a:gd name="T65" fmla="*/ 991 h 991"/>
              <a:gd name="T66" fmla="*/ 572 w 996"/>
              <a:gd name="T67" fmla="*/ 910 h 991"/>
              <a:gd name="T68" fmla="*/ 687 w 996"/>
              <a:gd name="T69" fmla="*/ 871 h 991"/>
              <a:gd name="T70" fmla="*/ 736 w 996"/>
              <a:gd name="T71" fmla="*/ 936 h 991"/>
              <a:gd name="T72" fmla="*/ 854 w 996"/>
              <a:gd name="T73" fmla="*/ 848 h 991"/>
              <a:gd name="T74" fmla="*/ 805 w 996"/>
              <a:gd name="T75" fmla="*/ 782 h 991"/>
              <a:gd name="T76" fmla="*/ 859 w 996"/>
              <a:gd name="T77" fmla="*/ 707 h 991"/>
              <a:gd name="T78" fmla="*/ 937 w 996"/>
              <a:gd name="T79" fmla="*/ 736 h 991"/>
              <a:gd name="T80" fmla="*/ 988 w 996"/>
              <a:gd name="T81" fmla="*/ 597 h 991"/>
              <a:gd name="T82" fmla="*/ 909 w 996"/>
              <a:gd name="T83" fmla="*/ 568 h 991"/>
              <a:gd name="T84" fmla="*/ 914 w 996"/>
              <a:gd name="T85" fmla="*/ 501 h 991"/>
              <a:gd name="T86" fmla="*/ 498 w 996"/>
              <a:gd name="T87" fmla="*/ 779 h 991"/>
              <a:gd name="T88" fmla="*/ 215 w 996"/>
              <a:gd name="T89" fmla="*/ 496 h 991"/>
              <a:gd name="T90" fmla="*/ 498 w 996"/>
              <a:gd name="T91" fmla="*/ 212 h 991"/>
              <a:gd name="T92" fmla="*/ 782 w 996"/>
              <a:gd name="T93" fmla="*/ 496 h 991"/>
              <a:gd name="T94" fmla="*/ 498 w 996"/>
              <a:gd name="T95" fmla="*/ 779 h 9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96" h="991">
                <a:moveTo>
                  <a:pt x="914" y="501"/>
                </a:moveTo>
                <a:cubicBezTo>
                  <a:pt x="914" y="488"/>
                  <a:pt x="914" y="476"/>
                  <a:pt x="913" y="463"/>
                </a:cubicBezTo>
                <a:cubicBezTo>
                  <a:pt x="996" y="442"/>
                  <a:pt x="996" y="442"/>
                  <a:pt x="996" y="442"/>
                </a:cubicBezTo>
                <a:cubicBezTo>
                  <a:pt x="959" y="299"/>
                  <a:pt x="959" y="299"/>
                  <a:pt x="959" y="299"/>
                </a:cubicBezTo>
                <a:cubicBezTo>
                  <a:pt x="874" y="321"/>
                  <a:pt x="874" y="321"/>
                  <a:pt x="874" y="321"/>
                </a:cubicBezTo>
                <a:cubicBezTo>
                  <a:pt x="856" y="284"/>
                  <a:pt x="832" y="250"/>
                  <a:pt x="805" y="219"/>
                </a:cubicBezTo>
                <a:cubicBezTo>
                  <a:pt x="859" y="149"/>
                  <a:pt x="859" y="149"/>
                  <a:pt x="859" y="149"/>
                </a:cubicBezTo>
                <a:cubicBezTo>
                  <a:pt x="742" y="59"/>
                  <a:pt x="742" y="59"/>
                  <a:pt x="742" y="59"/>
                </a:cubicBezTo>
                <a:cubicBezTo>
                  <a:pt x="687" y="130"/>
                  <a:pt x="687" y="130"/>
                  <a:pt x="687" y="130"/>
                </a:cubicBezTo>
                <a:cubicBezTo>
                  <a:pt x="651" y="112"/>
                  <a:pt x="613" y="99"/>
                  <a:pt x="572" y="91"/>
                </a:cubicBezTo>
                <a:cubicBezTo>
                  <a:pt x="572" y="0"/>
                  <a:pt x="572" y="0"/>
                  <a:pt x="572" y="0"/>
                </a:cubicBezTo>
                <a:cubicBezTo>
                  <a:pt x="424" y="0"/>
                  <a:pt x="424" y="0"/>
                  <a:pt x="424" y="0"/>
                </a:cubicBezTo>
                <a:cubicBezTo>
                  <a:pt x="424" y="91"/>
                  <a:pt x="424" y="91"/>
                  <a:pt x="424" y="91"/>
                </a:cubicBezTo>
                <a:cubicBezTo>
                  <a:pt x="386" y="98"/>
                  <a:pt x="349" y="111"/>
                  <a:pt x="315" y="127"/>
                </a:cubicBezTo>
                <a:cubicBezTo>
                  <a:pt x="260" y="55"/>
                  <a:pt x="260" y="55"/>
                  <a:pt x="260" y="55"/>
                </a:cubicBezTo>
                <a:cubicBezTo>
                  <a:pt x="142" y="144"/>
                  <a:pt x="142" y="144"/>
                  <a:pt x="142" y="144"/>
                </a:cubicBezTo>
                <a:cubicBezTo>
                  <a:pt x="196" y="215"/>
                  <a:pt x="196" y="215"/>
                  <a:pt x="196" y="215"/>
                </a:cubicBezTo>
                <a:cubicBezTo>
                  <a:pt x="175" y="237"/>
                  <a:pt x="157" y="260"/>
                  <a:pt x="142" y="286"/>
                </a:cubicBezTo>
                <a:cubicBezTo>
                  <a:pt x="59" y="255"/>
                  <a:pt x="59" y="255"/>
                  <a:pt x="59" y="255"/>
                </a:cubicBezTo>
                <a:cubicBezTo>
                  <a:pt x="8" y="394"/>
                  <a:pt x="8" y="394"/>
                  <a:pt x="8" y="394"/>
                </a:cubicBezTo>
                <a:cubicBezTo>
                  <a:pt x="89" y="424"/>
                  <a:pt x="89" y="424"/>
                  <a:pt x="89" y="424"/>
                </a:cubicBezTo>
                <a:cubicBezTo>
                  <a:pt x="85" y="449"/>
                  <a:pt x="82" y="474"/>
                  <a:pt x="82" y="501"/>
                </a:cubicBezTo>
                <a:cubicBezTo>
                  <a:pt x="82" y="510"/>
                  <a:pt x="82" y="519"/>
                  <a:pt x="83" y="528"/>
                </a:cubicBezTo>
                <a:cubicBezTo>
                  <a:pt x="0" y="550"/>
                  <a:pt x="0" y="550"/>
                  <a:pt x="0" y="550"/>
                </a:cubicBezTo>
                <a:cubicBezTo>
                  <a:pt x="38" y="692"/>
                  <a:pt x="38" y="692"/>
                  <a:pt x="38" y="692"/>
                </a:cubicBezTo>
                <a:cubicBezTo>
                  <a:pt x="119" y="671"/>
                  <a:pt x="119" y="671"/>
                  <a:pt x="119" y="671"/>
                </a:cubicBezTo>
                <a:cubicBezTo>
                  <a:pt x="136" y="710"/>
                  <a:pt x="159" y="746"/>
                  <a:pt x="187" y="777"/>
                </a:cubicBezTo>
                <a:cubicBezTo>
                  <a:pt x="137" y="842"/>
                  <a:pt x="137" y="842"/>
                  <a:pt x="137" y="842"/>
                </a:cubicBezTo>
                <a:cubicBezTo>
                  <a:pt x="254" y="933"/>
                  <a:pt x="254" y="933"/>
                  <a:pt x="254" y="933"/>
                </a:cubicBezTo>
                <a:cubicBezTo>
                  <a:pt x="303" y="869"/>
                  <a:pt x="303" y="869"/>
                  <a:pt x="303" y="869"/>
                </a:cubicBezTo>
                <a:cubicBezTo>
                  <a:pt x="341" y="888"/>
                  <a:pt x="381" y="903"/>
                  <a:pt x="424" y="910"/>
                </a:cubicBezTo>
                <a:cubicBezTo>
                  <a:pt x="424" y="991"/>
                  <a:pt x="424" y="991"/>
                  <a:pt x="424" y="991"/>
                </a:cubicBezTo>
                <a:cubicBezTo>
                  <a:pt x="572" y="991"/>
                  <a:pt x="572" y="991"/>
                  <a:pt x="572" y="991"/>
                </a:cubicBezTo>
                <a:cubicBezTo>
                  <a:pt x="572" y="910"/>
                  <a:pt x="572" y="910"/>
                  <a:pt x="572" y="910"/>
                </a:cubicBezTo>
                <a:cubicBezTo>
                  <a:pt x="613" y="903"/>
                  <a:pt x="652" y="890"/>
                  <a:pt x="687" y="871"/>
                </a:cubicBezTo>
                <a:cubicBezTo>
                  <a:pt x="736" y="936"/>
                  <a:pt x="736" y="936"/>
                  <a:pt x="736" y="936"/>
                </a:cubicBezTo>
                <a:cubicBezTo>
                  <a:pt x="854" y="848"/>
                  <a:pt x="854" y="848"/>
                  <a:pt x="854" y="848"/>
                </a:cubicBezTo>
                <a:cubicBezTo>
                  <a:pt x="805" y="782"/>
                  <a:pt x="805" y="782"/>
                  <a:pt x="805" y="782"/>
                </a:cubicBezTo>
                <a:cubicBezTo>
                  <a:pt x="826" y="759"/>
                  <a:pt x="844" y="734"/>
                  <a:pt x="859" y="707"/>
                </a:cubicBezTo>
                <a:cubicBezTo>
                  <a:pt x="937" y="736"/>
                  <a:pt x="937" y="736"/>
                  <a:pt x="937" y="736"/>
                </a:cubicBezTo>
                <a:cubicBezTo>
                  <a:pt x="988" y="597"/>
                  <a:pt x="988" y="597"/>
                  <a:pt x="988" y="597"/>
                </a:cubicBezTo>
                <a:cubicBezTo>
                  <a:pt x="909" y="568"/>
                  <a:pt x="909" y="568"/>
                  <a:pt x="909" y="568"/>
                </a:cubicBezTo>
                <a:cubicBezTo>
                  <a:pt x="912" y="546"/>
                  <a:pt x="914" y="524"/>
                  <a:pt x="914" y="501"/>
                </a:cubicBezTo>
                <a:close/>
                <a:moveTo>
                  <a:pt x="498" y="779"/>
                </a:moveTo>
                <a:cubicBezTo>
                  <a:pt x="342" y="779"/>
                  <a:pt x="215" y="652"/>
                  <a:pt x="215" y="496"/>
                </a:cubicBezTo>
                <a:cubicBezTo>
                  <a:pt x="215" y="339"/>
                  <a:pt x="342" y="212"/>
                  <a:pt x="498" y="212"/>
                </a:cubicBezTo>
                <a:cubicBezTo>
                  <a:pt x="655" y="212"/>
                  <a:pt x="782" y="339"/>
                  <a:pt x="782" y="496"/>
                </a:cubicBezTo>
                <a:cubicBezTo>
                  <a:pt x="782" y="652"/>
                  <a:pt x="655" y="779"/>
                  <a:pt x="498" y="779"/>
                </a:cubicBezTo>
                <a:close/>
              </a:path>
            </a:pathLst>
          </a:custGeom>
          <a:solidFill>
            <a:schemeClr val="bg1">
              <a:alpha val="15000"/>
            </a:schemeClr>
          </a:solidFill>
          <a:ln w="106363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Circle"/>
          <p:cNvSpPr/>
          <p:nvPr userDrawn="1"/>
        </p:nvSpPr>
        <p:spPr>
          <a:xfrm>
            <a:off x="304389" y="3844649"/>
            <a:ext cx="169136" cy="169136"/>
          </a:xfrm>
          <a:prstGeom prst="ellipse">
            <a:avLst/>
          </a:prstGeom>
          <a:solidFill>
            <a:schemeClr val="accent5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Line"/>
          <p:cNvSpPr/>
          <p:nvPr userDrawn="1"/>
        </p:nvSpPr>
        <p:spPr>
          <a:xfrm flipV="1">
            <a:off x="388957" y="853440"/>
            <a:ext cx="0" cy="1917542"/>
          </a:xfrm>
          <a:prstGeom prst="line">
            <a:avLst/>
          </a:prstGeom>
          <a:ln w="25400">
            <a:solidFill>
              <a:srgbClr val="E4E4E4"/>
            </a:solidFill>
            <a:miter lim="400000"/>
          </a:ln>
        </p:spPr>
        <p:txBody>
          <a:bodyPr lIns="25400" tIns="25400" rIns="25400" bIns="25400" anchor="ctr"/>
          <a:lstStyle/>
          <a:p>
            <a:endParaRPr sz="9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Circle"/>
          <p:cNvSpPr/>
          <p:nvPr userDrawn="1"/>
        </p:nvSpPr>
        <p:spPr>
          <a:xfrm>
            <a:off x="350725" y="3058160"/>
            <a:ext cx="76465" cy="76465"/>
          </a:xfrm>
          <a:prstGeom prst="ellipse">
            <a:avLst/>
          </a:prstGeom>
          <a:solidFill>
            <a:srgbClr val="E3E4E4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" name="Circle"/>
          <p:cNvSpPr/>
          <p:nvPr userDrawn="1"/>
        </p:nvSpPr>
        <p:spPr>
          <a:xfrm>
            <a:off x="350725" y="3336371"/>
            <a:ext cx="76465" cy="76465"/>
          </a:xfrm>
          <a:prstGeom prst="ellipse">
            <a:avLst/>
          </a:prstGeom>
          <a:solidFill>
            <a:srgbClr val="E3E4E4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" name="Circle"/>
          <p:cNvSpPr/>
          <p:nvPr userDrawn="1"/>
        </p:nvSpPr>
        <p:spPr>
          <a:xfrm>
            <a:off x="350725" y="3615771"/>
            <a:ext cx="76465" cy="76465"/>
          </a:xfrm>
          <a:prstGeom prst="ellipse">
            <a:avLst/>
          </a:prstGeom>
          <a:solidFill>
            <a:srgbClr val="E3E4E4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" name="Circle"/>
          <p:cNvSpPr/>
          <p:nvPr userDrawn="1"/>
        </p:nvSpPr>
        <p:spPr>
          <a:xfrm>
            <a:off x="350725" y="3892794"/>
            <a:ext cx="76465" cy="76465"/>
          </a:xfrm>
          <a:prstGeom prst="ellipse">
            <a:avLst/>
          </a:prstGeom>
          <a:solidFill>
            <a:schemeClr val="bg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3" name="Line"/>
          <p:cNvSpPr/>
          <p:nvPr userDrawn="1"/>
        </p:nvSpPr>
        <p:spPr>
          <a:xfrm flipV="1">
            <a:off x="388957" y="4206240"/>
            <a:ext cx="0" cy="1917542"/>
          </a:xfrm>
          <a:prstGeom prst="line">
            <a:avLst/>
          </a:prstGeom>
          <a:ln w="25400">
            <a:solidFill>
              <a:srgbClr val="E4E4E4"/>
            </a:solidFill>
            <a:miter lim="400000"/>
          </a:ln>
        </p:spPr>
        <p:txBody>
          <a:bodyPr lIns="25400" tIns="25400" rIns="25400" bIns="25400" anchor="ctr"/>
          <a:lstStyle/>
          <a:p>
            <a:endParaRPr sz="9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15" name="组合 14"/>
          <p:cNvGrpSpPr/>
          <p:nvPr userDrawn="1"/>
        </p:nvGrpSpPr>
        <p:grpSpPr>
          <a:xfrm>
            <a:off x="130293" y="106680"/>
            <a:ext cx="682508" cy="538695"/>
            <a:chOff x="-2926080" y="259080"/>
            <a:chExt cx="7847109" cy="6193620"/>
          </a:xfrm>
          <a:solidFill>
            <a:srgbClr val="12569A"/>
          </a:solidFill>
        </p:grpSpPr>
        <p:sp>
          <p:nvSpPr>
            <p:cNvPr id="16" name="îş1ïḍé"/>
            <p:cNvSpPr/>
            <p:nvPr userDrawn="1"/>
          </p:nvSpPr>
          <p:spPr bwMode="auto">
            <a:xfrm>
              <a:off x="-2926080" y="632174"/>
              <a:ext cx="5852159" cy="5820526"/>
            </a:xfrm>
            <a:custGeom>
              <a:avLst/>
              <a:gdLst>
                <a:gd name="T0" fmla="*/ 914 w 996"/>
                <a:gd name="T1" fmla="*/ 501 h 991"/>
                <a:gd name="T2" fmla="*/ 913 w 996"/>
                <a:gd name="T3" fmla="*/ 463 h 991"/>
                <a:gd name="T4" fmla="*/ 996 w 996"/>
                <a:gd name="T5" fmla="*/ 442 h 991"/>
                <a:gd name="T6" fmla="*/ 959 w 996"/>
                <a:gd name="T7" fmla="*/ 299 h 991"/>
                <a:gd name="T8" fmla="*/ 874 w 996"/>
                <a:gd name="T9" fmla="*/ 321 h 991"/>
                <a:gd name="T10" fmla="*/ 805 w 996"/>
                <a:gd name="T11" fmla="*/ 219 h 991"/>
                <a:gd name="T12" fmla="*/ 859 w 996"/>
                <a:gd name="T13" fmla="*/ 149 h 991"/>
                <a:gd name="T14" fmla="*/ 742 w 996"/>
                <a:gd name="T15" fmla="*/ 59 h 991"/>
                <a:gd name="T16" fmla="*/ 687 w 996"/>
                <a:gd name="T17" fmla="*/ 130 h 991"/>
                <a:gd name="T18" fmla="*/ 572 w 996"/>
                <a:gd name="T19" fmla="*/ 91 h 991"/>
                <a:gd name="T20" fmla="*/ 572 w 996"/>
                <a:gd name="T21" fmla="*/ 0 h 991"/>
                <a:gd name="T22" fmla="*/ 424 w 996"/>
                <a:gd name="T23" fmla="*/ 0 h 991"/>
                <a:gd name="T24" fmla="*/ 424 w 996"/>
                <a:gd name="T25" fmla="*/ 91 h 991"/>
                <a:gd name="T26" fmla="*/ 315 w 996"/>
                <a:gd name="T27" fmla="*/ 127 h 991"/>
                <a:gd name="T28" fmla="*/ 260 w 996"/>
                <a:gd name="T29" fmla="*/ 55 h 991"/>
                <a:gd name="T30" fmla="*/ 142 w 996"/>
                <a:gd name="T31" fmla="*/ 144 h 991"/>
                <a:gd name="T32" fmla="*/ 196 w 996"/>
                <a:gd name="T33" fmla="*/ 215 h 991"/>
                <a:gd name="T34" fmla="*/ 142 w 996"/>
                <a:gd name="T35" fmla="*/ 286 h 991"/>
                <a:gd name="T36" fmla="*/ 59 w 996"/>
                <a:gd name="T37" fmla="*/ 255 h 991"/>
                <a:gd name="T38" fmla="*/ 8 w 996"/>
                <a:gd name="T39" fmla="*/ 394 h 991"/>
                <a:gd name="T40" fmla="*/ 89 w 996"/>
                <a:gd name="T41" fmla="*/ 424 h 991"/>
                <a:gd name="T42" fmla="*/ 82 w 996"/>
                <a:gd name="T43" fmla="*/ 501 h 991"/>
                <a:gd name="T44" fmla="*/ 83 w 996"/>
                <a:gd name="T45" fmla="*/ 528 h 991"/>
                <a:gd name="T46" fmla="*/ 0 w 996"/>
                <a:gd name="T47" fmla="*/ 550 h 991"/>
                <a:gd name="T48" fmla="*/ 38 w 996"/>
                <a:gd name="T49" fmla="*/ 692 h 991"/>
                <a:gd name="T50" fmla="*/ 119 w 996"/>
                <a:gd name="T51" fmla="*/ 671 h 991"/>
                <a:gd name="T52" fmla="*/ 187 w 996"/>
                <a:gd name="T53" fmla="*/ 777 h 991"/>
                <a:gd name="T54" fmla="*/ 137 w 996"/>
                <a:gd name="T55" fmla="*/ 842 h 991"/>
                <a:gd name="T56" fmla="*/ 254 w 996"/>
                <a:gd name="T57" fmla="*/ 933 h 991"/>
                <a:gd name="T58" fmla="*/ 303 w 996"/>
                <a:gd name="T59" fmla="*/ 869 h 991"/>
                <a:gd name="T60" fmla="*/ 424 w 996"/>
                <a:gd name="T61" fmla="*/ 910 h 991"/>
                <a:gd name="T62" fmla="*/ 424 w 996"/>
                <a:gd name="T63" fmla="*/ 991 h 991"/>
                <a:gd name="T64" fmla="*/ 572 w 996"/>
                <a:gd name="T65" fmla="*/ 991 h 991"/>
                <a:gd name="T66" fmla="*/ 572 w 996"/>
                <a:gd name="T67" fmla="*/ 910 h 991"/>
                <a:gd name="T68" fmla="*/ 687 w 996"/>
                <a:gd name="T69" fmla="*/ 871 h 991"/>
                <a:gd name="T70" fmla="*/ 736 w 996"/>
                <a:gd name="T71" fmla="*/ 936 h 991"/>
                <a:gd name="T72" fmla="*/ 854 w 996"/>
                <a:gd name="T73" fmla="*/ 848 h 991"/>
                <a:gd name="T74" fmla="*/ 805 w 996"/>
                <a:gd name="T75" fmla="*/ 782 h 991"/>
                <a:gd name="T76" fmla="*/ 859 w 996"/>
                <a:gd name="T77" fmla="*/ 707 h 991"/>
                <a:gd name="T78" fmla="*/ 937 w 996"/>
                <a:gd name="T79" fmla="*/ 736 h 991"/>
                <a:gd name="T80" fmla="*/ 988 w 996"/>
                <a:gd name="T81" fmla="*/ 597 h 991"/>
                <a:gd name="T82" fmla="*/ 909 w 996"/>
                <a:gd name="T83" fmla="*/ 568 h 991"/>
                <a:gd name="T84" fmla="*/ 914 w 996"/>
                <a:gd name="T85" fmla="*/ 501 h 991"/>
                <a:gd name="T86" fmla="*/ 498 w 996"/>
                <a:gd name="T87" fmla="*/ 779 h 991"/>
                <a:gd name="T88" fmla="*/ 215 w 996"/>
                <a:gd name="T89" fmla="*/ 496 h 991"/>
                <a:gd name="T90" fmla="*/ 498 w 996"/>
                <a:gd name="T91" fmla="*/ 212 h 991"/>
                <a:gd name="T92" fmla="*/ 782 w 996"/>
                <a:gd name="T93" fmla="*/ 496 h 991"/>
                <a:gd name="T94" fmla="*/ 498 w 996"/>
                <a:gd name="T95" fmla="*/ 779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96" h="991">
                  <a:moveTo>
                    <a:pt x="914" y="501"/>
                  </a:moveTo>
                  <a:cubicBezTo>
                    <a:pt x="914" y="488"/>
                    <a:pt x="914" y="476"/>
                    <a:pt x="913" y="463"/>
                  </a:cubicBezTo>
                  <a:cubicBezTo>
                    <a:pt x="996" y="442"/>
                    <a:pt x="996" y="442"/>
                    <a:pt x="996" y="442"/>
                  </a:cubicBezTo>
                  <a:cubicBezTo>
                    <a:pt x="959" y="299"/>
                    <a:pt x="959" y="299"/>
                    <a:pt x="959" y="299"/>
                  </a:cubicBezTo>
                  <a:cubicBezTo>
                    <a:pt x="874" y="321"/>
                    <a:pt x="874" y="321"/>
                    <a:pt x="874" y="321"/>
                  </a:cubicBezTo>
                  <a:cubicBezTo>
                    <a:pt x="856" y="284"/>
                    <a:pt x="832" y="250"/>
                    <a:pt x="805" y="219"/>
                  </a:cubicBezTo>
                  <a:cubicBezTo>
                    <a:pt x="859" y="149"/>
                    <a:pt x="859" y="149"/>
                    <a:pt x="859" y="149"/>
                  </a:cubicBezTo>
                  <a:cubicBezTo>
                    <a:pt x="742" y="59"/>
                    <a:pt x="742" y="59"/>
                    <a:pt x="742" y="59"/>
                  </a:cubicBezTo>
                  <a:cubicBezTo>
                    <a:pt x="687" y="130"/>
                    <a:pt x="687" y="130"/>
                    <a:pt x="687" y="130"/>
                  </a:cubicBezTo>
                  <a:cubicBezTo>
                    <a:pt x="651" y="112"/>
                    <a:pt x="613" y="99"/>
                    <a:pt x="572" y="91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4" y="91"/>
                    <a:pt x="424" y="91"/>
                    <a:pt x="424" y="91"/>
                  </a:cubicBezTo>
                  <a:cubicBezTo>
                    <a:pt x="386" y="98"/>
                    <a:pt x="349" y="111"/>
                    <a:pt x="315" y="127"/>
                  </a:cubicBezTo>
                  <a:cubicBezTo>
                    <a:pt x="260" y="55"/>
                    <a:pt x="260" y="55"/>
                    <a:pt x="260" y="55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96" y="215"/>
                    <a:pt x="196" y="215"/>
                    <a:pt x="196" y="215"/>
                  </a:cubicBezTo>
                  <a:cubicBezTo>
                    <a:pt x="175" y="237"/>
                    <a:pt x="157" y="260"/>
                    <a:pt x="142" y="286"/>
                  </a:cubicBezTo>
                  <a:cubicBezTo>
                    <a:pt x="59" y="255"/>
                    <a:pt x="59" y="255"/>
                    <a:pt x="59" y="255"/>
                  </a:cubicBezTo>
                  <a:cubicBezTo>
                    <a:pt x="8" y="394"/>
                    <a:pt x="8" y="394"/>
                    <a:pt x="8" y="394"/>
                  </a:cubicBezTo>
                  <a:cubicBezTo>
                    <a:pt x="89" y="424"/>
                    <a:pt x="89" y="424"/>
                    <a:pt x="89" y="424"/>
                  </a:cubicBezTo>
                  <a:cubicBezTo>
                    <a:pt x="85" y="449"/>
                    <a:pt x="82" y="474"/>
                    <a:pt x="82" y="501"/>
                  </a:cubicBezTo>
                  <a:cubicBezTo>
                    <a:pt x="82" y="510"/>
                    <a:pt x="82" y="519"/>
                    <a:pt x="83" y="528"/>
                  </a:cubicBezTo>
                  <a:cubicBezTo>
                    <a:pt x="0" y="550"/>
                    <a:pt x="0" y="550"/>
                    <a:pt x="0" y="550"/>
                  </a:cubicBezTo>
                  <a:cubicBezTo>
                    <a:pt x="38" y="692"/>
                    <a:pt x="38" y="692"/>
                    <a:pt x="38" y="692"/>
                  </a:cubicBezTo>
                  <a:cubicBezTo>
                    <a:pt x="119" y="671"/>
                    <a:pt x="119" y="671"/>
                    <a:pt x="119" y="671"/>
                  </a:cubicBezTo>
                  <a:cubicBezTo>
                    <a:pt x="136" y="710"/>
                    <a:pt x="159" y="746"/>
                    <a:pt x="187" y="777"/>
                  </a:cubicBezTo>
                  <a:cubicBezTo>
                    <a:pt x="137" y="842"/>
                    <a:pt x="137" y="842"/>
                    <a:pt x="137" y="842"/>
                  </a:cubicBezTo>
                  <a:cubicBezTo>
                    <a:pt x="254" y="933"/>
                    <a:pt x="254" y="933"/>
                    <a:pt x="254" y="933"/>
                  </a:cubicBezTo>
                  <a:cubicBezTo>
                    <a:pt x="303" y="869"/>
                    <a:pt x="303" y="869"/>
                    <a:pt x="303" y="869"/>
                  </a:cubicBezTo>
                  <a:cubicBezTo>
                    <a:pt x="341" y="888"/>
                    <a:pt x="381" y="903"/>
                    <a:pt x="424" y="910"/>
                  </a:cubicBezTo>
                  <a:cubicBezTo>
                    <a:pt x="424" y="991"/>
                    <a:pt x="424" y="991"/>
                    <a:pt x="424" y="991"/>
                  </a:cubicBezTo>
                  <a:cubicBezTo>
                    <a:pt x="572" y="991"/>
                    <a:pt x="572" y="991"/>
                    <a:pt x="572" y="991"/>
                  </a:cubicBezTo>
                  <a:cubicBezTo>
                    <a:pt x="572" y="910"/>
                    <a:pt x="572" y="910"/>
                    <a:pt x="572" y="910"/>
                  </a:cubicBezTo>
                  <a:cubicBezTo>
                    <a:pt x="613" y="903"/>
                    <a:pt x="652" y="890"/>
                    <a:pt x="687" y="871"/>
                  </a:cubicBezTo>
                  <a:cubicBezTo>
                    <a:pt x="736" y="936"/>
                    <a:pt x="736" y="936"/>
                    <a:pt x="736" y="936"/>
                  </a:cubicBezTo>
                  <a:cubicBezTo>
                    <a:pt x="854" y="848"/>
                    <a:pt x="854" y="848"/>
                    <a:pt x="854" y="848"/>
                  </a:cubicBezTo>
                  <a:cubicBezTo>
                    <a:pt x="805" y="782"/>
                    <a:pt x="805" y="782"/>
                    <a:pt x="805" y="782"/>
                  </a:cubicBezTo>
                  <a:cubicBezTo>
                    <a:pt x="826" y="759"/>
                    <a:pt x="844" y="734"/>
                    <a:pt x="859" y="707"/>
                  </a:cubicBezTo>
                  <a:cubicBezTo>
                    <a:pt x="937" y="736"/>
                    <a:pt x="937" y="736"/>
                    <a:pt x="937" y="736"/>
                  </a:cubicBezTo>
                  <a:cubicBezTo>
                    <a:pt x="988" y="597"/>
                    <a:pt x="988" y="597"/>
                    <a:pt x="988" y="597"/>
                  </a:cubicBezTo>
                  <a:cubicBezTo>
                    <a:pt x="909" y="568"/>
                    <a:pt x="909" y="568"/>
                    <a:pt x="909" y="568"/>
                  </a:cubicBezTo>
                  <a:cubicBezTo>
                    <a:pt x="912" y="546"/>
                    <a:pt x="914" y="524"/>
                    <a:pt x="914" y="501"/>
                  </a:cubicBezTo>
                  <a:close/>
                  <a:moveTo>
                    <a:pt x="498" y="779"/>
                  </a:moveTo>
                  <a:cubicBezTo>
                    <a:pt x="342" y="779"/>
                    <a:pt x="215" y="652"/>
                    <a:pt x="215" y="496"/>
                  </a:cubicBezTo>
                  <a:cubicBezTo>
                    <a:pt x="215" y="339"/>
                    <a:pt x="342" y="212"/>
                    <a:pt x="498" y="212"/>
                  </a:cubicBezTo>
                  <a:cubicBezTo>
                    <a:pt x="655" y="212"/>
                    <a:pt x="782" y="339"/>
                    <a:pt x="782" y="496"/>
                  </a:cubicBezTo>
                  <a:cubicBezTo>
                    <a:pt x="782" y="652"/>
                    <a:pt x="655" y="779"/>
                    <a:pt x="498" y="779"/>
                  </a:cubicBezTo>
                  <a:close/>
                </a:path>
              </a:pathLst>
            </a:custGeom>
            <a:grpFill/>
            <a:ln w="10636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宋体" panose="02010600030101010101" pitchFamily="2" charset="-122"/>
              </a:endParaRPr>
            </a:p>
          </p:txBody>
        </p:sp>
        <p:sp>
          <p:nvSpPr>
            <p:cNvPr id="17" name="îş1ïḍé"/>
            <p:cNvSpPr/>
            <p:nvPr userDrawn="1"/>
          </p:nvSpPr>
          <p:spPr bwMode="auto">
            <a:xfrm>
              <a:off x="2377440" y="259080"/>
              <a:ext cx="2543589" cy="2529840"/>
            </a:xfrm>
            <a:custGeom>
              <a:avLst/>
              <a:gdLst>
                <a:gd name="T0" fmla="*/ 914 w 996"/>
                <a:gd name="T1" fmla="*/ 501 h 991"/>
                <a:gd name="T2" fmla="*/ 913 w 996"/>
                <a:gd name="T3" fmla="*/ 463 h 991"/>
                <a:gd name="T4" fmla="*/ 996 w 996"/>
                <a:gd name="T5" fmla="*/ 442 h 991"/>
                <a:gd name="T6" fmla="*/ 959 w 996"/>
                <a:gd name="T7" fmla="*/ 299 h 991"/>
                <a:gd name="T8" fmla="*/ 874 w 996"/>
                <a:gd name="T9" fmla="*/ 321 h 991"/>
                <a:gd name="T10" fmla="*/ 805 w 996"/>
                <a:gd name="T11" fmla="*/ 219 h 991"/>
                <a:gd name="T12" fmla="*/ 859 w 996"/>
                <a:gd name="T13" fmla="*/ 149 h 991"/>
                <a:gd name="T14" fmla="*/ 742 w 996"/>
                <a:gd name="T15" fmla="*/ 59 h 991"/>
                <a:gd name="T16" fmla="*/ 687 w 996"/>
                <a:gd name="T17" fmla="*/ 130 h 991"/>
                <a:gd name="T18" fmla="*/ 572 w 996"/>
                <a:gd name="T19" fmla="*/ 91 h 991"/>
                <a:gd name="T20" fmla="*/ 572 w 996"/>
                <a:gd name="T21" fmla="*/ 0 h 991"/>
                <a:gd name="T22" fmla="*/ 424 w 996"/>
                <a:gd name="T23" fmla="*/ 0 h 991"/>
                <a:gd name="T24" fmla="*/ 424 w 996"/>
                <a:gd name="T25" fmla="*/ 91 h 991"/>
                <a:gd name="T26" fmla="*/ 315 w 996"/>
                <a:gd name="T27" fmla="*/ 127 h 991"/>
                <a:gd name="T28" fmla="*/ 260 w 996"/>
                <a:gd name="T29" fmla="*/ 55 h 991"/>
                <a:gd name="T30" fmla="*/ 142 w 996"/>
                <a:gd name="T31" fmla="*/ 144 h 991"/>
                <a:gd name="T32" fmla="*/ 196 w 996"/>
                <a:gd name="T33" fmla="*/ 215 h 991"/>
                <a:gd name="T34" fmla="*/ 142 w 996"/>
                <a:gd name="T35" fmla="*/ 286 h 991"/>
                <a:gd name="T36" fmla="*/ 59 w 996"/>
                <a:gd name="T37" fmla="*/ 255 h 991"/>
                <a:gd name="T38" fmla="*/ 8 w 996"/>
                <a:gd name="T39" fmla="*/ 394 h 991"/>
                <a:gd name="T40" fmla="*/ 89 w 996"/>
                <a:gd name="T41" fmla="*/ 424 h 991"/>
                <a:gd name="T42" fmla="*/ 82 w 996"/>
                <a:gd name="T43" fmla="*/ 501 h 991"/>
                <a:gd name="T44" fmla="*/ 83 w 996"/>
                <a:gd name="T45" fmla="*/ 528 h 991"/>
                <a:gd name="T46" fmla="*/ 0 w 996"/>
                <a:gd name="T47" fmla="*/ 550 h 991"/>
                <a:gd name="T48" fmla="*/ 38 w 996"/>
                <a:gd name="T49" fmla="*/ 692 h 991"/>
                <a:gd name="T50" fmla="*/ 119 w 996"/>
                <a:gd name="T51" fmla="*/ 671 h 991"/>
                <a:gd name="T52" fmla="*/ 187 w 996"/>
                <a:gd name="T53" fmla="*/ 777 h 991"/>
                <a:gd name="T54" fmla="*/ 137 w 996"/>
                <a:gd name="T55" fmla="*/ 842 h 991"/>
                <a:gd name="T56" fmla="*/ 254 w 996"/>
                <a:gd name="T57" fmla="*/ 933 h 991"/>
                <a:gd name="T58" fmla="*/ 303 w 996"/>
                <a:gd name="T59" fmla="*/ 869 h 991"/>
                <a:gd name="T60" fmla="*/ 424 w 996"/>
                <a:gd name="T61" fmla="*/ 910 h 991"/>
                <a:gd name="T62" fmla="*/ 424 w 996"/>
                <a:gd name="T63" fmla="*/ 991 h 991"/>
                <a:gd name="T64" fmla="*/ 572 w 996"/>
                <a:gd name="T65" fmla="*/ 991 h 991"/>
                <a:gd name="T66" fmla="*/ 572 w 996"/>
                <a:gd name="T67" fmla="*/ 910 h 991"/>
                <a:gd name="T68" fmla="*/ 687 w 996"/>
                <a:gd name="T69" fmla="*/ 871 h 991"/>
                <a:gd name="T70" fmla="*/ 736 w 996"/>
                <a:gd name="T71" fmla="*/ 936 h 991"/>
                <a:gd name="T72" fmla="*/ 854 w 996"/>
                <a:gd name="T73" fmla="*/ 848 h 991"/>
                <a:gd name="T74" fmla="*/ 805 w 996"/>
                <a:gd name="T75" fmla="*/ 782 h 991"/>
                <a:gd name="T76" fmla="*/ 859 w 996"/>
                <a:gd name="T77" fmla="*/ 707 h 991"/>
                <a:gd name="T78" fmla="*/ 937 w 996"/>
                <a:gd name="T79" fmla="*/ 736 h 991"/>
                <a:gd name="T80" fmla="*/ 988 w 996"/>
                <a:gd name="T81" fmla="*/ 597 h 991"/>
                <a:gd name="T82" fmla="*/ 909 w 996"/>
                <a:gd name="T83" fmla="*/ 568 h 991"/>
                <a:gd name="T84" fmla="*/ 914 w 996"/>
                <a:gd name="T85" fmla="*/ 501 h 991"/>
                <a:gd name="T86" fmla="*/ 498 w 996"/>
                <a:gd name="T87" fmla="*/ 779 h 991"/>
                <a:gd name="T88" fmla="*/ 215 w 996"/>
                <a:gd name="T89" fmla="*/ 496 h 991"/>
                <a:gd name="T90" fmla="*/ 498 w 996"/>
                <a:gd name="T91" fmla="*/ 212 h 991"/>
                <a:gd name="T92" fmla="*/ 782 w 996"/>
                <a:gd name="T93" fmla="*/ 496 h 991"/>
                <a:gd name="T94" fmla="*/ 498 w 996"/>
                <a:gd name="T95" fmla="*/ 779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96" h="991">
                  <a:moveTo>
                    <a:pt x="914" y="501"/>
                  </a:moveTo>
                  <a:cubicBezTo>
                    <a:pt x="914" y="488"/>
                    <a:pt x="914" y="476"/>
                    <a:pt x="913" y="463"/>
                  </a:cubicBezTo>
                  <a:cubicBezTo>
                    <a:pt x="996" y="442"/>
                    <a:pt x="996" y="442"/>
                    <a:pt x="996" y="442"/>
                  </a:cubicBezTo>
                  <a:cubicBezTo>
                    <a:pt x="959" y="299"/>
                    <a:pt x="959" y="299"/>
                    <a:pt x="959" y="299"/>
                  </a:cubicBezTo>
                  <a:cubicBezTo>
                    <a:pt x="874" y="321"/>
                    <a:pt x="874" y="321"/>
                    <a:pt x="874" y="321"/>
                  </a:cubicBezTo>
                  <a:cubicBezTo>
                    <a:pt x="856" y="284"/>
                    <a:pt x="832" y="250"/>
                    <a:pt x="805" y="219"/>
                  </a:cubicBezTo>
                  <a:cubicBezTo>
                    <a:pt x="859" y="149"/>
                    <a:pt x="859" y="149"/>
                    <a:pt x="859" y="149"/>
                  </a:cubicBezTo>
                  <a:cubicBezTo>
                    <a:pt x="742" y="59"/>
                    <a:pt x="742" y="59"/>
                    <a:pt x="742" y="59"/>
                  </a:cubicBezTo>
                  <a:cubicBezTo>
                    <a:pt x="687" y="130"/>
                    <a:pt x="687" y="130"/>
                    <a:pt x="687" y="130"/>
                  </a:cubicBezTo>
                  <a:cubicBezTo>
                    <a:pt x="651" y="112"/>
                    <a:pt x="613" y="99"/>
                    <a:pt x="572" y="91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4" y="91"/>
                    <a:pt x="424" y="91"/>
                    <a:pt x="424" y="91"/>
                  </a:cubicBezTo>
                  <a:cubicBezTo>
                    <a:pt x="386" y="98"/>
                    <a:pt x="349" y="111"/>
                    <a:pt x="315" y="127"/>
                  </a:cubicBezTo>
                  <a:cubicBezTo>
                    <a:pt x="260" y="55"/>
                    <a:pt x="260" y="55"/>
                    <a:pt x="260" y="55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96" y="215"/>
                    <a:pt x="196" y="215"/>
                    <a:pt x="196" y="215"/>
                  </a:cubicBezTo>
                  <a:cubicBezTo>
                    <a:pt x="175" y="237"/>
                    <a:pt x="157" y="260"/>
                    <a:pt x="142" y="286"/>
                  </a:cubicBezTo>
                  <a:cubicBezTo>
                    <a:pt x="59" y="255"/>
                    <a:pt x="59" y="255"/>
                    <a:pt x="59" y="255"/>
                  </a:cubicBezTo>
                  <a:cubicBezTo>
                    <a:pt x="8" y="394"/>
                    <a:pt x="8" y="394"/>
                    <a:pt x="8" y="394"/>
                  </a:cubicBezTo>
                  <a:cubicBezTo>
                    <a:pt x="89" y="424"/>
                    <a:pt x="89" y="424"/>
                    <a:pt x="89" y="424"/>
                  </a:cubicBezTo>
                  <a:cubicBezTo>
                    <a:pt x="85" y="449"/>
                    <a:pt x="82" y="474"/>
                    <a:pt x="82" y="501"/>
                  </a:cubicBezTo>
                  <a:cubicBezTo>
                    <a:pt x="82" y="510"/>
                    <a:pt x="82" y="519"/>
                    <a:pt x="83" y="528"/>
                  </a:cubicBezTo>
                  <a:cubicBezTo>
                    <a:pt x="0" y="550"/>
                    <a:pt x="0" y="550"/>
                    <a:pt x="0" y="550"/>
                  </a:cubicBezTo>
                  <a:cubicBezTo>
                    <a:pt x="38" y="692"/>
                    <a:pt x="38" y="692"/>
                    <a:pt x="38" y="692"/>
                  </a:cubicBezTo>
                  <a:cubicBezTo>
                    <a:pt x="119" y="671"/>
                    <a:pt x="119" y="671"/>
                    <a:pt x="119" y="671"/>
                  </a:cubicBezTo>
                  <a:cubicBezTo>
                    <a:pt x="136" y="710"/>
                    <a:pt x="159" y="746"/>
                    <a:pt x="187" y="777"/>
                  </a:cubicBezTo>
                  <a:cubicBezTo>
                    <a:pt x="137" y="842"/>
                    <a:pt x="137" y="842"/>
                    <a:pt x="137" y="842"/>
                  </a:cubicBezTo>
                  <a:cubicBezTo>
                    <a:pt x="254" y="933"/>
                    <a:pt x="254" y="933"/>
                    <a:pt x="254" y="933"/>
                  </a:cubicBezTo>
                  <a:cubicBezTo>
                    <a:pt x="303" y="869"/>
                    <a:pt x="303" y="869"/>
                    <a:pt x="303" y="869"/>
                  </a:cubicBezTo>
                  <a:cubicBezTo>
                    <a:pt x="341" y="888"/>
                    <a:pt x="381" y="903"/>
                    <a:pt x="424" y="910"/>
                  </a:cubicBezTo>
                  <a:cubicBezTo>
                    <a:pt x="424" y="991"/>
                    <a:pt x="424" y="991"/>
                    <a:pt x="424" y="991"/>
                  </a:cubicBezTo>
                  <a:cubicBezTo>
                    <a:pt x="572" y="991"/>
                    <a:pt x="572" y="991"/>
                    <a:pt x="572" y="991"/>
                  </a:cubicBezTo>
                  <a:cubicBezTo>
                    <a:pt x="572" y="910"/>
                    <a:pt x="572" y="910"/>
                    <a:pt x="572" y="910"/>
                  </a:cubicBezTo>
                  <a:cubicBezTo>
                    <a:pt x="613" y="903"/>
                    <a:pt x="652" y="890"/>
                    <a:pt x="687" y="871"/>
                  </a:cubicBezTo>
                  <a:cubicBezTo>
                    <a:pt x="736" y="936"/>
                    <a:pt x="736" y="936"/>
                    <a:pt x="736" y="936"/>
                  </a:cubicBezTo>
                  <a:cubicBezTo>
                    <a:pt x="854" y="848"/>
                    <a:pt x="854" y="848"/>
                    <a:pt x="854" y="848"/>
                  </a:cubicBezTo>
                  <a:cubicBezTo>
                    <a:pt x="805" y="782"/>
                    <a:pt x="805" y="782"/>
                    <a:pt x="805" y="782"/>
                  </a:cubicBezTo>
                  <a:cubicBezTo>
                    <a:pt x="826" y="759"/>
                    <a:pt x="844" y="734"/>
                    <a:pt x="859" y="707"/>
                  </a:cubicBezTo>
                  <a:cubicBezTo>
                    <a:pt x="937" y="736"/>
                    <a:pt x="937" y="736"/>
                    <a:pt x="937" y="736"/>
                  </a:cubicBezTo>
                  <a:cubicBezTo>
                    <a:pt x="988" y="597"/>
                    <a:pt x="988" y="597"/>
                    <a:pt x="988" y="597"/>
                  </a:cubicBezTo>
                  <a:cubicBezTo>
                    <a:pt x="909" y="568"/>
                    <a:pt x="909" y="568"/>
                    <a:pt x="909" y="568"/>
                  </a:cubicBezTo>
                  <a:cubicBezTo>
                    <a:pt x="912" y="546"/>
                    <a:pt x="914" y="524"/>
                    <a:pt x="914" y="501"/>
                  </a:cubicBezTo>
                  <a:close/>
                  <a:moveTo>
                    <a:pt x="498" y="779"/>
                  </a:moveTo>
                  <a:cubicBezTo>
                    <a:pt x="342" y="779"/>
                    <a:pt x="215" y="652"/>
                    <a:pt x="215" y="496"/>
                  </a:cubicBezTo>
                  <a:cubicBezTo>
                    <a:pt x="215" y="339"/>
                    <a:pt x="342" y="212"/>
                    <a:pt x="498" y="212"/>
                  </a:cubicBezTo>
                  <a:cubicBezTo>
                    <a:pt x="655" y="212"/>
                    <a:pt x="782" y="339"/>
                    <a:pt x="782" y="496"/>
                  </a:cubicBezTo>
                  <a:cubicBezTo>
                    <a:pt x="782" y="652"/>
                    <a:pt x="655" y="779"/>
                    <a:pt x="498" y="779"/>
                  </a:cubicBezTo>
                  <a:close/>
                </a:path>
              </a:pathLst>
            </a:custGeom>
            <a:grpFill/>
            <a:ln w="10636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宋体" panose="02010600030101010101" pitchFamily="2" charset="-122"/>
              </a:endParaRPr>
            </a:p>
          </p:txBody>
        </p:sp>
      </p:grpSp>
      <p:sp>
        <p:nvSpPr>
          <p:cNvPr id="1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85344" y="6360763"/>
            <a:ext cx="407226" cy="207677"/>
          </a:xfrm>
          <a:prstGeom prst="rect">
            <a:avLst/>
          </a:prstGeom>
        </p:spPr>
        <p:txBody>
          <a:bodyPr wrap="square"/>
          <a:lstStyle>
            <a:lvl1pPr algn="ctr">
              <a:defRPr sz="1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Open Sans Bold"/>
              </a:defRPr>
            </a:lvl1pPr>
          </a:lstStyle>
          <a:p>
            <a:fld id="{86CB4B4D-7CA3-9044-876B-883B54F8677D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rgbClr val="0E245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稻壳儿榴莲果果" descr="362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10273380" cy="6858000"/>
          </a:xfrm>
          <a:prstGeom prst="rect">
            <a:avLst/>
          </a:prstGeom>
        </p:spPr>
      </p:pic>
      <p:sp>
        <p:nvSpPr>
          <p:cNvPr id="8" name="稻壳儿榴莲果果"/>
          <p:cNvSpPr/>
          <p:nvPr userDrawn="1"/>
        </p:nvSpPr>
        <p:spPr>
          <a:xfrm>
            <a:off x="1524000" y="0"/>
            <a:ext cx="9326880" cy="6858000"/>
          </a:xfrm>
          <a:prstGeom prst="rect">
            <a:avLst/>
          </a:prstGeom>
          <a:gradFill flip="none" rotWithShape="1">
            <a:gsLst>
              <a:gs pos="78500">
                <a:srgbClr val="0E2453"/>
              </a:gs>
              <a:gs pos="0">
                <a:srgbClr val="0E2453">
                  <a:alpha val="0"/>
                </a:srgbClr>
              </a:gs>
              <a:gs pos="100000">
                <a:srgbClr val="0E2453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宋体" panose="02010600030101010101" pitchFamily="2" charset="-122"/>
            </a:endParaRPr>
          </a:p>
        </p:txBody>
      </p:sp>
      <p:sp>
        <p:nvSpPr>
          <p:cNvPr id="9" name="稻壳儿榴莲果果"/>
          <p:cNvSpPr/>
          <p:nvPr userDrawn="1"/>
        </p:nvSpPr>
        <p:spPr bwMode="auto">
          <a:xfrm>
            <a:off x="9441013" y="-1125032"/>
            <a:ext cx="4712733" cy="4687259"/>
          </a:xfrm>
          <a:custGeom>
            <a:avLst/>
            <a:gdLst>
              <a:gd name="T0" fmla="*/ 914 w 996"/>
              <a:gd name="T1" fmla="*/ 501 h 991"/>
              <a:gd name="T2" fmla="*/ 913 w 996"/>
              <a:gd name="T3" fmla="*/ 463 h 991"/>
              <a:gd name="T4" fmla="*/ 996 w 996"/>
              <a:gd name="T5" fmla="*/ 442 h 991"/>
              <a:gd name="T6" fmla="*/ 959 w 996"/>
              <a:gd name="T7" fmla="*/ 299 h 991"/>
              <a:gd name="T8" fmla="*/ 874 w 996"/>
              <a:gd name="T9" fmla="*/ 321 h 991"/>
              <a:gd name="T10" fmla="*/ 805 w 996"/>
              <a:gd name="T11" fmla="*/ 219 h 991"/>
              <a:gd name="T12" fmla="*/ 859 w 996"/>
              <a:gd name="T13" fmla="*/ 149 h 991"/>
              <a:gd name="T14" fmla="*/ 742 w 996"/>
              <a:gd name="T15" fmla="*/ 59 h 991"/>
              <a:gd name="T16" fmla="*/ 687 w 996"/>
              <a:gd name="T17" fmla="*/ 130 h 991"/>
              <a:gd name="T18" fmla="*/ 572 w 996"/>
              <a:gd name="T19" fmla="*/ 91 h 991"/>
              <a:gd name="T20" fmla="*/ 572 w 996"/>
              <a:gd name="T21" fmla="*/ 0 h 991"/>
              <a:gd name="T22" fmla="*/ 424 w 996"/>
              <a:gd name="T23" fmla="*/ 0 h 991"/>
              <a:gd name="T24" fmla="*/ 424 w 996"/>
              <a:gd name="T25" fmla="*/ 91 h 991"/>
              <a:gd name="T26" fmla="*/ 315 w 996"/>
              <a:gd name="T27" fmla="*/ 127 h 991"/>
              <a:gd name="T28" fmla="*/ 260 w 996"/>
              <a:gd name="T29" fmla="*/ 55 h 991"/>
              <a:gd name="T30" fmla="*/ 142 w 996"/>
              <a:gd name="T31" fmla="*/ 144 h 991"/>
              <a:gd name="T32" fmla="*/ 196 w 996"/>
              <a:gd name="T33" fmla="*/ 215 h 991"/>
              <a:gd name="T34" fmla="*/ 142 w 996"/>
              <a:gd name="T35" fmla="*/ 286 h 991"/>
              <a:gd name="T36" fmla="*/ 59 w 996"/>
              <a:gd name="T37" fmla="*/ 255 h 991"/>
              <a:gd name="T38" fmla="*/ 8 w 996"/>
              <a:gd name="T39" fmla="*/ 394 h 991"/>
              <a:gd name="T40" fmla="*/ 89 w 996"/>
              <a:gd name="T41" fmla="*/ 424 h 991"/>
              <a:gd name="T42" fmla="*/ 82 w 996"/>
              <a:gd name="T43" fmla="*/ 501 h 991"/>
              <a:gd name="T44" fmla="*/ 83 w 996"/>
              <a:gd name="T45" fmla="*/ 528 h 991"/>
              <a:gd name="T46" fmla="*/ 0 w 996"/>
              <a:gd name="T47" fmla="*/ 550 h 991"/>
              <a:gd name="T48" fmla="*/ 38 w 996"/>
              <a:gd name="T49" fmla="*/ 692 h 991"/>
              <a:gd name="T50" fmla="*/ 119 w 996"/>
              <a:gd name="T51" fmla="*/ 671 h 991"/>
              <a:gd name="T52" fmla="*/ 187 w 996"/>
              <a:gd name="T53" fmla="*/ 777 h 991"/>
              <a:gd name="T54" fmla="*/ 137 w 996"/>
              <a:gd name="T55" fmla="*/ 842 h 991"/>
              <a:gd name="T56" fmla="*/ 254 w 996"/>
              <a:gd name="T57" fmla="*/ 933 h 991"/>
              <a:gd name="T58" fmla="*/ 303 w 996"/>
              <a:gd name="T59" fmla="*/ 869 h 991"/>
              <a:gd name="T60" fmla="*/ 424 w 996"/>
              <a:gd name="T61" fmla="*/ 910 h 991"/>
              <a:gd name="T62" fmla="*/ 424 w 996"/>
              <a:gd name="T63" fmla="*/ 991 h 991"/>
              <a:gd name="T64" fmla="*/ 572 w 996"/>
              <a:gd name="T65" fmla="*/ 991 h 991"/>
              <a:gd name="T66" fmla="*/ 572 w 996"/>
              <a:gd name="T67" fmla="*/ 910 h 991"/>
              <a:gd name="T68" fmla="*/ 687 w 996"/>
              <a:gd name="T69" fmla="*/ 871 h 991"/>
              <a:gd name="T70" fmla="*/ 736 w 996"/>
              <a:gd name="T71" fmla="*/ 936 h 991"/>
              <a:gd name="T72" fmla="*/ 854 w 996"/>
              <a:gd name="T73" fmla="*/ 848 h 991"/>
              <a:gd name="T74" fmla="*/ 805 w 996"/>
              <a:gd name="T75" fmla="*/ 782 h 991"/>
              <a:gd name="T76" fmla="*/ 859 w 996"/>
              <a:gd name="T77" fmla="*/ 707 h 991"/>
              <a:gd name="T78" fmla="*/ 937 w 996"/>
              <a:gd name="T79" fmla="*/ 736 h 991"/>
              <a:gd name="T80" fmla="*/ 988 w 996"/>
              <a:gd name="T81" fmla="*/ 597 h 991"/>
              <a:gd name="T82" fmla="*/ 909 w 996"/>
              <a:gd name="T83" fmla="*/ 568 h 991"/>
              <a:gd name="T84" fmla="*/ 914 w 996"/>
              <a:gd name="T85" fmla="*/ 501 h 991"/>
              <a:gd name="T86" fmla="*/ 498 w 996"/>
              <a:gd name="T87" fmla="*/ 779 h 991"/>
              <a:gd name="T88" fmla="*/ 215 w 996"/>
              <a:gd name="T89" fmla="*/ 496 h 991"/>
              <a:gd name="T90" fmla="*/ 498 w 996"/>
              <a:gd name="T91" fmla="*/ 212 h 991"/>
              <a:gd name="T92" fmla="*/ 782 w 996"/>
              <a:gd name="T93" fmla="*/ 496 h 991"/>
              <a:gd name="T94" fmla="*/ 498 w 996"/>
              <a:gd name="T95" fmla="*/ 779 h 9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96" h="991">
                <a:moveTo>
                  <a:pt x="914" y="501"/>
                </a:moveTo>
                <a:cubicBezTo>
                  <a:pt x="914" y="488"/>
                  <a:pt x="914" y="476"/>
                  <a:pt x="913" y="463"/>
                </a:cubicBezTo>
                <a:cubicBezTo>
                  <a:pt x="996" y="442"/>
                  <a:pt x="996" y="442"/>
                  <a:pt x="996" y="442"/>
                </a:cubicBezTo>
                <a:cubicBezTo>
                  <a:pt x="959" y="299"/>
                  <a:pt x="959" y="299"/>
                  <a:pt x="959" y="299"/>
                </a:cubicBezTo>
                <a:cubicBezTo>
                  <a:pt x="874" y="321"/>
                  <a:pt x="874" y="321"/>
                  <a:pt x="874" y="321"/>
                </a:cubicBezTo>
                <a:cubicBezTo>
                  <a:pt x="856" y="284"/>
                  <a:pt x="832" y="250"/>
                  <a:pt x="805" y="219"/>
                </a:cubicBezTo>
                <a:cubicBezTo>
                  <a:pt x="859" y="149"/>
                  <a:pt x="859" y="149"/>
                  <a:pt x="859" y="149"/>
                </a:cubicBezTo>
                <a:cubicBezTo>
                  <a:pt x="742" y="59"/>
                  <a:pt x="742" y="59"/>
                  <a:pt x="742" y="59"/>
                </a:cubicBezTo>
                <a:cubicBezTo>
                  <a:pt x="687" y="130"/>
                  <a:pt x="687" y="130"/>
                  <a:pt x="687" y="130"/>
                </a:cubicBezTo>
                <a:cubicBezTo>
                  <a:pt x="651" y="112"/>
                  <a:pt x="613" y="99"/>
                  <a:pt x="572" y="91"/>
                </a:cubicBezTo>
                <a:cubicBezTo>
                  <a:pt x="572" y="0"/>
                  <a:pt x="572" y="0"/>
                  <a:pt x="572" y="0"/>
                </a:cubicBezTo>
                <a:cubicBezTo>
                  <a:pt x="424" y="0"/>
                  <a:pt x="424" y="0"/>
                  <a:pt x="424" y="0"/>
                </a:cubicBezTo>
                <a:cubicBezTo>
                  <a:pt x="424" y="91"/>
                  <a:pt x="424" y="91"/>
                  <a:pt x="424" y="91"/>
                </a:cubicBezTo>
                <a:cubicBezTo>
                  <a:pt x="386" y="98"/>
                  <a:pt x="349" y="111"/>
                  <a:pt x="315" y="127"/>
                </a:cubicBezTo>
                <a:cubicBezTo>
                  <a:pt x="260" y="55"/>
                  <a:pt x="260" y="55"/>
                  <a:pt x="260" y="55"/>
                </a:cubicBezTo>
                <a:cubicBezTo>
                  <a:pt x="142" y="144"/>
                  <a:pt x="142" y="144"/>
                  <a:pt x="142" y="144"/>
                </a:cubicBezTo>
                <a:cubicBezTo>
                  <a:pt x="196" y="215"/>
                  <a:pt x="196" y="215"/>
                  <a:pt x="196" y="215"/>
                </a:cubicBezTo>
                <a:cubicBezTo>
                  <a:pt x="175" y="237"/>
                  <a:pt x="157" y="260"/>
                  <a:pt x="142" y="286"/>
                </a:cubicBezTo>
                <a:cubicBezTo>
                  <a:pt x="59" y="255"/>
                  <a:pt x="59" y="255"/>
                  <a:pt x="59" y="255"/>
                </a:cubicBezTo>
                <a:cubicBezTo>
                  <a:pt x="8" y="394"/>
                  <a:pt x="8" y="394"/>
                  <a:pt x="8" y="394"/>
                </a:cubicBezTo>
                <a:cubicBezTo>
                  <a:pt x="89" y="424"/>
                  <a:pt x="89" y="424"/>
                  <a:pt x="89" y="424"/>
                </a:cubicBezTo>
                <a:cubicBezTo>
                  <a:pt x="85" y="449"/>
                  <a:pt x="82" y="474"/>
                  <a:pt x="82" y="501"/>
                </a:cubicBezTo>
                <a:cubicBezTo>
                  <a:pt x="82" y="510"/>
                  <a:pt x="82" y="519"/>
                  <a:pt x="83" y="528"/>
                </a:cubicBezTo>
                <a:cubicBezTo>
                  <a:pt x="0" y="550"/>
                  <a:pt x="0" y="550"/>
                  <a:pt x="0" y="550"/>
                </a:cubicBezTo>
                <a:cubicBezTo>
                  <a:pt x="38" y="692"/>
                  <a:pt x="38" y="692"/>
                  <a:pt x="38" y="692"/>
                </a:cubicBezTo>
                <a:cubicBezTo>
                  <a:pt x="119" y="671"/>
                  <a:pt x="119" y="671"/>
                  <a:pt x="119" y="671"/>
                </a:cubicBezTo>
                <a:cubicBezTo>
                  <a:pt x="136" y="710"/>
                  <a:pt x="159" y="746"/>
                  <a:pt x="187" y="777"/>
                </a:cubicBezTo>
                <a:cubicBezTo>
                  <a:pt x="137" y="842"/>
                  <a:pt x="137" y="842"/>
                  <a:pt x="137" y="842"/>
                </a:cubicBezTo>
                <a:cubicBezTo>
                  <a:pt x="254" y="933"/>
                  <a:pt x="254" y="933"/>
                  <a:pt x="254" y="933"/>
                </a:cubicBezTo>
                <a:cubicBezTo>
                  <a:pt x="303" y="869"/>
                  <a:pt x="303" y="869"/>
                  <a:pt x="303" y="869"/>
                </a:cubicBezTo>
                <a:cubicBezTo>
                  <a:pt x="341" y="888"/>
                  <a:pt x="381" y="903"/>
                  <a:pt x="424" y="910"/>
                </a:cubicBezTo>
                <a:cubicBezTo>
                  <a:pt x="424" y="991"/>
                  <a:pt x="424" y="991"/>
                  <a:pt x="424" y="991"/>
                </a:cubicBezTo>
                <a:cubicBezTo>
                  <a:pt x="572" y="991"/>
                  <a:pt x="572" y="991"/>
                  <a:pt x="572" y="991"/>
                </a:cubicBezTo>
                <a:cubicBezTo>
                  <a:pt x="572" y="910"/>
                  <a:pt x="572" y="910"/>
                  <a:pt x="572" y="910"/>
                </a:cubicBezTo>
                <a:cubicBezTo>
                  <a:pt x="613" y="903"/>
                  <a:pt x="652" y="890"/>
                  <a:pt x="687" y="871"/>
                </a:cubicBezTo>
                <a:cubicBezTo>
                  <a:pt x="736" y="936"/>
                  <a:pt x="736" y="936"/>
                  <a:pt x="736" y="936"/>
                </a:cubicBezTo>
                <a:cubicBezTo>
                  <a:pt x="854" y="848"/>
                  <a:pt x="854" y="848"/>
                  <a:pt x="854" y="848"/>
                </a:cubicBezTo>
                <a:cubicBezTo>
                  <a:pt x="805" y="782"/>
                  <a:pt x="805" y="782"/>
                  <a:pt x="805" y="782"/>
                </a:cubicBezTo>
                <a:cubicBezTo>
                  <a:pt x="826" y="759"/>
                  <a:pt x="844" y="734"/>
                  <a:pt x="859" y="707"/>
                </a:cubicBezTo>
                <a:cubicBezTo>
                  <a:pt x="937" y="736"/>
                  <a:pt x="937" y="736"/>
                  <a:pt x="937" y="736"/>
                </a:cubicBezTo>
                <a:cubicBezTo>
                  <a:pt x="988" y="597"/>
                  <a:pt x="988" y="597"/>
                  <a:pt x="988" y="597"/>
                </a:cubicBezTo>
                <a:cubicBezTo>
                  <a:pt x="909" y="568"/>
                  <a:pt x="909" y="568"/>
                  <a:pt x="909" y="568"/>
                </a:cubicBezTo>
                <a:cubicBezTo>
                  <a:pt x="912" y="546"/>
                  <a:pt x="914" y="524"/>
                  <a:pt x="914" y="501"/>
                </a:cubicBezTo>
                <a:close/>
                <a:moveTo>
                  <a:pt x="498" y="779"/>
                </a:moveTo>
                <a:cubicBezTo>
                  <a:pt x="342" y="779"/>
                  <a:pt x="215" y="652"/>
                  <a:pt x="215" y="496"/>
                </a:cubicBezTo>
                <a:cubicBezTo>
                  <a:pt x="215" y="339"/>
                  <a:pt x="342" y="212"/>
                  <a:pt x="498" y="212"/>
                </a:cubicBezTo>
                <a:cubicBezTo>
                  <a:pt x="655" y="212"/>
                  <a:pt x="782" y="339"/>
                  <a:pt x="782" y="496"/>
                </a:cubicBezTo>
                <a:cubicBezTo>
                  <a:pt x="782" y="652"/>
                  <a:pt x="655" y="779"/>
                  <a:pt x="498" y="779"/>
                </a:cubicBezTo>
                <a:close/>
              </a:path>
            </a:pathLst>
          </a:custGeom>
          <a:solidFill>
            <a:schemeClr val="bg1">
              <a:alpha val="14000"/>
            </a:schemeClr>
          </a:solidFill>
          <a:ln w="106363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宋体" panose="02010600030101010101" pitchFamily="2" charset="-122"/>
            </a:endParaRPr>
          </a:p>
        </p:txBody>
      </p:sp>
      <p:sp>
        <p:nvSpPr>
          <p:cNvPr id="10" name="稻壳儿榴莲果果"/>
          <p:cNvSpPr/>
          <p:nvPr userDrawn="1"/>
        </p:nvSpPr>
        <p:spPr bwMode="auto">
          <a:xfrm>
            <a:off x="10138368" y="3429000"/>
            <a:ext cx="1425023" cy="1417320"/>
          </a:xfrm>
          <a:custGeom>
            <a:avLst/>
            <a:gdLst>
              <a:gd name="T0" fmla="*/ 914 w 996"/>
              <a:gd name="T1" fmla="*/ 501 h 991"/>
              <a:gd name="T2" fmla="*/ 913 w 996"/>
              <a:gd name="T3" fmla="*/ 463 h 991"/>
              <a:gd name="T4" fmla="*/ 996 w 996"/>
              <a:gd name="T5" fmla="*/ 442 h 991"/>
              <a:gd name="T6" fmla="*/ 959 w 996"/>
              <a:gd name="T7" fmla="*/ 299 h 991"/>
              <a:gd name="T8" fmla="*/ 874 w 996"/>
              <a:gd name="T9" fmla="*/ 321 h 991"/>
              <a:gd name="T10" fmla="*/ 805 w 996"/>
              <a:gd name="T11" fmla="*/ 219 h 991"/>
              <a:gd name="T12" fmla="*/ 859 w 996"/>
              <a:gd name="T13" fmla="*/ 149 h 991"/>
              <a:gd name="T14" fmla="*/ 742 w 996"/>
              <a:gd name="T15" fmla="*/ 59 h 991"/>
              <a:gd name="T16" fmla="*/ 687 w 996"/>
              <a:gd name="T17" fmla="*/ 130 h 991"/>
              <a:gd name="T18" fmla="*/ 572 w 996"/>
              <a:gd name="T19" fmla="*/ 91 h 991"/>
              <a:gd name="T20" fmla="*/ 572 w 996"/>
              <a:gd name="T21" fmla="*/ 0 h 991"/>
              <a:gd name="T22" fmla="*/ 424 w 996"/>
              <a:gd name="T23" fmla="*/ 0 h 991"/>
              <a:gd name="T24" fmla="*/ 424 w 996"/>
              <a:gd name="T25" fmla="*/ 91 h 991"/>
              <a:gd name="T26" fmla="*/ 315 w 996"/>
              <a:gd name="T27" fmla="*/ 127 h 991"/>
              <a:gd name="T28" fmla="*/ 260 w 996"/>
              <a:gd name="T29" fmla="*/ 55 h 991"/>
              <a:gd name="T30" fmla="*/ 142 w 996"/>
              <a:gd name="T31" fmla="*/ 144 h 991"/>
              <a:gd name="T32" fmla="*/ 196 w 996"/>
              <a:gd name="T33" fmla="*/ 215 h 991"/>
              <a:gd name="T34" fmla="*/ 142 w 996"/>
              <a:gd name="T35" fmla="*/ 286 h 991"/>
              <a:gd name="T36" fmla="*/ 59 w 996"/>
              <a:gd name="T37" fmla="*/ 255 h 991"/>
              <a:gd name="T38" fmla="*/ 8 w 996"/>
              <a:gd name="T39" fmla="*/ 394 h 991"/>
              <a:gd name="T40" fmla="*/ 89 w 996"/>
              <a:gd name="T41" fmla="*/ 424 h 991"/>
              <a:gd name="T42" fmla="*/ 82 w 996"/>
              <a:gd name="T43" fmla="*/ 501 h 991"/>
              <a:gd name="T44" fmla="*/ 83 w 996"/>
              <a:gd name="T45" fmla="*/ 528 h 991"/>
              <a:gd name="T46" fmla="*/ 0 w 996"/>
              <a:gd name="T47" fmla="*/ 550 h 991"/>
              <a:gd name="T48" fmla="*/ 38 w 996"/>
              <a:gd name="T49" fmla="*/ 692 h 991"/>
              <a:gd name="T50" fmla="*/ 119 w 996"/>
              <a:gd name="T51" fmla="*/ 671 h 991"/>
              <a:gd name="T52" fmla="*/ 187 w 996"/>
              <a:gd name="T53" fmla="*/ 777 h 991"/>
              <a:gd name="T54" fmla="*/ 137 w 996"/>
              <a:gd name="T55" fmla="*/ 842 h 991"/>
              <a:gd name="T56" fmla="*/ 254 w 996"/>
              <a:gd name="T57" fmla="*/ 933 h 991"/>
              <a:gd name="T58" fmla="*/ 303 w 996"/>
              <a:gd name="T59" fmla="*/ 869 h 991"/>
              <a:gd name="T60" fmla="*/ 424 w 996"/>
              <a:gd name="T61" fmla="*/ 910 h 991"/>
              <a:gd name="T62" fmla="*/ 424 w 996"/>
              <a:gd name="T63" fmla="*/ 991 h 991"/>
              <a:gd name="T64" fmla="*/ 572 w 996"/>
              <a:gd name="T65" fmla="*/ 991 h 991"/>
              <a:gd name="T66" fmla="*/ 572 w 996"/>
              <a:gd name="T67" fmla="*/ 910 h 991"/>
              <a:gd name="T68" fmla="*/ 687 w 996"/>
              <a:gd name="T69" fmla="*/ 871 h 991"/>
              <a:gd name="T70" fmla="*/ 736 w 996"/>
              <a:gd name="T71" fmla="*/ 936 h 991"/>
              <a:gd name="T72" fmla="*/ 854 w 996"/>
              <a:gd name="T73" fmla="*/ 848 h 991"/>
              <a:gd name="T74" fmla="*/ 805 w 996"/>
              <a:gd name="T75" fmla="*/ 782 h 991"/>
              <a:gd name="T76" fmla="*/ 859 w 996"/>
              <a:gd name="T77" fmla="*/ 707 h 991"/>
              <a:gd name="T78" fmla="*/ 937 w 996"/>
              <a:gd name="T79" fmla="*/ 736 h 991"/>
              <a:gd name="T80" fmla="*/ 988 w 996"/>
              <a:gd name="T81" fmla="*/ 597 h 991"/>
              <a:gd name="T82" fmla="*/ 909 w 996"/>
              <a:gd name="T83" fmla="*/ 568 h 991"/>
              <a:gd name="T84" fmla="*/ 914 w 996"/>
              <a:gd name="T85" fmla="*/ 501 h 991"/>
              <a:gd name="T86" fmla="*/ 498 w 996"/>
              <a:gd name="T87" fmla="*/ 779 h 991"/>
              <a:gd name="T88" fmla="*/ 215 w 996"/>
              <a:gd name="T89" fmla="*/ 496 h 991"/>
              <a:gd name="T90" fmla="*/ 498 w 996"/>
              <a:gd name="T91" fmla="*/ 212 h 991"/>
              <a:gd name="T92" fmla="*/ 782 w 996"/>
              <a:gd name="T93" fmla="*/ 496 h 991"/>
              <a:gd name="T94" fmla="*/ 498 w 996"/>
              <a:gd name="T95" fmla="*/ 779 h 9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96" h="991">
                <a:moveTo>
                  <a:pt x="914" y="501"/>
                </a:moveTo>
                <a:cubicBezTo>
                  <a:pt x="914" y="488"/>
                  <a:pt x="914" y="476"/>
                  <a:pt x="913" y="463"/>
                </a:cubicBezTo>
                <a:cubicBezTo>
                  <a:pt x="996" y="442"/>
                  <a:pt x="996" y="442"/>
                  <a:pt x="996" y="442"/>
                </a:cubicBezTo>
                <a:cubicBezTo>
                  <a:pt x="959" y="299"/>
                  <a:pt x="959" y="299"/>
                  <a:pt x="959" y="299"/>
                </a:cubicBezTo>
                <a:cubicBezTo>
                  <a:pt x="874" y="321"/>
                  <a:pt x="874" y="321"/>
                  <a:pt x="874" y="321"/>
                </a:cubicBezTo>
                <a:cubicBezTo>
                  <a:pt x="856" y="284"/>
                  <a:pt x="832" y="250"/>
                  <a:pt x="805" y="219"/>
                </a:cubicBezTo>
                <a:cubicBezTo>
                  <a:pt x="859" y="149"/>
                  <a:pt x="859" y="149"/>
                  <a:pt x="859" y="149"/>
                </a:cubicBezTo>
                <a:cubicBezTo>
                  <a:pt x="742" y="59"/>
                  <a:pt x="742" y="59"/>
                  <a:pt x="742" y="59"/>
                </a:cubicBezTo>
                <a:cubicBezTo>
                  <a:pt x="687" y="130"/>
                  <a:pt x="687" y="130"/>
                  <a:pt x="687" y="130"/>
                </a:cubicBezTo>
                <a:cubicBezTo>
                  <a:pt x="651" y="112"/>
                  <a:pt x="613" y="99"/>
                  <a:pt x="572" y="91"/>
                </a:cubicBezTo>
                <a:cubicBezTo>
                  <a:pt x="572" y="0"/>
                  <a:pt x="572" y="0"/>
                  <a:pt x="572" y="0"/>
                </a:cubicBezTo>
                <a:cubicBezTo>
                  <a:pt x="424" y="0"/>
                  <a:pt x="424" y="0"/>
                  <a:pt x="424" y="0"/>
                </a:cubicBezTo>
                <a:cubicBezTo>
                  <a:pt x="424" y="91"/>
                  <a:pt x="424" y="91"/>
                  <a:pt x="424" y="91"/>
                </a:cubicBezTo>
                <a:cubicBezTo>
                  <a:pt x="386" y="98"/>
                  <a:pt x="349" y="111"/>
                  <a:pt x="315" y="127"/>
                </a:cubicBezTo>
                <a:cubicBezTo>
                  <a:pt x="260" y="55"/>
                  <a:pt x="260" y="55"/>
                  <a:pt x="260" y="55"/>
                </a:cubicBezTo>
                <a:cubicBezTo>
                  <a:pt x="142" y="144"/>
                  <a:pt x="142" y="144"/>
                  <a:pt x="142" y="144"/>
                </a:cubicBezTo>
                <a:cubicBezTo>
                  <a:pt x="196" y="215"/>
                  <a:pt x="196" y="215"/>
                  <a:pt x="196" y="215"/>
                </a:cubicBezTo>
                <a:cubicBezTo>
                  <a:pt x="175" y="237"/>
                  <a:pt x="157" y="260"/>
                  <a:pt x="142" y="286"/>
                </a:cubicBezTo>
                <a:cubicBezTo>
                  <a:pt x="59" y="255"/>
                  <a:pt x="59" y="255"/>
                  <a:pt x="59" y="255"/>
                </a:cubicBezTo>
                <a:cubicBezTo>
                  <a:pt x="8" y="394"/>
                  <a:pt x="8" y="394"/>
                  <a:pt x="8" y="394"/>
                </a:cubicBezTo>
                <a:cubicBezTo>
                  <a:pt x="89" y="424"/>
                  <a:pt x="89" y="424"/>
                  <a:pt x="89" y="424"/>
                </a:cubicBezTo>
                <a:cubicBezTo>
                  <a:pt x="85" y="449"/>
                  <a:pt x="82" y="474"/>
                  <a:pt x="82" y="501"/>
                </a:cubicBezTo>
                <a:cubicBezTo>
                  <a:pt x="82" y="510"/>
                  <a:pt x="82" y="519"/>
                  <a:pt x="83" y="528"/>
                </a:cubicBezTo>
                <a:cubicBezTo>
                  <a:pt x="0" y="550"/>
                  <a:pt x="0" y="550"/>
                  <a:pt x="0" y="550"/>
                </a:cubicBezTo>
                <a:cubicBezTo>
                  <a:pt x="38" y="692"/>
                  <a:pt x="38" y="692"/>
                  <a:pt x="38" y="692"/>
                </a:cubicBezTo>
                <a:cubicBezTo>
                  <a:pt x="119" y="671"/>
                  <a:pt x="119" y="671"/>
                  <a:pt x="119" y="671"/>
                </a:cubicBezTo>
                <a:cubicBezTo>
                  <a:pt x="136" y="710"/>
                  <a:pt x="159" y="746"/>
                  <a:pt x="187" y="777"/>
                </a:cubicBezTo>
                <a:cubicBezTo>
                  <a:pt x="137" y="842"/>
                  <a:pt x="137" y="842"/>
                  <a:pt x="137" y="842"/>
                </a:cubicBezTo>
                <a:cubicBezTo>
                  <a:pt x="254" y="933"/>
                  <a:pt x="254" y="933"/>
                  <a:pt x="254" y="933"/>
                </a:cubicBezTo>
                <a:cubicBezTo>
                  <a:pt x="303" y="869"/>
                  <a:pt x="303" y="869"/>
                  <a:pt x="303" y="869"/>
                </a:cubicBezTo>
                <a:cubicBezTo>
                  <a:pt x="341" y="888"/>
                  <a:pt x="381" y="903"/>
                  <a:pt x="424" y="910"/>
                </a:cubicBezTo>
                <a:cubicBezTo>
                  <a:pt x="424" y="991"/>
                  <a:pt x="424" y="991"/>
                  <a:pt x="424" y="991"/>
                </a:cubicBezTo>
                <a:cubicBezTo>
                  <a:pt x="572" y="991"/>
                  <a:pt x="572" y="991"/>
                  <a:pt x="572" y="991"/>
                </a:cubicBezTo>
                <a:cubicBezTo>
                  <a:pt x="572" y="910"/>
                  <a:pt x="572" y="910"/>
                  <a:pt x="572" y="910"/>
                </a:cubicBezTo>
                <a:cubicBezTo>
                  <a:pt x="613" y="903"/>
                  <a:pt x="652" y="890"/>
                  <a:pt x="687" y="871"/>
                </a:cubicBezTo>
                <a:cubicBezTo>
                  <a:pt x="736" y="936"/>
                  <a:pt x="736" y="936"/>
                  <a:pt x="736" y="936"/>
                </a:cubicBezTo>
                <a:cubicBezTo>
                  <a:pt x="854" y="848"/>
                  <a:pt x="854" y="848"/>
                  <a:pt x="854" y="848"/>
                </a:cubicBezTo>
                <a:cubicBezTo>
                  <a:pt x="805" y="782"/>
                  <a:pt x="805" y="782"/>
                  <a:pt x="805" y="782"/>
                </a:cubicBezTo>
                <a:cubicBezTo>
                  <a:pt x="826" y="759"/>
                  <a:pt x="844" y="734"/>
                  <a:pt x="859" y="707"/>
                </a:cubicBezTo>
                <a:cubicBezTo>
                  <a:pt x="937" y="736"/>
                  <a:pt x="937" y="736"/>
                  <a:pt x="937" y="736"/>
                </a:cubicBezTo>
                <a:cubicBezTo>
                  <a:pt x="988" y="597"/>
                  <a:pt x="988" y="597"/>
                  <a:pt x="988" y="597"/>
                </a:cubicBezTo>
                <a:cubicBezTo>
                  <a:pt x="909" y="568"/>
                  <a:pt x="909" y="568"/>
                  <a:pt x="909" y="568"/>
                </a:cubicBezTo>
                <a:cubicBezTo>
                  <a:pt x="912" y="546"/>
                  <a:pt x="914" y="524"/>
                  <a:pt x="914" y="501"/>
                </a:cubicBezTo>
                <a:close/>
                <a:moveTo>
                  <a:pt x="498" y="779"/>
                </a:moveTo>
                <a:cubicBezTo>
                  <a:pt x="342" y="779"/>
                  <a:pt x="215" y="652"/>
                  <a:pt x="215" y="496"/>
                </a:cubicBezTo>
                <a:cubicBezTo>
                  <a:pt x="215" y="339"/>
                  <a:pt x="342" y="212"/>
                  <a:pt x="498" y="212"/>
                </a:cubicBezTo>
                <a:cubicBezTo>
                  <a:pt x="655" y="212"/>
                  <a:pt x="782" y="339"/>
                  <a:pt x="782" y="496"/>
                </a:cubicBezTo>
                <a:cubicBezTo>
                  <a:pt x="782" y="652"/>
                  <a:pt x="655" y="779"/>
                  <a:pt x="498" y="779"/>
                </a:cubicBezTo>
                <a:close/>
              </a:path>
            </a:pathLst>
          </a:custGeom>
          <a:solidFill>
            <a:schemeClr val="bg1">
              <a:alpha val="12000"/>
            </a:schemeClr>
          </a:solidFill>
          <a:ln w="106363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宋体" panose="02010600030101010101" pitchFamily="2" charset="-122"/>
            </a:endParaRPr>
          </a:p>
        </p:txBody>
      </p:sp>
      <p:sp>
        <p:nvSpPr>
          <p:cNvPr id="11" name="稻壳儿榴莲果果"/>
          <p:cNvSpPr/>
          <p:nvPr userDrawn="1"/>
        </p:nvSpPr>
        <p:spPr bwMode="auto">
          <a:xfrm>
            <a:off x="-914400" y="5303520"/>
            <a:ext cx="2819400" cy="2804160"/>
          </a:xfrm>
          <a:custGeom>
            <a:avLst/>
            <a:gdLst>
              <a:gd name="T0" fmla="*/ 914 w 996"/>
              <a:gd name="T1" fmla="*/ 501 h 991"/>
              <a:gd name="T2" fmla="*/ 913 w 996"/>
              <a:gd name="T3" fmla="*/ 463 h 991"/>
              <a:gd name="T4" fmla="*/ 996 w 996"/>
              <a:gd name="T5" fmla="*/ 442 h 991"/>
              <a:gd name="T6" fmla="*/ 959 w 996"/>
              <a:gd name="T7" fmla="*/ 299 h 991"/>
              <a:gd name="T8" fmla="*/ 874 w 996"/>
              <a:gd name="T9" fmla="*/ 321 h 991"/>
              <a:gd name="T10" fmla="*/ 805 w 996"/>
              <a:gd name="T11" fmla="*/ 219 h 991"/>
              <a:gd name="T12" fmla="*/ 859 w 996"/>
              <a:gd name="T13" fmla="*/ 149 h 991"/>
              <a:gd name="T14" fmla="*/ 742 w 996"/>
              <a:gd name="T15" fmla="*/ 59 h 991"/>
              <a:gd name="T16" fmla="*/ 687 w 996"/>
              <a:gd name="T17" fmla="*/ 130 h 991"/>
              <a:gd name="T18" fmla="*/ 572 w 996"/>
              <a:gd name="T19" fmla="*/ 91 h 991"/>
              <a:gd name="T20" fmla="*/ 572 w 996"/>
              <a:gd name="T21" fmla="*/ 0 h 991"/>
              <a:gd name="T22" fmla="*/ 424 w 996"/>
              <a:gd name="T23" fmla="*/ 0 h 991"/>
              <a:gd name="T24" fmla="*/ 424 w 996"/>
              <a:gd name="T25" fmla="*/ 91 h 991"/>
              <a:gd name="T26" fmla="*/ 315 w 996"/>
              <a:gd name="T27" fmla="*/ 127 h 991"/>
              <a:gd name="T28" fmla="*/ 260 w 996"/>
              <a:gd name="T29" fmla="*/ 55 h 991"/>
              <a:gd name="T30" fmla="*/ 142 w 996"/>
              <a:gd name="T31" fmla="*/ 144 h 991"/>
              <a:gd name="T32" fmla="*/ 196 w 996"/>
              <a:gd name="T33" fmla="*/ 215 h 991"/>
              <a:gd name="T34" fmla="*/ 142 w 996"/>
              <a:gd name="T35" fmla="*/ 286 h 991"/>
              <a:gd name="T36" fmla="*/ 59 w 996"/>
              <a:gd name="T37" fmla="*/ 255 h 991"/>
              <a:gd name="T38" fmla="*/ 8 w 996"/>
              <a:gd name="T39" fmla="*/ 394 h 991"/>
              <a:gd name="T40" fmla="*/ 89 w 996"/>
              <a:gd name="T41" fmla="*/ 424 h 991"/>
              <a:gd name="T42" fmla="*/ 82 w 996"/>
              <a:gd name="T43" fmla="*/ 501 h 991"/>
              <a:gd name="T44" fmla="*/ 83 w 996"/>
              <a:gd name="T45" fmla="*/ 528 h 991"/>
              <a:gd name="T46" fmla="*/ 0 w 996"/>
              <a:gd name="T47" fmla="*/ 550 h 991"/>
              <a:gd name="T48" fmla="*/ 38 w 996"/>
              <a:gd name="T49" fmla="*/ 692 h 991"/>
              <a:gd name="T50" fmla="*/ 119 w 996"/>
              <a:gd name="T51" fmla="*/ 671 h 991"/>
              <a:gd name="T52" fmla="*/ 187 w 996"/>
              <a:gd name="T53" fmla="*/ 777 h 991"/>
              <a:gd name="T54" fmla="*/ 137 w 996"/>
              <a:gd name="T55" fmla="*/ 842 h 991"/>
              <a:gd name="T56" fmla="*/ 254 w 996"/>
              <a:gd name="T57" fmla="*/ 933 h 991"/>
              <a:gd name="T58" fmla="*/ 303 w 996"/>
              <a:gd name="T59" fmla="*/ 869 h 991"/>
              <a:gd name="T60" fmla="*/ 424 w 996"/>
              <a:gd name="T61" fmla="*/ 910 h 991"/>
              <a:gd name="T62" fmla="*/ 424 w 996"/>
              <a:gd name="T63" fmla="*/ 991 h 991"/>
              <a:gd name="T64" fmla="*/ 572 w 996"/>
              <a:gd name="T65" fmla="*/ 991 h 991"/>
              <a:gd name="T66" fmla="*/ 572 w 996"/>
              <a:gd name="T67" fmla="*/ 910 h 991"/>
              <a:gd name="T68" fmla="*/ 687 w 996"/>
              <a:gd name="T69" fmla="*/ 871 h 991"/>
              <a:gd name="T70" fmla="*/ 736 w 996"/>
              <a:gd name="T71" fmla="*/ 936 h 991"/>
              <a:gd name="T72" fmla="*/ 854 w 996"/>
              <a:gd name="T73" fmla="*/ 848 h 991"/>
              <a:gd name="T74" fmla="*/ 805 w 996"/>
              <a:gd name="T75" fmla="*/ 782 h 991"/>
              <a:gd name="T76" fmla="*/ 859 w 996"/>
              <a:gd name="T77" fmla="*/ 707 h 991"/>
              <a:gd name="T78" fmla="*/ 937 w 996"/>
              <a:gd name="T79" fmla="*/ 736 h 991"/>
              <a:gd name="T80" fmla="*/ 988 w 996"/>
              <a:gd name="T81" fmla="*/ 597 h 991"/>
              <a:gd name="T82" fmla="*/ 909 w 996"/>
              <a:gd name="T83" fmla="*/ 568 h 991"/>
              <a:gd name="T84" fmla="*/ 914 w 996"/>
              <a:gd name="T85" fmla="*/ 501 h 991"/>
              <a:gd name="T86" fmla="*/ 498 w 996"/>
              <a:gd name="T87" fmla="*/ 779 h 991"/>
              <a:gd name="T88" fmla="*/ 215 w 996"/>
              <a:gd name="T89" fmla="*/ 496 h 991"/>
              <a:gd name="T90" fmla="*/ 498 w 996"/>
              <a:gd name="T91" fmla="*/ 212 h 991"/>
              <a:gd name="T92" fmla="*/ 782 w 996"/>
              <a:gd name="T93" fmla="*/ 496 h 991"/>
              <a:gd name="T94" fmla="*/ 498 w 996"/>
              <a:gd name="T95" fmla="*/ 779 h 9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96" h="991">
                <a:moveTo>
                  <a:pt x="914" y="501"/>
                </a:moveTo>
                <a:cubicBezTo>
                  <a:pt x="914" y="488"/>
                  <a:pt x="914" y="476"/>
                  <a:pt x="913" y="463"/>
                </a:cubicBezTo>
                <a:cubicBezTo>
                  <a:pt x="996" y="442"/>
                  <a:pt x="996" y="442"/>
                  <a:pt x="996" y="442"/>
                </a:cubicBezTo>
                <a:cubicBezTo>
                  <a:pt x="959" y="299"/>
                  <a:pt x="959" y="299"/>
                  <a:pt x="959" y="299"/>
                </a:cubicBezTo>
                <a:cubicBezTo>
                  <a:pt x="874" y="321"/>
                  <a:pt x="874" y="321"/>
                  <a:pt x="874" y="321"/>
                </a:cubicBezTo>
                <a:cubicBezTo>
                  <a:pt x="856" y="284"/>
                  <a:pt x="832" y="250"/>
                  <a:pt x="805" y="219"/>
                </a:cubicBezTo>
                <a:cubicBezTo>
                  <a:pt x="859" y="149"/>
                  <a:pt x="859" y="149"/>
                  <a:pt x="859" y="149"/>
                </a:cubicBezTo>
                <a:cubicBezTo>
                  <a:pt x="742" y="59"/>
                  <a:pt x="742" y="59"/>
                  <a:pt x="742" y="59"/>
                </a:cubicBezTo>
                <a:cubicBezTo>
                  <a:pt x="687" y="130"/>
                  <a:pt x="687" y="130"/>
                  <a:pt x="687" y="130"/>
                </a:cubicBezTo>
                <a:cubicBezTo>
                  <a:pt x="651" y="112"/>
                  <a:pt x="613" y="99"/>
                  <a:pt x="572" y="91"/>
                </a:cubicBezTo>
                <a:cubicBezTo>
                  <a:pt x="572" y="0"/>
                  <a:pt x="572" y="0"/>
                  <a:pt x="572" y="0"/>
                </a:cubicBezTo>
                <a:cubicBezTo>
                  <a:pt x="424" y="0"/>
                  <a:pt x="424" y="0"/>
                  <a:pt x="424" y="0"/>
                </a:cubicBezTo>
                <a:cubicBezTo>
                  <a:pt x="424" y="91"/>
                  <a:pt x="424" y="91"/>
                  <a:pt x="424" y="91"/>
                </a:cubicBezTo>
                <a:cubicBezTo>
                  <a:pt x="386" y="98"/>
                  <a:pt x="349" y="111"/>
                  <a:pt x="315" y="127"/>
                </a:cubicBezTo>
                <a:cubicBezTo>
                  <a:pt x="260" y="55"/>
                  <a:pt x="260" y="55"/>
                  <a:pt x="260" y="55"/>
                </a:cubicBezTo>
                <a:cubicBezTo>
                  <a:pt x="142" y="144"/>
                  <a:pt x="142" y="144"/>
                  <a:pt x="142" y="144"/>
                </a:cubicBezTo>
                <a:cubicBezTo>
                  <a:pt x="196" y="215"/>
                  <a:pt x="196" y="215"/>
                  <a:pt x="196" y="215"/>
                </a:cubicBezTo>
                <a:cubicBezTo>
                  <a:pt x="175" y="237"/>
                  <a:pt x="157" y="260"/>
                  <a:pt x="142" y="286"/>
                </a:cubicBezTo>
                <a:cubicBezTo>
                  <a:pt x="59" y="255"/>
                  <a:pt x="59" y="255"/>
                  <a:pt x="59" y="255"/>
                </a:cubicBezTo>
                <a:cubicBezTo>
                  <a:pt x="8" y="394"/>
                  <a:pt x="8" y="394"/>
                  <a:pt x="8" y="394"/>
                </a:cubicBezTo>
                <a:cubicBezTo>
                  <a:pt x="89" y="424"/>
                  <a:pt x="89" y="424"/>
                  <a:pt x="89" y="424"/>
                </a:cubicBezTo>
                <a:cubicBezTo>
                  <a:pt x="85" y="449"/>
                  <a:pt x="82" y="474"/>
                  <a:pt x="82" y="501"/>
                </a:cubicBezTo>
                <a:cubicBezTo>
                  <a:pt x="82" y="510"/>
                  <a:pt x="82" y="519"/>
                  <a:pt x="83" y="528"/>
                </a:cubicBezTo>
                <a:cubicBezTo>
                  <a:pt x="0" y="550"/>
                  <a:pt x="0" y="550"/>
                  <a:pt x="0" y="550"/>
                </a:cubicBezTo>
                <a:cubicBezTo>
                  <a:pt x="38" y="692"/>
                  <a:pt x="38" y="692"/>
                  <a:pt x="38" y="692"/>
                </a:cubicBezTo>
                <a:cubicBezTo>
                  <a:pt x="119" y="671"/>
                  <a:pt x="119" y="671"/>
                  <a:pt x="119" y="671"/>
                </a:cubicBezTo>
                <a:cubicBezTo>
                  <a:pt x="136" y="710"/>
                  <a:pt x="159" y="746"/>
                  <a:pt x="187" y="777"/>
                </a:cubicBezTo>
                <a:cubicBezTo>
                  <a:pt x="137" y="842"/>
                  <a:pt x="137" y="842"/>
                  <a:pt x="137" y="842"/>
                </a:cubicBezTo>
                <a:cubicBezTo>
                  <a:pt x="254" y="933"/>
                  <a:pt x="254" y="933"/>
                  <a:pt x="254" y="933"/>
                </a:cubicBezTo>
                <a:cubicBezTo>
                  <a:pt x="303" y="869"/>
                  <a:pt x="303" y="869"/>
                  <a:pt x="303" y="869"/>
                </a:cubicBezTo>
                <a:cubicBezTo>
                  <a:pt x="341" y="888"/>
                  <a:pt x="381" y="903"/>
                  <a:pt x="424" y="910"/>
                </a:cubicBezTo>
                <a:cubicBezTo>
                  <a:pt x="424" y="991"/>
                  <a:pt x="424" y="991"/>
                  <a:pt x="424" y="991"/>
                </a:cubicBezTo>
                <a:cubicBezTo>
                  <a:pt x="572" y="991"/>
                  <a:pt x="572" y="991"/>
                  <a:pt x="572" y="991"/>
                </a:cubicBezTo>
                <a:cubicBezTo>
                  <a:pt x="572" y="910"/>
                  <a:pt x="572" y="910"/>
                  <a:pt x="572" y="910"/>
                </a:cubicBezTo>
                <a:cubicBezTo>
                  <a:pt x="613" y="903"/>
                  <a:pt x="652" y="890"/>
                  <a:pt x="687" y="871"/>
                </a:cubicBezTo>
                <a:cubicBezTo>
                  <a:pt x="736" y="936"/>
                  <a:pt x="736" y="936"/>
                  <a:pt x="736" y="936"/>
                </a:cubicBezTo>
                <a:cubicBezTo>
                  <a:pt x="854" y="848"/>
                  <a:pt x="854" y="848"/>
                  <a:pt x="854" y="848"/>
                </a:cubicBezTo>
                <a:cubicBezTo>
                  <a:pt x="805" y="782"/>
                  <a:pt x="805" y="782"/>
                  <a:pt x="805" y="782"/>
                </a:cubicBezTo>
                <a:cubicBezTo>
                  <a:pt x="826" y="759"/>
                  <a:pt x="844" y="734"/>
                  <a:pt x="859" y="707"/>
                </a:cubicBezTo>
                <a:cubicBezTo>
                  <a:pt x="937" y="736"/>
                  <a:pt x="937" y="736"/>
                  <a:pt x="937" y="736"/>
                </a:cubicBezTo>
                <a:cubicBezTo>
                  <a:pt x="988" y="597"/>
                  <a:pt x="988" y="597"/>
                  <a:pt x="988" y="597"/>
                </a:cubicBezTo>
                <a:cubicBezTo>
                  <a:pt x="909" y="568"/>
                  <a:pt x="909" y="568"/>
                  <a:pt x="909" y="568"/>
                </a:cubicBezTo>
                <a:cubicBezTo>
                  <a:pt x="912" y="546"/>
                  <a:pt x="914" y="524"/>
                  <a:pt x="914" y="501"/>
                </a:cubicBezTo>
                <a:close/>
                <a:moveTo>
                  <a:pt x="498" y="779"/>
                </a:moveTo>
                <a:cubicBezTo>
                  <a:pt x="342" y="779"/>
                  <a:pt x="215" y="652"/>
                  <a:pt x="215" y="496"/>
                </a:cubicBezTo>
                <a:cubicBezTo>
                  <a:pt x="215" y="339"/>
                  <a:pt x="342" y="212"/>
                  <a:pt x="498" y="212"/>
                </a:cubicBezTo>
                <a:cubicBezTo>
                  <a:pt x="655" y="212"/>
                  <a:pt x="782" y="339"/>
                  <a:pt x="782" y="496"/>
                </a:cubicBezTo>
                <a:cubicBezTo>
                  <a:pt x="782" y="652"/>
                  <a:pt x="655" y="779"/>
                  <a:pt x="498" y="779"/>
                </a:cubicBezTo>
                <a:close/>
              </a:path>
            </a:pathLst>
          </a:custGeom>
          <a:solidFill>
            <a:schemeClr val="bg1">
              <a:alpha val="12000"/>
            </a:schemeClr>
          </a:solidFill>
          <a:ln w="106363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稻壳儿榴莲果果" descr="399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1" y="1"/>
            <a:ext cx="12192000" cy="6858000"/>
          </a:xfrm>
          <a:prstGeom prst="rect">
            <a:avLst/>
          </a:prstGeom>
        </p:spPr>
      </p:pic>
      <p:sp>
        <p:nvSpPr>
          <p:cNvPr id="9" name="稻壳儿榴莲果果"/>
          <p:cNvSpPr/>
          <p:nvPr userDrawn="1"/>
        </p:nvSpPr>
        <p:spPr>
          <a:xfrm flipH="1">
            <a:off x="0" y="1"/>
            <a:ext cx="8268970" cy="6858000"/>
          </a:xfrm>
          <a:prstGeom prst="rect">
            <a:avLst/>
          </a:prstGeom>
          <a:gradFill flip="none" rotWithShape="1">
            <a:gsLst>
              <a:gs pos="78500">
                <a:srgbClr val="0E2453"/>
              </a:gs>
              <a:gs pos="0">
                <a:srgbClr val="0E2453">
                  <a:alpha val="0"/>
                </a:srgbClr>
              </a:gs>
              <a:gs pos="100000">
                <a:srgbClr val="0E2453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宋体" panose="02010600030101010101" pitchFamily="2" charset="-122"/>
            </a:endParaRPr>
          </a:p>
        </p:txBody>
      </p:sp>
      <p:sp>
        <p:nvSpPr>
          <p:cNvPr id="4" name="稻壳儿榴莲果果"/>
          <p:cNvSpPr/>
          <p:nvPr userDrawn="1"/>
        </p:nvSpPr>
        <p:spPr bwMode="auto">
          <a:xfrm>
            <a:off x="-2651760" y="-1980397"/>
            <a:ext cx="5852159" cy="5820526"/>
          </a:xfrm>
          <a:custGeom>
            <a:avLst/>
            <a:gdLst>
              <a:gd name="T0" fmla="*/ 914 w 996"/>
              <a:gd name="T1" fmla="*/ 501 h 991"/>
              <a:gd name="T2" fmla="*/ 913 w 996"/>
              <a:gd name="T3" fmla="*/ 463 h 991"/>
              <a:gd name="T4" fmla="*/ 996 w 996"/>
              <a:gd name="T5" fmla="*/ 442 h 991"/>
              <a:gd name="T6" fmla="*/ 959 w 996"/>
              <a:gd name="T7" fmla="*/ 299 h 991"/>
              <a:gd name="T8" fmla="*/ 874 w 996"/>
              <a:gd name="T9" fmla="*/ 321 h 991"/>
              <a:gd name="T10" fmla="*/ 805 w 996"/>
              <a:gd name="T11" fmla="*/ 219 h 991"/>
              <a:gd name="T12" fmla="*/ 859 w 996"/>
              <a:gd name="T13" fmla="*/ 149 h 991"/>
              <a:gd name="T14" fmla="*/ 742 w 996"/>
              <a:gd name="T15" fmla="*/ 59 h 991"/>
              <a:gd name="T16" fmla="*/ 687 w 996"/>
              <a:gd name="T17" fmla="*/ 130 h 991"/>
              <a:gd name="T18" fmla="*/ 572 w 996"/>
              <a:gd name="T19" fmla="*/ 91 h 991"/>
              <a:gd name="T20" fmla="*/ 572 w 996"/>
              <a:gd name="T21" fmla="*/ 0 h 991"/>
              <a:gd name="T22" fmla="*/ 424 w 996"/>
              <a:gd name="T23" fmla="*/ 0 h 991"/>
              <a:gd name="T24" fmla="*/ 424 w 996"/>
              <a:gd name="T25" fmla="*/ 91 h 991"/>
              <a:gd name="T26" fmla="*/ 315 w 996"/>
              <a:gd name="T27" fmla="*/ 127 h 991"/>
              <a:gd name="T28" fmla="*/ 260 w 996"/>
              <a:gd name="T29" fmla="*/ 55 h 991"/>
              <a:gd name="T30" fmla="*/ 142 w 996"/>
              <a:gd name="T31" fmla="*/ 144 h 991"/>
              <a:gd name="T32" fmla="*/ 196 w 996"/>
              <a:gd name="T33" fmla="*/ 215 h 991"/>
              <a:gd name="T34" fmla="*/ 142 w 996"/>
              <a:gd name="T35" fmla="*/ 286 h 991"/>
              <a:gd name="T36" fmla="*/ 59 w 996"/>
              <a:gd name="T37" fmla="*/ 255 h 991"/>
              <a:gd name="T38" fmla="*/ 8 w 996"/>
              <a:gd name="T39" fmla="*/ 394 h 991"/>
              <a:gd name="T40" fmla="*/ 89 w 996"/>
              <a:gd name="T41" fmla="*/ 424 h 991"/>
              <a:gd name="T42" fmla="*/ 82 w 996"/>
              <a:gd name="T43" fmla="*/ 501 h 991"/>
              <a:gd name="T44" fmla="*/ 83 w 996"/>
              <a:gd name="T45" fmla="*/ 528 h 991"/>
              <a:gd name="T46" fmla="*/ 0 w 996"/>
              <a:gd name="T47" fmla="*/ 550 h 991"/>
              <a:gd name="T48" fmla="*/ 38 w 996"/>
              <a:gd name="T49" fmla="*/ 692 h 991"/>
              <a:gd name="T50" fmla="*/ 119 w 996"/>
              <a:gd name="T51" fmla="*/ 671 h 991"/>
              <a:gd name="T52" fmla="*/ 187 w 996"/>
              <a:gd name="T53" fmla="*/ 777 h 991"/>
              <a:gd name="T54" fmla="*/ 137 w 996"/>
              <a:gd name="T55" fmla="*/ 842 h 991"/>
              <a:gd name="T56" fmla="*/ 254 w 996"/>
              <a:gd name="T57" fmla="*/ 933 h 991"/>
              <a:gd name="T58" fmla="*/ 303 w 996"/>
              <a:gd name="T59" fmla="*/ 869 h 991"/>
              <a:gd name="T60" fmla="*/ 424 w 996"/>
              <a:gd name="T61" fmla="*/ 910 h 991"/>
              <a:gd name="T62" fmla="*/ 424 w 996"/>
              <a:gd name="T63" fmla="*/ 991 h 991"/>
              <a:gd name="T64" fmla="*/ 572 w 996"/>
              <a:gd name="T65" fmla="*/ 991 h 991"/>
              <a:gd name="T66" fmla="*/ 572 w 996"/>
              <a:gd name="T67" fmla="*/ 910 h 991"/>
              <a:gd name="T68" fmla="*/ 687 w 996"/>
              <a:gd name="T69" fmla="*/ 871 h 991"/>
              <a:gd name="T70" fmla="*/ 736 w 996"/>
              <a:gd name="T71" fmla="*/ 936 h 991"/>
              <a:gd name="T72" fmla="*/ 854 w 996"/>
              <a:gd name="T73" fmla="*/ 848 h 991"/>
              <a:gd name="T74" fmla="*/ 805 w 996"/>
              <a:gd name="T75" fmla="*/ 782 h 991"/>
              <a:gd name="T76" fmla="*/ 859 w 996"/>
              <a:gd name="T77" fmla="*/ 707 h 991"/>
              <a:gd name="T78" fmla="*/ 937 w 996"/>
              <a:gd name="T79" fmla="*/ 736 h 991"/>
              <a:gd name="T80" fmla="*/ 988 w 996"/>
              <a:gd name="T81" fmla="*/ 597 h 991"/>
              <a:gd name="T82" fmla="*/ 909 w 996"/>
              <a:gd name="T83" fmla="*/ 568 h 991"/>
              <a:gd name="T84" fmla="*/ 914 w 996"/>
              <a:gd name="T85" fmla="*/ 501 h 991"/>
              <a:gd name="T86" fmla="*/ 498 w 996"/>
              <a:gd name="T87" fmla="*/ 779 h 991"/>
              <a:gd name="T88" fmla="*/ 215 w 996"/>
              <a:gd name="T89" fmla="*/ 496 h 991"/>
              <a:gd name="T90" fmla="*/ 498 w 996"/>
              <a:gd name="T91" fmla="*/ 212 h 991"/>
              <a:gd name="T92" fmla="*/ 782 w 996"/>
              <a:gd name="T93" fmla="*/ 496 h 991"/>
              <a:gd name="T94" fmla="*/ 498 w 996"/>
              <a:gd name="T95" fmla="*/ 779 h 9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96" h="991">
                <a:moveTo>
                  <a:pt x="914" y="501"/>
                </a:moveTo>
                <a:cubicBezTo>
                  <a:pt x="914" y="488"/>
                  <a:pt x="914" y="476"/>
                  <a:pt x="913" y="463"/>
                </a:cubicBezTo>
                <a:cubicBezTo>
                  <a:pt x="996" y="442"/>
                  <a:pt x="996" y="442"/>
                  <a:pt x="996" y="442"/>
                </a:cubicBezTo>
                <a:cubicBezTo>
                  <a:pt x="959" y="299"/>
                  <a:pt x="959" y="299"/>
                  <a:pt x="959" y="299"/>
                </a:cubicBezTo>
                <a:cubicBezTo>
                  <a:pt x="874" y="321"/>
                  <a:pt x="874" y="321"/>
                  <a:pt x="874" y="321"/>
                </a:cubicBezTo>
                <a:cubicBezTo>
                  <a:pt x="856" y="284"/>
                  <a:pt x="832" y="250"/>
                  <a:pt x="805" y="219"/>
                </a:cubicBezTo>
                <a:cubicBezTo>
                  <a:pt x="859" y="149"/>
                  <a:pt x="859" y="149"/>
                  <a:pt x="859" y="149"/>
                </a:cubicBezTo>
                <a:cubicBezTo>
                  <a:pt x="742" y="59"/>
                  <a:pt x="742" y="59"/>
                  <a:pt x="742" y="59"/>
                </a:cubicBezTo>
                <a:cubicBezTo>
                  <a:pt x="687" y="130"/>
                  <a:pt x="687" y="130"/>
                  <a:pt x="687" y="130"/>
                </a:cubicBezTo>
                <a:cubicBezTo>
                  <a:pt x="651" y="112"/>
                  <a:pt x="613" y="99"/>
                  <a:pt x="572" y="91"/>
                </a:cubicBezTo>
                <a:cubicBezTo>
                  <a:pt x="572" y="0"/>
                  <a:pt x="572" y="0"/>
                  <a:pt x="572" y="0"/>
                </a:cubicBezTo>
                <a:cubicBezTo>
                  <a:pt x="424" y="0"/>
                  <a:pt x="424" y="0"/>
                  <a:pt x="424" y="0"/>
                </a:cubicBezTo>
                <a:cubicBezTo>
                  <a:pt x="424" y="91"/>
                  <a:pt x="424" y="91"/>
                  <a:pt x="424" y="91"/>
                </a:cubicBezTo>
                <a:cubicBezTo>
                  <a:pt x="386" y="98"/>
                  <a:pt x="349" y="111"/>
                  <a:pt x="315" y="127"/>
                </a:cubicBezTo>
                <a:cubicBezTo>
                  <a:pt x="260" y="55"/>
                  <a:pt x="260" y="55"/>
                  <a:pt x="260" y="55"/>
                </a:cubicBezTo>
                <a:cubicBezTo>
                  <a:pt x="142" y="144"/>
                  <a:pt x="142" y="144"/>
                  <a:pt x="142" y="144"/>
                </a:cubicBezTo>
                <a:cubicBezTo>
                  <a:pt x="196" y="215"/>
                  <a:pt x="196" y="215"/>
                  <a:pt x="196" y="215"/>
                </a:cubicBezTo>
                <a:cubicBezTo>
                  <a:pt x="175" y="237"/>
                  <a:pt x="157" y="260"/>
                  <a:pt x="142" y="286"/>
                </a:cubicBezTo>
                <a:cubicBezTo>
                  <a:pt x="59" y="255"/>
                  <a:pt x="59" y="255"/>
                  <a:pt x="59" y="255"/>
                </a:cubicBezTo>
                <a:cubicBezTo>
                  <a:pt x="8" y="394"/>
                  <a:pt x="8" y="394"/>
                  <a:pt x="8" y="394"/>
                </a:cubicBezTo>
                <a:cubicBezTo>
                  <a:pt x="89" y="424"/>
                  <a:pt x="89" y="424"/>
                  <a:pt x="89" y="424"/>
                </a:cubicBezTo>
                <a:cubicBezTo>
                  <a:pt x="85" y="449"/>
                  <a:pt x="82" y="474"/>
                  <a:pt x="82" y="501"/>
                </a:cubicBezTo>
                <a:cubicBezTo>
                  <a:pt x="82" y="510"/>
                  <a:pt x="82" y="519"/>
                  <a:pt x="83" y="528"/>
                </a:cubicBezTo>
                <a:cubicBezTo>
                  <a:pt x="0" y="550"/>
                  <a:pt x="0" y="550"/>
                  <a:pt x="0" y="550"/>
                </a:cubicBezTo>
                <a:cubicBezTo>
                  <a:pt x="38" y="692"/>
                  <a:pt x="38" y="692"/>
                  <a:pt x="38" y="692"/>
                </a:cubicBezTo>
                <a:cubicBezTo>
                  <a:pt x="119" y="671"/>
                  <a:pt x="119" y="671"/>
                  <a:pt x="119" y="671"/>
                </a:cubicBezTo>
                <a:cubicBezTo>
                  <a:pt x="136" y="710"/>
                  <a:pt x="159" y="746"/>
                  <a:pt x="187" y="777"/>
                </a:cubicBezTo>
                <a:cubicBezTo>
                  <a:pt x="137" y="842"/>
                  <a:pt x="137" y="842"/>
                  <a:pt x="137" y="842"/>
                </a:cubicBezTo>
                <a:cubicBezTo>
                  <a:pt x="254" y="933"/>
                  <a:pt x="254" y="933"/>
                  <a:pt x="254" y="933"/>
                </a:cubicBezTo>
                <a:cubicBezTo>
                  <a:pt x="303" y="869"/>
                  <a:pt x="303" y="869"/>
                  <a:pt x="303" y="869"/>
                </a:cubicBezTo>
                <a:cubicBezTo>
                  <a:pt x="341" y="888"/>
                  <a:pt x="381" y="903"/>
                  <a:pt x="424" y="910"/>
                </a:cubicBezTo>
                <a:cubicBezTo>
                  <a:pt x="424" y="991"/>
                  <a:pt x="424" y="991"/>
                  <a:pt x="424" y="991"/>
                </a:cubicBezTo>
                <a:cubicBezTo>
                  <a:pt x="572" y="991"/>
                  <a:pt x="572" y="991"/>
                  <a:pt x="572" y="991"/>
                </a:cubicBezTo>
                <a:cubicBezTo>
                  <a:pt x="572" y="910"/>
                  <a:pt x="572" y="910"/>
                  <a:pt x="572" y="910"/>
                </a:cubicBezTo>
                <a:cubicBezTo>
                  <a:pt x="613" y="903"/>
                  <a:pt x="652" y="890"/>
                  <a:pt x="687" y="871"/>
                </a:cubicBezTo>
                <a:cubicBezTo>
                  <a:pt x="736" y="936"/>
                  <a:pt x="736" y="936"/>
                  <a:pt x="736" y="936"/>
                </a:cubicBezTo>
                <a:cubicBezTo>
                  <a:pt x="854" y="848"/>
                  <a:pt x="854" y="848"/>
                  <a:pt x="854" y="848"/>
                </a:cubicBezTo>
                <a:cubicBezTo>
                  <a:pt x="805" y="782"/>
                  <a:pt x="805" y="782"/>
                  <a:pt x="805" y="782"/>
                </a:cubicBezTo>
                <a:cubicBezTo>
                  <a:pt x="826" y="759"/>
                  <a:pt x="844" y="734"/>
                  <a:pt x="859" y="707"/>
                </a:cubicBezTo>
                <a:cubicBezTo>
                  <a:pt x="937" y="736"/>
                  <a:pt x="937" y="736"/>
                  <a:pt x="937" y="736"/>
                </a:cubicBezTo>
                <a:cubicBezTo>
                  <a:pt x="988" y="597"/>
                  <a:pt x="988" y="597"/>
                  <a:pt x="988" y="597"/>
                </a:cubicBezTo>
                <a:cubicBezTo>
                  <a:pt x="909" y="568"/>
                  <a:pt x="909" y="568"/>
                  <a:pt x="909" y="568"/>
                </a:cubicBezTo>
                <a:cubicBezTo>
                  <a:pt x="912" y="546"/>
                  <a:pt x="914" y="524"/>
                  <a:pt x="914" y="501"/>
                </a:cubicBezTo>
                <a:close/>
                <a:moveTo>
                  <a:pt x="498" y="779"/>
                </a:moveTo>
                <a:cubicBezTo>
                  <a:pt x="342" y="779"/>
                  <a:pt x="215" y="652"/>
                  <a:pt x="215" y="496"/>
                </a:cubicBezTo>
                <a:cubicBezTo>
                  <a:pt x="215" y="339"/>
                  <a:pt x="342" y="212"/>
                  <a:pt x="498" y="212"/>
                </a:cubicBezTo>
                <a:cubicBezTo>
                  <a:pt x="655" y="212"/>
                  <a:pt x="782" y="339"/>
                  <a:pt x="782" y="496"/>
                </a:cubicBezTo>
                <a:cubicBezTo>
                  <a:pt x="782" y="652"/>
                  <a:pt x="655" y="779"/>
                  <a:pt x="498" y="779"/>
                </a:cubicBezTo>
                <a:close/>
              </a:path>
            </a:pathLst>
          </a:custGeom>
          <a:solidFill>
            <a:schemeClr val="bg1">
              <a:alpha val="10000"/>
            </a:schemeClr>
          </a:solidFill>
          <a:ln w="106363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宋体" panose="02010600030101010101" pitchFamily="2" charset="-122"/>
            </a:endParaRPr>
          </a:p>
        </p:txBody>
      </p:sp>
      <p:sp>
        <p:nvSpPr>
          <p:cNvPr id="5" name="稻壳儿榴莲果果"/>
          <p:cNvSpPr/>
          <p:nvPr userDrawn="1"/>
        </p:nvSpPr>
        <p:spPr bwMode="auto">
          <a:xfrm>
            <a:off x="3191095" y="650966"/>
            <a:ext cx="2543589" cy="2529840"/>
          </a:xfrm>
          <a:custGeom>
            <a:avLst/>
            <a:gdLst>
              <a:gd name="T0" fmla="*/ 914 w 996"/>
              <a:gd name="T1" fmla="*/ 501 h 991"/>
              <a:gd name="T2" fmla="*/ 913 w 996"/>
              <a:gd name="T3" fmla="*/ 463 h 991"/>
              <a:gd name="T4" fmla="*/ 996 w 996"/>
              <a:gd name="T5" fmla="*/ 442 h 991"/>
              <a:gd name="T6" fmla="*/ 959 w 996"/>
              <a:gd name="T7" fmla="*/ 299 h 991"/>
              <a:gd name="T8" fmla="*/ 874 w 996"/>
              <a:gd name="T9" fmla="*/ 321 h 991"/>
              <a:gd name="T10" fmla="*/ 805 w 996"/>
              <a:gd name="T11" fmla="*/ 219 h 991"/>
              <a:gd name="T12" fmla="*/ 859 w 996"/>
              <a:gd name="T13" fmla="*/ 149 h 991"/>
              <a:gd name="T14" fmla="*/ 742 w 996"/>
              <a:gd name="T15" fmla="*/ 59 h 991"/>
              <a:gd name="T16" fmla="*/ 687 w 996"/>
              <a:gd name="T17" fmla="*/ 130 h 991"/>
              <a:gd name="T18" fmla="*/ 572 w 996"/>
              <a:gd name="T19" fmla="*/ 91 h 991"/>
              <a:gd name="T20" fmla="*/ 572 w 996"/>
              <a:gd name="T21" fmla="*/ 0 h 991"/>
              <a:gd name="T22" fmla="*/ 424 w 996"/>
              <a:gd name="T23" fmla="*/ 0 h 991"/>
              <a:gd name="T24" fmla="*/ 424 w 996"/>
              <a:gd name="T25" fmla="*/ 91 h 991"/>
              <a:gd name="T26" fmla="*/ 315 w 996"/>
              <a:gd name="T27" fmla="*/ 127 h 991"/>
              <a:gd name="T28" fmla="*/ 260 w 996"/>
              <a:gd name="T29" fmla="*/ 55 h 991"/>
              <a:gd name="T30" fmla="*/ 142 w 996"/>
              <a:gd name="T31" fmla="*/ 144 h 991"/>
              <a:gd name="T32" fmla="*/ 196 w 996"/>
              <a:gd name="T33" fmla="*/ 215 h 991"/>
              <a:gd name="T34" fmla="*/ 142 w 996"/>
              <a:gd name="T35" fmla="*/ 286 h 991"/>
              <a:gd name="T36" fmla="*/ 59 w 996"/>
              <a:gd name="T37" fmla="*/ 255 h 991"/>
              <a:gd name="T38" fmla="*/ 8 w 996"/>
              <a:gd name="T39" fmla="*/ 394 h 991"/>
              <a:gd name="T40" fmla="*/ 89 w 996"/>
              <a:gd name="T41" fmla="*/ 424 h 991"/>
              <a:gd name="T42" fmla="*/ 82 w 996"/>
              <a:gd name="T43" fmla="*/ 501 h 991"/>
              <a:gd name="T44" fmla="*/ 83 w 996"/>
              <a:gd name="T45" fmla="*/ 528 h 991"/>
              <a:gd name="T46" fmla="*/ 0 w 996"/>
              <a:gd name="T47" fmla="*/ 550 h 991"/>
              <a:gd name="T48" fmla="*/ 38 w 996"/>
              <a:gd name="T49" fmla="*/ 692 h 991"/>
              <a:gd name="T50" fmla="*/ 119 w 996"/>
              <a:gd name="T51" fmla="*/ 671 h 991"/>
              <a:gd name="T52" fmla="*/ 187 w 996"/>
              <a:gd name="T53" fmla="*/ 777 h 991"/>
              <a:gd name="T54" fmla="*/ 137 w 996"/>
              <a:gd name="T55" fmla="*/ 842 h 991"/>
              <a:gd name="T56" fmla="*/ 254 w 996"/>
              <a:gd name="T57" fmla="*/ 933 h 991"/>
              <a:gd name="T58" fmla="*/ 303 w 996"/>
              <a:gd name="T59" fmla="*/ 869 h 991"/>
              <a:gd name="T60" fmla="*/ 424 w 996"/>
              <a:gd name="T61" fmla="*/ 910 h 991"/>
              <a:gd name="T62" fmla="*/ 424 w 996"/>
              <a:gd name="T63" fmla="*/ 991 h 991"/>
              <a:gd name="T64" fmla="*/ 572 w 996"/>
              <a:gd name="T65" fmla="*/ 991 h 991"/>
              <a:gd name="T66" fmla="*/ 572 w 996"/>
              <a:gd name="T67" fmla="*/ 910 h 991"/>
              <a:gd name="T68" fmla="*/ 687 w 996"/>
              <a:gd name="T69" fmla="*/ 871 h 991"/>
              <a:gd name="T70" fmla="*/ 736 w 996"/>
              <a:gd name="T71" fmla="*/ 936 h 991"/>
              <a:gd name="T72" fmla="*/ 854 w 996"/>
              <a:gd name="T73" fmla="*/ 848 h 991"/>
              <a:gd name="T74" fmla="*/ 805 w 996"/>
              <a:gd name="T75" fmla="*/ 782 h 991"/>
              <a:gd name="T76" fmla="*/ 859 w 996"/>
              <a:gd name="T77" fmla="*/ 707 h 991"/>
              <a:gd name="T78" fmla="*/ 937 w 996"/>
              <a:gd name="T79" fmla="*/ 736 h 991"/>
              <a:gd name="T80" fmla="*/ 988 w 996"/>
              <a:gd name="T81" fmla="*/ 597 h 991"/>
              <a:gd name="T82" fmla="*/ 909 w 996"/>
              <a:gd name="T83" fmla="*/ 568 h 991"/>
              <a:gd name="T84" fmla="*/ 914 w 996"/>
              <a:gd name="T85" fmla="*/ 501 h 991"/>
              <a:gd name="T86" fmla="*/ 498 w 996"/>
              <a:gd name="T87" fmla="*/ 779 h 991"/>
              <a:gd name="T88" fmla="*/ 215 w 996"/>
              <a:gd name="T89" fmla="*/ 496 h 991"/>
              <a:gd name="T90" fmla="*/ 498 w 996"/>
              <a:gd name="T91" fmla="*/ 212 h 991"/>
              <a:gd name="T92" fmla="*/ 782 w 996"/>
              <a:gd name="T93" fmla="*/ 496 h 991"/>
              <a:gd name="T94" fmla="*/ 498 w 996"/>
              <a:gd name="T95" fmla="*/ 779 h 9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96" h="991">
                <a:moveTo>
                  <a:pt x="914" y="501"/>
                </a:moveTo>
                <a:cubicBezTo>
                  <a:pt x="914" y="488"/>
                  <a:pt x="914" y="476"/>
                  <a:pt x="913" y="463"/>
                </a:cubicBezTo>
                <a:cubicBezTo>
                  <a:pt x="996" y="442"/>
                  <a:pt x="996" y="442"/>
                  <a:pt x="996" y="442"/>
                </a:cubicBezTo>
                <a:cubicBezTo>
                  <a:pt x="959" y="299"/>
                  <a:pt x="959" y="299"/>
                  <a:pt x="959" y="299"/>
                </a:cubicBezTo>
                <a:cubicBezTo>
                  <a:pt x="874" y="321"/>
                  <a:pt x="874" y="321"/>
                  <a:pt x="874" y="321"/>
                </a:cubicBezTo>
                <a:cubicBezTo>
                  <a:pt x="856" y="284"/>
                  <a:pt x="832" y="250"/>
                  <a:pt x="805" y="219"/>
                </a:cubicBezTo>
                <a:cubicBezTo>
                  <a:pt x="859" y="149"/>
                  <a:pt x="859" y="149"/>
                  <a:pt x="859" y="149"/>
                </a:cubicBezTo>
                <a:cubicBezTo>
                  <a:pt x="742" y="59"/>
                  <a:pt x="742" y="59"/>
                  <a:pt x="742" y="59"/>
                </a:cubicBezTo>
                <a:cubicBezTo>
                  <a:pt x="687" y="130"/>
                  <a:pt x="687" y="130"/>
                  <a:pt x="687" y="130"/>
                </a:cubicBezTo>
                <a:cubicBezTo>
                  <a:pt x="651" y="112"/>
                  <a:pt x="613" y="99"/>
                  <a:pt x="572" y="91"/>
                </a:cubicBezTo>
                <a:cubicBezTo>
                  <a:pt x="572" y="0"/>
                  <a:pt x="572" y="0"/>
                  <a:pt x="572" y="0"/>
                </a:cubicBezTo>
                <a:cubicBezTo>
                  <a:pt x="424" y="0"/>
                  <a:pt x="424" y="0"/>
                  <a:pt x="424" y="0"/>
                </a:cubicBezTo>
                <a:cubicBezTo>
                  <a:pt x="424" y="91"/>
                  <a:pt x="424" y="91"/>
                  <a:pt x="424" y="91"/>
                </a:cubicBezTo>
                <a:cubicBezTo>
                  <a:pt x="386" y="98"/>
                  <a:pt x="349" y="111"/>
                  <a:pt x="315" y="127"/>
                </a:cubicBezTo>
                <a:cubicBezTo>
                  <a:pt x="260" y="55"/>
                  <a:pt x="260" y="55"/>
                  <a:pt x="260" y="55"/>
                </a:cubicBezTo>
                <a:cubicBezTo>
                  <a:pt x="142" y="144"/>
                  <a:pt x="142" y="144"/>
                  <a:pt x="142" y="144"/>
                </a:cubicBezTo>
                <a:cubicBezTo>
                  <a:pt x="196" y="215"/>
                  <a:pt x="196" y="215"/>
                  <a:pt x="196" y="215"/>
                </a:cubicBezTo>
                <a:cubicBezTo>
                  <a:pt x="175" y="237"/>
                  <a:pt x="157" y="260"/>
                  <a:pt x="142" y="286"/>
                </a:cubicBezTo>
                <a:cubicBezTo>
                  <a:pt x="59" y="255"/>
                  <a:pt x="59" y="255"/>
                  <a:pt x="59" y="255"/>
                </a:cubicBezTo>
                <a:cubicBezTo>
                  <a:pt x="8" y="394"/>
                  <a:pt x="8" y="394"/>
                  <a:pt x="8" y="394"/>
                </a:cubicBezTo>
                <a:cubicBezTo>
                  <a:pt x="89" y="424"/>
                  <a:pt x="89" y="424"/>
                  <a:pt x="89" y="424"/>
                </a:cubicBezTo>
                <a:cubicBezTo>
                  <a:pt x="85" y="449"/>
                  <a:pt x="82" y="474"/>
                  <a:pt x="82" y="501"/>
                </a:cubicBezTo>
                <a:cubicBezTo>
                  <a:pt x="82" y="510"/>
                  <a:pt x="82" y="519"/>
                  <a:pt x="83" y="528"/>
                </a:cubicBezTo>
                <a:cubicBezTo>
                  <a:pt x="0" y="550"/>
                  <a:pt x="0" y="550"/>
                  <a:pt x="0" y="550"/>
                </a:cubicBezTo>
                <a:cubicBezTo>
                  <a:pt x="38" y="692"/>
                  <a:pt x="38" y="692"/>
                  <a:pt x="38" y="692"/>
                </a:cubicBezTo>
                <a:cubicBezTo>
                  <a:pt x="119" y="671"/>
                  <a:pt x="119" y="671"/>
                  <a:pt x="119" y="671"/>
                </a:cubicBezTo>
                <a:cubicBezTo>
                  <a:pt x="136" y="710"/>
                  <a:pt x="159" y="746"/>
                  <a:pt x="187" y="777"/>
                </a:cubicBezTo>
                <a:cubicBezTo>
                  <a:pt x="137" y="842"/>
                  <a:pt x="137" y="842"/>
                  <a:pt x="137" y="842"/>
                </a:cubicBezTo>
                <a:cubicBezTo>
                  <a:pt x="254" y="933"/>
                  <a:pt x="254" y="933"/>
                  <a:pt x="254" y="933"/>
                </a:cubicBezTo>
                <a:cubicBezTo>
                  <a:pt x="303" y="869"/>
                  <a:pt x="303" y="869"/>
                  <a:pt x="303" y="869"/>
                </a:cubicBezTo>
                <a:cubicBezTo>
                  <a:pt x="341" y="888"/>
                  <a:pt x="381" y="903"/>
                  <a:pt x="424" y="910"/>
                </a:cubicBezTo>
                <a:cubicBezTo>
                  <a:pt x="424" y="991"/>
                  <a:pt x="424" y="991"/>
                  <a:pt x="424" y="991"/>
                </a:cubicBezTo>
                <a:cubicBezTo>
                  <a:pt x="572" y="991"/>
                  <a:pt x="572" y="991"/>
                  <a:pt x="572" y="991"/>
                </a:cubicBezTo>
                <a:cubicBezTo>
                  <a:pt x="572" y="910"/>
                  <a:pt x="572" y="910"/>
                  <a:pt x="572" y="910"/>
                </a:cubicBezTo>
                <a:cubicBezTo>
                  <a:pt x="613" y="903"/>
                  <a:pt x="652" y="890"/>
                  <a:pt x="687" y="871"/>
                </a:cubicBezTo>
                <a:cubicBezTo>
                  <a:pt x="736" y="936"/>
                  <a:pt x="736" y="936"/>
                  <a:pt x="736" y="936"/>
                </a:cubicBezTo>
                <a:cubicBezTo>
                  <a:pt x="854" y="848"/>
                  <a:pt x="854" y="848"/>
                  <a:pt x="854" y="848"/>
                </a:cubicBezTo>
                <a:cubicBezTo>
                  <a:pt x="805" y="782"/>
                  <a:pt x="805" y="782"/>
                  <a:pt x="805" y="782"/>
                </a:cubicBezTo>
                <a:cubicBezTo>
                  <a:pt x="826" y="759"/>
                  <a:pt x="844" y="734"/>
                  <a:pt x="859" y="707"/>
                </a:cubicBezTo>
                <a:cubicBezTo>
                  <a:pt x="937" y="736"/>
                  <a:pt x="937" y="736"/>
                  <a:pt x="937" y="736"/>
                </a:cubicBezTo>
                <a:cubicBezTo>
                  <a:pt x="988" y="597"/>
                  <a:pt x="988" y="597"/>
                  <a:pt x="988" y="597"/>
                </a:cubicBezTo>
                <a:cubicBezTo>
                  <a:pt x="909" y="568"/>
                  <a:pt x="909" y="568"/>
                  <a:pt x="909" y="568"/>
                </a:cubicBezTo>
                <a:cubicBezTo>
                  <a:pt x="912" y="546"/>
                  <a:pt x="914" y="524"/>
                  <a:pt x="914" y="501"/>
                </a:cubicBezTo>
                <a:close/>
                <a:moveTo>
                  <a:pt x="498" y="779"/>
                </a:moveTo>
                <a:cubicBezTo>
                  <a:pt x="342" y="779"/>
                  <a:pt x="215" y="652"/>
                  <a:pt x="215" y="496"/>
                </a:cubicBezTo>
                <a:cubicBezTo>
                  <a:pt x="215" y="339"/>
                  <a:pt x="342" y="212"/>
                  <a:pt x="498" y="212"/>
                </a:cubicBezTo>
                <a:cubicBezTo>
                  <a:pt x="655" y="212"/>
                  <a:pt x="782" y="339"/>
                  <a:pt x="782" y="496"/>
                </a:cubicBezTo>
                <a:cubicBezTo>
                  <a:pt x="782" y="652"/>
                  <a:pt x="655" y="779"/>
                  <a:pt x="498" y="779"/>
                </a:cubicBezTo>
                <a:close/>
              </a:path>
            </a:pathLst>
          </a:custGeom>
          <a:solidFill>
            <a:schemeClr val="bg1">
              <a:alpha val="8000"/>
            </a:schemeClr>
          </a:solidFill>
          <a:ln w="106363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/>
        </p:nvGrpSpPr>
        <p:grpSpPr>
          <a:xfrm>
            <a:off x="130293" y="106680"/>
            <a:ext cx="682508" cy="538695"/>
            <a:chOff x="-2926080" y="259080"/>
            <a:chExt cx="7847109" cy="6193620"/>
          </a:xfrm>
          <a:solidFill>
            <a:srgbClr val="12569A"/>
          </a:solidFill>
        </p:grpSpPr>
        <p:sp>
          <p:nvSpPr>
            <p:cNvPr id="7" name="îş1ïḍé"/>
            <p:cNvSpPr/>
            <p:nvPr userDrawn="1"/>
          </p:nvSpPr>
          <p:spPr bwMode="auto">
            <a:xfrm>
              <a:off x="-2926080" y="632174"/>
              <a:ext cx="5852159" cy="5820526"/>
            </a:xfrm>
            <a:custGeom>
              <a:avLst/>
              <a:gdLst>
                <a:gd name="T0" fmla="*/ 914 w 996"/>
                <a:gd name="T1" fmla="*/ 501 h 991"/>
                <a:gd name="T2" fmla="*/ 913 w 996"/>
                <a:gd name="T3" fmla="*/ 463 h 991"/>
                <a:gd name="T4" fmla="*/ 996 w 996"/>
                <a:gd name="T5" fmla="*/ 442 h 991"/>
                <a:gd name="T6" fmla="*/ 959 w 996"/>
                <a:gd name="T7" fmla="*/ 299 h 991"/>
                <a:gd name="T8" fmla="*/ 874 w 996"/>
                <a:gd name="T9" fmla="*/ 321 h 991"/>
                <a:gd name="T10" fmla="*/ 805 w 996"/>
                <a:gd name="T11" fmla="*/ 219 h 991"/>
                <a:gd name="T12" fmla="*/ 859 w 996"/>
                <a:gd name="T13" fmla="*/ 149 h 991"/>
                <a:gd name="T14" fmla="*/ 742 w 996"/>
                <a:gd name="T15" fmla="*/ 59 h 991"/>
                <a:gd name="T16" fmla="*/ 687 w 996"/>
                <a:gd name="T17" fmla="*/ 130 h 991"/>
                <a:gd name="T18" fmla="*/ 572 w 996"/>
                <a:gd name="T19" fmla="*/ 91 h 991"/>
                <a:gd name="T20" fmla="*/ 572 w 996"/>
                <a:gd name="T21" fmla="*/ 0 h 991"/>
                <a:gd name="T22" fmla="*/ 424 w 996"/>
                <a:gd name="T23" fmla="*/ 0 h 991"/>
                <a:gd name="T24" fmla="*/ 424 w 996"/>
                <a:gd name="T25" fmla="*/ 91 h 991"/>
                <a:gd name="T26" fmla="*/ 315 w 996"/>
                <a:gd name="T27" fmla="*/ 127 h 991"/>
                <a:gd name="T28" fmla="*/ 260 w 996"/>
                <a:gd name="T29" fmla="*/ 55 h 991"/>
                <a:gd name="T30" fmla="*/ 142 w 996"/>
                <a:gd name="T31" fmla="*/ 144 h 991"/>
                <a:gd name="T32" fmla="*/ 196 w 996"/>
                <a:gd name="T33" fmla="*/ 215 h 991"/>
                <a:gd name="T34" fmla="*/ 142 w 996"/>
                <a:gd name="T35" fmla="*/ 286 h 991"/>
                <a:gd name="T36" fmla="*/ 59 w 996"/>
                <a:gd name="T37" fmla="*/ 255 h 991"/>
                <a:gd name="T38" fmla="*/ 8 w 996"/>
                <a:gd name="T39" fmla="*/ 394 h 991"/>
                <a:gd name="T40" fmla="*/ 89 w 996"/>
                <a:gd name="T41" fmla="*/ 424 h 991"/>
                <a:gd name="T42" fmla="*/ 82 w 996"/>
                <a:gd name="T43" fmla="*/ 501 h 991"/>
                <a:gd name="T44" fmla="*/ 83 w 996"/>
                <a:gd name="T45" fmla="*/ 528 h 991"/>
                <a:gd name="T46" fmla="*/ 0 w 996"/>
                <a:gd name="T47" fmla="*/ 550 h 991"/>
                <a:gd name="T48" fmla="*/ 38 w 996"/>
                <a:gd name="T49" fmla="*/ 692 h 991"/>
                <a:gd name="T50" fmla="*/ 119 w 996"/>
                <a:gd name="T51" fmla="*/ 671 h 991"/>
                <a:gd name="T52" fmla="*/ 187 w 996"/>
                <a:gd name="T53" fmla="*/ 777 h 991"/>
                <a:gd name="T54" fmla="*/ 137 w 996"/>
                <a:gd name="T55" fmla="*/ 842 h 991"/>
                <a:gd name="T56" fmla="*/ 254 w 996"/>
                <a:gd name="T57" fmla="*/ 933 h 991"/>
                <a:gd name="T58" fmla="*/ 303 w 996"/>
                <a:gd name="T59" fmla="*/ 869 h 991"/>
                <a:gd name="T60" fmla="*/ 424 w 996"/>
                <a:gd name="T61" fmla="*/ 910 h 991"/>
                <a:gd name="T62" fmla="*/ 424 w 996"/>
                <a:gd name="T63" fmla="*/ 991 h 991"/>
                <a:gd name="T64" fmla="*/ 572 w 996"/>
                <a:gd name="T65" fmla="*/ 991 h 991"/>
                <a:gd name="T66" fmla="*/ 572 w 996"/>
                <a:gd name="T67" fmla="*/ 910 h 991"/>
                <a:gd name="T68" fmla="*/ 687 w 996"/>
                <a:gd name="T69" fmla="*/ 871 h 991"/>
                <a:gd name="T70" fmla="*/ 736 w 996"/>
                <a:gd name="T71" fmla="*/ 936 h 991"/>
                <a:gd name="T72" fmla="*/ 854 w 996"/>
                <a:gd name="T73" fmla="*/ 848 h 991"/>
                <a:gd name="T74" fmla="*/ 805 w 996"/>
                <a:gd name="T75" fmla="*/ 782 h 991"/>
                <a:gd name="T76" fmla="*/ 859 w 996"/>
                <a:gd name="T77" fmla="*/ 707 h 991"/>
                <a:gd name="T78" fmla="*/ 937 w 996"/>
                <a:gd name="T79" fmla="*/ 736 h 991"/>
                <a:gd name="T80" fmla="*/ 988 w 996"/>
                <a:gd name="T81" fmla="*/ 597 h 991"/>
                <a:gd name="T82" fmla="*/ 909 w 996"/>
                <a:gd name="T83" fmla="*/ 568 h 991"/>
                <a:gd name="T84" fmla="*/ 914 w 996"/>
                <a:gd name="T85" fmla="*/ 501 h 991"/>
                <a:gd name="T86" fmla="*/ 498 w 996"/>
                <a:gd name="T87" fmla="*/ 779 h 991"/>
                <a:gd name="T88" fmla="*/ 215 w 996"/>
                <a:gd name="T89" fmla="*/ 496 h 991"/>
                <a:gd name="T90" fmla="*/ 498 w 996"/>
                <a:gd name="T91" fmla="*/ 212 h 991"/>
                <a:gd name="T92" fmla="*/ 782 w 996"/>
                <a:gd name="T93" fmla="*/ 496 h 991"/>
                <a:gd name="T94" fmla="*/ 498 w 996"/>
                <a:gd name="T95" fmla="*/ 779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96" h="991">
                  <a:moveTo>
                    <a:pt x="914" y="501"/>
                  </a:moveTo>
                  <a:cubicBezTo>
                    <a:pt x="914" y="488"/>
                    <a:pt x="914" y="476"/>
                    <a:pt x="913" y="463"/>
                  </a:cubicBezTo>
                  <a:cubicBezTo>
                    <a:pt x="996" y="442"/>
                    <a:pt x="996" y="442"/>
                    <a:pt x="996" y="442"/>
                  </a:cubicBezTo>
                  <a:cubicBezTo>
                    <a:pt x="959" y="299"/>
                    <a:pt x="959" y="299"/>
                    <a:pt x="959" y="299"/>
                  </a:cubicBezTo>
                  <a:cubicBezTo>
                    <a:pt x="874" y="321"/>
                    <a:pt x="874" y="321"/>
                    <a:pt x="874" y="321"/>
                  </a:cubicBezTo>
                  <a:cubicBezTo>
                    <a:pt x="856" y="284"/>
                    <a:pt x="832" y="250"/>
                    <a:pt x="805" y="219"/>
                  </a:cubicBezTo>
                  <a:cubicBezTo>
                    <a:pt x="859" y="149"/>
                    <a:pt x="859" y="149"/>
                    <a:pt x="859" y="149"/>
                  </a:cubicBezTo>
                  <a:cubicBezTo>
                    <a:pt x="742" y="59"/>
                    <a:pt x="742" y="59"/>
                    <a:pt x="742" y="59"/>
                  </a:cubicBezTo>
                  <a:cubicBezTo>
                    <a:pt x="687" y="130"/>
                    <a:pt x="687" y="130"/>
                    <a:pt x="687" y="130"/>
                  </a:cubicBezTo>
                  <a:cubicBezTo>
                    <a:pt x="651" y="112"/>
                    <a:pt x="613" y="99"/>
                    <a:pt x="572" y="91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4" y="91"/>
                    <a:pt x="424" y="91"/>
                    <a:pt x="424" y="91"/>
                  </a:cubicBezTo>
                  <a:cubicBezTo>
                    <a:pt x="386" y="98"/>
                    <a:pt x="349" y="111"/>
                    <a:pt x="315" y="127"/>
                  </a:cubicBezTo>
                  <a:cubicBezTo>
                    <a:pt x="260" y="55"/>
                    <a:pt x="260" y="55"/>
                    <a:pt x="260" y="55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96" y="215"/>
                    <a:pt x="196" y="215"/>
                    <a:pt x="196" y="215"/>
                  </a:cubicBezTo>
                  <a:cubicBezTo>
                    <a:pt x="175" y="237"/>
                    <a:pt x="157" y="260"/>
                    <a:pt x="142" y="286"/>
                  </a:cubicBezTo>
                  <a:cubicBezTo>
                    <a:pt x="59" y="255"/>
                    <a:pt x="59" y="255"/>
                    <a:pt x="59" y="255"/>
                  </a:cubicBezTo>
                  <a:cubicBezTo>
                    <a:pt x="8" y="394"/>
                    <a:pt x="8" y="394"/>
                    <a:pt x="8" y="394"/>
                  </a:cubicBezTo>
                  <a:cubicBezTo>
                    <a:pt x="89" y="424"/>
                    <a:pt x="89" y="424"/>
                    <a:pt x="89" y="424"/>
                  </a:cubicBezTo>
                  <a:cubicBezTo>
                    <a:pt x="85" y="449"/>
                    <a:pt x="82" y="474"/>
                    <a:pt x="82" y="501"/>
                  </a:cubicBezTo>
                  <a:cubicBezTo>
                    <a:pt x="82" y="510"/>
                    <a:pt x="82" y="519"/>
                    <a:pt x="83" y="528"/>
                  </a:cubicBezTo>
                  <a:cubicBezTo>
                    <a:pt x="0" y="550"/>
                    <a:pt x="0" y="550"/>
                    <a:pt x="0" y="550"/>
                  </a:cubicBezTo>
                  <a:cubicBezTo>
                    <a:pt x="38" y="692"/>
                    <a:pt x="38" y="692"/>
                    <a:pt x="38" y="692"/>
                  </a:cubicBezTo>
                  <a:cubicBezTo>
                    <a:pt x="119" y="671"/>
                    <a:pt x="119" y="671"/>
                    <a:pt x="119" y="671"/>
                  </a:cubicBezTo>
                  <a:cubicBezTo>
                    <a:pt x="136" y="710"/>
                    <a:pt x="159" y="746"/>
                    <a:pt x="187" y="777"/>
                  </a:cubicBezTo>
                  <a:cubicBezTo>
                    <a:pt x="137" y="842"/>
                    <a:pt x="137" y="842"/>
                    <a:pt x="137" y="842"/>
                  </a:cubicBezTo>
                  <a:cubicBezTo>
                    <a:pt x="254" y="933"/>
                    <a:pt x="254" y="933"/>
                    <a:pt x="254" y="933"/>
                  </a:cubicBezTo>
                  <a:cubicBezTo>
                    <a:pt x="303" y="869"/>
                    <a:pt x="303" y="869"/>
                    <a:pt x="303" y="869"/>
                  </a:cubicBezTo>
                  <a:cubicBezTo>
                    <a:pt x="341" y="888"/>
                    <a:pt x="381" y="903"/>
                    <a:pt x="424" y="910"/>
                  </a:cubicBezTo>
                  <a:cubicBezTo>
                    <a:pt x="424" y="991"/>
                    <a:pt x="424" y="991"/>
                    <a:pt x="424" y="991"/>
                  </a:cubicBezTo>
                  <a:cubicBezTo>
                    <a:pt x="572" y="991"/>
                    <a:pt x="572" y="991"/>
                    <a:pt x="572" y="991"/>
                  </a:cubicBezTo>
                  <a:cubicBezTo>
                    <a:pt x="572" y="910"/>
                    <a:pt x="572" y="910"/>
                    <a:pt x="572" y="910"/>
                  </a:cubicBezTo>
                  <a:cubicBezTo>
                    <a:pt x="613" y="903"/>
                    <a:pt x="652" y="890"/>
                    <a:pt x="687" y="871"/>
                  </a:cubicBezTo>
                  <a:cubicBezTo>
                    <a:pt x="736" y="936"/>
                    <a:pt x="736" y="936"/>
                    <a:pt x="736" y="936"/>
                  </a:cubicBezTo>
                  <a:cubicBezTo>
                    <a:pt x="854" y="848"/>
                    <a:pt x="854" y="848"/>
                    <a:pt x="854" y="848"/>
                  </a:cubicBezTo>
                  <a:cubicBezTo>
                    <a:pt x="805" y="782"/>
                    <a:pt x="805" y="782"/>
                    <a:pt x="805" y="782"/>
                  </a:cubicBezTo>
                  <a:cubicBezTo>
                    <a:pt x="826" y="759"/>
                    <a:pt x="844" y="734"/>
                    <a:pt x="859" y="707"/>
                  </a:cubicBezTo>
                  <a:cubicBezTo>
                    <a:pt x="937" y="736"/>
                    <a:pt x="937" y="736"/>
                    <a:pt x="937" y="736"/>
                  </a:cubicBezTo>
                  <a:cubicBezTo>
                    <a:pt x="988" y="597"/>
                    <a:pt x="988" y="597"/>
                    <a:pt x="988" y="597"/>
                  </a:cubicBezTo>
                  <a:cubicBezTo>
                    <a:pt x="909" y="568"/>
                    <a:pt x="909" y="568"/>
                    <a:pt x="909" y="568"/>
                  </a:cubicBezTo>
                  <a:cubicBezTo>
                    <a:pt x="912" y="546"/>
                    <a:pt x="914" y="524"/>
                    <a:pt x="914" y="501"/>
                  </a:cubicBezTo>
                  <a:close/>
                  <a:moveTo>
                    <a:pt x="498" y="779"/>
                  </a:moveTo>
                  <a:cubicBezTo>
                    <a:pt x="342" y="779"/>
                    <a:pt x="215" y="652"/>
                    <a:pt x="215" y="496"/>
                  </a:cubicBezTo>
                  <a:cubicBezTo>
                    <a:pt x="215" y="339"/>
                    <a:pt x="342" y="212"/>
                    <a:pt x="498" y="212"/>
                  </a:cubicBezTo>
                  <a:cubicBezTo>
                    <a:pt x="655" y="212"/>
                    <a:pt x="782" y="339"/>
                    <a:pt x="782" y="496"/>
                  </a:cubicBezTo>
                  <a:cubicBezTo>
                    <a:pt x="782" y="652"/>
                    <a:pt x="655" y="779"/>
                    <a:pt x="498" y="779"/>
                  </a:cubicBezTo>
                  <a:close/>
                </a:path>
              </a:pathLst>
            </a:custGeom>
            <a:grpFill/>
            <a:ln w="10636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宋体" panose="02010600030101010101" pitchFamily="2" charset="-122"/>
              </a:endParaRPr>
            </a:p>
          </p:txBody>
        </p:sp>
        <p:sp>
          <p:nvSpPr>
            <p:cNvPr id="8" name="îş1ïḍé"/>
            <p:cNvSpPr/>
            <p:nvPr userDrawn="1"/>
          </p:nvSpPr>
          <p:spPr bwMode="auto">
            <a:xfrm>
              <a:off x="2377440" y="259080"/>
              <a:ext cx="2543589" cy="2529840"/>
            </a:xfrm>
            <a:custGeom>
              <a:avLst/>
              <a:gdLst>
                <a:gd name="T0" fmla="*/ 914 w 996"/>
                <a:gd name="T1" fmla="*/ 501 h 991"/>
                <a:gd name="T2" fmla="*/ 913 w 996"/>
                <a:gd name="T3" fmla="*/ 463 h 991"/>
                <a:gd name="T4" fmla="*/ 996 w 996"/>
                <a:gd name="T5" fmla="*/ 442 h 991"/>
                <a:gd name="T6" fmla="*/ 959 w 996"/>
                <a:gd name="T7" fmla="*/ 299 h 991"/>
                <a:gd name="T8" fmla="*/ 874 w 996"/>
                <a:gd name="T9" fmla="*/ 321 h 991"/>
                <a:gd name="T10" fmla="*/ 805 w 996"/>
                <a:gd name="T11" fmla="*/ 219 h 991"/>
                <a:gd name="T12" fmla="*/ 859 w 996"/>
                <a:gd name="T13" fmla="*/ 149 h 991"/>
                <a:gd name="T14" fmla="*/ 742 w 996"/>
                <a:gd name="T15" fmla="*/ 59 h 991"/>
                <a:gd name="T16" fmla="*/ 687 w 996"/>
                <a:gd name="T17" fmla="*/ 130 h 991"/>
                <a:gd name="T18" fmla="*/ 572 w 996"/>
                <a:gd name="T19" fmla="*/ 91 h 991"/>
                <a:gd name="T20" fmla="*/ 572 w 996"/>
                <a:gd name="T21" fmla="*/ 0 h 991"/>
                <a:gd name="T22" fmla="*/ 424 w 996"/>
                <a:gd name="T23" fmla="*/ 0 h 991"/>
                <a:gd name="T24" fmla="*/ 424 w 996"/>
                <a:gd name="T25" fmla="*/ 91 h 991"/>
                <a:gd name="T26" fmla="*/ 315 w 996"/>
                <a:gd name="T27" fmla="*/ 127 h 991"/>
                <a:gd name="T28" fmla="*/ 260 w 996"/>
                <a:gd name="T29" fmla="*/ 55 h 991"/>
                <a:gd name="T30" fmla="*/ 142 w 996"/>
                <a:gd name="T31" fmla="*/ 144 h 991"/>
                <a:gd name="T32" fmla="*/ 196 w 996"/>
                <a:gd name="T33" fmla="*/ 215 h 991"/>
                <a:gd name="T34" fmla="*/ 142 w 996"/>
                <a:gd name="T35" fmla="*/ 286 h 991"/>
                <a:gd name="T36" fmla="*/ 59 w 996"/>
                <a:gd name="T37" fmla="*/ 255 h 991"/>
                <a:gd name="T38" fmla="*/ 8 w 996"/>
                <a:gd name="T39" fmla="*/ 394 h 991"/>
                <a:gd name="T40" fmla="*/ 89 w 996"/>
                <a:gd name="T41" fmla="*/ 424 h 991"/>
                <a:gd name="T42" fmla="*/ 82 w 996"/>
                <a:gd name="T43" fmla="*/ 501 h 991"/>
                <a:gd name="T44" fmla="*/ 83 w 996"/>
                <a:gd name="T45" fmla="*/ 528 h 991"/>
                <a:gd name="T46" fmla="*/ 0 w 996"/>
                <a:gd name="T47" fmla="*/ 550 h 991"/>
                <a:gd name="T48" fmla="*/ 38 w 996"/>
                <a:gd name="T49" fmla="*/ 692 h 991"/>
                <a:gd name="T50" fmla="*/ 119 w 996"/>
                <a:gd name="T51" fmla="*/ 671 h 991"/>
                <a:gd name="T52" fmla="*/ 187 w 996"/>
                <a:gd name="T53" fmla="*/ 777 h 991"/>
                <a:gd name="T54" fmla="*/ 137 w 996"/>
                <a:gd name="T55" fmla="*/ 842 h 991"/>
                <a:gd name="T56" fmla="*/ 254 w 996"/>
                <a:gd name="T57" fmla="*/ 933 h 991"/>
                <a:gd name="T58" fmla="*/ 303 w 996"/>
                <a:gd name="T59" fmla="*/ 869 h 991"/>
                <a:gd name="T60" fmla="*/ 424 w 996"/>
                <a:gd name="T61" fmla="*/ 910 h 991"/>
                <a:gd name="T62" fmla="*/ 424 w 996"/>
                <a:gd name="T63" fmla="*/ 991 h 991"/>
                <a:gd name="T64" fmla="*/ 572 w 996"/>
                <a:gd name="T65" fmla="*/ 991 h 991"/>
                <a:gd name="T66" fmla="*/ 572 w 996"/>
                <a:gd name="T67" fmla="*/ 910 h 991"/>
                <a:gd name="T68" fmla="*/ 687 w 996"/>
                <a:gd name="T69" fmla="*/ 871 h 991"/>
                <a:gd name="T70" fmla="*/ 736 w 996"/>
                <a:gd name="T71" fmla="*/ 936 h 991"/>
                <a:gd name="T72" fmla="*/ 854 w 996"/>
                <a:gd name="T73" fmla="*/ 848 h 991"/>
                <a:gd name="T74" fmla="*/ 805 w 996"/>
                <a:gd name="T75" fmla="*/ 782 h 991"/>
                <a:gd name="T76" fmla="*/ 859 w 996"/>
                <a:gd name="T77" fmla="*/ 707 h 991"/>
                <a:gd name="T78" fmla="*/ 937 w 996"/>
                <a:gd name="T79" fmla="*/ 736 h 991"/>
                <a:gd name="T80" fmla="*/ 988 w 996"/>
                <a:gd name="T81" fmla="*/ 597 h 991"/>
                <a:gd name="T82" fmla="*/ 909 w 996"/>
                <a:gd name="T83" fmla="*/ 568 h 991"/>
                <a:gd name="T84" fmla="*/ 914 w 996"/>
                <a:gd name="T85" fmla="*/ 501 h 991"/>
                <a:gd name="T86" fmla="*/ 498 w 996"/>
                <a:gd name="T87" fmla="*/ 779 h 991"/>
                <a:gd name="T88" fmla="*/ 215 w 996"/>
                <a:gd name="T89" fmla="*/ 496 h 991"/>
                <a:gd name="T90" fmla="*/ 498 w 996"/>
                <a:gd name="T91" fmla="*/ 212 h 991"/>
                <a:gd name="T92" fmla="*/ 782 w 996"/>
                <a:gd name="T93" fmla="*/ 496 h 991"/>
                <a:gd name="T94" fmla="*/ 498 w 996"/>
                <a:gd name="T95" fmla="*/ 779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96" h="991">
                  <a:moveTo>
                    <a:pt x="914" y="501"/>
                  </a:moveTo>
                  <a:cubicBezTo>
                    <a:pt x="914" y="488"/>
                    <a:pt x="914" y="476"/>
                    <a:pt x="913" y="463"/>
                  </a:cubicBezTo>
                  <a:cubicBezTo>
                    <a:pt x="996" y="442"/>
                    <a:pt x="996" y="442"/>
                    <a:pt x="996" y="442"/>
                  </a:cubicBezTo>
                  <a:cubicBezTo>
                    <a:pt x="959" y="299"/>
                    <a:pt x="959" y="299"/>
                    <a:pt x="959" y="299"/>
                  </a:cubicBezTo>
                  <a:cubicBezTo>
                    <a:pt x="874" y="321"/>
                    <a:pt x="874" y="321"/>
                    <a:pt x="874" y="321"/>
                  </a:cubicBezTo>
                  <a:cubicBezTo>
                    <a:pt x="856" y="284"/>
                    <a:pt x="832" y="250"/>
                    <a:pt x="805" y="219"/>
                  </a:cubicBezTo>
                  <a:cubicBezTo>
                    <a:pt x="859" y="149"/>
                    <a:pt x="859" y="149"/>
                    <a:pt x="859" y="149"/>
                  </a:cubicBezTo>
                  <a:cubicBezTo>
                    <a:pt x="742" y="59"/>
                    <a:pt x="742" y="59"/>
                    <a:pt x="742" y="59"/>
                  </a:cubicBezTo>
                  <a:cubicBezTo>
                    <a:pt x="687" y="130"/>
                    <a:pt x="687" y="130"/>
                    <a:pt x="687" y="130"/>
                  </a:cubicBezTo>
                  <a:cubicBezTo>
                    <a:pt x="651" y="112"/>
                    <a:pt x="613" y="99"/>
                    <a:pt x="572" y="91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4" y="91"/>
                    <a:pt x="424" y="91"/>
                    <a:pt x="424" y="91"/>
                  </a:cubicBezTo>
                  <a:cubicBezTo>
                    <a:pt x="386" y="98"/>
                    <a:pt x="349" y="111"/>
                    <a:pt x="315" y="127"/>
                  </a:cubicBezTo>
                  <a:cubicBezTo>
                    <a:pt x="260" y="55"/>
                    <a:pt x="260" y="55"/>
                    <a:pt x="260" y="55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96" y="215"/>
                    <a:pt x="196" y="215"/>
                    <a:pt x="196" y="215"/>
                  </a:cubicBezTo>
                  <a:cubicBezTo>
                    <a:pt x="175" y="237"/>
                    <a:pt x="157" y="260"/>
                    <a:pt x="142" y="286"/>
                  </a:cubicBezTo>
                  <a:cubicBezTo>
                    <a:pt x="59" y="255"/>
                    <a:pt x="59" y="255"/>
                    <a:pt x="59" y="255"/>
                  </a:cubicBezTo>
                  <a:cubicBezTo>
                    <a:pt x="8" y="394"/>
                    <a:pt x="8" y="394"/>
                    <a:pt x="8" y="394"/>
                  </a:cubicBezTo>
                  <a:cubicBezTo>
                    <a:pt x="89" y="424"/>
                    <a:pt x="89" y="424"/>
                    <a:pt x="89" y="424"/>
                  </a:cubicBezTo>
                  <a:cubicBezTo>
                    <a:pt x="85" y="449"/>
                    <a:pt x="82" y="474"/>
                    <a:pt x="82" y="501"/>
                  </a:cubicBezTo>
                  <a:cubicBezTo>
                    <a:pt x="82" y="510"/>
                    <a:pt x="82" y="519"/>
                    <a:pt x="83" y="528"/>
                  </a:cubicBezTo>
                  <a:cubicBezTo>
                    <a:pt x="0" y="550"/>
                    <a:pt x="0" y="550"/>
                    <a:pt x="0" y="550"/>
                  </a:cubicBezTo>
                  <a:cubicBezTo>
                    <a:pt x="38" y="692"/>
                    <a:pt x="38" y="692"/>
                    <a:pt x="38" y="692"/>
                  </a:cubicBezTo>
                  <a:cubicBezTo>
                    <a:pt x="119" y="671"/>
                    <a:pt x="119" y="671"/>
                    <a:pt x="119" y="671"/>
                  </a:cubicBezTo>
                  <a:cubicBezTo>
                    <a:pt x="136" y="710"/>
                    <a:pt x="159" y="746"/>
                    <a:pt x="187" y="777"/>
                  </a:cubicBezTo>
                  <a:cubicBezTo>
                    <a:pt x="137" y="842"/>
                    <a:pt x="137" y="842"/>
                    <a:pt x="137" y="842"/>
                  </a:cubicBezTo>
                  <a:cubicBezTo>
                    <a:pt x="254" y="933"/>
                    <a:pt x="254" y="933"/>
                    <a:pt x="254" y="933"/>
                  </a:cubicBezTo>
                  <a:cubicBezTo>
                    <a:pt x="303" y="869"/>
                    <a:pt x="303" y="869"/>
                    <a:pt x="303" y="869"/>
                  </a:cubicBezTo>
                  <a:cubicBezTo>
                    <a:pt x="341" y="888"/>
                    <a:pt x="381" y="903"/>
                    <a:pt x="424" y="910"/>
                  </a:cubicBezTo>
                  <a:cubicBezTo>
                    <a:pt x="424" y="991"/>
                    <a:pt x="424" y="991"/>
                    <a:pt x="424" y="991"/>
                  </a:cubicBezTo>
                  <a:cubicBezTo>
                    <a:pt x="572" y="991"/>
                    <a:pt x="572" y="991"/>
                    <a:pt x="572" y="991"/>
                  </a:cubicBezTo>
                  <a:cubicBezTo>
                    <a:pt x="572" y="910"/>
                    <a:pt x="572" y="910"/>
                    <a:pt x="572" y="910"/>
                  </a:cubicBezTo>
                  <a:cubicBezTo>
                    <a:pt x="613" y="903"/>
                    <a:pt x="652" y="890"/>
                    <a:pt x="687" y="871"/>
                  </a:cubicBezTo>
                  <a:cubicBezTo>
                    <a:pt x="736" y="936"/>
                    <a:pt x="736" y="936"/>
                    <a:pt x="736" y="936"/>
                  </a:cubicBezTo>
                  <a:cubicBezTo>
                    <a:pt x="854" y="848"/>
                    <a:pt x="854" y="848"/>
                    <a:pt x="854" y="848"/>
                  </a:cubicBezTo>
                  <a:cubicBezTo>
                    <a:pt x="805" y="782"/>
                    <a:pt x="805" y="782"/>
                    <a:pt x="805" y="782"/>
                  </a:cubicBezTo>
                  <a:cubicBezTo>
                    <a:pt x="826" y="759"/>
                    <a:pt x="844" y="734"/>
                    <a:pt x="859" y="707"/>
                  </a:cubicBezTo>
                  <a:cubicBezTo>
                    <a:pt x="937" y="736"/>
                    <a:pt x="937" y="736"/>
                    <a:pt x="937" y="736"/>
                  </a:cubicBezTo>
                  <a:cubicBezTo>
                    <a:pt x="988" y="597"/>
                    <a:pt x="988" y="597"/>
                    <a:pt x="988" y="597"/>
                  </a:cubicBezTo>
                  <a:cubicBezTo>
                    <a:pt x="909" y="568"/>
                    <a:pt x="909" y="568"/>
                    <a:pt x="909" y="568"/>
                  </a:cubicBezTo>
                  <a:cubicBezTo>
                    <a:pt x="912" y="546"/>
                    <a:pt x="914" y="524"/>
                    <a:pt x="914" y="501"/>
                  </a:cubicBezTo>
                  <a:close/>
                  <a:moveTo>
                    <a:pt x="498" y="779"/>
                  </a:moveTo>
                  <a:cubicBezTo>
                    <a:pt x="342" y="779"/>
                    <a:pt x="215" y="652"/>
                    <a:pt x="215" y="496"/>
                  </a:cubicBezTo>
                  <a:cubicBezTo>
                    <a:pt x="215" y="339"/>
                    <a:pt x="342" y="212"/>
                    <a:pt x="498" y="212"/>
                  </a:cubicBezTo>
                  <a:cubicBezTo>
                    <a:pt x="655" y="212"/>
                    <a:pt x="782" y="339"/>
                    <a:pt x="782" y="496"/>
                  </a:cubicBezTo>
                  <a:cubicBezTo>
                    <a:pt x="782" y="652"/>
                    <a:pt x="655" y="779"/>
                    <a:pt x="498" y="779"/>
                  </a:cubicBezTo>
                  <a:close/>
                </a:path>
              </a:pathLst>
            </a:custGeom>
            <a:grpFill/>
            <a:ln w="10636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宋体" panose="02010600030101010101" pitchFamily="2" charset="-122"/>
              </a:endParaRPr>
            </a:p>
          </p:txBody>
        </p:sp>
      </p:grpSp>
      <p:cxnSp>
        <p:nvCxnSpPr>
          <p:cNvPr id="12" name="直接连接符 11"/>
          <p:cNvCxnSpPr>
            <a:stCxn id="7" idx="32"/>
          </p:cNvCxnSpPr>
          <p:nvPr userDrawn="1"/>
        </p:nvCxnSpPr>
        <p:spPr>
          <a:xfrm>
            <a:off x="422608" y="645375"/>
            <a:ext cx="11477655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Line"/>
          <p:cNvSpPr/>
          <p:nvPr userDrawn="1"/>
        </p:nvSpPr>
        <p:spPr>
          <a:xfrm flipV="1">
            <a:off x="11862238" y="853440"/>
            <a:ext cx="0" cy="1917542"/>
          </a:xfrm>
          <a:prstGeom prst="line">
            <a:avLst/>
          </a:prstGeom>
          <a:ln w="25400">
            <a:solidFill>
              <a:srgbClr val="E4E4E4"/>
            </a:solidFill>
            <a:miter lim="400000"/>
          </a:ln>
        </p:spPr>
        <p:txBody>
          <a:bodyPr lIns="25400" tIns="25400" rIns="25400" bIns="25400" anchor="ctr"/>
          <a:lstStyle/>
          <a:p>
            <a:endParaRPr sz="9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26" name="组合 25"/>
          <p:cNvGrpSpPr/>
          <p:nvPr userDrawn="1"/>
        </p:nvGrpSpPr>
        <p:grpSpPr>
          <a:xfrm>
            <a:off x="11759672" y="3006454"/>
            <a:ext cx="169136" cy="962805"/>
            <a:chOff x="329672" y="1116694"/>
            <a:chExt cx="169136" cy="962805"/>
          </a:xfrm>
        </p:grpSpPr>
        <p:sp>
          <p:nvSpPr>
            <p:cNvPr id="10" name="Circle"/>
            <p:cNvSpPr/>
            <p:nvPr userDrawn="1"/>
          </p:nvSpPr>
          <p:spPr>
            <a:xfrm>
              <a:off x="329672" y="1116694"/>
              <a:ext cx="169136" cy="169136"/>
            </a:xfrm>
            <a:prstGeom prst="ellipse">
              <a:avLst/>
            </a:prstGeom>
            <a:solidFill>
              <a:schemeClr val="accent5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12" name="Circle"/>
            <p:cNvSpPr/>
            <p:nvPr userDrawn="1"/>
          </p:nvSpPr>
          <p:spPr>
            <a:xfrm>
              <a:off x="376007" y="1168400"/>
              <a:ext cx="76465" cy="76465"/>
            </a:xfrm>
            <a:prstGeom prst="ellipse">
              <a:avLst/>
            </a:prstGeom>
            <a:solidFill>
              <a:srgbClr val="E4E4E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13" name="Circle"/>
            <p:cNvSpPr/>
            <p:nvPr userDrawn="1"/>
          </p:nvSpPr>
          <p:spPr>
            <a:xfrm>
              <a:off x="376007" y="1446611"/>
              <a:ext cx="76465" cy="76465"/>
            </a:xfrm>
            <a:prstGeom prst="ellipse">
              <a:avLst/>
            </a:prstGeom>
            <a:solidFill>
              <a:srgbClr val="E4E5E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14" name="Circle"/>
            <p:cNvSpPr/>
            <p:nvPr userDrawn="1"/>
          </p:nvSpPr>
          <p:spPr>
            <a:xfrm>
              <a:off x="376007" y="1726011"/>
              <a:ext cx="76465" cy="76465"/>
            </a:xfrm>
            <a:prstGeom prst="ellipse">
              <a:avLst/>
            </a:prstGeom>
            <a:solidFill>
              <a:srgbClr val="E3E4E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15" name="Circle"/>
            <p:cNvSpPr/>
            <p:nvPr userDrawn="1"/>
          </p:nvSpPr>
          <p:spPr>
            <a:xfrm>
              <a:off x="376007" y="2003034"/>
              <a:ext cx="76465" cy="76465"/>
            </a:xfrm>
            <a:prstGeom prst="ellipse">
              <a:avLst/>
            </a:prstGeom>
            <a:solidFill>
              <a:srgbClr val="E3E4E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20" name="组合 19"/>
          <p:cNvGrpSpPr/>
          <p:nvPr userDrawn="1"/>
        </p:nvGrpSpPr>
        <p:grpSpPr>
          <a:xfrm>
            <a:off x="130293" y="106680"/>
            <a:ext cx="682508" cy="538695"/>
            <a:chOff x="-2926080" y="259080"/>
            <a:chExt cx="7847109" cy="6193620"/>
          </a:xfrm>
          <a:solidFill>
            <a:srgbClr val="12569A"/>
          </a:solidFill>
        </p:grpSpPr>
        <p:sp>
          <p:nvSpPr>
            <p:cNvPr id="21" name="îş1ïḍé"/>
            <p:cNvSpPr/>
            <p:nvPr userDrawn="1"/>
          </p:nvSpPr>
          <p:spPr bwMode="auto">
            <a:xfrm>
              <a:off x="-2926080" y="632174"/>
              <a:ext cx="5852159" cy="5820526"/>
            </a:xfrm>
            <a:custGeom>
              <a:avLst/>
              <a:gdLst>
                <a:gd name="T0" fmla="*/ 914 w 996"/>
                <a:gd name="T1" fmla="*/ 501 h 991"/>
                <a:gd name="T2" fmla="*/ 913 w 996"/>
                <a:gd name="T3" fmla="*/ 463 h 991"/>
                <a:gd name="T4" fmla="*/ 996 w 996"/>
                <a:gd name="T5" fmla="*/ 442 h 991"/>
                <a:gd name="T6" fmla="*/ 959 w 996"/>
                <a:gd name="T7" fmla="*/ 299 h 991"/>
                <a:gd name="T8" fmla="*/ 874 w 996"/>
                <a:gd name="T9" fmla="*/ 321 h 991"/>
                <a:gd name="T10" fmla="*/ 805 w 996"/>
                <a:gd name="T11" fmla="*/ 219 h 991"/>
                <a:gd name="T12" fmla="*/ 859 w 996"/>
                <a:gd name="T13" fmla="*/ 149 h 991"/>
                <a:gd name="T14" fmla="*/ 742 w 996"/>
                <a:gd name="T15" fmla="*/ 59 h 991"/>
                <a:gd name="T16" fmla="*/ 687 w 996"/>
                <a:gd name="T17" fmla="*/ 130 h 991"/>
                <a:gd name="T18" fmla="*/ 572 w 996"/>
                <a:gd name="T19" fmla="*/ 91 h 991"/>
                <a:gd name="T20" fmla="*/ 572 w 996"/>
                <a:gd name="T21" fmla="*/ 0 h 991"/>
                <a:gd name="T22" fmla="*/ 424 w 996"/>
                <a:gd name="T23" fmla="*/ 0 h 991"/>
                <a:gd name="T24" fmla="*/ 424 w 996"/>
                <a:gd name="T25" fmla="*/ 91 h 991"/>
                <a:gd name="T26" fmla="*/ 315 w 996"/>
                <a:gd name="T27" fmla="*/ 127 h 991"/>
                <a:gd name="T28" fmla="*/ 260 w 996"/>
                <a:gd name="T29" fmla="*/ 55 h 991"/>
                <a:gd name="T30" fmla="*/ 142 w 996"/>
                <a:gd name="T31" fmla="*/ 144 h 991"/>
                <a:gd name="T32" fmla="*/ 196 w 996"/>
                <a:gd name="T33" fmla="*/ 215 h 991"/>
                <a:gd name="T34" fmla="*/ 142 w 996"/>
                <a:gd name="T35" fmla="*/ 286 h 991"/>
                <a:gd name="T36" fmla="*/ 59 w 996"/>
                <a:gd name="T37" fmla="*/ 255 h 991"/>
                <a:gd name="T38" fmla="*/ 8 w 996"/>
                <a:gd name="T39" fmla="*/ 394 h 991"/>
                <a:gd name="T40" fmla="*/ 89 w 996"/>
                <a:gd name="T41" fmla="*/ 424 h 991"/>
                <a:gd name="T42" fmla="*/ 82 w 996"/>
                <a:gd name="T43" fmla="*/ 501 h 991"/>
                <a:gd name="T44" fmla="*/ 83 w 996"/>
                <a:gd name="T45" fmla="*/ 528 h 991"/>
                <a:gd name="T46" fmla="*/ 0 w 996"/>
                <a:gd name="T47" fmla="*/ 550 h 991"/>
                <a:gd name="T48" fmla="*/ 38 w 996"/>
                <a:gd name="T49" fmla="*/ 692 h 991"/>
                <a:gd name="T50" fmla="*/ 119 w 996"/>
                <a:gd name="T51" fmla="*/ 671 h 991"/>
                <a:gd name="T52" fmla="*/ 187 w 996"/>
                <a:gd name="T53" fmla="*/ 777 h 991"/>
                <a:gd name="T54" fmla="*/ 137 w 996"/>
                <a:gd name="T55" fmla="*/ 842 h 991"/>
                <a:gd name="T56" fmla="*/ 254 w 996"/>
                <a:gd name="T57" fmla="*/ 933 h 991"/>
                <a:gd name="T58" fmla="*/ 303 w 996"/>
                <a:gd name="T59" fmla="*/ 869 h 991"/>
                <a:gd name="T60" fmla="*/ 424 w 996"/>
                <a:gd name="T61" fmla="*/ 910 h 991"/>
                <a:gd name="T62" fmla="*/ 424 w 996"/>
                <a:gd name="T63" fmla="*/ 991 h 991"/>
                <a:gd name="T64" fmla="*/ 572 w 996"/>
                <a:gd name="T65" fmla="*/ 991 h 991"/>
                <a:gd name="T66" fmla="*/ 572 w 996"/>
                <a:gd name="T67" fmla="*/ 910 h 991"/>
                <a:gd name="T68" fmla="*/ 687 w 996"/>
                <a:gd name="T69" fmla="*/ 871 h 991"/>
                <a:gd name="T70" fmla="*/ 736 w 996"/>
                <a:gd name="T71" fmla="*/ 936 h 991"/>
                <a:gd name="T72" fmla="*/ 854 w 996"/>
                <a:gd name="T73" fmla="*/ 848 h 991"/>
                <a:gd name="T74" fmla="*/ 805 w 996"/>
                <a:gd name="T75" fmla="*/ 782 h 991"/>
                <a:gd name="T76" fmla="*/ 859 w 996"/>
                <a:gd name="T77" fmla="*/ 707 h 991"/>
                <a:gd name="T78" fmla="*/ 937 w 996"/>
                <a:gd name="T79" fmla="*/ 736 h 991"/>
                <a:gd name="T80" fmla="*/ 988 w 996"/>
                <a:gd name="T81" fmla="*/ 597 h 991"/>
                <a:gd name="T82" fmla="*/ 909 w 996"/>
                <a:gd name="T83" fmla="*/ 568 h 991"/>
                <a:gd name="T84" fmla="*/ 914 w 996"/>
                <a:gd name="T85" fmla="*/ 501 h 991"/>
                <a:gd name="T86" fmla="*/ 498 w 996"/>
                <a:gd name="T87" fmla="*/ 779 h 991"/>
                <a:gd name="T88" fmla="*/ 215 w 996"/>
                <a:gd name="T89" fmla="*/ 496 h 991"/>
                <a:gd name="T90" fmla="*/ 498 w 996"/>
                <a:gd name="T91" fmla="*/ 212 h 991"/>
                <a:gd name="T92" fmla="*/ 782 w 996"/>
                <a:gd name="T93" fmla="*/ 496 h 991"/>
                <a:gd name="T94" fmla="*/ 498 w 996"/>
                <a:gd name="T95" fmla="*/ 779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96" h="991">
                  <a:moveTo>
                    <a:pt x="914" y="501"/>
                  </a:moveTo>
                  <a:cubicBezTo>
                    <a:pt x="914" y="488"/>
                    <a:pt x="914" y="476"/>
                    <a:pt x="913" y="463"/>
                  </a:cubicBezTo>
                  <a:cubicBezTo>
                    <a:pt x="996" y="442"/>
                    <a:pt x="996" y="442"/>
                    <a:pt x="996" y="442"/>
                  </a:cubicBezTo>
                  <a:cubicBezTo>
                    <a:pt x="959" y="299"/>
                    <a:pt x="959" y="299"/>
                    <a:pt x="959" y="299"/>
                  </a:cubicBezTo>
                  <a:cubicBezTo>
                    <a:pt x="874" y="321"/>
                    <a:pt x="874" y="321"/>
                    <a:pt x="874" y="321"/>
                  </a:cubicBezTo>
                  <a:cubicBezTo>
                    <a:pt x="856" y="284"/>
                    <a:pt x="832" y="250"/>
                    <a:pt x="805" y="219"/>
                  </a:cubicBezTo>
                  <a:cubicBezTo>
                    <a:pt x="859" y="149"/>
                    <a:pt x="859" y="149"/>
                    <a:pt x="859" y="149"/>
                  </a:cubicBezTo>
                  <a:cubicBezTo>
                    <a:pt x="742" y="59"/>
                    <a:pt x="742" y="59"/>
                    <a:pt x="742" y="59"/>
                  </a:cubicBezTo>
                  <a:cubicBezTo>
                    <a:pt x="687" y="130"/>
                    <a:pt x="687" y="130"/>
                    <a:pt x="687" y="130"/>
                  </a:cubicBezTo>
                  <a:cubicBezTo>
                    <a:pt x="651" y="112"/>
                    <a:pt x="613" y="99"/>
                    <a:pt x="572" y="91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4" y="91"/>
                    <a:pt x="424" y="91"/>
                    <a:pt x="424" y="91"/>
                  </a:cubicBezTo>
                  <a:cubicBezTo>
                    <a:pt x="386" y="98"/>
                    <a:pt x="349" y="111"/>
                    <a:pt x="315" y="127"/>
                  </a:cubicBezTo>
                  <a:cubicBezTo>
                    <a:pt x="260" y="55"/>
                    <a:pt x="260" y="55"/>
                    <a:pt x="260" y="55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96" y="215"/>
                    <a:pt x="196" y="215"/>
                    <a:pt x="196" y="215"/>
                  </a:cubicBezTo>
                  <a:cubicBezTo>
                    <a:pt x="175" y="237"/>
                    <a:pt x="157" y="260"/>
                    <a:pt x="142" y="286"/>
                  </a:cubicBezTo>
                  <a:cubicBezTo>
                    <a:pt x="59" y="255"/>
                    <a:pt x="59" y="255"/>
                    <a:pt x="59" y="255"/>
                  </a:cubicBezTo>
                  <a:cubicBezTo>
                    <a:pt x="8" y="394"/>
                    <a:pt x="8" y="394"/>
                    <a:pt x="8" y="394"/>
                  </a:cubicBezTo>
                  <a:cubicBezTo>
                    <a:pt x="89" y="424"/>
                    <a:pt x="89" y="424"/>
                    <a:pt x="89" y="424"/>
                  </a:cubicBezTo>
                  <a:cubicBezTo>
                    <a:pt x="85" y="449"/>
                    <a:pt x="82" y="474"/>
                    <a:pt x="82" y="501"/>
                  </a:cubicBezTo>
                  <a:cubicBezTo>
                    <a:pt x="82" y="510"/>
                    <a:pt x="82" y="519"/>
                    <a:pt x="83" y="528"/>
                  </a:cubicBezTo>
                  <a:cubicBezTo>
                    <a:pt x="0" y="550"/>
                    <a:pt x="0" y="550"/>
                    <a:pt x="0" y="550"/>
                  </a:cubicBezTo>
                  <a:cubicBezTo>
                    <a:pt x="38" y="692"/>
                    <a:pt x="38" y="692"/>
                    <a:pt x="38" y="692"/>
                  </a:cubicBezTo>
                  <a:cubicBezTo>
                    <a:pt x="119" y="671"/>
                    <a:pt x="119" y="671"/>
                    <a:pt x="119" y="671"/>
                  </a:cubicBezTo>
                  <a:cubicBezTo>
                    <a:pt x="136" y="710"/>
                    <a:pt x="159" y="746"/>
                    <a:pt x="187" y="777"/>
                  </a:cubicBezTo>
                  <a:cubicBezTo>
                    <a:pt x="137" y="842"/>
                    <a:pt x="137" y="842"/>
                    <a:pt x="137" y="842"/>
                  </a:cubicBezTo>
                  <a:cubicBezTo>
                    <a:pt x="254" y="933"/>
                    <a:pt x="254" y="933"/>
                    <a:pt x="254" y="933"/>
                  </a:cubicBezTo>
                  <a:cubicBezTo>
                    <a:pt x="303" y="869"/>
                    <a:pt x="303" y="869"/>
                    <a:pt x="303" y="869"/>
                  </a:cubicBezTo>
                  <a:cubicBezTo>
                    <a:pt x="341" y="888"/>
                    <a:pt x="381" y="903"/>
                    <a:pt x="424" y="910"/>
                  </a:cubicBezTo>
                  <a:cubicBezTo>
                    <a:pt x="424" y="991"/>
                    <a:pt x="424" y="991"/>
                    <a:pt x="424" y="991"/>
                  </a:cubicBezTo>
                  <a:cubicBezTo>
                    <a:pt x="572" y="991"/>
                    <a:pt x="572" y="991"/>
                    <a:pt x="572" y="991"/>
                  </a:cubicBezTo>
                  <a:cubicBezTo>
                    <a:pt x="572" y="910"/>
                    <a:pt x="572" y="910"/>
                    <a:pt x="572" y="910"/>
                  </a:cubicBezTo>
                  <a:cubicBezTo>
                    <a:pt x="613" y="903"/>
                    <a:pt x="652" y="890"/>
                    <a:pt x="687" y="871"/>
                  </a:cubicBezTo>
                  <a:cubicBezTo>
                    <a:pt x="736" y="936"/>
                    <a:pt x="736" y="936"/>
                    <a:pt x="736" y="936"/>
                  </a:cubicBezTo>
                  <a:cubicBezTo>
                    <a:pt x="854" y="848"/>
                    <a:pt x="854" y="848"/>
                    <a:pt x="854" y="848"/>
                  </a:cubicBezTo>
                  <a:cubicBezTo>
                    <a:pt x="805" y="782"/>
                    <a:pt x="805" y="782"/>
                    <a:pt x="805" y="782"/>
                  </a:cubicBezTo>
                  <a:cubicBezTo>
                    <a:pt x="826" y="759"/>
                    <a:pt x="844" y="734"/>
                    <a:pt x="859" y="707"/>
                  </a:cubicBezTo>
                  <a:cubicBezTo>
                    <a:pt x="937" y="736"/>
                    <a:pt x="937" y="736"/>
                    <a:pt x="937" y="736"/>
                  </a:cubicBezTo>
                  <a:cubicBezTo>
                    <a:pt x="988" y="597"/>
                    <a:pt x="988" y="597"/>
                    <a:pt x="988" y="597"/>
                  </a:cubicBezTo>
                  <a:cubicBezTo>
                    <a:pt x="909" y="568"/>
                    <a:pt x="909" y="568"/>
                    <a:pt x="909" y="568"/>
                  </a:cubicBezTo>
                  <a:cubicBezTo>
                    <a:pt x="912" y="546"/>
                    <a:pt x="914" y="524"/>
                    <a:pt x="914" y="501"/>
                  </a:cubicBezTo>
                  <a:close/>
                  <a:moveTo>
                    <a:pt x="498" y="779"/>
                  </a:moveTo>
                  <a:cubicBezTo>
                    <a:pt x="342" y="779"/>
                    <a:pt x="215" y="652"/>
                    <a:pt x="215" y="496"/>
                  </a:cubicBezTo>
                  <a:cubicBezTo>
                    <a:pt x="215" y="339"/>
                    <a:pt x="342" y="212"/>
                    <a:pt x="498" y="212"/>
                  </a:cubicBezTo>
                  <a:cubicBezTo>
                    <a:pt x="655" y="212"/>
                    <a:pt x="782" y="339"/>
                    <a:pt x="782" y="496"/>
                  </a:cubicBezTo>
                  <a:cubicBezTo>
                    <a:pt x="782" y="652"/>
                    <a:pt x="655" y="779"/>
                    <a:pt x="498" y="779"/>
                  </a:cubicBezTo>
                  <a:close/>
                </a:path>
              </a:pathLst>
            </a:custGeom>
            <a:grpFill/>
            <a:ln w="10636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宋体" panose="02010600030101010101" pitchFamily="2" charset="-122"/>
              </a:endParaRPr>
            </a:p>
          </p:txBody>
        </p:sp>
        <p:sp>
          <p:nvSpPr>
            <p:cNvPr id="22" name="îş1ïḍé"/>
            <p:cNvSpPr/>
            <p:nvPr userDrawn="1"/>
          </p:nvSpPr>
          <p:spPr bwMode="auto">
            <a:xfrm>
              <a:off x="2377440" y="259080"/>
              <a:ext cx="2543589" cy="2529840"/>
            </a:xfrm>
            <a:custGeom>
              <a:avLst/>
              <a:gdLst>
                <a:gd name="T0" fmla="*/ 914 w 996"/>
                <a:gd name="T1" fmla="*/ 501 h 991"/>
                <a:gd name="T2" fmla="*/ 913 w 996"/>
                <a:gd name="T3" fmla="*/ 463 h 991"/>
                <a:gd name="T4" fmla="*/ 996 w 996"/>
                <a:gd name="T5" fmla="*/ 442 h 991"/>
                <a:gd name="T6" fmla="*/ 959 w 996"/>
                <a:gd name="T7" fmla="*/ 299 h 991"/>
                <a:gd name="T8" fmla="*/ 874 w 996"/>
                <a:gd name="T9" fmla="*/ 321 h 991"/>
                <a:gd name="T10" fmla="*/ 805 w 996"/>
                <a:gd name="T11" fmla="*/ 219 h 991"/>
                <a:gd name="T12" fmla="*/ 859 w 996"/>
                <a:gd name="T13" fmla="*/ 149 h 991"/>
                <a:gd name="T14" fmla="*/ 742 w 996"/>
                <a:gd name="T15" fmla="*/ 59 h 991"/>
                <a:gd name="T16" fmla="*/ 687 w 996"/>
                <a:gd name="T17" fmla="*/ 130 h 991"/>
                <a:gd name="T18" fmla="*/ 572 w 996"/>
                <a:gd name="T19" fmla="*/ 91 h 991"/>
                <a:gd name="T20" fmla="*/ 572 w 996"/>
                <a:gd name="T21" fmla="*/ 0 h 991"/>
                <a:gd name="T22" fmla="*/ 424 w 996"/>
                <a:gd name="T23" fmla="*/ 0 h 991"/>
                <a:gd name="T24" fmla="*/ 424 w 996"/>
                <a:gd name="T25" fmla="*/ 91 h 991"/>
                <a:gd name="T26" fmla="*/ 315 w 996"/>
                <a:gd name="T27" fmla="*/ 127 h 991"/>
                <a:gd name="T28" fmla="*/ 260 w 996"/>
                <a:gd name="T29" fmla="*/ 55 h 991"/>
                <a:gd name="T30" fmla="*/ 142 w 996"/>
                <a:gd name="T31" fmla="*/ 144 h 991"/>
                <a:gd name="T32" fmla="*/ 196 w 996"/>
                <a:gd name="T33" fmla="*/ 215 h 991"/>
                <a:gd name="T34" fmla="*/ 142 w 996"/>
                <a:gd name="T35" fmla="*/ 286 h 991"/>
                <a:gd name="T36" fmla="*/ 59 w 996"/>
                <a:gd name="T37" fmla="*/ 255 h 991"/>
                <a:gd name="T38" fmla="*/ 8 w 996"/>
                <a:gd name="T39" fmla="*/ 394 h 991"/>
                <a:gd name="T40" fmla="*/ 89 w 996"/>
                <a:gd name="T41" fmla="*/ 424 h 991"/>
                <a:gd name="T42" fmla="*/ 82 w 996"/>
                <a:gd name="T43" fmla="*/ 501 h 991"/>
                <a:gd name="T44" fmla="*/ 83 w 996"/>
                <a:gd name="T45" fmla="*/ 528 h 991"/>
                <a:gd name="T46" fmla="*/ 0 w 996"/>
                <a:gd name="T47" fmla="*/ 550 h 991"/>
                <a:gd name="T48" fmla="*/ 38 w 996"/>
                <a:gd name="T49" fmla="*/ 692 h 991"/>
                <a:gd name="T50" fmla="*/ 119 w 996"/>
                <a:gd name="T51" fmla="*/ 671 h 991"/>
                <a:gd name="T52" fmla="*/ 187 w 996"/>
                <a:gd name="T53" fmla="*/ 777 h 991"/>
                <a:gd name="T54" fmla="*/ 137 w 996"/>
                <a:gd name="T55" fmla="*/ 842 h 991"/>
                <a:gd name="T56" fmla="*/ 254 w 996"/>
                <a:gd name="T57" fmla="*/ 933 h 991"/>
                <a:gd name="T58" fmla="*/ 303 w 996"/>
                <a:gd name="T59" fmla="*/ 869 h 991"/>
                <a:gd name="T60" fmla="*/ 424 w 996"/>
                <a:gd name="T61" fmla="*/ 910 h 991"/>
                <a:gd name="T62" fmla="*/ 424 w 996"/>
                <a:gd name="T63" fmla="*/ 991 h 991"/>
                <a:gd name="T64" fmla="*/ 572 w 996"/>
                <a:gd name="T65" fmla="*/ 991 h 991"/>
                <a:gd name="T66" fmla="*/ 572 w 996"/>
                <a:gd name="T67" fmla="*/ 910 h 991"/>
                <a:gd name="T68" fmla="*/ 687 w 996"/>
                <a:gd name="T69" fmla="*/ 871 h 991"/>
                <a:gd name="T70" fmla="*/ 736 w 996"/>
                <a:gd name="T71" fmla="*/ 936 h 991"/>
                <a:gd name="T72" fmla="*/ 854 w 996"/>
                <a:gd name="T73" fmla="*/ 848 h 991"/>
                <a:gd name="T74" fmla="*/ 805 w 996"/>
                <a:gd name="T75" fmla="*/ 782 h 991"/>
                <a:gd name="T76" fmla="*/ 859 w 996"/>
                <a:gd name="T77" fmla="*/ 707 h 991"/>
                <a:gd name="T78" fmla="*/ 937 w 996"/>
                <a:gd name="T79" fmla="*/ 736 h 991"/>
                <a:gd name="T80" fmla="*/ 988 w 996"/>
                <a:gd name="T81" fmla="*/ 597 h 991"/>
                <a:gd name="T82" fmla="*/ 909 w 996"/>
                <a:gd name="T83" fmla="*/ 568 h 991"/>
                <a:gd name="T84" fmla="*/ 914 w 996"/>
                <a:gd name="T85" fmla="*/ 501 h 991"/>
                <a:gd name="T86" fmla="*/ 498 w 996"/>
                <a:gd name="T87" fmla="*/ 779 h 991"/>
                <a:gd name="T88" fmla="*/ 215 w 996"/>
                <a:gd name="T89" fmla="*/ 496 h 991"/>
                <a:gd name="T90" fmla="*/ 498 w 996"/>
                <a:gd name="T91" fmla="*/ 212 h 991"/>
                <a:gd name="T92" fmla="*/ 782 w 996"/>
                <a:gd name="T93" fmla="*/ 496 h 991"/>
                <a:gd name="T94" fmla="*/ 498 w 996"/>
                <a:gd name="T95" fmla="*/ 779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96" h="991">
                  <a:moveTo>
                    <a:pt x="914" y="501"/>
                  </a:moveTo>
                  <a:cubicBezTo>
                    <a:pt x="914" y="488"/>
                    <a:pt x="914" y="476"/>
                    <a:pt x="913" y="463"/>
                  </a:cubicBezTo>
                  <a:cubicBezTo>
                    <a:pt x="996" y="442"/>
                    <a:pt x="996" y="442"/>
                    <a:pt x="996" y="442"/>
                  </a:cubicBezTo>
                  <a:cubicBezTo>
                    <a:pt x="959" y="299"/>
                    <a:pt x="959" y="299"/>
                    <a:pt x="959" y="299"/>
                  </a:cubicBezTo>
                  <a:cubicBezTo>
                    <a:pt x="874" y="321"/>
                    <a:pt x="874" y="321"/>
                    <a:pt x="874" y="321"/>
                  </a:cubicBezTo>
                  <a:cubicBezTo>
                    <a:pt x="856" y="284"/>
                    <a:pt x="832" y="250"/>
                    <a:pt x="805" y="219"/>
                  </a:cubicBezTo>
                  <a:cubicBezTo>
                    <a:pt x="859" y="149"/>
                    <a:pt x="859" y="149"/>
                    <a:pt x="859" y="149"/>
                  </a:cubicBezTo>
                  <a:cubicBezTo>
                    <a:pt x="742" y="59"/>
                    <a:pt x="742" y="59"/>
                    <a:pt x="742" y="59"/>
                  </a:cubicBezTo>
                  <a:cubicBezTo>
                    <a:pt x="687" y="130"/>
                    <a:pt x="687" y="130"/>
                    <a:pt x="687" y="130"/>
                  </a:cubicBezTo>
                  <a:cubicBezTo>
                    <a:pt x="651" y="112"/>
                    <a:pt x="613" y="99"/>
                    <a:pt x="572" y="91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4" y="91"/>
                    <a:pt x="424" y="91"/>
                    <a:pt x="424" y="91"/>
                  </a:cubicBezTo>
                  <a:cubicBezTo>
                    <a:pt x="386" y="98"/>
                    <a:pt x="349" y="111"/>
                    <a:pt x="315" y="127"/>
                  </a:cubicBezTo>
                  <a:cubicBezTo>
                    <a:pt x="260" y="55"/>
                    <a:pt x="260" y="55"/>
                    <a:pt x="260" y="55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96" y="215"/>
                    <a:pt x="196" y="215"/>
                    <a:pt x="196" y="215"/>
                  </a:cubicBezTo>
                  <a:cubicBezTo>
                    <a:pt x="175" y="237"/>
                    <a:pt x="157" y="260"/>
                    <a:pt x="142" y="286"/>
                  </a:cubicBezTo>
                  <a:cubicBezTo>
                    <a:pt x="59" y="255"/>
                    <a:pt x="59" y="255"/>
                    <a:pt x="59" y="255"/>
                  </a:cubicBezTo>
                  <a:cubicBezTo>
                    <a:pt x="8" y="394"/>
                    <a:pt x="8" y="394"/>
                    <a:pt x="8" y="394"/>
                  </a:cubicBezTo>
                  <a:cubicBezTo>
                    <a:pt x="89" y="424"/>
                    <a:pt x="89" y="424"/>
                    <a:pt x="89" y="424"/>
                  </a:cubicBezTo>
                  <a:cubicBezTo>
                    <a:pt x="85" y="449"/>
                    <a:pt x="82" y="474"/>
                    <a:pt x="82" y="501"/>
                  </a:cubicBezTo>
                  <a:cubicBezTo>
                    <a:pt x="82" y="510"/>
                    <a:pt x="82" y="519"/>
                    <a:pt x="83" y="528"/>
                  </a:cubicBezTo>
                  <a:cubicBezTo>
                    <a:pt x="0" y="550"/>
                    <a:pt x="0" y="550"/>
                    <a:pt x="0" y="550"/>
                  </a:cubicBezTo>
                  <a:cubicBezTo>
                    <a:pt x="38" y="692"/>
                    <a:pt x="38" y="692"/>
                    <a:pt x="38" y="692"/>
                  </a:cubicBezTo>
                  <a:cubicBezTo>
                    <a:pt x="119" y="671"/>
                    <a:pt x="119" y="671"/>
                    <a:pt x="119" y="671"/>
                  </a:cubicBezTo>
                  <a:cubicBezTo>
                    <a:pt x="136" y="710"/>
                    <a:pt x="159" y="746"/>
                    <a:pt x="187" y="777"/>
                  </a:cubicBezTo>
                  <a:cubicBezTo>
                    <a:pt x="137" y="842"/>
                    <a:pt x="137" y="842"/>
                    <a:pt x="137" y="842"/>
                  </a:cubicBezTo>
                  <a:cubicBezTo>
                    <a:pt x="254" y="933"/>
                    <a:pt x="254" y="933"/>
                    <a:pt x="254" y="933"/>
                  </a:cubicBezTo>
                  <a:cubicBezTo>
                    <a:pt x="303" y="869"/>
                    <a:pt x="303" y="869"/>
                    <a:pt x="303" y="869"/>
                  </a:cubicBezTo>
                  <a:cubicBezTo>
                    <a:pt x="341" y="888"/>
                    <a:pt x="381" y="903"/>
                    <a:pt x="424" y="910"/>
                  </a:cubicBezTo>
                  <a:cubicBezTo>
                    <a:pt x="424" y="991"/>
                    <a:pt x="424" y="991"/>
                    <a:pt x="424" y="991"/>
                  </a:cubicBezTo>
                  <a:cubicBezTo>
                    <a:pt x="572" y="991"/>
                    <a:pt x="572" y="991"/>
                    <a:pt x="572" y="991"/>
                  </a:cubicBezTo>
                  <a:cubicBezTo>
                    <a:pt x="572" y="910"/>
                    <a:pt x="572" y="910"/>
                    <a:pt x="572" y="910"/>
                  </a:cubicBezTo>
                  <a:cubicBezTo>
                    <a:pt x="613" y="903"/>
                    <a:pt x="652" y="890"/>
                    <a:pt x="687" y="871"/>
                  </a:cubicBezTo>
                  <a:cubicBezTo>
                    <a:pt x="736" y="936"/>
                    <a:pt x="736" y="936"/>
                    <a:pt x="736" y="936"/>
                  </a:cubicBezTo>
                  <a:cubicBezTo>
                    <a:pt x="854" y="848"/>
                    <a:pt x="854" y="848"/>
                    <a:pt x="854" y="848"/>
                  </a:cubicBezTo>
                  <a:cubicBezTo>
                    <a:pt x="805" y="782"/>
                    <a:pt x="805" y="782"/>
                    <a:pt x="805" y="782"/>
                  </a:cubicBezTo>
                  <a:cubicBezTo>
                    <a:pt x="826" y="759"/>
                    <a:pt x="844" y="734"/>
                    <a:pt x="859" y="707"/>
                  </a:cubicBezTo>
                  <a:cubicBezTo>
                    <a:pt x="937" y="736"/>
                    <a:pt x="937" y="736"/>
                    <a:pt x="937" y="736"/>
                  </a:cubicBezTo>
                  <a:cubicBezTo>
                    <a:pt x="988" y="597"/>
                    <a:pt x="988" y="597"/>
                    <a:pt x="988" y="597"/>
                  </a:cubicBezTo>
                  <a:cubicBezTo>
                    <a:pt x="909" y="568"/>
                    <a:pt x="909" y="568"/>
                    <a:pt x="909" y="568"/>
                  </a:cubicBezTo>
                  <a:cubicBezTo>
                    <a:pt x="912" y="546"/>
                    <a:pt x="914" y="524"/>
                    <a:pt x="914" y="501"/>
                  </a:cubicBezTo>
                  <a:close/>
                  <a:moveTo>
                    <a:pt x="498" y="779"/>
                  </a:moveTo>
                  <a:cubicBezTo>
                    <a:pt x="342" y="779"/>
                    <a:pt x="215" y="652"/>
                    <a:pt x="215" y="496"/>
                  </a:cubicBezTo>
                  <a:cubicBezTo>
                    <a:pt x="215" y="339"/>
                    <a:pt x="342" y="212"/>
                    <a:pt x="498" y="212"/>
                  </a:cubicBezTo>
                  <a:cubicBezTo>
                    <a:pt x="655" y="212"/>
                    <a:pt x="782" y="339"/>
                    <a:pt x="782" y="496"/>
                  </a:cubicBezTo>
                  <a:cubicBezTo>
                    <a:pt x="782" y="652"/>
                    <a:pt x="655" y="779"/>
                    <a:pt x="498" y="779"/>
                  </a:cubicBezTo>
                  <a:close/>
                </a:path>
              </a:pathLst>
            </a:custGeom>
            <a:grpFill/>
            <a:ln w="10636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宋体" panose="02010600030101010101" pitchFamily="2" charset="-122"/>
              </a:endParaRPr>
            </a:p>
          </p:txBody>
        </p:sp>
      </p:grpSp>
      <p:sp>
        <p:nvSpPr>
          <p:cNvPr id="27" name="Line"/>
          <p:cNvSpPr/>
          <p:nvPr userDrawn="1"/>
        </p:nvSpPr>
        <p:spPr>
          <a:xfrm flipV="1">
            <a:off x="11862238" y="4206240"/>
            <a:ext cx="0" cy="1917542"/>
          </a:xfrm>
          <a:prstGeom prst="line">
            <a:avLst/>
          </a:prstGeom>
          <a:ln w="25400">
            <a:solidFill>
              <a:srgbClr val="E4E4E4"/>
            </a:solidFill>
            <a:miter lim="400000"/>
          </a:ln>
        </p:spPr>
        <p:txBody>
          <a:bodyPr lIns="25400" tIns="25400" rIns="25400" bIns="25400" anchor="ctr"/>
          <a:lstStyle/>
          <a:p>
            <a:endParaRPr sz="9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705344" y="6360763"/>
            <a:ext cx="313788" cy="222251"/>
          </a:xfrm>
          <a:prstGeom prst="rect">
            <a:avLst/>
          </a:prstGeom>
        </p:spPr>
        <p:txBody>
          <a:bodyPr wrap="square"/>
          <a:lstStyle>
            <a:lvl1pPr>
              <a:defRPr sz="1000">
                <a:solidFill>
                  <a:schemeClr val="tx1"/>
                </a:solidFill>
                <a:latin typeface="Open Sans Bold"/>
                <a:ea typeface="Open Sans Bold"/>
                <a:cs typeface="Open Sans Bold"/>
                <a:sym typeface="Open Sans Bold"/>
              </a:defRPr>
            </a:lvl1pPr>
          </a:lstStyle>
          <a:p>
            <a:fld id="{86CB4B4D-7CA3-9044-876B-883B54F8677D}" type="slidenum">
              <a:rPr lang="en-US" smtClean="0"/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Line"/>
          <p:cNvSpPr/>
          <p:nvPr userDrawn="1"/>
        </p:nvSpPr>
        <p:spPr>
          <a:xfrm flipV="1">
            <a:off x="11666557" y="853440"/>
            <a:ext cx="0" cy="1917542"/>
          </a:xfrm>
          <a:prstGeom prst="line">
            <a:avLst/>
          </a:prstGeom>
          <a:ln w="25400">
            <a:solidFill>
              <a:srgbClr val="E4E4E4"/>
            </a:solidFill>
            <a:miter lim="400000"/>
          </a:ln>
        </p:spPr>
        <p:txBody>
          <a:bodyPr lIns="25400" tIns="25400" rIns="25400" bIns="25400" anchor="ctr"/>
          <a:lstStyle/>
          <a:p>
            <a:endParaRPr sz="9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19" name="组合 18"/>
          <p:cNvGrpSpPr/>
          <p:nvPr userDrawn="1"/>
        </p:nvGrpSpPr>
        <p:grpSpPr>
          <a:xfrm>
            <a:off x="11581989" y="3014074"/>
            <a:ext cx="169136" cy="955185"/>
            <a:chOff x="329672" y="1124314"/>
            <a:chExt cx="169136" cy="955185"/>
          </a:xfrm>
        </p:grpSpPr>
        <p:sp>
          <p:nvSpPr>
            <p:cNvPr id="20" name="Circle"/>
            <p:cNvSpPr/>
            <p:nvPr userDrawn="1"/>
          </p:nvSpPr>
          <p:spPr>
            <a:xfrm>
              <a:off x="329672" y="1124314"/>
              <a:ext cx="169136" cy="169136"/>
            </a:xfrm>
            <a:prstGeom prst="ellipse">
              <a:avLst/>
            </a:prstGeom>
            <a:solidFill>
              <a:schemeClr val="accent5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21" name="Circle"/>
            <p:cNvSpPr/>
            <p:nvPr userDrawn="1"/>
          </p:nvSpPr>
          <p:spPr>
            <a:xfrm>
              <a:off x="376007" y="1168400"/>
              <a:ext cx="76465" cy="76465"/>
            </a:xfrm>
            <a:prstGeom prst="ellipse">
              <a:avLst/>
            </a:prstGeom>
            <a:solidFill>
              <a:schemeClr val="bg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22" name="Circle"/>
            <p:cNvSpPr/>
            <p:nvPr userDrawn="1"/>
          </p:nvSpPr>
          <p:spPr>
            <a:xfrm>
              <a:off x="376007" y="1446611"/>
              <a:ext cx="76465" cy="76465"/>
            </a:xfrm>
            <a:prstGeom prst="ellipse">
              <a:avLst/>
            </a:prstGeom>
            <a:solidFill>
              <a:srgbClr val="E4E5E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23" name="Circle"/>
            <p:cNvSpPr/>
            <p:nvPr userDrawn="1"/>
          </p:nvSpPr>
          <p:spPr>
            <a:xfrm>
              <a:off x="376007" y="1726011"/>
              <a:ext cx="76465" cy="76465"/>
            </a:xfrm>
            <a:prstGeom prst="ellipse">
              <a:avLst/>
            </a:prstGeom>
            <a:solidFill>
              <a:srgbClr val="E3E4E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24" name="Circle"/>
            <p:cNvSpPr/>
            <p:nvPr userDrawn="1"/>
          </p:nvSpPr>
          <p:spPr>
            <a:xfrm>
              <a:off x="376007" y="2003034"/>
              <a:ext cx="76465" cy="76465"/>
            </a:xfrm>
            <a:prstGeom prst="ellipse">
              <a:avLst/>
            </a:prstGeom>
            <a:solidFill>
              <a:srgbClr val="E3E4E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25" name="组合 24"/>
          <p:cNvGrpSpPr/>
          <p:nvPr userDrawn="1"/>
        </p:nvGrpSpPr>
        <p:grpSpPr>
          <a:xfrm>
            <a:off x="11407893" y="106680"/>
            <a:ext cx="682508" cy="538695"/>
            <a:chOff x="-2926080" y="259080"/>
            <a:chExt cx="7847109" cy="6193620"/>
          </a:xfrm>
          <a:solidFill>
            <a:srgbClr val="12569A"/>
          </a:solidFill>
        </p:grpSpPr>
        <p:sp>
          <p:nvSpPr>
            <p:cNvPr id="26" name="îş1ïḍé"/>
            <p:cNvSpPr/>
            <p:nvPr userDrawn="1"/>
          </p:nvSpPr>
          <p:spPr bwMode="auto">
            <a:xfrm>
              <a:off x="-2926080" y="632174"/>
              <a:ext cx="5852159" cy="5820526"/>
            </a:xfrm>
            <a:custGeom>
              <a:avLst/>
              <a:gdLst>
                <a:gd name="T0" fmla="*/ 914 w 996"/>
                <a:gd name="T1" fmla="*/ 501 h 991"/>
                <a:gd name="T2" fmla="*/ 913 w 996"/>
                <a:gd name="T3" fmla="*/ 463 h 991"/>
                <a:gd name="T4" fmla="*/ 996 w 996"/>
                <a:gd name="T5" fmla="*/ 442 h 991"/>
                <a:gd name="T6" fmla="*/ 959 w 996"/>
                <a:gd name="T7" fmla="*/ 299 h 991"/>
                <a:gd name="T8" fmla="*/ 874 w 996"/>
                <a:gd name="T9" fmla="*/ 321 h 991"/>
                <a:gd name="T10" fmla="*/ 805 w 996"/>
                <a:gd name="T11" fmla="*/ 219 h 991"/>
                <a:gd name="T12" fmla="*/ 859 w 996"/>
                <a:gd name="T13" fmla="*/ 149 h 991"/>
                <a:gd name="T14" fmla="*/ 742 w 996"/>
                <a:gd name="T15" fmla="*/ 59 h 991"/>
                <a:gd name="T16" fmla="*/ 687 w 996"/>
                <a:gd name="T17" fmla="*/ 130 h 991"/>
                <a:gd name="T18" fmla="*/ 572 w 996"/>
                <a:gd name="T19" fmla="*/ 91 h 991"/>
                <a:gd name="T20" fmla="*/ 572 w 996"/>
                <a:gd name="T21" fmla="*/ 0 h 991"/>
                <a:gd name="T22" fmla="*/ 424 w 996"/>
                <a:gd name="T23" fmla="*/ 0 h 991"/>
                <a:gd name="T24" fmla="*/ 424 w 996"/>
                <a:gd name="T25" fmla="*/ 91 h 991"/>
                <a:gd name="T26" fmla="*/ 315 w 996"/>
                <a:gd name="T27" fmla="*/ 127 h 991"/>
                <a:gd name="T28" fmla="*/ 260 w 996"/>
                <a:gd name="T29" fmla="*/ 55 h 991"/>
                <a:gd name="T30" fmla="*/ 142 w 996"/>
                <a:gd name="T31" fmla="*/ 144 h 991"/>
                <a:gd name="T32" fmla="*/ 196 w 996"/>
                <a:gd name="T33" fmla="*/ 215 h 991"/>
                <a:gd name="T34" fmla="*/ 142 w 996"/>
                <a:gd name="T35" fmla="*/ 286 h 991"/>
                <a:gd name="T36" fmla="*/ 59 w 996"/>
                <a:gd name="T37" fmla="*/ 255 h 991"/>
                <a:gd name="T38" fmla="*/ 8 w 996"/>
                <a:gd name="T39" fmla="*/ 394 h 991"/>
                <a:gd name="T40" fmla="*/ 89 w 996"/>
                <a:gd name="T41" fmla="*/ 424 h 991"/>
                <a:gd name="T42" fmla="*/ 82 w 996"/>
                <a:gd name="T43" fmla="*/ 501 h 991"/>
                <a:gd name="T44" fmla="*/ 83 w 996"/>
                <a:gd name="T45" fmla="*/ 528 h 991"/>
                <a:gd name="T46" fmla="*/ 0 w 996"/>
                <a:gd name="T47" fmla="*/ 550 h 991"/>
                <a:gd name="T48" fmla="*/ 38 w 996"/>
                <a:gd name="T49" fmla="*/ 692 h 991"/>
                <a:gd name="T50" fmla="*/ 119 w 996"/>
                <a:gd name="T51" fmla="*/ 671 h 991"/>
                <a:gd name="T52" fmla="*/ 187 w 996"/>
                <a:gd name="T53" fmla="*/ 777 h 991"/>
                <a:gd name="T54" fmla="*/ 137 w 996"/>
                <a:gd name="T55" fmla="*/ 842 h 991"/>
                <a:gd name="T56" fmla="*/ 254 w 996"/>
                <a:gd name="T57" fmla="*/ 933 h 991"/>
                <a:gd name="T58" fmla="*/ 303 w 996"/>
                <a:gd name="T59" fmla="*/ 869 h 991"/>
                <a:gd name="T60" fmla="*/ 424 w 996"/>
                <a:gd name="T61" fmla="*/ 910 h 991"/>
                <a:gd name="T62" fmla="*/ 424 w 996"/>
                <a:gd name="T63" fmla="*/ 991 h 991"/>
                <a:gd name="T64" fmla="*/ 572 w 996"/>
                <a:gd name="T65" fmla="*/ 991 h 991"/>
                <a:gd name="T66" fmla="*/ 572 w 996"/>
                <a:gd name="T67" fmla="*/ 910 h 991"/>
                <a:gd name="T68" fmla="*/ 687 w 996"/>
                <a:gd name="T69" fmla="*/ 871 h 991"/>
                <a:gd name="T70" fmla="*/ 736 w 996"/>
                <a:gd name="T71" fmla="*/ 936 h 991"/>
                <a:gd name="T72" fmla="*/ 854 w 996"/>
                <a:gd name="T73" fmla="*/ 848 h 991"/>
                <a:gd name="T74" fmla="*/ 805 w 996"/>
                <a:gd name="T75" fmla="*/ 782 h 991"/>
                <a:gd name="T76" fmla="*/ 859 w 996"/>
                <a:gd name="T77" fmla="*/ 707 h 991"/>
                <a:gd name="T78" fmla="*/ 937 w 996"/>
                <a:gd name="T79" fmla="*/ 736 h 991"/>
                <a:gd name="T80" fmla="*/ 988 w 996"/>
                <a:gd name="T81" fmla="*/ 597 h 991"/>
                <a:gd name="T82" fmla="*/ 909 w 996"/>
                <a:gd name="T83" fmla="*/ 568 h 991"/>
                <a:gd name="T84" fmla="*/ 914 w 996"/>
                <a:gd name="T85" fmla="*/ 501 h 991"/>
                <a:gd name="T86" fmla="*/ 498 w 996"/>
                <a:gd name="T87" fmla="*/ 779 h 991"/>
                <a:gd name="T88" fmla="*/ 215 w 996"/>
                <a:gd name="T89" fmla="*/ 496 h 991"/>
                <a:gd name="T90" fmla="*/ 498 w 996"/>
                <a:gd name="T91" fmla="*/ 212 h 991"/>
                <a:gd name="T92" fmla="*/ 782 w 996"/>
                <a:gd name="T93" fmla="*/ 496 h 991"/>
                <a:gd name="T94" fmla="*/ 498 w 996"/>
                <a:gd name="T95" fmla="*/ 779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96" h="991">
                  <a:moveTo>
                    <a:pt x="914" y="501"/>
                  </a:moveTo>
                  <a:cubicBezTo>
                    <a:pt x="914" y="488"/>
                    <a:pt x="914" y="476"/>
                    <a:pt x="913" y="463"/>
                  </a:cubicBezTo>
                  <a:cubicBezTo>
                    <a:pt x="996" y="442"/>
                    <a:pt x="996" y="442"/>
                    <a:pt x="996" y="442"/>
                  </a:cubicBezTo>
                  <a:cubicBezTo>
                    <a:pt x="959" y="299"/>
                    <a:pt x="959" y="299"/>
                    <a:pt x="959" y="299"/>
                  </a:cubicBezTo>
                  <a:cubicBezTo>
                    <a:pt x="874" y="321"/>
                    <a:pt x="874" y="321"/>
                    <a:pt x="874" y="321"/>
                  </a:cubicBezTo>
                  <a:cubicBezTo>
                    <a:pt x="856" y="284"/>
                    <a:pt x="832" y="250"/>
                    <a:pt x="805" y="219"/>
                  </a:cubicBezTo>
                  <a:cubicBezTo>
                    <a:pt x="859" y="149"/>
                    <a:pt x="859" y="149"/>
                    <a:pt x="859" y="149"/>
                  </a:cubicBezTo>
                  <a:cubicBezTo>
                    <a:pt x="742" y="59"/>
                    <a:pt x="742" y="59"/>
                    <a:pt x="742" y="59"/>
                  </a:cubicBezTo>
                  <a:cubicBezTo>
                    <a:pt x="687" y="130"/>
                    <a:pt x="687" y="130"/>
                    <a:pt x="687" y="130"/>
                  </a:cubicBezTo>
                  <a:cubicBezTo>
                    <a:pt x="651" y="112"/>
                    <a:pt x="613" y="99"/>
                    <a:pt x="572" y="91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4" y="91"/>
                    <a:pt x="424" y="91"/>
                    <a:pt x="424" y="91"/>
                  </a:cubicBezTo>
                  <a:cubicBezTo>
                    <a:pt x="386" y="98"/>
                    <a:pt x="349" y="111"/>
                    <a:pt x="315" y="127"/>
                  </a:cubicBezTo>
                  <a:cubicBezTo>
                    <a:pt x="260" y="55"/>
                    <a:pt x="260" y="55"/>
                    <a:pt x="260" y="55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96" y="215"/>
                    <a:pt x="196" y="215"/>
                    <a:pt x="196" y="215"/>
                  </a:cubicBezTo>
                  <a:cubicBezTo>
                    <a:pt x="175" y="237"/>
                    <a:pt x="157" y="260"/>
                    <a:pt x="142" y="286"/>
                  </a:cubicBezTo>
                  <a:cubicBezTo>
                    <a:pt x="59" y="255"/>
                    <a:pt x="59" y="255"/>
                    <a:pt x="59" y="255"/>
                  </a:cubicBezTo>
                  <a:cubicBezTo>
                    <a:pt x="8" y="394"/>
                    <a:pt x="8" y="394"/>
                    <a:pt x="8" y="394"/>
                  </a:cubicBezTo>
                  <a:cubicBezTo>
                    <a:pt x="89" y="424"/>
                    <a:pt x="89" y="424"/>
                    <a:pt x="89" y="424"/>
                  </a:cubicBezTo>
                  <a:cubicBezTo>
                    <a:pt x="85" y="449"/>
                    <a:pt x="82" y="474"/>
                    <a:pt x="82" y="501"/>
                  </a:cubicBezTo>
                  <a:cubicBezTo>
                    <a:pt x="82" y="510"/>
                    <a:pt x="82" y="519"/>
                    <a:pt x="83" y="528"/>
                  </a:cubicBezTo>
                  <a:cubicBezTo>
                    <a:pt x="0" y="550"/>
                    <a:pt x="0" y="550"/>
                    <a:pt x="0" y="550"/>
                  </a:cubicBezTo>
                  <a:cubicBezTo>
                    <a:pt x="38" y="692"/>
                    <a:pt x="38" y="692"/>
                    <a:pt x="38" y="692"/>
                  </a:cubicBezTo>
                  <a:cubicBezTo>
                    <a:pt x="119" y="671"/>
                    <a:pt x="119" y="671"/>
                    <a:pt x="119" y="671"/>
                  </a:cubicBezTo>
                  <a:cubicBezTo>
                    <a:pt x="136" y="710"/>
                    <a:pt x="159" y="746"/>
                    <a:pt x="187" y="777"/>
                  </a:cubicBezTo>
                  <a:cubicBezTo>
                    <a:pt x="137" y="842"/>
                    <a:pt x="137" y="842"/>
                    <a:pt x="137" y="842"/>
                  </a:cubicBezTo>
                  <a:cubicBezTo>
                    <a:pt x="254" y="933"/>
                    <a:pt x="254" y="933"/>
                    <a:pt x="254" y="933"/>
                  </a:cubicBezTo>
                  <a:cubicBezTo>
                    <a:pt x="303" y="869"/>
                    <a:pt x="303" y="869"/>
                    <a:pt x="303" y="869"/>
                  </a:cubicBezTo>
                  <a:cubicBezTo>
                    <a:pt x="341" y="888"/>
                    <a:pt x="381" y="903"/>
                    <a:pt x="424" y="910"/>
                  </a:cubicBezTo>
                  <a:cubicBezTo>
                    <a:pt x="424" y="991"/>
                    <a:pt x="424" y="991"/>
                    <a:pt x="424" y="991"/>
                  </a:cubicBezTo>
                  <a:cubicBezTo>
                    <a:pt x="572" y="991"/>
                    <a:pt x="572" y="991"/>
                    <a:pt x="572" y="991"/>
                  </a:cubicBezTo>
                  <a:cubicBezTo>
                    <a:pt x="572" y="910"/>
                    <a:pt x="572" y="910"/>
                    <a:pt x="572" y="910"/>
                  </a:cubicBezTo>
                  <a:cubicBezTo>
                    <a:pt x="613" y="903"/>
                    <a:pt x="652" y="890"/>
                    <a:pt x="687" y="871"/>
                  </a:cubicBezTo>
                  <a:cubicBezTo>
                    <a:pt x="736" y="936"/>
                    <a:pt x="736" y="936"/>
                    <a:pt x="736" y="936"/>
                  </a:cubicBezTo>
                  <a:cubicBezTo>
                    <a:pt x="854" y="848"/>
                    <a:pt x="854" y="848"/>
                    <a:pt x="854" y="848"/>
                  </a:cubicBezTo>
                  <a:cubicBezTo>
                    <a:pt x="805" y="782"/>
                    <a:pt x="805" y="782"/>
                    <a:pt x="805" y="782"/>
                  </a:cubicBezTo>
                  <a:cubicBezTo>
                    <a:pt x="826" y="759"/>
                    <a:pt x="844" y="734"/>
                    <a:pt x="859" y="707"/>
                  </a:cubicBezTo>
                  <a:cubicBezTo>
                    <a:pt x="937" y="736"/>
                    <a:pt x="937" y="736"/>
                    <a:pt x="937" y="736"/>
                  </a:cubicBezTo>
                  <a:cubicBezTo>
                    <a:pt x="988" y="597"/>
                    <a:pt x="988" y="597"/>
                    <a:pt x="988" y="597"/>
                  </a:cubicBezTo>
                  <a:cubicBezTo>
                    <a:pt x="909" y="568"/>
                    <a:pt x="909" y="568"/>
                    <a:pt x="909" y="568"/>
                  </a:cubicBezTo>
                  <a:cubicBezTo>
                    <a:pt x="912" y="546"/>
                    <a:pt x="914" y="524"/>
                    <a:pt x="914" y="501"/>
                  </a:cubicBezTo>
                  <a:close/>
                  <a:moveTo>
                    <a:pt x="498" y="779"/>
                  </a:moveTo>
                  <a:cubicBezTo>
                    <a:pt x="342" y="779"/>
                    <a:pt x="215" y="652"/>
                    <a:pt x="215" y="496"/>
                  </a:cubicBezTo>
                  <a:cubicBezTo>
                    <a:pt x="215" y="339"/>
                    <a:pt x="342" y="212"/>
                    <a:pt x="498" y="212"/>
                  </a:cubicBezTo>
                  <a:cubicBezTo>
                    <a:pt x="655" y="212"/>
                    <a:pt x="782" y="339"/>
                    <a:pt x="782" y="496"/>
                  </a:cubicBezTo>
                  <a:cubicBezTo>
                    <a:pt x="782" y="652"/>
                    <a:pt x="655" y="779"/>
                    <a:pt x="498" y="779"/>
                  </a:cubicBezTo>
                  <a:close/>
                </a:path>
              </a:pathLst>
            </a:custGeom>
            <a:grpFill/>
            <a:ln w="10636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宋体" panose="02010600030101010101" pitchFamily="2" charset="-122"/>
              </a:endParaRPr>
            </a:p>
          </p:txBody>
        </p:sp>
        <p:sp>
          <p:nvSpPr>
            <p:cNvPr id="27" name="îş1ïḍé"/>
            <p:cNvSpPr/>
            <p:nvPr userDrawn="1"/>
          </p:nvSpPr>
          <p:spPr bwMode="auto">
            <a:xfrm>
              <a:off x="2377440" y="259080"/>
              <a:ext cx="2543589" cy="2529840"/>
            </a:xfrm>
            <a:custGeom>
              <a:avLst/>
              <a:gdLst>
                <a:gd name="T0" fmla="*/ 914 w 996"/>
                <a:gd name="T1" fmla="*/ 501 h 991"/>
                <a:gd name="T2" fmla="*/ 913 w 996"/>
                <a:gd name="T3" fmla="*/ 463 h 991"/>
                <a:gd name="T4" fmla="*/ 996 w 996"/>
                <a:gd name="T5" fmla="*/ 442 h 991"/>
                <a:gd name="T6" fmla="*/ 959 w 996"/>
                <a:gd name="T7" fmla="*/ 299 h 991"/>
                <a:gd name="T8" fmla="*/ 874 w 996"/>
                <a:gd name="T9" fmla="*/ 321 h 991"/>
                <a:gd name="T10" fmla="*/ 805 w 996"/>
                <a:gd name="T11" fmla="*/ 219 h 991"/>
                <a:gd name="T12" fmla="*/ 859 w 996"/>
                <a:gd name="T13" fmla="*/ 149 h 991"/>
                <a:gd name="T14" fmla="*/ 742 w 996"/>
                <a:gd name="T15" fmla="*/ 59 h 991"/>
                <a:gd name="T16" fmla="*/ 687 w 996"/>
                <a:gd name="T17" fmla="*/ 130 h 991"/>
                <a:gd name="T18" fmla="*/ 572 w 996"/>
                <a:gd name="T19" fmla="*/ 91 h 991"/>
                <a:gd name="T20" fmla="*/ 572 w 996"/>
                <a:gd name="T21" fmla="*/ 0 h 991"/>
                <a:gd name="T22" fmla="*/ 424 w 996"/>
                <a:gd name="T23" fmla="*/ 0 h 991"/>
                <a:gd name="T24" fmla="*/ 424 w 996"/>
                <a:gd name="T25" fmla="*/ 91 h 991"/>
                <a:gd name="T26" fmla="*/ 315 w 996"/>
                <a:gd name="T27" fmla="*/ 127 h 991"/>
                <a:gd name="T28" fmla="*/ 260 w 996"/>
                <a:gd name="T29" fmla="*/ 55 h 991"/>
                <a:gd name="T30" fmla="*/ 142 w 996"/>
                <a:gd name="T31" fmla="*/ 144 h 991"/>
                <a:gd name="T32" fmla="*/ 196 w 996"/>
                <a:gd name="T33" fmla="*/ 215 h 991"/>
                <a:gd name="T34" fmla="*/ 142 w 996"/>
                <a:gd name="T35" fmla="*/ 286 h 991"/>
                <a:gd name="T36" fmla="*/ 59 w 996"/>
                <a:gd name="T37" fmla="*/ 255 h 991"/>
                <a:gd name="T38" fmla="*/ 8 w 996"/>
                <a:gd name="T39" fmla="*/ 394 h 991"/>
                <a:gd name="T40" fmla="*/ 89 w 996"/>
                <a:gd name="T41" fmla="*/ 424 h 991"/>
                <a:gd name="T42" fmla="*/ 82 w 996"/>
                <a:gd name="T43" fmla="*/ 501 h 991"/>
                <a:gd name="T44" fmla="*/ 83 w 996"/>
                <a:gd name="T45" fmla="*/ 528 h 991"/>
                <a:gd name="T46" fmla="*/ 0 w 996"/>
                <a:gd name="T47" fmla="*/ 550 h 991"/>
                <a:gd name="T48" fmla="*/ 38 w 996"/>
                <a:gd name="T49" fmla="*/ 692 h 991"/>
                <a:gd name="T50" fmla="*/ 119 w 996"/>
                <a:gd name="T51" fmla="*/ 671 h 991"/>
                <a:gd name="T52" fmla="*/ 187 w 996"/>
                <a:gd name="T53" fmla="*/ 777 h 991"/>
                <a:gd name="T54" fmla="*/ 137 w 996"/>
                <a:gd name="T55" fmla="*/ 842 h 991"/>
                <a:gd name="T56" fmla="*/ 254 w 996"/>
                <a:gd name="T57" fmla="*/ 933 h 991"/>
                <a:gd name="T58" fmla="*/ 303 w 996"/>
                <a:gd name="T59" fmla="*/ 869 h 991"/>
                <a:gd name="T60" fmla="*/ 424 w 996"/>
                <a:gd name="T61" fmla="*/ 910 h 991"/>
                <a:gd name="T62" fmla="*/ 424 w 996"/>
                <a:gd name="T63" fmla="*/ 991 h 991"/>
                <a:gd name="T64" fmla="*/ 572 w 996"/>
                <a:gd name="T65" fmla="*/ 991 h 991"/>
                <a:gd name="T66" fmla="*/ 572 w 996"/>
                <a:gd name="T67" fmla="*/ 910 h 991"/>
                <a:gd name="T68" fmla="*/ 687 w 996"/>
                <a:gd name="T69" fmla="*/ 871 h 991"/>
                <a:gd name="T70" fmla="*/ 736 w 996"/>
                <a:gd name="T71" fmla="*/ 936 h 991"/>
                <a:gd name="T72" fmla="*/ 854 w 996"/>
                <a:gd name="T73" fmla="*/ 848 h 991"/>
                <a:gd name="T74" fmla="*/ 805 w 996"/>
                <a:gd name="T75" fmla="*/ 782 h 991"/>
                <a:gd name="T76" fmla="*/ 859 w 996"/>
                <a:gd name="T77" fmla="*/ 707 h 991"/>
                <a:gd name="T78" fmla="*/ 937 w 996"/>
                <a:gd name="T79" fmla="*/ 736 h 991"/>
                <a:gd name="T80" fmla="*/ 988 w 996"/>
                <a:gd name="T81" fmla="*/ 597 h 991"/>
                <a:gd name="T82" fmla="*/ 909 w 996"/>
                <a:gd name="T83" fmla="*/ 568 h 991"/>
                <a:gd name="T84" fmla="*/ 914 w 996"/>
                <a:gd name="T85" fmla="*/ 501 h 991"/>
                <a:gd name="T86" fmla="*/ 498 w 996"/>
                <a:gd name="T87" fmla="*/ 779 h 991"/>
                <a:gd name="T88" fmla="*/ 215 w 996"/>
                <a:gd name="T89" fmla="*/ 496 h 991"/>
                <a:gd name="T90" fmla="*/ 498 w 996"/>
                <a:gd name="T91" fmla="*/ 212 h 991"/>
                <a:gd name="T92" fmla="*/ 782 w 996"/>
                <a:gd name="T93" fmla="*/ 496 h 991"/>
                <a:gd name="T94" fmla="*/ 498 w 996"/>
                <a:gd name="T95" fmla="*/ 779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96" h="991">
                  <a:moveTo>
                    <a:pt x="914" y="501"/>
                  </a:moveTo>
                  <a:cubicBezTo>
                    <a:pt x="914" y="488"/>
                    <a:pt x="914" y="476"/>
                    <a:pt x="913" y="463"/>
                  </a:cubicBezTo>
                  <a:cubicBezTo>
                    <a:pt x="996" y="442"/>
                    <a:pt x="996" y="442"/>
                    <a:pt x="996" y="442"/>
                  </a:cubicBezTo>
                  <a:cubicBezTo>
                    <a:pt x="959" y="299"/>
                    <a:pt x="959" y="299"/>
                    <a:pt x="959" y="299"/>
                  </a:cubicBezTo>
                  <a:cubicBezTo>
                    <a:pt x="874" y="321"/>
                    <a:pt x="874" y="321"/>
                    <a:pt x="874" y="321"/>
                  </a:cubicBezTo>
                  <a:cubicBezTo>
                    <a:pt x="856" y="284"/>
                    <a:pt x="832" y="250"/>
                    <a:pt x="805" y="219"/>
                  </a:cubicBezTo>
                  <a:cubicBezTo>
                    <a:pt x="859" y="149"/>
                    <a:pt x="859" y="149"/>
                    <a:pt x="859" y="149"/>
                  </a:cubicBezTo>
                  <a:cubicBezTo>
                    <a:pt x="742" y="59"/>
                    <a:pt x="742" y="59"/>
                    <a:pt x="742" y="59"/>
                  </a:cubicBezTo>
                  <a:cubicBezTo>
                    <a:pt x="687" y="130"/>
                    <a:pt x="687" y="130"/>
                    <a:pt x="687" y="130"/>
                  </a:cubicBezTo>
                  <a:cubicBezTo>
                    <a:pt x="651" y="112"/>
                    <a:pt x="613" y="99"/>
                    <a:pt x="572" y="91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4" y="91"/>
                    <a:pt x="424" y="91"/>
                    <a:pt x="424" y="91"/>
                  </a:cubicBezTo>
                  <a:cubicBezTo>
                    <a:pt x="386" y="98"/>
                    <a:pt x="349" y="111"/>
                    <a:pt x="315" y="127"/>
                  </a:cubicBezTo>
                  <a:cubicBezTo>
                    <a:pt x="260" y="55"/>
                    <a:pt x="260" y="55"/>
                    <a:pt x="260" y="55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96" y="215"/>
                    <a:pt x="196" y="215"/>
                    <a:pt x="196" y="215"/>
                  </a:cubicBezTo>
                  <a:cubicBezTo>
                    <a:pt x="175" y="237"/>
                    <a:pt x="157" y="260"/>
                    <a:pt x="142" y="286"/>
                  </a:cubicBezTo>
                  <a:cubicBezTo>
                    <a:pt x="59" y="255"/>
                    <a:pt x="59" y="255"/>
                    <a:pt x="59" y="255"/>
                  </a:cubicBezTo>
                  <a:cubicBezTo>
                    <a:pt x="8" y="394"/>
                    <a:pt x="8" y="394"/>
                    <a:pt x="8" y="394"/>
                  </a:cubicBezTo>
                  <a:cubicBezTo>
                    <a:pt x="89" y="424"/>
                    <a:pt x="89" y="424"/>
                    <a:pt x="89" y="424"/>
                  </a:cubicBezTo>
                  <a:cubicBezTo>
                    <a:pt x="85" y="449"/>
                    <a:pt x="82" y="474"/>
                    <a:pt x="82" y="501"/>
                  </a:cubicBezTo>
                  <a:cubicBezTo>
                    <a:pt x="82" y="510"/>
                    <a:pt x="82" y="519"/>
                    <a:pt x="83" y="528"/>
                  </a:cubicBezTo>
                  <a:cubicBezTo>
                    <a:pt x="0" y="550"/>
                    <a:pt x="0" y="550"/>
                    <a:pt x="0" y="550"/>
                  </a:cubicBezTo>
                  <a:cubicBezTo>
                    <a:pt x="38" y="692"/>
                    <a:pt x="38" y="692"/>
                    <a:pt x="38" y="692"/>
                  </a:cubicBezTo>
                  <a:cubicBezTo>
                    <a:pt x="119" y="671"/>
                    <a:pt x="119" y="671"/>
                    <a:pt x="119" y="671"/>
                  </a:cubicBezTo>
                  <a:cubicBezTo>
                    <a:pt x="136" y="710"/>
                    <a:pt x="159" y="746"/>
                    <a:pt x="187" y="777"/>
                  </a:cubicBezTo>
                  <a:cubicBezTo>
                    <a:pt x="137" y="842"/>
                    <a:pt x="137" y="842"/>
                    <a:pt x="137" y="842"/>
                  </a:cubicBezTo>
                  <a:cubicBezTo>
                    <a:pt x="254" y="933"/>
                    <a:pt x="254" y="933"/>
                    <a:pt x="254" y="933"/>
                  </a:cubicBezTo>
                  <a:cubicBezTo>
                    <a:pt x="303" y="869"/>
                    <a:pt x="303" y="869"/>
                    <a:pt x="303" y="869"/>
                  </a:cubicBezTo>
                  <a:cubicBezTo>
                    <a:pt x="341" y="888"/>
                    <a:pt x="381" y="903"/>
                    <a:pt x="424" y="910"/>
                  </a:cubicBezTo>
                  <a:cubicBezTo>
                    <a:pt x="424" y="991"/>
                    <a:pt x="424" y="991"/>
                    <a:pt x="424" y="991"/>
                  </a:cubicBezTo>
                  <a:cubicBezTo>
                    <a:pt x="572" y="991"/>
                    <a:pt x="572" y="991"/>
                    <a:pt x="572" y="991"/>
                  </a:cubicBezTo>
                  <a:cubicBezTo>
                    <a:pt x="572" y="910"/>
                    <a:pt x="572" y="910"/>
                    <a:pt x="572" y="910"/>
                  </a:cubicBezTo>
                  <a:cubicBezTo>
                    <a:pt x="613" y="903"/>
                    <a:pt x="652" y="890"/>
                    <a:pt x="687" y="871"/>
                  </a:cubicBezTo>
                  <a:cubicBezTo>
                    <a:pt x="736" y="936"/>
                    <a:pt x="736" y="936"/>
                    <a:pt x="736" y="936"/>
                  </a:cubicBezTo>
                  <a:cubicBezTo>
                    <a:pt x="854" y="848"/>
                    <a:pt x="854" y="848"/>
                    <a:pt x="854" y="848"/>
                  </a:cubicBezTo>
                  <a:cubicBezTo>
                    <a:pt x="805" y="782"/>
                    <a:pt x="805" y="782"/>
                    <a:pt x="805" y="782"/>
                  </a:cubicBezTo>
                  <a:cubicBezTo>
                    <a:pt x="826" y="759"/>
                    <a:pt x="844" y="734"/>
                    <a:pt x="859" y="707"/>
                  </a:cubicBezTo>
                  <a:cubicBezTo>
                    <a:pt x="937" y="736"/>
                    <a:pt x="937" y="736"/>
                    <a:pt x="937" y="736"/>
                  </a:cubicBezTo>
                  <a:cubicBezTo>
                    <a:pt x="988" y="597"/>
                    <a:pt x="988" y="597"/>
                    <a:pt x="988" y="597"/>
                  </a:cubicBezTo>
                  <a:cubicBezTo>
                    <a:pt x="909" y="568"/>
                    <a:pt x="909" y="568"/>
                    <a:pt x="909" y="568"/>
                  </a:cubicBezTo>
                  <a:cubicBezTo>
                    <a:pt x="912" y="546"/>
                    <a:pt x="914" y="524"/>
                    <a:pt x="914" y="501"/>
                  </a:cubicBezTo>
                  <a:close/>
                  <a:moveTo>
                    <a:pt x="498" y="779"/>
                  </a:moveTo>
                  <a:cubicBezTo>
                    <a:pt x="342" y="779"/>
                    <a:pt x="215" y="652"/>
                    <a:pt x="215" y="496"/>
                  </a:cubicBezTo>
                  <a:cubicBezTo>
                    <a:pt x="215" y="339"/>
                    <a:pt x="342" y="212"/>
                    <a:pt x="498" y="212"/>
                  </a:cubicBezTo>
                  <a:cubicBezTo>
                    <a:pt x="655" y="212"/>
                    <a:pt x="782" y="339"/>
                    <a:pt x="782" y="496"/>
                  </a:cubicBezTo>
                  <a:cubicBezTo>
                    <a:pt x="782" y="652"/>
                    <a:pt x="655" y="779"/>
                    <a:pt x="498" y="779"/>
                  </a:cubicBezTo>
                  <a:close/>
                </a:path>
              </a:pathLst>
            </a:custGeom>
            <a:grpFill/>
            <a:ln w="10636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宋体" panose="02010600030101010101" pitchFamily="2" charset="-122"/>
              </a:endParaRPr>
            </a:p>
          </p:txBody>
        </p:sp>
      </p:grpSp>
      <p:sp>
        <p:nvSpPr>
          <p:cNvPr id="28" name="Line"/>
          <p:cNvSpPr/>
          <p:nvPr userDrawn="1"/>
        </p:nvSpPr>
        <p:spPr>
          <a:xfrm flipV="1">
            <a:off x="11666557" y="4206240"/>
            <a:ext cx="0" cy="1917542"/>
          </a:xfrm>
          <a:prstGeom prst="line">
            <a:avLst/>
          </a:prstGeom>
          <a:ln w="25400">
            <a:solidFill>
              <a:srgbClr val="E4E4E4"/>
            </a:solidFill>
            <a:miter lim="400000"/>
          </a:ln>
        </p:spPr>
        <p:txBody>
          <a:bodyPr lIns="25400" tIns="25400" rIns="25400" bIns="25400" anchor="ctr"/>
          <a:lstStyle/>
          <a:p>
            <a:endParaRPr sz="9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462944" y="6360763"/>
            <a:ext cx="407226" cy="207677"/>
          </a:xfrm>
          <a:prstGeom prst="rect">
            <a:avLst/>
          </a:prstGeom>
        </p:spPr>
        <p:txBody>
          <a:bodyPr wrap="square"/>
          <a:lstStyle>
            <a:lvl1pPr algn="ctr">
              <a:defRPr sz="1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Open Sans Bold"/>
              </a:defRPr>
            </a:lvl1pPr>
          </a:lstStyle>
          <a:p>
            <a:fld id="{86CB4B4D-7CA3-9044-876B-883B54F8677D}" type="slidenum">
              <a:rPr lang="en-US" smtClean="0"/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Line"/>
          <p:cNvSpPr/>
          <p:nvPr userDrawn="1"/>
        </p:nvSpPr>
        <p:spPr>
          <a:xfrm flipV="1">
            <a:off x="388957" y="853440"/>
            <a:ext cx="0" cy="1917542"/>
          </a:xfrm>
          <a:prstGeom prst="line">
            <a:avLst/>
          </a:prstGeom>
          <a:ln w="25400">
            <a:solidFill>
              <a:srgbClr val="E4E4E4"/>
            </a:solidFill>
            <a:miter lim="400000"/>
          </a:ln>
        </p:spPr>
        <p:txBody>
          <a:bodyPr lIns="25400" tIns="25400" rIns="25400" bIns="25400" anchor="ctr"/>
          <a:lstStyle/>
          <a:p>
            <a:endParaRPr sz="9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9" name="组合 8"/>
          <p:cNvGrpSpPr/>
          <p:nvPr userDrawn="1"/>
        </p:nvGrpSpPr>
        <p:grpSpPr>
          <a:xfrm>
            <a:off x="304389" y="3014074"/>
            <a:ext cx="169136" cy="955185"/>
            <a:chOff x="329672" y="1124314"/>
            <a:chExt cx="169136" cy="955185"/>
          </a:xfrm>
        </p:grpSpPr>
        <p:sp>
          <p:nvSpPr>
            <p:cNvPr id="10" name="Circle"/>
            <p:cNvSpPr/>
            <p:nvPr userDrawn="1"/>
          </p:nvSpPr>
          <p:spPr>
            <a:xfrm>
              <a:off x="329672" y="1124314"/>
              <a:ext cx="169136" cy="169136"/>
            </a:xfrm>
            <a:prstGeom prst="ellipse">
              <a:avLst/>
            </a:prstGeom>
            <a:solidFill>
              <a:schemeClr val="accent5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11" name="Circle"/>
            <p:cNvSpPr/>
            <p:nvPr userDrawn="1"/>
          </p:nvSpPr>
          <p:spPr>
            <a:xfrm>
              <a:off x="376007" y="1168400"/>
              <a:ext cx="76465" cy="76465"/>
            </a:xfrm>
            <a:prstGeom prst="ellipse">
              <a:avLst/>
            </a:prstGeom>
            <a:solidFill>
              <a:schemeClr val="bg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12" name="Circle"/>
            <p:cNvSpPr/>
            <p:nvPr userDrawn="1"/>
          </p:nvSpPr>
          <p:spPr>
            <a:xfrm>
              <a:off x="376007" y="1446611"/>
              <a:ext cx="76465" cy="76465"/>
            </a:xfrm>
            <a:prstGeom prst="ellipse">
              <a:avLst/>
            </a:prstGeom>
            <a:solidFill>
              <a:srgbClr val="E4E5E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13" name="Circle"/>
            <p:cNvSpPr/>
            <p:nvPr userDrawn="1"/>
          </p:nvSpPr>
          <p:spPr>
            <a:xfrm>
              <a:off x="376007" y="1726011"/>
              <a:ext cx="76465" cy="76465"/>
            </a:xfrm>
            <a:prstGeom prst="ellipse">
              <a:avLst/>
            </a:prstGeom>
            <a:solidFill>
              <a:srgbClr val="E3E4E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14" name="Circle"/>
            <p:cNvSpPr/>
            <p:nvPr userDrawn="1"/>
          </p:nvSpPr>
          <p:spPr>
            <a:xfrm>
              <a:off x="376007" y="2003034"/>
              <a:ext cx="76465" cy="76465"/>
            </a:xfrm>
            <a:prstGeom prst="ellipse">
              <a:avLst/>
            </a:prstGeom>
            <a:solidFill>
              <a:srgbClr val="E3E4E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15" name="组合 14"/>
          <p:cNvGrpSpPr/>
          <p:nvPr userDrawn="1"/>
        </p:nvGrpSpPr>
        <p:grpSpPr>
          <a:xfrm>
            <a:off x="130293" y="106680"/>
            <a:ext cx="682508" cy="538695"/>
            <a:chOff x="-2926080" y="259080"/>
            <a:chExt cx="7847109" cy="6193620"/>
          </a:xfrm>
          <a:solidFill>
            <a:srgbClr val="12569A"/>
          </a:solidFill>
        </p:grpSpPr>
        <p:sp>
          <p:nvSpPr>
            <p:cNvPr id="16" name="îş1ïḍé"/>
            <p:cNvSpPr/>
            <p:nvPr userDrawn="1"/>
          </p:nvSpPr>
          <p:spPr bwMode="auto">
            <a:xfrm>
              <a:off x="-2926080" y="632174"/>
              <a:ext cx="5852159" cy="5820526"/>
            </a:xfrm>
            <a:custGeom>
              <a:avLst/>
              <a:gdLst>
                <a:gd name="T0" fmla="*/ 914 w 996"/>
                <a:gd name="T1" fmla="*/ 501 h 991"/>
                <a:gd name="T2" fmla="*/ 913 w 996"/>
                <a:gd name="T3" fmla="*/ 463 h 991"/>
                <a:gd name="T4" fmla="*/ 996 w 996"/>
                <a:gd name="T5" fmla="*/ 442 h 991"/>
                <a:gd name="T6" fmla="*/ 959 w 996"/>
                <a:gd name="T7" fmla="*/ 299 h 991"/>
                <a:gd name="T8" fmla="*/ 874 w 996"/>
                <a:gd name="T9" fmla="*/ 321 h 991"/>
                <a:gd name="T10" fmla="*/ 805 w 996"/>
                <a:gd name="T11" fmla="*/ 219 h 991"/>
                <a:gd name="T12" fmla="*/ 859 w 996"/>
                <a:gd name="T13" fmla="*/ 149 h 991"/>
                <a:gd name="T14" fmla="*/ 742 w 996"/>
                <a:gd name="T15" fmla="*/ 59 h 991"/>
                <a:gd name="T16" fmla="*/ 687 w 996"/>
                <a:gd name="T17" fmla="*/ 130 h 991"/>
                <a:gd name="T18" fmla="*/ 572 w 996"/>
                <a:gd name="T19" fmla="*/ 91 h 991"/>
                <a:gd name="T20" fmla="*/ 572 w 996"/>
                <a:gd name="T21" fmla="*/ 0 h 991"/>
                <a:gd name="T22" fmla="*/ 424 w 996"/>
                <a:gd name="T23" fmla="*/ 0 h 991"/>
                <a:gd name="T24" fmla="*/ 424 w 996"/>
                <a:gd name="T25" fmla="*/ 91 h 991"/>
                <a:gd name="T26" fmla="*/ 315 w 996"/>
                <a:gd name="T27" fmla="*/ 127 h 991"/>
                <a:gd name="T28" fmla="*/ 260 w 996"/>
                <a:gd name="T29" fmla="*/ 55 h 991"/>
                <a:gd name="T30" fmla="*/ 142 w 996"/>
                <a:gd name="T31" fmla="*/ 144 h 991"/>
                <a:gd name="T32" fmla="*/ 196 w 996"/>
                <a:gd name="T33" fmla="*/ 215 h 991"/>
                <a:gd name="T34" fmla="*/ 142 w 996"/>
                <a:gd name="T35" fmla="*/ 286 h 991"/>
                <a:gd name="T36" fmla="*/ 59 w 996"/>
                <a:gd name="T37" fmla="*/ 255 h 991"/>
                <a:gd name="T38" fmla="*/ 8 w 996"/>
                <a:gd name="T39" fmla="*/ 394 h 991"/>
                <a:gd name="T40" fmla="*/ 89 w 996"/>
                <a:gd name="T41" fmla="*/ 424 h 991"/>
                <a:gd name="T42" fmla="*/ 82 w 996"/>
                <a:gd name="T43" fmla="*/ 501 h 991"/>
                <a:gd name="T44" fmla="*/ 83 w 996"/>
                <a:gd name="T45" fmla="*/ 528 h 991"/>
                <a:gd name="T46" fmla="*/ 0 w 996"/>
                <a:gd name="T47" fmla="*/ 550 h 991"/>
                <a:gd name="T48" fmla="*/ 38 w 996"/>
                <a:gd name="T49" fmla="*/ 692 h 991"/>
                <a:gd name="T50" fmla="*/ 119 w 996"/>
                <a:gd name="T51" fmla="*/ 671 h 991"/>
                <a:gd name="T52" fmla="*/ 187 w 996"/>
                <a:gd name="T53" fmla="*/ 777 h 991"/>
                <a:gd name="T54" fmla="*/ 137 w 996"/>
                <a:gd name="T55" fmla="*/ 842 h 991"/>
                <a:gd name="T56" fmla="*/ 254 w 996"/>
                <a:gd name="T57" fmla="*/ 933 h 991"/>
                <a:gd name="T58" fmla="*/ 303 w 996"/>
                <a:gd name="T59" fmla="*/ 869 h 991"/>
                <a:gd name="T60" fmla="*/ 424 w 996"/>
                <a:gd name="T61" fmla="*/ 910 h 991"/>
                <a:gd name="T62" fmla="*/ 424 w 996"/>
                <a:gd name="T63" fmla="*/ 991 h 991"/>
                <a:gd name="T64" fmla="*/ 572 w 996"/>
                <a:gd name="T65" fmla="*/ 991 h 991"/>
                <a:gd name="T66" fmla="*/ 572 w 996"/>
                <a:gd name="T67" fmla="*/ 910 h 991"/>
                <a:gd name="T68" fmla="*/ 687 w 996"/>
                <a:gd name="T69" fmla="*/ 871 h 991"/>
                <a:gd name="T70" fmla="*/ 736 w 996"/>
                <a:gd name="T71" fmla="*/ 936 h 991"/>
                <a:gd name="T72" fmla="*/ 854 w 996"/>
                <a:gd name="T73" fmla="*/ 848 h 991"/>
                <a:gd name="T74" fmla="*/ 805 w 996"/>
                <a:gd name="T75" fmla="*/ 782 h 991"/>
                <a:gd name="T76" fmla="*/ 859 w 996"/>
                <a:gd name="T77" fmla="*/ 707 h 991"/>
                <a:gd name="T78" fmla="*/ 937 w 996"/>
                <a:gd name="T79" fmla="*/ 736 h 991"/>
                <a:gd name="T80" fmla="*/ 988 w 996"/>
                <a:gd name="T81" fmla="*/ 597 h 991"/>
                <a:gd name="T82" fmla="*/ 909 w 996"/>
                <a:gd name="T83" fmla="*/ 568 h 991"/>
                <a:gd name="T84" fmla="*/ 914 w 996"/>
                <a:gd name="T85" fmla="*/ 501 h 991"/>
                <a:gd name="T86" fmla="*/ 498 w 996"/>
                <a:gd name="T87" fmla="*/ 779 h 991"/>
                <a:gd name="T88" fmla="*/ 215 w 996"/>
                <a:gd name="T89" fmla="*/ 496 h 991"/>
                <a:gd name="T90" fmla="*/ 498 w 996"/>
                <a:gd name="T91" fmla="*/ 212 h 991"/>
                <a:gd name="T92" fmla="*/ 782 w 996"/>
                <a:gd name="T93" fmla="*/ 496 h 991"/>
                <a:gd name="T94" fmla="*/ 498 w 996"/>
                <a:gd name="T95" fmla="*/ 779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96" h="991">
                  <a:moveTo>
                    <a:pt x="914" y="501"/>
                  </a:moveTo>
                  <a:cubicBezTo>
                    <a:pt x="914" y="488"/>
                    <a:pt x="914" y="476"/>
                    <a:pt x="913" y="463"/>
                  </a:cubicBezTo>
                  <a:cubicBezTo>
                    <a:pt x="996" y="442"/>
                    <a:pt x="996" y="442"/>
                    <a:pt x="996" y="442"/>
                  </a:cubicBezTo>
                  <a:cubicBezTo>
                    <a:pt x="959" y="299"/>
                    <a:pt x="959" y="299"/>
                    <a:pt x="959" y="299"/>
                  </a:cubicBezTo>
                  <a:cubicBezTo>
                    <a:pt x="874" y="321"/>
                    <a:pt x="874" y="321"/>
                    <a:pt x="874" y="321"/>
                  </a:cubicBezTo>
                  <a:cubicBezTo>
                    <a:pt x="856" y="284"/>
                    <a:pt x="832" y="250"/>
                    <a:pt x="805" y="219"/>
                  </a:cubicBezTo>
                  <a:cubicBezTo>
                    <a:pt x="859" y="149"/>
                    <a:pt x="859" y="149"/>
                    <a:pt x="859" y="149"/>
                  </a:cubicBezTo>
                  <a:cubicBezTo>
                    <a:pt x="742" y="59"/>
                    <a:pt x="742" y="59"/>
                    <a:pt x="742" y="59"/>
                  </a:cubicBezTo>
                  <a:cubicBezTo>
                    <a:pt x="687" y="130"/>
                    <a:pt x="687" y="130"/>
                    <a:pt x="687" y="130"/>
                  </a:cubicBezTo>
                  <a:cubicBezTo>
                    <a:pt x="651" y="112"/>
                    <a:pt x="613" y="99"/>
                    <a:pt x="572" y="91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4" y="91"/>
                    <a:pt x="424" y="91"/>
                    <a:pt x="424" y="91"/>
                  </a:cubicBezTo>
                  <a:cubicBezTo>
                    <a:pt x="386" y="98"/>
                    <a:pt x="349" y="111"/>
                    <a:pt x="315" y="127"/>
                  </a:cubicBezTo>
                  <a:cubicBezTo>
                    <a:pt x="260" y="55"/>
                    <a:pt x="260" y="55"/>
                    <a:pt x="260" y="55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96" y="215"/>
                    <a:pt x="196" y="215"/>
                    <a:pt x="196" y="215"/>
                  </a:cubicBezTo>
                  <a:cubicBezTo>
                    <a:pt x="175" y="237"/>
                    <a:pt x="157" y="260"/>
                    <a:pt x="142" y="286"/>
                  </a:cubicBezTo>
                  <a:cubicBezTo>
                    <a:pt x="59" y="255"/>
                    <a:pt x="59" y="255"/>
                    <a:pt x="59" y="255"/>
                  </a:cubicBezTo>
                  <a:cubicBezTo>
                    <a:pt x="8" y="394"/>
                    <a:pt x="8" y="394"/>
                    <a:pt x="8" y="394"/>
                  </a:cubicBezTo>
                  <a:cubicBezTo>
                    <a:pt x="89" y="424"/>
                    <a:pt x="89" y="424"/>
                    <a:pt x="89" y="424"/>
                  </a:cubicBezTo>
                  <a:cubicBezTo>
                    <a:pt x="85" y="449"/>
                    <a:pt x="82" y="474"/>
                    <a:pt x="82" y="501"/>
                  </a:cubicBezTo>
                  <a:cubicBezTo>
                    <a:pt x="82" y="510"/>
                    <a:pt x="82" y="519"/>
                    <a:pt x="83" y="528"/>
                  </a:cubicBezTo>
                  <a:cubicBezTo>
                    <a:pt x="0" y="550"/>
                    <a:pt x="0" y="550"/>
                    <a:pt x="0" y="550"/>
                  </a:cubicBezTo>
                  <a:cubicBezTo>
                    <a:pt x="38" y="692"/>
                    <a:pt x="38" y="692"/>
                    <a:pt x="38" y="692"/>
                  </a:cubicBezTo>
                  <a:cubicBezTo>
                    <a:pt x="119" y="671"/>
                    <a:pt x="119" y="671"/>
                    <a:pt x="119" y="671"/>
                  </a:cubicBezTo>
                  <a:cubicBezTo>
                    <a:pt x="136" y="710"/>
                    <a:pt x="159" y="746"/>
                    <a:pt x="187" y="777"/>
                  </a:cubicBezTo>
                  <a:cubicBezTo>
                    <a:pt x="137" y="842"/>
                    <a:pt x="137" y="842"/>
                    <a:pt x="137" y="842"/>
                  </a:cubicBezTo>
                  <a:cubicBezTo>
                    <a:pt x="254" y="933"/>
                    <a:pt x="254" y="933"/>
                    <a:pt x="254" y="933"/>
                  </a:cubicBezTo>
                  <a:cubicBezTo>
                    <a:pt x="303" y="869"/>
                    <a:pt x="303" y="869"/>
                    <a:pt x="303" y="869"/>
                  </a:cubicBezTo>
                  <a:cubicBezTo>
                    <a:pt x="341" y="888"/>
                    <a:pt x="381" y="903"/>
                    <a:pt x="424" y="910"/>
                  </a:cubicBezTo>
                  <a:cubicBezTo>
                    <a:pt x="424" y="991"/>
                    <a:pt x="424" y="991"/>
                    <a:pt x="424" y="991"/>
                  </a:cubicBezTo>
                  <a:cubicBezTo>
                    <a:pt x="572" y="991"/>
                    <a:pt x="572" y="991"/>
                    <a:pt x="572" y="991"/>
                  </a:cubicBezTo>
                  <a:cubicBezTo>
                    <a:pt x="572" y="910"/>
                    <a:pt x="572" y="910"/>
                    <a:pt x="572" y="910"/>
                  </a:cubicBezTo>
                  <a:cubicBezTo>
                    <a:pt x="613" y="903"/>
                    <a:pt x="652" y="890"/>
                    <a:pt x="687" y="871"/>
                  </a:cubicBezTo>
                  <a:cubicBezTo>
                    <a:pt x="736" y="936"/>
                    <a:pt x="736" y="936"/>
                    <a:pt x="736" y="936"/>
                  </a:cubicBezTo>
                  <a:cubicBezTo>
                    <a:pt x="854" y="848"/>
                    <a:pt x="854" y="848"/>
                    <a:pt x="854" y="848"/>
                  </a:cubicBezTo>
                  <a:cubicBezTo>
                    <a:pt x="805" y="782"/>
                    <a:pt x="805" y="782"/>
                    <a:pt x="805" y="782"/>
                  </a:cubicBezTo>
                  <a:cubicBezTo>
                    <a:pt x="826" y="759"/>
                    <a:pt x="844" y="734"/>
                    <a:pt x="859" y="707"/>
                  </a:cubicBezTo>
                  <a:cubicBezTo>
                    <a:pt x="937" y="736"/>
                    <a:pt x="937" y="736"/>
                    <a:pt x="937" y="736"/>
                  </a:cubicBezTo>
                  <a:cubicBezTo>
                    <a:pt x="988" y="597"/>
                    <a:pt x="988" y="597"/>
                    <a:pt x="988" y="597"/>
                  </a:cubicBezTo>
                  <a:cubicBezTo>
                    <a:pt x="909" y="568"/>
                    <a:pt x="909" y="568"/>
                    <a:pt x="909" y="568"/>
                  </a:cubicBezTo>
                  <a:cubicBezTo>
                    <a:pt x="912" y="546"/>
                    <a:pt x="914" y="524"/>
                    <a:pt x="914" y="501"/>
                  </a:cubicBezTo>
                  <a:close/>
                  <a:moveTo>
                    <a:pt x="498" y="779"/>
                  </a:moveTo>
                  <a:cubicBezTo>
                    <a:pt x="342" y="779"/>
                    <a:pt x="215" y="652"/>
                    <a:pt x="215" y="496"/>
                  </a:cubicBezTo>
                  <a:cubicBezTo>
                    <a:pt x="215" y="339"/>
                    <a:pt x="342" y="212"/>
                    <a:pt x="498" y="212"/>
                  </a:cubicBezTo>
                  <a:cubicBezTo>
                    <a:pt x="655" y="212"/>
                    <a:pt x="782" y="339"/>
                    <a:pt x="782" y="496"/>
                  </a:cubicBezTo>
                  <a:cubicBezTo>
                    <a:pt x="782" y="652"/>
                    <a:pt x="655" y="779"/>
                    <a:pt x="498" y="779"/>
                  </a:cubicBezTo>
                  <a:close/>
                </a:path>
              </a:pathLst>
            </a:custGeom>
            <a:grpFill/>
            <a:ln w="10636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宋体" panose="02010600030101010101" pitchFamily="2" charset="-122"/>
              </a:endParaRPr>
            </a:p>
          </p:txBody>
        </p:sp>
        <p:sp>
          <p:nvSpPr>
            <p:cNvPr id="17" name="îş1ïḍé"/>
            <p:cNvSpPr/>
            <p:nvPr userDrawn="1"/>
          </p:nvSpPr>
          <p:spPr bwMode="auto">
            <a:xfrm>
              <a:off x="2377440" y="259080"/>
              <a:ext cx="2543589" cy="2529840"/>
            </a:xfrm>
            <a:custGeom>
              <a:avLst/>
              <a:gdLst>
                <a:gd name="T0" fmla="*/ 914 w 996"/>
                <a:gd name="T1" fmla="*/ 501 h 991"/>
                <a:gd name="T2" fmla="*/ 913 w 996"/>
                <a:gd name="T3" fmla="*/ 463 h 991"/>
                <a:gd name="T4" fmla="*/ 996 w 996"/>
                <a:gd name="T5" fmla="*/ 442 h 991"/>
                <a:gd name="T6" fmla="*/ 959 w 996"/>
                <a:gd name="T7" fmla="*/ 299 h 991"/>
                <a:gd name="T8" fmla="*/ 874 w 996"/>
                <a:gd name="T9" fmla="*/ 321 h 991"/>
                <a:gd name="T10" fmla="*/ 805 w 996"/>
                <a:gd name="T11" fmla="*/ 219 h 991"/>
                <a:gd name="T12" fmla="*/ 859 w 996"/>
                <a:gd name="T13" fmla="*/ 149 h 991"/>
                <a:gd name="T14" fmla="*/ 742 w 996"/>
                <a:gd name="T15" fmla="*/ 59 h 991"/>
                <a:gd name="T16" fmla="*/ 687 w 996"/>
                <a:gd name="T17" fmla="*/ 130 h 991"/>
                <a:gd name="T18" fmla="*/ 572 w 996"/>
                <a:gd name="T19" fmla="*/ 91 h 991"/>
                <a:gd name="T20" fmla="*/ 572 w 996"/>
                <a:gd name="T21" fmla="*/ 0 h 991"/>
                <a:gd name="T22" fmla="*/ 424 w 996"/>
                <a:gd name="T23" fmla="*/ 0 h 991"/>
                <a:gd name="T24" fmla="*/ 424 w 996"/>
                <a:gd name="T25" fmla="*/ 91 h 991"/>
                <a:gd name="T26" fmla="*/ 315 w 996"/>
                <a:gd name="T27" fmla="*/ 127 h 991"/>
                <a:gd name="T28" fmla="*/ 260 w 996"/>
                <a:gd name="T29" fmla="*/ 55 h 991"/>
                <a:gd name="T30" fmla="*/ 142 w 996"/>
                <a:gd name="T31" fmla="*/ 144 h 991"/>
                <a:gd name="T32" fmla="*/ 196 w 996"/>
                <a:gd name="T33" fmla="*/ 215 h 991"/>
                <a:gd name="T34" fmla="*/ 142 w 996"/>
                <a:gd name="T35" fmla="*/ 286 h 991"/>
                <a:gd name="T36" fmla="*/ 59 w 996"/>
                <a:gd name="T37" fmla="*/ 255 h 991"/>
                <a:gd name="T38" fmla="*/ 8 w 996"/>
                <a:gd name="T39" fmla="*/ 394 h 991"/>
                <a:gd name="T40" fmla="*/ 89 w 996"/>
                <a:gd name="T41" fmla="*/ 424 h 991"/>
                <a:gd name="T42" fmla="*/ 82 w 996"/>
                <a:gd name="T43" fmla="*/ 501 h 991"/>
                <a:gd name="T44" fmla="*/ 83 w 996"/>
                <a:gd name="T45" fmla="*/ 528 h 991"/>
                <a:gd name="T46" fmla="*/ 0 w 996"/>
                <a:gd name="T47" fmla="*/ 550 h 991"/>
                <a:gd name="T48" fmla="*/ 38 w 996"/>
                <a:gd name="T49" fmla="*/ 692 h 991"/>
                <a:gd name="T50" fmla="*/ 119 w 996"/>
                <a:gd name="T51" fmla="*/ 671 h 991"/>
                <a:gd name="T52" fmla="*/ 187 w 996"/>
                <a:gd name="T53" fmla="*/ 777 h 991"/>
                <a:gd name="T54" fmla="*/ 137 w 996"/>
                <a:gd name="T55" fmla="*/ 842 h 991"/>
                <a:gd name="T56" fmla="*/ 254 w 996"/>
                <a:gd name="T57" fmla="*/ 933 h 991"/>
                <a:gd name="T58" fmla="*/ 303 w 996"/>
                <a:gd name="T59" fmla="*/ 869 h 991"/>
                <a:gd name="T60" fmla="*/ 424 w 996"/>
                <a:gd name="T61" fmla="*/ 910 h 991"/>
                <a:gd name="T62" fmla="*/ 424 w 996"/>
                <a:gd name="T63" fmla="*/ 991 h 991"/>
                <a:gd name="T64" fmla="*/ 572 w 996"/>
                <a:gd name="T65" fmla="*/ 991 h 991"/>
                <a:gd name="T66" fmla="*/ 572 w 996"/>
                <a:gd name="T67" fmla="*/ 910 h 991"/>
                <a:gd name="T68" fmla="*/ 687 w 996"/>
                <a:gd name="T69" fmla="*/ 871 h 991"/>
                <a:gd name="T70" fmla="*/ 736 w 996"/>
                <a:gd name="T71" fmla="*/ 936 h 991"/>
                <a:gd name="T72" fmla="*/ 854 w 996"/>
                <a:gd name="T73" fmla="*/ 848 h 991"/>
                <a:gd name="T74" fmla="*/ 805 w 996"/>
                <a:gd name="T75" fmla="*/ 782 h 991"/>
                <a:gd name="T76" fmla="*/ 859 w 996"/>
                <a:gd name="T77" fmla="*/ 707 h 991"/>
                <a:gd name="T78" fmla="*/ 937 w 996"/>
                <a:gd name="T79" fmla="*/ 736 h 991"/>
                <a:gd name="T80" fmla="*/ 988 w 996"/>
                <a:gd name="T81" fmla="*/ 597 h 991"/>
                <a:gd name="T82" fmla="*/ 909 w 996"/>
                <a:gd name="T83" fmla="*/ 568 h 991"/>
                <a:gd name="T84" fmla="*/ 914 w 996"/>
                <a:gd name="T85" fmla="*/ 501 h 991"/>
                <a:gd name="T86" fmla="*/ 498 w 996"/>
                <a:gd name="T87" fmla="*/ 779 h 991"/>
                <a:gd name="T88" fmla="*/ 215 w 996"/>
                <a:gd name="T89" fmla="*/ 496 h 991"/>
                <a:gd name="T90" fmla="*/ 498 w 996"/>
                <a:gd name="T91" fmla="*/ 212 h 991"/>
                <a:gd name="T92" fmla="*/ 782 w 996"/>
                <a:gd name="T93" fmla="*/ 496 h 991"/>
                <a:gd name="T94" fmla="*/ 498 w 996"/>
                <a:gd name="T95" fmla="*/ 779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96" h="991">
                  <a:moveTo>
                    <a:pt x="914" y="501"/>
                  </a:moveTo>
                  <a:cubicBezTo>
                    <a:pt x="914" y="488"/>
                    <a:pt x="914" y="476"/>
                    <a:pt x="913" y="463"/>
                  </a:cubicBezTo>
                  <a:cubicBezTo>
                    <a:pt x="996" y="442"/>
                    <a:pt x="996" y="442"/>
                    <a:pt x="996" y="442"/>
                  </a:cubicBezTo>
                  <a:cubicBezTo>
                    <a:pt x="959" y="299"/>
                    <a:pt x="959" y="299"/>
                    <a:pt x="959" y="299"/>
                  </a:cubicBezTo>
                  <a:cubicBezTo>
                    <a:pt x="874" y="321"/>
                    <a:pt x="874" y="321"/>
                    <a:pt x="874" y="321"/>
                  </a:cubicBezTo>
                  <a:cubicBezTo>
                    <a:pt x="856" y="284"/>
                    <a:pt x="832" y="250"/>
                    <a:pt x="805" y="219"/>
                  </a:cubicBezTo>
                  <a:cubicBezTo>
                    <a:pt x="859" y="149"/>
                    <a:pt x="859" y="149"/>
                    <a:pt x="859" y="149"/>
                  </a:cubicBezTo>
                  <a:cubicBezTo>
                    <a:pt x="742" y="59"/>
                    <a:pt x="742" y="59"/>
                    <a:pt x="742" y="59"/>
                  </a:cubicBezTo>
                  <a:cubicBezTo>
                    <a:pt x="687" y="130"/>
                    <a:pt x="687" y="130"/>
                    <a:pt x="687" y="130"/>
                  </a:cubicBezTo>
                  <a:cubicBezTo>
                    <a:pt x="651" y="112"/>
                    <a:pt x="613" y="99"/>
                    <a:pt x="572" y="91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4" y="91"/>
                    <a:pt x="424" y="91"/>
                    <a:pt x="424" y="91"/>
                  </a:cubicBezTo>
                  <a:cubicBezTo>
                    <a:pt x="386" y="98"/>
                    <a:pt x="349" y="111"/>
                    <a:pt x="315" y="127"/>
                  </a:cubicBezTo>
                  <a:cubicBezTo>
                    <a:pt x="260" y="55"/>
                    <a:pt x="260" y="55"/>
                    <a:pt x="260" y="55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96" y="215"/>
                    <a:pt x="196" y="215"/>
                    <a:pt x="196" y="215"/>
                  </a:cubicBezTo>
                  <a:cubicBezTo>
                    <a:pt x="175" y="237"/>
                    <a:pt x="157" y="260"/>
                    <a:pt x="142" y="286"/>
                  </a:cubicBezTo>
                  <a:cubicBezTo>
                    <a:pt x="59" y="255"/>
                    <a:pt x="59" y="255"/>
                    <a:pt x="59" y="255"/>
                  </a:cubicBezTo>
                  <a:cubicBezTo>
                    <a:pt x="8" y="394"/>
                    <a:pt x="8" y="394"/>
                    <a:pt x="8" y="394"/>
                  </a:cubicBezTo>
                  <a:cubicBezTo>
                    <a:pt x="89" y="424"/>
                    <a:pt x="89" y="424"/>
                    <a:pt x="89" y="424"/>
                  </a:cubicBezTo>
                  <a:cubicBezTo>
                    <a:pt x="85" y="449"/>
                    <a:pt x="82" y="474"/>
                    <a:pt x="82" y="501"/>
                  </a:cubicBezTo>
                  <a:cubicBezTo>
                    <a:pt x="82" y="510"/>
                    <a:pt x="82" y="519"/>
                    <a:pt x="83" y="528"/>
                  </a:cubicBezTo>
                  <a:cubicBezTo>
                    <a:pt x="0" y="550"/>
                    <a:pt x="0" y="550"/>
                    <a:pt x="0" y="550"/>
                  </a:cubicBezTo>
                  <a:cubicBezTo>
                    <a:pt x="38" y="692"/>
                    <a:pt x="38" y="692"/>
                    <a:pt x="38" y="692"/>
                  </a:cubicBezTo>
                  <a:cubicBezTo>
                    <a:pt x="119" y="671"/>
                    <a:pt x="119" y="671"/>
                    <a:pt x="119" y="671"/>
                  </a:cubicBezTo>
                  <a:cubicBezTo>
                    <a:pt x="136" y="710"/>
                    <a:pt x="159" y="746"/>
                    <a:pt x="187" y="777"/>
                  </a:cubicBezTo>
                  <a:cubicBezTo>
                    <a:pt x="137" y="842"/>
                    <a:pt x="137" y="842"/>
                    <a:pt x="137" y="842"/>
                  </a:cubicBezTo>
                  <a:cubicBezTo>
                    <a:pt x="254" y="933"/>
                    <a:pt x="254" y="933"/>
                    <a:pt x="254" y="933"/>
                  </a:cubicBezTo>
                  <a:cubicBezTo>
                    <a:pt x="303" y="869"/>
                    <a:pt x="303" y="869"/>
                    <a:pt x="303" y="869"/>
                  </a:cubicBezTo>
                  <a:cubicBezTo>
                    <a:pt x="341" y="888"/>
                    <a:pt x="381" y="903"/>
                    <a:pt x="424" y="910"/>
                  </a:cubicBezTo>
                  <a:cubicBezTo>
                    <a:pt x="424" y="991"/>
                    <a:pt x="424" y="991"/>
                    <a:pt x="424" y="991"/>
                  </a:cubicBezTo>
                  <a:cubicBezTo>
                    <a:pt x="572" y="991"/>
                    <a:pt x="572" y="991"/>
                    <a:pt x="572" y="991"/>
                  </a:cubicBezTo>
                  <a:cubicBezTo>
                    <a:pt x="572" y="910"/>
                    <a:pt x="572" y="910"/>
                    <a:pt x="572" y="910"/>
                  </a:cubicBezTo>
                  <a:cubicBezTo>
                    <a:pt x="613" y="903"/>
                    <a:pt x="652" y="890"/>
                    <a:pt x="687" y="871"/>
                  </a:cubicBezTo>
                  <a:cubicBezTo>
                    <a:pt x="736" y="936"/>
                    <a:pt x="736" y="936"/>
                    <a:pt x="736" y="936"/>
                  </a:cubicBezTo>
                  <a:cubicBezTo>
                    <a:pt x="854" y="848"/>
                    <a:pt x="854" y="848"/>
                    <a:pt x="854" y="848"/>
                  </a:cubicBezTo>
                  <a:cubicBezTo>
                    <a:pt x="805" y="782"/>
                    <a:pt x="805" y="782"/>
                    <a:pt x="805" y="782"/>
                  </a:cubicBezTo>
                  <a:cubicBezTo>
                    <a:pt x="826" y="759"/>
                    <a:pt x="844" y="734"/>
                    <a:pt x="859" y="707"/>
                  </a:cubicBezTo>
                  <a:cubicBezTo>
                    <a:pt x="937" y="736"/>
                    <a:pt x="937" y="736"/>
                    <a:pt x="937" y="736"/>
                  </a:cubicBezTo>
                  <a:cubicBezTo>
                    <a:pt x="988" y="597"/>
                    <a:pt x="988" y="597"/>
                    <a:pt x="988" y="597"/>
                  </a:cubicBezTo>
                  <a:cubicBezTo>
                    <a:pt x="909" y="568"/>
                    <a:pt x="909" y="568"/>
                    <a:pt x="909" y="568"/>
                  </a:cubicBezTo>
                  <a:cubicBezTo>
                    <a:pt x="912" y="546"/>
                    <a:pt x="914" y="524"/>
                    <a:pt x="914" y="501"/>
                  </a:cubicBezTo>
                  <a:close/>
                  <a:moveTo>
                    <a:pt x="498" y="779"/>
                  </a:moveTo>
                  <a:cubicBezTo>
                    <a:pt x="342" y="779"/>
                    <a:pt x="215" y="652"/>
                    <a:pt x="215" y="496"/>
                  </a:cubicBezTo>
                  <a:cubicBezTo>
                    <a:pt x="215" y="339"/>
                    <a:pt x="342" y="212"/>
                    <a:pt x="498" y="212"/>
                  </a:cubicBezTo>
                  <a:cubicBezTo>
                    <a:pt x="655" y="212"/>
                    <a:pt x="782" y="339"/>
                    <a:pt x="782" y="496"/>
                  </a:cubicBezTo>
                  <a:cubicBezTo>
                    <a:pt x="782" y="652"/>
                    <a:pt x="655" y="779"/>
                    <a:pt x="498" y="779"/>
                  </a:cubicBezTo>
                  <a:close/>
                </a:path>
              </a:pathLst>
            </a:custGeom>
            <a:grpFill/>
            <a:ln w="10636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宋体" panose="02010600030101010101" pitchFamily="2" charset="-122"/>
              </a:endParaRPr>
            </a:p>
          </p:txBody>
        </p:sp>
      </p:grpSp>
      <p:sp>
        <p:nvSpPr>
          <p:cNvPr id="18" name="Line"/>
          <p:cNvSpPr/>
          <p:nvPr userDrawn="1"/>
        </p:nvSpPr>
        <p:spPr>
          <a:xfrm flipV="1">
            <a:off x="388957" y="4206240"/>
            <a:ext cx="0" cy="1917542"/>
          </a:xfrm>
          <a:prstGeom prst="line">
            <a:avLst/>
          </a:prstGeom>
          <a:ln w="25400">
            <a:solidFill>
              <a:srgbClr val="E4E4E4"/>
            </a:solidFill>
            <a:miter lim="400000"/>
          </a:ln>
        </p:spPr>
        <p:txBody>
          <a:bodyPr lIns="25400" tIns="25400" rIns="25400" bIns="25400" anchor="ctr"/>
          <a:lstStyle/>
          <a:p>
            <a:endParaRPr sz="9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85344" y="6360763"/>
            <a:ext cx="407226" cy="207677"/>
          </a:xfrm>
          <a:prstGeom prst="rect">
            <a:avLst/>
          </a:prstGeom>
        </p:spPr>
        <p:txBody>
          <a:bodyPr wrap="square"/>
          <a:lstStyle>
            <a:lvl1pPr algn="ctr">
              <a:defRPr sz="1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Open Sans Bold"/>
              </a:defRPr>
            </a:lvl1pPr>
          </a:lstStyle>
          <a:p>
            <a:fld id="{86CB4B4D-7CA3-9044-876B-883B54F8677D}" type="slidenum">
              <a:rPr lang="en-US" smtClean="0"/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Line"/>
          <p:cNvSpPr/>
          <p:nvPr userDrawn="1"/>
        </p:nvSpPr>
        <p:spPr>
          <a:xfrm flipV="1">
            <a:off x="388957" y="853440"/>
            <a:ext cx="0" cy="1917542"/>
          </a:xfrm>
          <a:prstGeom prst="line">
            <a:avLst/>
          </a:prstGeom>
          <a:ln w="25400">
            <a:solidFill>
              <a:srgbClr val="E4E4E4"/>
            </a:solidFill>
            <a:miter lim="400000"/>
          </a:ln>
        </p:spPr>
        <p:txBody>
          <a:bodyPr lIns="25400" tIns="25400" rIns="25400" bIns="25400" anchor="ctr"/>
          <a:lstStyle/>
          <a:p>
            <a:endParaRPr sz="9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18" name="组合 17"/>
          <p:cNvGrpSpPr/>
          <p:nvPr userDrawn="1"/>
        </p:nvGrpSpPr>
        <p:grpSpPr>
          <a:xfrm>
            <a:off x="304389" y="3058160"/>
            <a:ext cx="169136" cy="911099"/>
            <a:chOff x="329672" y="1168400"/>
            <a:chExt cx="169136" cy="911099"/>
          </a:xfrm>
        </p:grpSpPr>
        <p:sp>
          <p:nvSpPr>
            <p:cNvPr id="29" name="Circle"/>
            <p:cNvSpPr/>
            <p:nvPr userDrawn="1"/>
          </p:nvSpPr>
          <p:spPr>
            <a:xfrm>
              <a:off x="329672" y="1404462"/>
              <a:ext cx="169136" cy="169136"/>
            </a:xfrm>
            <a:prstGeom prst="ellipse">
              <a:avLst/>
            </a:prstGeom>
            <a:solidFill>
              <a:schemeClr val="accent5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20" name="Circle"/>
            <p:cNvSpPr/>
            <p:nvPr userDrawn="1"/>
          </p:nvSpPr>
          <p:spPr>
            <a:xfrm>
              <a:off x="376007" y="1168400"/>
              <a:ext cx="76465" cy="76465"/>
            </a:xfrm>
            <a:prstGeom prst="ellipse">
              <a:avLst/>
            </a:prstGeom>
            <a:solidFill>
              <a:srgbClr val="E3E4E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21" name="Circle"/>
            <p:cNvSpPr/>
            <p:nvPr userDrawn="1"/>
          </p:nvSpPr>
          <p:spPr>
            <a:xfrm>
              <a:off x="376007" y="1446611"/>
              <a:ext cx="76465" cy="76465"/>
            </a:xfrm>
            <a:prstGeom prst="ellipse">
              <a:avLst/>
            </a:prstGeom>
            <a:solidFill>
              <a:schemeClr val="bg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22" name="Circle"/>
            <p:cNvSpPr/>
            <p:nvPr userDrawn="1"/>
          </p:nvSpPr>
          <p:spPr>
            <a:xfrm>
              <a:off x="376007" y="1726011"/>
              <a:ext cx="76465" cy="76465"/>
            </a:xfrm>
            <a:prstGeom prst="ellipse">
              <a:avLst/>
            </a:prstGeom>
            <a:solidFill>
              <a:srgbClr val="E3E4E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23" name="Circle"/>
            <p:cNvSpPr/>
            <p:nvPr userDrawn="1"/>
          </p:nvSpPr>
          <p:spPr>
            <a:xfrm>
              <a:off x="376007" y="2003034"/>
              <a:ext cx="76465" cy="76465"/>
            </a:xfrm>
            <a:prstGeom prst="ellipse">
              <a:avLst/>
            </a:prstGeom>
            <a:solidFill>
              <a:srgbClr val="E3E4E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24" name="组合 23"/>
          <p:cNvGrpSpPr/>
          <p:nvPr userDrawn="1"/>
        </p:nvGrpSpPr>
        <p:grpSpPr>
          <a:xfrm>
            <a:off x="130293" y="106680"/>
            <a:ext cx="682508" cy="538695"/>
            <a:chOff x="-2926080" y="259080"/>
            <a:chExt cx="7847109" cy="6193620"/>
          </a:xfrm>
          <a:solidFill>
            <a:srgbClr val="12569A"/>
          </a:solidFill>
        </p:grpSpPr>
        <p:sp>
          <p:nvSpPr>
            <p:cNvPr id="25" name="îş1ïḍé"/>
            <p:cNvSpPr/>
            <p:nvPr userDrawn="1"/>
          </p:nvSpPr>
          <p:spPr bwMode="auto">
            <a:xfrm>
              <a:off x="-2926080" y="632174"/>
              <a:ext cx="5852159" cy="5820526"/>
            </a:xfrm>
            <a:custGeom>
              <a:avLst/>
              <a:gdLst>
                <a:gd name="T0" fmla="*/ 914 w 996"/>
                <a:gd name="T1" fmla="*/ 501 h 991"/>
                <a:gd name="T2" fmla="*/ 913 w 996"/>
                <a:gd name="T3" fmla="*/ 463 h 991"/>
                <a:gd name="T4" fmla="*/ 996 w 996"/>
                <a:gd name="T5" fmla="*/ 442 h 991"/>
                <a:gd name="T6" fmla="*/ 959 w 996"/>
                <a:gd name="T7" fmla="*/ 299 h 991"/>
                <a:gd name="T8" fmla="*/ 874 w 996"/>
                <a:gd name="T9" fmla="*/ 321 h 991"/>
                <a:gd name="T10" fmla="*/ 805 w 996"/>
                <a:gd name="T11" fmla="*/ 219 h 991"/>
                <a:gd name="T12" fmla="*/ 859 w 996"/>
                <a:gd name="T13" fmla="*/ 149 h 991"/>
                <a:gd name="T14" fmla="*/ 742 w 996"/>
                <a:gd name="T15" fmla="*/ 59 h 991"/>
                <a:gd name="T16" fmla="*/ 687 w 996"/>
                <a:gd name="T17" fmla="*/ 130 h 991"/>
                <a:gd name="T18" fmla="*/ 572 w 996"/>
                <a:gd name="T19" fmla="*/ 91 h 991"/>
                <a:gd name="T20" fmla="*/ 572 w 996"/>
                <a:gd name="T21" fmla="*/ 0 h 991"/>
                <a:gd name="T22" fmla="*/ 424 w 996"/>
                <a:gd name="T23" fmla="*/ 0 h 991"/>
                <a:gd name="T24" fmla="*/ 424 w 996"/>
                <a:gd name="T25" fmla="*/ 91 h 991"/>
                <a:gd name="T26" fmla="*/ 315 w 996"/>
                <a:gd name="T27" fmla="*/ 127 h 991"/>
                <a:gd name="T28" fmla="*/ 260 w 996"/>
                <a:gd name="T29" fmla="*/ 55 h 991"/>
                <a:gd name="T30" fmla="*/ 142 w 996"/>
                <a:gd name="T31" fmla="*/ 144 h 991"/>
                <a:gd name="T32" fmla="*/ 196 w 996"/>
                <a:gd name="T33" fmla="*/ 215 h 991"/>
                <a:gd name="T34" fmla="*/ 142 w 996"/>
                <a:gd name="T35" fmla="*/ 286 h 991"/>
                <a:gd name="T36" fmla="*/ 59 w 996"/>
                <a:gd name="T37" fmla="*/ 255 h 991"/>
                <a:gd name="T38" fmla="*/ 8 w 996"/>
                <a:gd name="T39" fmla="*/ 394 h 991"/>
                <a:gd name="T40" fmla="*/ 89 w 996"/>
                <a:gd name="T41" fmla="*/ 424 h 991"/>
                <a:gd name="T42" fmla="*/ 82 w 996"/>
                <a:gd name="T43" fmla="*/ 501 h 991"/>
                <a:gd name="T44" fmla="*/ 83 w 996"/>
                <a:gd name="T45" fmla="*/ 528 h 991"/>
                <a:gd name="T46" fmla="*/ 0 w 996"/>
                <a:gd name="T47" fmla="*/ 550 h 991"/>
                <a:gd name="T48" fmla="*/ 38 w 996"/>
                <a:gd name="T49" fmla="*/ 692 h 991"/>
                <a:gd name="T50" fmla="*/ 119 w 996"/>
                <a:gd name="T51" fmla="*/ 671 h 991"/>
                <a:gd name="T52" fmla="*/ 187 w 996"/>
                <a:gd name="T53" fmla="*/ 777 h 991"/>
                <a:gd name="T54" fmla="*/ 137 w 996"/>
                <a:gd name="T55" fmla="*/ 842 h 991"/>
                <a:gd name="T56" fmla="*/ 254 w 996"/>
                <a:gd name="T57" fmla="*/ 933 h 991"/>
                <a:gd name="T58" fmla="*/ 303 w 996"/>
                <a:gd name="T59" fmla="*/ 869 h 991"/>
                <a:gd name="T60" fmla="*/ 424 w 996"/>
                <a:gd name="T61" fmla="*/ 910 h 991"/>
                <a:gd name="T62" fmla="*/ 424 w 996"/>
                <a:gd name="T63" fmla="*/ 991 h 991"/>
                <a:gd name="T64" fmla="*/ 572 w 996"/>
                <a:gd name="T65" fmla="*/ 991 h 991"/>
                <a:gd name="T66" fmla="*/ 572 w 996"/>
                <a:gd name="T67" fmla="*/ 910 h 991"/>
                <a:gd name="T68" fmla="*/ 687 w 996"/>
                <a:gd name="T69" fmla="*/ 871 h 991"/>
                <a:gd name="T70" fmla="*/ 736 w 996"/>
                <a:gd name="T71" fmla="*/ 936 h 991"/>
                <a:gd name="T72" fmla="*/ 854 w 996"/>
                <a:gd name="T73" fmla="*/ 848 h 991"/>
                <a:gd name="T74" fmla="*/ 805 w 996"/>
                <a:gd name="T75" fmla="*/ 782 h 991"/>
                <a:gd name="T76" fmla="*/ 859 w 996"/>
                <a:gd name="T77" fmla="*/ 707 h 991"/>
                <a:gd name="T78" fmla="*/ 937 w 996"/>
                <a:gd name="T79" fmla="*/ 736 h 991"/>
                <a:gd name="T80" fmla="*/ 988 w 996"/>
                <a:gd name="T81" fmla="*/ 597 h 991"/>
                <a:gd name="T82" fmla="*/ 909 w 996"/>
                <a:gd name="T83" fmla="*/ 568 h 991"/>
                <a:gd name="T84" fmla="*/ 914 w 996"/>
                <a:gd name="T85" fmla="*/ 501 h 991"/>
                <a:gd name="T86" fmla="*/ 498 w 996"/>
                <a:gd name="T87" fmla="*/ 779 h 991"/>
                <a:gd name="T88" fmla="*/ 215 w 996"/>
                <a:gd name="T89" fmla="*/ 496 h 991"/>
                <a:gd name="T90" fmla="*/ 498 w 996"/>
                <a:gd name="T91" fmla="*/ 212 h 991"/>
                <a:gd name="T92" fmla="*/ 782 w 996"/>
                <a:gd name="T93" fmla="*/ 496 h 991"/>
                <a:gd name="T94" fmla="*/ 498 w 996"/>
                <a:gd name="T95" fmla="*/ 779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96" h="991">
                  <a:moveTo>
                    <a:pt x="914" y="501"/>
                  </a:moveTo>
                  <a:cubicBezTo>
                    <a:pt x="914" y="488"/>
                    <a:pt x="914" y="476"/>
                    <a:pt x="913" y="463"/>
                  </a:cubicBezTo>
                  <a:cubicBezTo>
                    <a:pt x="996" y="442"/>
                    <a:pt x="996" y="442"/>
                    <a:pt x="996" y="442"/>
                  </a:cubicBezTo>
                  <a:cubicBezTo>
                    <a:pt x="959" y="299"/>
                    <a:pt x="959" y="299"/>
                    <a:pt x="959" y="299"/>
                  </a:cubicBezTo>
                  <a:cubicBezTo>
                    <a:pt x="874" y="321"/>
                    <a:pt x="874" y="321"/>
                    <a:pt x="874" y="321"/>
                  </a:cubicBezTo>
                  <a:cubicBezTo>
                    <a:pt x="856" y="284"/>
                    <a:pt x="832" y="250"/>
                    <a:pt x="805" y="219"/>
                  </a:cubicBezTo>
                  <a:cubicBezTo>
                    <a:pt x="859" y="149"/>
                    <a:pt x="859" y="149"/>
                    <a:pt x="859" y="149"/>
                  </a:cubicBezTo>
                  <a:cubicBezTo>
                    <a:pt x="742" y="59"/>
                    <a:pt x="742" y="59"/>
                    <a:pt x="742" y="59"/>
                  </a:cubicBezTo>
                  <a:cubicBezTo>
                    <a:pt x="687" y="130"/>
                    <a:pt x="687" y="130"/>
                    <a:pt x="687" y="130"/>
                  </a:cubicBezTo>
                  <a:cubicBezTo>
                    <a:pt x="651" y="112"/>
                    <a:pt x="613" y="99"/>
                    <a:pt x="572" y="91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4" y="91"/>
                    <a:pt x="424" y="91"/>
                    <a:pt x="424" y="91"/>
                  </a:cubicBezTo>
                  <a:cubicBezTo>
                    <a:pt x="386" y="98"/>
                    <a:pt x="349" y="111"/>
                    <a:pt x="315" y="127"/>
                  </a:cubicBezTo>
                  <a:cubicBezTo>
                    <a:pt x="260" y="55"/>
                    <a:pt x="260" y="55"/>
                    <a:pt x="260" y="55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96" y="215"/>
                    <a:pt x="196" y="215"/>
                    <a:pt x="196" y="215"/>
                  </a:cubicBezTo>
                  <a:cubicBezTo>
                    <a:pt x="175" y="237"/>
                    <a:pt x="157" y="260"/>
                    <a:pt x="142" y="286"/>
                  </a:cubicBezTo>
                  <a:cubicBezTo>
                    <a:pt x="59" y="255"/>
                    <a:pt x="59" y="255"/>
                    <a:pt x="59" y="255"/>
                  </a:cubicBezTo>
                  <a:cubicBezTo>
                    <a:pt x="8" y="394"/>
                    <a:pt x="8" y="394"/>
                    <a:pt x="8" y="394"/>
                  </a:cubicBezTo>
                  <a:cubicBezTo>
                    <a:pt x="89" y="424"/>
                    <a:pt x="89" y="424"/>
                    <a:pt x="89" y="424"/>
                  </a:cubicBezTo>
                  <a:cubicBezTo>
                    <a:pt x="85" y="449"/>
                    <a:pt x="82" y="474"/>
                    <a:pt x="82" y="501"/>
                  </a:cubicBezTo>
                  <a:cubicBezTo>
                    <a:pt x="82" y="510"/>
                    <a:pt x="82" y="519"/>
                    <a:pt x="83" y="528"/>
                  </a:cubicBezTo>
                  <a:cubicBezTo>
                    <a:pt x="0" y="550"/>
                    <a:pt x="0" y="550"/>
                    <a:pt x="0" y="550"/>
                  </a:cubicBezTo>
                  <a:cubicBezTo>
                    <a:pt x="38" y="692"/>
                    <a:pt x="38" y="692"/>
                    <a:pt x="38" y="692"/>
                  </a:cubicBezTo>
                  <a:cubicBezTo>
                    <a:pt x="119" y="671"/>
                    <a:pt x="119" y="671"/>
                    <a:pt x="119" y="671"/>
                  </a:cubicBezTo>
                  <a:cubicBezTo>
                    <a:pt x="136" y="710"/>
                    <a:pt x="159" y="746"/>
                    <a:pt x="187" y="777"/>
                  </a:cubicBezTo>
                  <a:cubicBezTo>
                    <a:pt x="137" y="842"/>
                    <a:pt x="137" y="842"/>
                    <a:pt x="137" y="842"/>
                  </a:cubicBezTo>
                  <a:cubicBezTo>
                    <a:pt x="254" y="933"/>
                    <a:pt x="254" y="933"/>
                    <a:pt x="254" y="933"/>
                  </a:cubicBezTo>
                  <a:cubicBezTo>
                    <a:pt x="303" y="869"/>
                    <a:pt x="303" y="869"/>
                    <a:pt x="303" y="869"/>
                  </a:cubicBezTo>
                  <a:cubicBezTo>
                    <a:pt x="341" y="888"/>
                    <a:pt x="381" y="903"/>
                    <a:pt x="424" y="910"/>
                  </a:cubicBezTo>
                  <a:cubicBezTo>
                    <a:pt x="424" y="991"/>
                    <a:pt x="424" y="991"/>
                    <a:pt x="424" y="991"/>
                  </a:cubicBezTo>
                  <a:cubicBezTo>
                    <a:pt x="572" y="991"/>
                    <a:pt x="572" y="991"/>
                    <a:pt x="572" y="991"/>
                  </a:cubicBezTo>
                  <a:cubicBezTo>
                    <a:pt x="572" y="910"/>
                    <a:pt x="572" y="910"/>
                    <a:pt x="572" y="910"/>
                  </a:cubicBezTo>
                  <a:cubicBezTo>
                    <a:pt x="613" y="903"/>
                    <a:pt x="652" y="890"/>
                    <a:pt x="687" y="871"/>
                  </a:cubicBezTo>
                  <a:cubicBezTo>
                    <a:pt x="736" y="936"/>
                    <a:pt x="736" y="936"/>
                    <a:pt x="736" y="936"/>
                  </a:cubicBezTo>
                  <a:cubicBezTo>
                    <a:pt x="854" y="848"/>
                    <a:pt x="854" y="848"/>
                    <a:pt x="854" y="848"/>
                  </a:cubicBezTo>
                  <a:cubicBezTo>
                    <a:pt x="805" y="782"/>
                    <a:pt x="805" y="782"/>
                    <a:pt x="805" y="782"/>
                  </a:cubicBezTo>
                  <a:cubicBezTo>
                    <a:pt x="826" y="759"/>
                    <a:pt x="844" y="734"/>
                    <a:pt x="859" y="707"/>
                  </a:cubicBezTo>
                  <a:cubicBezTo>
                    <a:pt x="937" y="736"/>
                    <a:pt x="937" y="736"/>
                    <a:pt x="937" y="736"/>
                  </a:cubicBezTo>
                  <a:cubicBezTo>
                    <a:pt x="988" y="597"/>
                    <a:pt x="988" y="597"/>
                    <a:pt x="988" y="597"/>
                  </a:cubicBezTo>
                  <a:cubicBezTo>
                    <a:pt x="909" y="568"/>
                    <a:pt x="909" y="568"/>
                    <a:pt x="909" y="568"/>
                  </a:cubicBezTo>
                  <a:cubicBezTo>
                    <a:pt x="912" y="546"/>
                    <a:pt x="914" y="524"/>
                    <a:pt x="914" y="501"/>
                  </a:cubicBezTo>
                  <a:close/>
                  <a:moveTo>
                    <a:pt x="498" y="779"/>
                  </a:moveTo>
                  <a:cubicBezTo>
                    <a:pt x="342" y="779"/>
                    <a:pt x="215" y="652"/>
                    <a:pt x="215" y="496"/>
                  </a:cubicBezTo>
                  <a:cubicBezTo>
                    <a:pt x="215" y="339"/>
                    <a:pt x="342" y="212"/>
                    <a:pt x="498" y="212"/>
                  </a:cubicBezTo>
                  <a:cubicBezTo>
                    <a:pt x="655" y="212"/>
                    <a:pt x="782" y="339"/>
                    <a:pt x="782" y="496"/>
                  </a:cubicBezTo>
                  <a:cubicBezTo>
                    <a:pt x="782" y="652"/>
                    <a:pt x="655" y="779"/>
                    <a:pt x="498" y="779"/>
                  </a:cubicBezTo>
                  <a:close/>
                </a:path>
              </a:pathLst>
            </a:custGeom>
            <a:grpFill/>
            <a:ln w="10636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宋体" panose="02010600030101010101" pitchFamily="2" charset="-122"/>
              </a:endParaRPr>
            </a:p>
          </p:txBody>
        </p:sp>
        <p:sp>
          <p:nvSpPr>
            <p:cNvPr id="26" name="îş1ïḍé"/>
            <p:cNvSpPr/>
            <p:nvPr userDrawn="1"/>
          </p:nvSpPr>
          <p:spPr bwMode="auto">
            <a:xfrm>
              <a:off x="2377440" y="259080"/>
              <a:ext cx="2543589" cy="2529840"/>
            </a:xfrm>
            <a:custGeom>
              <a:avLst/>
              <a:gdLst>
                <a:gd name="T0" fmla="*/ 914 w 996"/>
                <a:gd name="T1" fmla="*/ 501 h 991"/>
                <a:gd name="T2" fmla="*/ 913 w 996"/>
                <a:gd name="T3" fmla="*/ 463 h 991"/>
                <a:gd name="T4" fmla="*/ 996 w 996"/>
                <a:gd name="T5" fmla="*/ 442 h 991"/>
                <a:gd name="T6" fmla="*/ 959 w 996"/>
                <a:gd name="T7" fmla="*/ 299 h 991"/>
                <a:gd name="T8" fmla="*/ 874 w 996"/>
                <a:gd name="T9" fmla="*/ 321 h 991"/>
                <a:gd name="T10" fmla="*/ 805 w 996"/>
                <a:gd name="T11" fmla="*/ 219 h 991"/>
                <a:gd name="T12" fmla="*/ 859 w 996"/>
                <a:gd name="T13" fmla="*/ 149 h 991"/>
                <a:gd name="T14" fmla="*/ 742 w 996"/>
                <a:gd name="T15" fmla="*/ 59 h 991"/>
                <a:gd name="T16" fmla="*/ 687 w 996"/>
                <a:gd name="T17" fmla="*/ 130 h 991"/>
                <a:gd name="T18" fmla="*/ 572 w 996"/>
                <a:gd name="T19" fmla="*/ 91 h 991"/>
                <a:gd name="T20" fmla="*/ 572 w 996"/>
                <a:gd name="T21" fmla="*/ 0 h 991"/>
                <a:gd name="T22" fmla="*/ 424 w 996"/>
                <a:gd name="T23" fmla="*/ 0 h 991"/>
                <a:gd name="T24" fmla="*/ 424 w 996"/>
                <a:gd name="T25" fmla="*/ 91 h 991"/>
                <a:gd name="T26" fmla="*/ 315 w 996"/>
                <a:gd name="T27" fmla="*/ 127 h 991"/>
                <a:gd name="T28" fmla="*/ 260 w 996"/>
                <a:gd name="T29" fmla="*/ 55 h 991"/>
                <a:gd name="T30" fmla="*/ 142 w 996"/>
                <a:gd name="T31" fmla="*/ 144 h 991"/>
                <a:gd name="T32" fmla="*/ 196 w 996"/>
                <a:gd name="T33" fmla="*/ 215 h 991"/>
                <a:gd name="T34" fmla="*/ 142 w 996"/>
                <a:gd name="T35" fmla="*/ 286 h 991"/>
                <a:gd name="T36" fmla="*/ 59 w 996"/>
                <a:gd name="T37" fmla="*/ 255 h 991"/>
                <a:gd name="T38" fmla="*/ 8 w 996"/>
                <a:gd name="T39" fmla="*/ 394 h 991"/>
                <a:gd name="T40" fmla="*/ 89 w 996"/>
                <a:gd name="T41" fmla="*/ 424 h 991"/>
                <a:gd name="T42" fmla="*/ 82 w 996"/>
                <a:gd name="T43" fmla="*/ 501 h 991"/>
                <a:gd name="T44" fmla="*/ 83 w 996"/>
                <a:gd name="T45" fmla="*/ 528 h 991"/>
                <a:gd name="T46" fmla="*/ 0 w 996"/>
                <a:gd name="T47" fmla="*/ 550 h 991"/>
                <a:gd name="T48" fmla="*/ 38 w 996"/>
                <a:gd name="T49" fmla="*/ 692 h 991"/>
                <a:gd name="T50" fmla="*/ 119 w 996"/>
                <a:gd name="T51" fmla="*/ 671 h 991"/>
                <a:gd name="T52" fmla="*/ 187 w 996"/>
                <a:gd name="T53" fmla="*/ 777 h 991"/>
                <a:gd name="T54" fmla="*/ 137 w 996"/>
                <a:gd name="T55" fmla="*/ 842 h 991"/>
                <a:gd name="T56" fmla="*/ 254 w 996"/>
                <a:gd name="T57" fmla="*/ 933 h 991"/>
                <a:gd name="T58" fmla="*/ 303 w 996"/>
                <a:gd name="T59" fmla="*/ 869 h 991"/>
                <a:gd name="T60" fmla="*/ 424 w 996"/>
                <a:gd name="T61" fmla="*/ 910 h 991"/>
                <a:gd name="T62" fmla="*/ 424 w 996"/>
                <a:gd name="T63" fmla="*/ 991 h 991"/>
                <a:gd name="T64" fmla="*/ 572 w 996"/>
                <a:gd name="T65" fmla="*/ 991 h 991"/>
                <a:gd name="T66" fmla="*/ 572 w 996"/>
                <a:gd name="T67" fmla="*/ 910 h 991"/>
                <a:gd name="T68" fmla="*/ 687 w 996"/>
                <a:gd name="T69" fmla="*/ 871 h 991"/>
                <a:gd name="T70" fmla="*/ 736 w 996"/>
                <a:gd name="T71" fmla="*/ 936 h 991"/>
                <a:gd name="T72" fmla="*/ 854 w 996"/>
                <a:gd name="T73" fmla="*/ 848 h 991"/>
                <a:gd name="T74" fmla="*/ 805 w 996"/>
                <a:gd name="T75" fmla="*/ 782 h 991"/>
                <a:gd name="T76" fmla="*/ 859 w 996"/>
                <a:gd name="T77" fmla="*/ 707 h 991"/>
                <a:gd name="T78" fmla="*/ 937 w 996"/>
                <a:gd name="T79" fmla="*/ 736 h 991"/>
                <a:gd name="T80" fmla="*/ 988 w 996"/>
                <a:gd name="T81" fmla="*/ 597 h 991"/>
                <a:gd name="T82" fmla="*/ 909 w 996"/>
                <a:gd name="T83" fmla="*/ 568 h 991"/>
                <a:gd name="T84" fmla="*/ 914 w 996"/>
                <a:gd name="T85" fmla="*/ 501 h 991"/>
                <a:gd name="T86" fmla="*/ 498 w 996"/>
                <a:gd name="T87" fmla="*/ 779 h 991"/>
                <a:gd name="T88" fmla="*/ 215 w 996"/>
                <a:gd name="T89" fmla="*/ 496 h 991"/>
                <a:gd name="T90" fmla="*/ 498 w 996"/>
                <a:gd name="T91" fmla="*/ 212 h 991"/>
                <a:gd name="T92" fmla="*/ 782 w 996"/>
                <a:gd name="T93" fmla="*/ 496 h 991"/>
                <a:gd name="T94" fmla="*/ 498 w 996"/>
                <a:gd name="T95" fmla="*/ 779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96" h="991">
                  <a:moveTo>
                    <a:pt x="914" y="501"/>
                  </a:moveTo>
                  <a:cubicBezTo>
                    <a:pt x="914" y="488"/>
                    <a:pt x="914" y="476"/>
                    <a:pt x="913" y="463"/>
                  </a:cubicBezTo>
                  <a:cubicBezTo>
                    <a:pt x="996" y="442"/>
                    <a:pt x="996" y="442"/>
                    <a:pt x="996" y="442"/>
                  </a:cubicBezTo>
                  <a:cubicBezTo>
                    <a:pt x="959" y="299"/>
                    <a:pt x="959" y="299"/>
                    <a:pt x="959" y="299"/>
                  </a:cubicBezTo>
                  <a:cubicBezTo>
                    <a:pt x="874" y="321"/>
                    <a:pt x="874" y="321"/>
                    <a:pt x="874" y="321"/>
                  </a:cubicBezTo>
                  <a:cubicBezTo>
                    <a:pt x="856" y="284"/>
                    <a:pt x="832" y="250"/>
                    <a:pt x="805" y="219"/>
                  </a:cubicBezTo>
                  <a:cubicBezTo>
                    <a:pt x="859" y="149"/>
                    <a:pt x="859" y="149"/>
                    <a:pt x="859" y="149"/>
                  </a:cubicBezTo>
                  <a:cubicBezTo>
                    <a:pt x="742" y="59"/>
                    <a:pt x="742" y="59"/>
                    <a:pt x="742" y="59"/>
                  </a:cubicBezTo>
                  <a:cubicBezTo>
                    <a:pt x="687" y="130"/>
                    <a:pt x="687" y="130"/>
                    <a:pt x="687" y="130"/>
                  </a:cubicBezTo>
                  <a:cubicBezTo>
                    <a:pt x="651" y="112"/>
                    <a:pt x="613" y="99"/>
                    <a:pt x="572" y="91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4" y="91"/>
                    <a:pt x="424" y="91"/>
                    <a:pt x="424" y="91"/>
                  </a:cubicBezTo>
                  <a:cubicBezTo>
                    <a:pt x="386" y="98"/>
                    <a:pt x="349" y="111"/>
                    <a:pt x="315" y="127"/>
                  </a:cubicBezTo>
                  <a:cubicBezTo>
                    <a:pt x="260" y="55"/>
                    <a:pt x="260" y="55"/>
                    <a:pt x="260" y="55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96" y="215"/>
                    <a:pt x="196" y="215"/>
                    <a:pt x="196" y="215"/>
                  </a:cubicBezTo>
                  <a:cubicBezTo>
                    <a:pt x="175" y="237"/>
                    <a:pt x="157" y="260"/>
                    <a:pt x="142" y="286"/>
                  </a:cubicBezTo>
                  <a:cubicBezTo>
                    <a:pt x="59" y="255"/>
                    <a:pt x="59" y="255"/>
                    <a:pt x="59" y="255"/>
                  </a:cubicBezTo>
                  <a:cubicBezTo>
                    <a:pt x="8" y="394"/>
                    <a:pt x="8" y="394"/>
                    <a:pt x="8" y="394"/>
                  </a:cubicBezTo>
                  <a:cubicBezTo>
                    <a:pt x="89" y="424"/>
                    <a:pt x="89" y="424"/>
                    <a:pt x="89" y="424"/>
                  </a:cubicBezTo>
                  <a:cubicBezTo>
                    <a:pt x="85" y="449"/>
                    <a:pt x="82" y="474"/>
                    <a:pt x="82" y="501"/>
                  </a:cubicBezTo>
                  <a:cubicBezTo>
                    <a:pt x="82" y="510"/>
                    <a:pt x="82" y="519"/>
                    <a:pt x="83" y="528"/>
                  </a:cubicBezTo>
                  <a:cubicBezTo>
                    <a:pt x="0" y="550"/>
                    <a:pt x="0" y="550"/>
                    <a:pt x="0" y="550"/>
                  </a:cubicBezTo>
                  <a:cubicBezTo>
                    <a:pt x="38" y="692"/>
                    <a:pt x="38" y="692"/>
                    <a:pt x="38" y="692"/>
                  </a:cubicBezTo>
                  <a:cubicBezTo>
                    <a:pt x="119" y="671"/>
                    <a:pt x="119" y="671"/>
                    <a:pt x="119" y="671"/>
                  </a:cubicBezTo>
                  <a:cubicBezTo>
                    <a:pt x="136" y="710"/>
                    <a:pt x="159" y="746"/>
                    <a:pt x="187" y="777"/>
                  </a:cubicBezTo>
                  <a:cubicBezTo>
                    <a:pt x="137" y="842"/>
                    <a:pt x="137" y="842"/>
                    <a:pt x="137" y="842"/>
                  </a:cubicBezTo>
                  <a:cubicBezTo>
                    <a:pt x="254" y="933"/>
                    <a:pt x="254" y="933"/>
                    <a:pt x="254" y="933"/>
                  </a:cubicBezTo>
                  <a:cubicBezTo>
                    <a:pt x="303" y="869"/>
                    <a:pt x="303" y="869"/>
                    <a:pt x="303" y="869"/>
                  </a:cubicBezTo>
                  <a:cubicBezTo>
                    <a:pt x="341" y="888"/>
                    <a:pt x="381" y="903"/>
                    <a:pt x="424" y="910"/>
                  </a:cubicBezTo>
                  <a:cubicBezTo>
                    <a:pt x="424" y="991"/>
                    <a:pt x="424" y="991"/>
                    <a:pt x="424" y="991"/>
                  </a:cubicBezTo>
                  <a:cubicBezTo>
                    <a:pt x="572" y="991"/>
                    <a:pt x="572" y="991"/>
                    <a:pt x="572" y="991"/>
                  </a:cubicBezTo>
                  <a:cubicBezTo>
                    <a:pt x="572" y="910"/>
                    <a:pt x="572" y="910"/>
                    <a:pt x="572" y="910"/>
                  </a:cubicBezTo>
                  <a:cubicBezTo>
                    <a:pt x="613" y="903"/>
                    <a:pt x="652" y="890"/>
                    <a:pt x="687" y="871"/>
                  </a:cubicBezTo>
                  <a:cubicBezTo>
                    <a:pt x="736" y="936"/>
                    <a:pt x="736" y="936"/>
                    <a:pt x="736" y="936"/>
                  </a:cubicBezTo>
                  <a:cubicBezTo>
                    <a:pt x="854" y="848"/>
                    <a:pt x="854" y="848"/>
                    <a:pt x="854" y="848"/>
                  </a:cubicBezTo>
                  <a:cubicBezTo>
                    <a:pt x="805" y="782"/>
                    <a:pt x="805" y="782"/>
                    <a:pt x="805" y="782"/>
                  </a:cubicBezTo>
                  <a:cubicBezTo>
                    <a:pt x="826" y="759"/>
                    <a:pt x="844" y="734"/>
                    <a:pt x="859" y="707"/>
                  </a:cubicBezTo>
                  <a:cubicBezTo>
                    <a:pt x="937" y="736"/>
                    <a:pt x="937" y="736"/>
                    <a:pt x="937" y="736"/>
                  </a:cubicBezTo>
                  <a:cubicBezTo>
                    <a:pt x="988" y="597"/>
                    <a:pt x="988" y="597"/>
                    <a:pt x="988" y="597"/>
                  </a:cubicBezTo>
                  <a:cubicBezTo>
                    <a:pt x="909" y="568"/>
                    <a:pt x="909" y="568"/>
                    <a:pt x="909" y="568"/>
                  </a:cubicBezTo>
                  <a:cubicBezTo>
                    <a:pt x="912" y="546"/>
                    <a:pt x="914" y="524"/>
                    <a:pt x="914" y="501"/>
                  </a:cubicBezTo>
                  <a:close/>
                  <a:moveTo>
                    <a:pt x="498" y="779"/>
                  </a:moveTo>
                  <a:cubicBezTo>
                    <a:pt x="342" y="779"/>
                    <a:pt x="215" y="652"/>
                    <a:pt x="215" y="496"/>
                  </a:cubicBezTo>
                  <a:cubicBezTo>
                    <a:pt x="215" y="339"/>
                    <a:pt x="342" y="212"/>
                    <a:pt x="498" y="212"/>
                  </a:cubicBezTo>
                  <a:cubicBezTo>
                    <a:pt x="655" y="212"/>
                    <a:pt x="782" y="339"/>
                    <a:pt x="782" y="496"/>
                  </a:cubicBezTo>
                  <a:cubicBezTo>
                    <a:pt x="782" y="652"/>
                    <a:pt x="655" y="779"/>
                    <a:pt x="498" y="779"/>
                  </a:cubicBezTo>
                  <a:close/>
                </a:path>
              </a:pathLst>
            </a:custGeom>
            <a:grpFill/>
            <a:ln w="10636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宋体" panose="02010600030101010101" pitchFamily="2" charset="-122"/>
              </a:endParaRPr>
            </a:p>
          </p:txBody>
        </p:sp>
      </p:grpSp>
      <p:sp>
        <p:nvSpPr>
          <p:cNvPr id="27" name="Line"/>
          <p:cNvSpPr/>
          <p:nvPr userDrawn="1"/>
        </p:nvSpPr>
        <p:spPr>
          <a:xfrm flipV="1">
            <a:off x="388957" y="4206240"/>
            <a:ext cx="0" cy="1917542"/>
          </a:xfrm>
          <a:prstGeom prst="line">
            <a:avLst/>
          </a:prstGeom>
          <a:ln w="25400">
            <a:solidFill>
              <a:srgbClr val="E4E4E4"/>
            </a:solidFill>
            <a:miter lim="400000"/>
          </a:ln>
        </p:spPr>
        <p:txBody>
          <a:bodyPr lIns="25400" tIns="25400" rIns="25400" bIns="25400" anchor="ctr"/>
          <a:lstStyle/>
          <a:p>
            <a:endParaRPr sz="9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85344" y="6360763"/>
            <a:ext cx="407226" cy="207677"/>
          </a:xfrm>
          <a:prstGeom prst="rect">
            <a:avLst/>
          </a:prstGeom>
        </p:spPr>
        <p:txBody>
          <a:bodyPr wrap="square"/>
          <a:lstStyle>
            <a:lvl1pPr algn="ctr">
              <a:defRPr sz="1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Open Sans Bold"/>
              </a:defRPr>
            </a:lvl1pPr>
          </a:lstStyle>
          <a:p>
            <a:fld id="{86CB4B4D-7CA3-9044-876B-883B54F8677D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Line"/>
          <p:cNvSpPr/>
          <p:nvPr userDrawn="1"/>
        </p:nvSpPr>
        <p:spPr>
          <a:xfrm flipV="1">
            <a:off x="388957" y="853440"/>
            <a:ext cx="0" cy="1917542"/>
          </a:xfrm>
          <a:prstGeom prst="line">
            <a:avLst/>
          </a:prstGeom>
          <a:ln w="25400">
            <a:solidFill>
              <a:srgbClr val="E4E4E4"/>
            </a:solidFill>
            <a:miter lim="400000"/>
          </a:ln>
        </p:spPr>
        <p:txBody>
          <a:bodyPr lIns="25400" tIns="25400" rIns="25400" bIns="25400" anchor="ctr"/>
          <a:lstStyle/>
          <a:p>
            <a:endParaRPr sz="9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" name="Circle"/>
          <p:cNvSpPr/>
          <p:nvPr userDrawn="1"/>
        </p:nvSpPr>
        <p:spPr>
          <a:xfrm>
            <a:off x="304389" y="3565249"/>
            <a:ext cx="169136" cy="169136"/>
          </a:xfrm>
          <a:prstGeom prst="ellipse">
            <a:avLst/>
          </a:prstGeom>
          <a:solidFill>
            <a:schemeClr val="accent5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" name="Circle"/>
          <p:cNvSpPr/>
          <p:nvPr userDrawn="1"/>
        </p:nvSpPr>
        <p:spPr>
          <a:xfrm>
            <a:off x="350725" y="3058160"/>
            <a:ext cx="76465" cy="76465"/>
          </a:xfrm>
          <a:prstGeom prst="ellipse">
            <a:avLst/>
          </a:prstGeom>
          <a:solidFill>
            <a:srgbClr val="E3E4E4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" name="Circle"/>
          <p:cNvSpPr/>
          <p:nvPr userDrawn="1"/>
        </p:nvSpPr>
        <p:spPr>
          <a:xfrm>
            <a:off x="350725" y="3336371"/>
            <a:ext cx="76465" cy="76465"/>
          </a:xfrm>
          <a:prstGeom prst="ellipse">
            <a:avLst/>
          </a:prstGeom>
          <a:solidFill>
            <a:srgbClr val="E3E4E4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3" name="Circle"/>
          <p:cNvSpPr/>
          <p:nvPr userDrawn="1"/>
        </p:nvSpPr>
        <p:spPr>
          <a:xfrm>
            <a:off x="350725" y="3615771"/>
            <a:ext cx="76465" cy="76465"/>
          </a:xfrm>
          <a:prstGeom prst="ellipse">
            <a:avLst/>
          </a:prstGeom>
          <a:solidFill>
            <a:schemeClr val="bg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" name="Circle"/>
          <p:cNvSpPr/>
          <p:nvPr userDrawn="1"/>
        </p:nvSpPr>
        <p:spPr>
          <a:xfrm>
            <a:off x="350725" y="3892794"/>
            <a:ext cx="76465" cy="76465"/>
          </a:xfrm>
          <a:prstGeom prst="ellipse">
            <a:avLst/>
          </a:prstGeom>
          <a:solidFill>
            <a:srgbClr val="E3E4E4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15" name="组合 14"/>
          <p:cNvGrpSpPr/>
          <p:nvPr userDrawn="1"/>
        </p:nvGrpSpPr>
        <p:grpSpPr>
          <a:xfrm>
            <a:off x="130293" y="106680"/>
            <a:ext cx="682508" cy="538695"/>
            <a:chOff x="-2926080" y="259080"/>
            <a:chExt cx="7847109" cy="6193620"/>
          </a:xfrm>
          <a:solidFill>
            <a:srgbClr val="12569A"/>
          </a:solidFill>
        </p:grpSpPr>
        <p:sp>
          <p:nvSpPr>
            <p:cNvPr id="16" name="îş1ïḍé"/>
            <p:cNvSpPr/>
            <p:nvPr userDrawn="1"/>
          </p:nvSpPr>
          <p:spPr bwMode="auto">
            <a:xfrm>
              <a:off x="-2926080" y="632174"/>
              <a:ext cx="5852159" cy="5820526"/>
            </a:xfrm>
            <a:custGeom>
              <a:avLst/>
              <a:gdLst>
                <a:gd name="T0" fmla="*/ 914 w 996"/>
                <a:gd name="T1" fmla="*/ 501 h 991"/>
                <a:gd name="T2" fmla="*/ 913 w 996"/>
                <a:gd name="T3" fmla="*/ 463 h 991"/>
                <a:gd name="T4" fmla="*/ 996 w 996"/>
                <a:gd name="T5" fmla="*/ 442 h 991"/>
                <a:gd name="T6" fmla="*/ 959 w 996"/>
                <a:gd name="T7" fmla="*/ 299 h 991"/>
                <a:gd name="T8" fmla="*/ 874 w 996"/>
                <a:gd name="T9" fmla="*/ 321 h 991"/>
                <a:gd name="T10" fmla="*/ 805 w 996"/>
                <a:gd name="T11" fmla="*/ 219 h 991"/>
                <a:gd name="T12" fmla="*/ 859 w 996"/>
                <a:gd name="T13" fmla="*/ 149 h 991"/>
                <a:gd name="T14" fmla="*/ 742 w 996"/>
                <a:gd name="T15" fmla="*/ 59 h 991"/>
                <a:gd name="T16" fmla="*/ 687 w 996"/>
                <a:gd name="T17" fmla="*/ 130 h 991"/>
                <a:gd name="T18" fmla="*/ 572 w 996"/>
                <a:gd name="T19" fmla="*/ 91 h 991"/>
                <a:gd name="T20" fmla="*/ 572 w 996"/>
                <a:gd name="T21" fmla="*/ 0 h 991"/>
                <a:gd name="T22" fmla="*/ 424 w 996"/>
                <a:gd name="T23" fmla="*/ 0 h 991"/>
                <a:gd name="T24" fmla="*/ 424 w 996"/>
                <a:gd name="T25" fmla="*/ 91 h 991"/>
                <a:gd name="T26" fmla="*/ 315 w 996"/>
                <a:gd name="T27" fmla="*/ 127 h 991"/>
                <a:gd name="T28" fmla="*/ 260 w 996"/>
                <a:gd name="T29" fmla="*/ 55 h 991"/>
                <a:gd name="T30" fmla="*/ 142 w 996"/>
                <a:gd name="T31" fmla="*/ 144 h 991"/>
                <a:gd name="T32" fmla="*/ 196 w 996"/>
                <a:gd name="T33" fmla="*/ 215 h 991"/>
                <a:gd name="T34" fmla="*/ 142 w 996"/>
                <a:gd name="T35" fmla="*/ 286 h 991"/>
                <a:gd name="T36" fmla="*/ 59 w 996"/>
                <a:gd name="T37" fmla="*/ 255 h 991"/>
                <a:gd name="T38" fmla="*/ 8 w 996"/>
                <a:gd name="T39" fmla="*/ 394 h 991"/>
                <a:gd name="T40" fmla="*/ 89 w 996"/>
                <a:gd name="T41" fmla="*/ 424 h 991"/>
                <a:gd name="T42" fmla="*/ 82 w 996"/>
                <a:gd name="T43" fmla="*/ 501 h 991"/>
                <a:gd name="T44" fmla="*/ 83 w 996"/>
                <a:gd name="T45" fmla="*/ 528 h 991"/>
                <a:gd name="T46" fmla="*/ 0 w 996"/>
                <a:gd name="T47" fmla="*/ 550 h 991"/>
                <a:gd name="T48" fmla="*/ 38 w 996"/>
                <a:gd name="T49" fmla="*/ 692 h 991"/>
                <a:gd name="T50" fmla="*/ 119 w 996"/>
                <a:gd name="T51" fmla="*/ 671 h 991"/>
                <a:gd name="T52" fmla="*/ 187 w 996"/>
                <a:gd name="T53" fmla="*/ 777 h 991"/>
                <a:gd name="T54" fmla="*/ 137 w 996"/>
                <a:gd name="T55" fmla="*/ 842 h 991"/>
                <a:gd name="T56" fmla="*/ 254 w 996"/>
                <a:gd name="T57" fmla="*/ 933 h 991"/>
                <a:gd name="T58" fmla="*/ 303 w 996"/>
                <a:gd name="T59" fmla="*/ 869 h 991"/>
                <a:gd name="T60" fmla="*/ 424 w 996"/>
                <a:gd name="T61" fmla="*/ 910 h 991"/>
                <a:gd name="T62" fmla="*/ 424 w 996"/>
                <a:gd name="T63" fmla="*/ 991 h 991"/>
                <a:gd name="T64" fmla="*/ 572 w 996"/>
                <a:gd name="T65" fmla="*/ 991 h 991"/>
                <a:gd name="T66" fmla="*/ 572 w 996"/>
                <a:gd name="T67" fmla="*/ 910 h 991"/>
                <a:gd name="T68" fmla="*/ 687 w 996"/>
                <a:gd name="T69" fmla="*/ 871 h 991"/>
                <a:gd name="T70" fmla="*/ 736 w 996"/>
                <a:gd name="T71" fmla="*/ 936 h 991"/>
                <a:gd name="T72" fmla="*/ 854 w 996"/>
                <a:gd name="T73" fmla="*/ 848 h 991"/>
                <a:gd name="T74" fmla="*/ 805 w 996"/>
                <a:gd name="T75" fmla="*/ 782 h 991"/>
                <a:gd name="T76" fmla="*/ 859 w 996"/>
                <a:gd name="T77" fmla="*/ 707 h 991"/>
                <a:gd name="T78" fmla="*/ 937 w 996"/>
                <a:gd name="T79" fmla="*/ 736 h 991"/>
                <a:gd name="T80" fmla="*/ 988 w 996"/>
                <a:gd name="T81" fmla="*/ 597 h 991"/>
                <a:gd name="T82" fmla="*/ 909 w 996"/>
                <a:gd name="T83" fmla="*/ 568 h 991"/>
                <a:gd name="T84" fmla="*/ 914 w 996"/>
                <a:gd name="T85" fmla="*/ 501 h 991"/>
                <a:gd name="T86" fmla="*/ 498 w 996"/>
                <a:gd name="T87" fmla="*/ 779 h 991"/>
                <a:gd name="T88" fmla="*/ 215 w 996"/>
                <a:gd name="T89" fmla="*/ 496 h 991"/>
                <a:gd name="T90" fmla="*/ 498 w 996"/>
                <a:gd name="T91" fmla="*/ 212 h 991"/>
                <a:gd name="T92" fmla="*/ 782 w 996"/>
                <a:gd name="T93" fmla="*/ 496 h 991"/>
                <a:gd name="T94" fmla="*/ 498 w 996"/>
                <a:gd name="T95" fmla="*/ 779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96" h="991">
                  <a:moveTo>
                    <a:pt x="914" y="501"/>
                  </a:moveTo>
                  <a:cubicBezTo>
                    <a:pt x="914" y="488"/>
                    <a:pt x="914" y="476"/>
                    <a:pt x="913" y="463"/>
                  </a:cubicBezTo>
                  <a:cubicBezTo>
                    <a:pt x="996" y="442"/>
                    <a:pt x="996" y="442"/>
                    <a:pt x="996" y="442"/>
                  </a:cubicBezTo>
                  <a:cubicBezTo>
                    <a:pt x="959" y="299"/>
                    <a:pt x="959" y="299"/>
                    <a:pt x="959" y="299"/>
                  </a:cubicBezTo>
                  <a:cubicBezTo>
                    <a:pt x="874" y="321"/>
                    <a:pt x="874" y="321"/>
                    <a:pt x="874" y="321"/>
                  </a:cubicBezTo>
                  <a:cubicBezTo>
                    <a:pt x="856" y="284"/>
                    <a:pt x="832" y="250"/>
                    <a:pt x="805" y="219"/>
                  </a:cubicBezTo>
                  <a:cubicBezTo>
                    <a:pt x="859" y="149"/>
                    <a:pt x="859" y="149"/>
                    <a:pt x="859" y="149"/>
                  </a:cubicBezTo>
                  <a:cubicBezTo>
                    <a:pt x="742" y="59"/>
                    <a:pt x="742" y="59"/>
                    <a:pt x="742" y="59"/>
                  </a:cubicBezTo>
                  <a:cubicBezTo>
                    <a:pt x="687" y="130"/>
                    <a:pt x="687" y="130"/>
                    <a:pt x="687" y="130"/>
                  </a:cubicBezTo>
                  <a:cubicBezTo>
                    <a:pt x="651" y="112"/>
                    <a:pt x="613" y="99"/>
                    <a:pt x="572" y="91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4" y="91"/>
                    <a:pt x="424" y="91"/>
                    <a:pt x="424" y="91"/>
                  </a:cubicBezTo>
                  <a:cubicBezTo>
                    <a:pt x="386" y="98"/>
                    <a:pt x="349" y="111"/>
                    <a:pt x="315" y="127"/>
                  </a:cubicBezTo>
                  <a:cubicBezTo>
                    <a:pt x="260" y="55"/>
                    <a:pt x="260" y="55"/>
                    <a:pt x="260" y="55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96" y="215"/>
                    <a:pt x="196" y="215"/>
                    <a:pt x="196" y="215"/>
                  </a:cubicBezTo>
                  <a:cubicBezTo>
                    <a:pt x="175" y="237"/>
                    <a:pt x="157" y="260"/>
                    <a:pt x="142" y="286"/>
                  </a:cubicBezTo>
                  <a:cubicBezTo>
                    <a:pt x="59" y="255"/>
                    <a:pt x="59" y="255"/>
                    <a:pt x="59" y="255"/>
                  </a:cubicBezTo>
                  <a:cubicBezTo>
                    <a:pt x="8" y="394"/>
                    <a:pt x="8" y="394"/>
                    <a:pt x="8" y="394"/>
                  </a:cubicBezTo>
                  <a:cubicBezTo>
                    <a:pt x="89" y="424"/>
                    <a:pt x="89" y="424"/>
                    <a:pt x="89" y="424"/>
                  </a:cubicBezTo>
                  <a:cubicBezTo>
                    <a:pt x="85" y="449"/>
                    <a:pt x="82" y="474"/>
                    <a:pt x="82" y="501"/>
                  </a:cubicBezTo>
                  <a:cubicBezTo>
                    <a:pt x="82" y="510"/>
                    <a:pt x="82" y="519"/>
                    <a:pt x="83" y="528"/>
                  </a:cubicBezTo>
                  <a:cubicBezTo>
                    <a:pt x="0" y="550"/>
                    <a:pt x="0" y="550"/>
                    <a:pt x="0" y="550"/>
                  </a:cubicBezTo>
                  <a:cubicBezTo>
                    <a:pt x="38" y="692"/>
                    <a:pt x="38" y="692"/>
                    <a:pt x="38" y="692"/>
                  </a:cubicBezTo>
                  <a:cubicBezTo>
                    <a:pt x="119" y="671"/>
                    <a:pt x="119" y="671"/>
                    <a:pt x="119" y="671"/>
                  </a:cubicBezTo>
                  <a:cubicBezTo>
                    <a:pt x="136" y="710"/>
                    <a:pt x="159" y="746"/>
                    <a:pt x="187" y="777"/>
                  </a:cubicBezTo>
                  <a:cubicBezTo>
                    <a:pt x="137" y="842"/>
                    <a:pt x="137" y="842"/>
                    <a:pt x="137" y="842"/>
                  </a:cubicBezTo>
                  <a:cubicBezTo>
                    <a:pt x="254" y="933"/>
                    <a:pt x="254" y="933"/>
                    <a:pt x="254" y="933"/>
                  </a:cubicBezTo>
                  <a:cubicBezTo>
                    <a:pt x="303" y="869"/>
                    <a:pt x="303" y="869"/>
                    <a:pt x="303" y="869"/>
                  </a:cubicBezTo>
                  <a:cubicBezTo>
                    <a:pt x="341" y="888"/>
                    <a:pt x="381" y="903"/>
                    <a:pt x="424" y="910"/>
                  </a:cubicBezTo>
                  <a:cubicBezTo>
                    <a:pt x="424" y="991"/>
                    <a:pt x="424" y="991"/>
                    <a:pt x="424" y="991"/>
                  </a:cubicBezTo>
                  <a:cubicBezTo>
                    <a:pt x="572" y="991"/>
                    <a:pt x="572" y="991"/>
                    <a:pt x="572" y="991"/>
                  </a:cubicBezTo>
                  <a:cubicBezTo>
                    <a:pt x="572" y="910"/>
                    <a:pt x="572" y="910"/>
                    <a:pt x="572" y="910"/>
                  </a:cubicBezTo>
                  <a:cubicBezTo>
                    <a:pt x="613" y="903"/>
                    <a:pt x="652" y="890"/>
                    <a:pt x="687" y="871"/>
                  </a:cubicBezTo>
                  <a:cubicBezTo>
                    <a:pt x="736" y="936"/>
                    <a:pt x="736" y="936"/>
                    <a:pt x="736" y="936"/>
                  </a:cubicBezTo>
                  <a:cubicBezTo>
                    <a:pt x="854" y="848"/>
                    <a:pt x="854" y="848"/>
                    <a:pt x="854" y="848"/>
                  </a:cubicBezTo>
                  <a:cubicBezTo>
                    <a:pt x="805" y="782"/>
                    <a:pt x="805" y="782"/>
                    <a:pt x="805" y="782"/>
                  </a:cubicBezTo>
                  <a:cubicBezTo>
                    <a:pt x="826" y="759"/>
                    <a:pt x="844" y="734"/>
                    <a:pt x="859" y="707"/>
                  </a:cubicBezTo>
                  <a:cubicBezTo>
                    <a:pt x="937" y="736"/>
                    <a:pt x="937" y="736"/>
                    <a:pt x="937" y="736"/>
                  </a:cubicBezTo>
                  <a:cubicBezTo>
                    <a:pt x="988" y="597"/>
                    <a:pt x="988" y="597"/>
                    <a:pt x="988" y="597"/>
                  </a:cubicBezTo>
                  <a:cubicBezTo>
                    <a:pt x="909" y="568"/>
                    <a:pt x="909" y="568"/>
                    <a:pt x="909" y="568"/>
                  </a:cubicBezTo>
                  <a:cubicBezTo>
                    <a:pt x="912" y="546"/>
                    <a:pt x="914" y="524"/>
                    <a:pt x="914" y="501"/>
                  </a:cubicBezTo>
                  <a:close/>
                  <a:moveTo>
                    <a:pt x="498" y="779"/>
                  </a:moveTo>
                  <a:cubicBezTo>
                    <a:pt x="342" y="779"/>
                    <a:pt x="215" y="652"/>
                    <a:pt x="215" y="496"/>
                  </a:cubicBezTo>
                  <a:cubicBezTo>
                    <a:pt x="215" y="339"/>
                    <a:pt x="342" y="212"/>
                    <a:pt x="498" y="212"/>
                  </a:cubicBezTo>
                  <a:cubicBezTo>
                    <a:pt x="655" y="212"/>
                    <a:pt x="782" y="339"/>
                    <a:pt x="782" y="496"/>
                  </a:cubicBezTo>
                  <a:cubicBezTo>
                    <a:pt x="782" y="652"/>
                    <a:pt x="655" y="779"/>
                    <a:pt x="498" y="779"/>
                  </a:cubicBezTo>
                  <a:close/>
                </a:path>
              </a:pathLst>
            </a:custGeom>
            <a:grpFill/>
            <a:ln w="10636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宋体" panose="02010600030101010101" pitchFamily="2" charset="-122"/>
              </a:endParaRPr>
            </a:p>
          </p:txBody>
        </p:sp>
        <p:sp>
          <p:nvSpPr>
            <p:cNvPr id="17" name="îş1ïḍé"/>
            <p:cNvSpPr/>
            <p:nvPr userDrawn="1"/>
          </p:nvSpPr>
          <p:spPr bwMode="auto">
            <a:xfrm>
              <a:off x="2377440" y="259080"/>
              <a:ext cx="2543589" cy="2529840"/>
            </a:xfrm>
            <a:custGeom>
              <a:avLst/>
              <a:gdLst>
                <a:gd name="T0" fmla="*/ 914 w 996"/>
                <a:gd name="T1" fmla="*/ 501 h 991"/>
                <a:gd name="T2" fmla="*/ 913 w 996"/>
                <a:gd name="T3" fmla="*/ 463 h 991"/>
                <a:gd name="T4" fmla="*/ 996 w 996"/>
                <a:gd name="T5" fmla="*/ 442 h 991"/>
                <a:gd name="T6" fmla="*/ 959 w 996"/>
                <a:gd name="T7" fmla="*/ 299 h 991"/>
                <a:gd name="T8" fmla="*/ 874 w 996"/>
                <a:gd name="T9" fmla="*/ 321 h 991"/>
                <a:gd name="T10" fmla="*/ 805 w 996"/>
                <a:gd name="T11" fmla="*/ 219 h 991"/>
                <a:gd name="T12" fmla="*/ 859 w 996"/>
                <a:gd name="T13" fmla="*/ 149 h 991"/>
                <a:gd name="T14" fmla="*/ 742 w 996"/>
                <a:gd name="T15" fmla="*/ 59 h 991"/>
                <a:gd name="T16" fmla="*/ 687 w 996"/>
                <a:gd name="T17" fmla="*/ 130 h 991"/>
                <a:gd name="T18" fmla="*/ 572 w 996"/>
                <a:gd name="T19" fmla="*/ 91 h 991"/>
                <a:gd name="T20" fmla="*/ 572 w 996"/>
                <a:gd name="T21" fmla="*/ 0 h 991"/>
                <a:gd name="T22" fmla="*/ 424 w 996"/>
                <a:gd name="T23" fmla="*/ 0 h 991"/>
                <a:gd name="T24" fmla="*/ 424 w 996"/>
                <a:gd name="T25" fmla="*/ 91 h 991"/>
                <a:gd name="T26" fmla="*/ 315 w 996"/>
                <a:gd name="T27" fmla="*/ 127 h 991"/>
                <a:gd name="T28" fmla="*/ 260 w 996"/>
                <a:gd name="T29" fmla="*/ 55 h 991"/>
                <a:gd name="T30" fmla="*/ 142 w 996"/>
                <a:gd name="T31" fmla="*/ 144 h 991"/>
                <a:gd name="T32" fmla="*/ 196 w 996"/>
                <a:gd name="T33" fmla="*/ 215 h 991"/>
                <a:gd name="T34" fmla="*/ 142 w 996"/>
                <a:gd name="T35" fmla="*/ 286 h 991"/>
                <a:gd name="T36" fmla="*/ 59 w 996"/>
                <a:gd name="T37" fmla="*/ 255 h 991"/>
                <a:gd name="T38" fmla="*/ 8 w 996"/>
                <a:gd name="T39" fmla="*/ 394 h 991"/>
                <a:gd name="T40" fmla="*/ 89 w 996"/>
                <a:gd name="T41" fmla="*/ 424 h 991"/>
                <a:gd name="T42" fmla="*/ 82 w 996"/>
                <a:gd name="T43" fmla="*/ 501 h 991"/>
                <a:gd name="T44" fmla="*/ 83 w 996"/>
                <a:gd name="T45" fmla="*/ 528 h 991"/>
                <a:gd name="T46" fmla="*/ 0 w 996"/>
                <a:gd name="T47" fmla="*/ 550 h 991"/>
                <a:gd name="T48" fmla="*/ 38 w 996"/>
                <a:gd name="T49" fmla="*/ 692 h 991"/>
                <a:gd name="T50" fmla="*/ 119 w 996"/>
                <a:gd name="T51" fmla="*/ 671 h 991"/>
                <a:gd name="T52" fmla="*/ 187 w 996"/>
                <a:gd name="T53" fmla="*/ 777 h 991"/>
                <a:gd name="T54" fmla="*/ 137 w 996"/>
                <a:gd name="T55" fmla="*/ 842 h 991"/>
                <a:gd name="T56" fmla="*/ 254 w 996"/>
                <a:gd name="T57" fmla="*/ 933 h 991"/>
                <a:gd name="T58" fmla="*/ 303 w 996"/>
                <a:gd name="T59" fmla="*/ 869 h 991"/>
                <a:gd name="T60" fmla="*/ 424 w 996"/>
                <a:gd name="T61" fmla="*/ 910 h 991"/>
                <a:gd name="T62" fmla="*/ 424 w 996"/>
                <a:gd name="T63" fmla="*/ 991 h 991"/>
                <a:gd name="T64" fmla="*/ 572 w 996"/>
                <a:gd name="T65" fmla="*/ 991 h 991"/>
                <a:gd name="T66" fmla="*/ 572 w 996"/>
                <a:gd name="T67" fmla="*/ 910 h 991"/>
                <a:gd name="T68" fmla="*/ 687 w 996"/>
                <a:gd name="T69" fmla="*/ 871 h 991"/>
                <a:gd name="T70" fmla="*/ 736 w 996"/>
                <a:gd name="T71" fmla="*/ 936 h 991"/>
                <a:gd name="T72" fmla="*/ 854 w 996"/>
                <a:gd name="T73" fmla="*/ 848 h 991"/>
                <a:gd name="T74" fmla="*/ 805 w 996"/>
                <a:gd name="T75" fmla="*/ 782 h 991"/>
                <a:gd name="T76" fmla="*/ 859 w 996"/>
                <a:gd name="T77" fmla="*/ 707 h 991"/>
                <a:gd name="T78" fmla="*/ 937 w 996"/>
                <a:gd name="T79" fmla="*/ 736 h 991"/>
                <a:gd name="T80" fmla="*/ 988 w 996"/>
                <a:gd name="T81" fmla="*/ 597 h 991"/>
                <a:gd name="T82" fmla="*/ 909 w 996"/>
                <a:gd name="T83" fmla="*/ 568 h 991"/>
                <a:gd name="T84" fmla="*/ 914 w 996"/>
                <a:gd name="T85" fmla="*/ 501 h 991"/>
                <a:gd name="T86" fmla="*/ 498 w 996"/>
                <a:gd name="T87" fmla="*/ 779 h 991"/>
                <a:gd name="T88" fmla="*/ 215 w 996"/>
                <a:gd name="T89" fmla="*/ 496 h 991"/>
                <a:gd name="T90" fmla="*/ 498 w 996"/>
                <a:gd name="T91" fmla="*/ 212 h 991"/>
                <a:gd name="T92" fmla="*/ 782 w 996"/>
                <a:gd name="T93" fmla="*/ 496 h 991"/>
                <a:gd name="T94" fmla="*/ 498 w 996"/>
                <a:gd name="T95" fmla="*/ 779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96" h="991">
                  <a:moveTo>
                    <a:pt x="914" y="501"/>
                  </a:moveTo>
                  <a:cubicBezTo>
                    <a:pt x="914" y="488"/>
                    <a:pt x="914" y="476"/>
                    <a:pt x="913" y="463"/>
                  </a:cubicBezTo>
                  <a:cubicBezTo>
                    <a:pt x="996" y="442"/>
                    <a:pt x="996" y="442"/>
                    <a:pt x="996" y="442"/>
                  </a:cubicBezTo>
                  <a:cubicBezTo>
                    <a:pt x="959" y="299"/>
                    <a:pt x="959" y="299"/>
                    <a:pt x="959" y="299"/>
                  </a:cubicBezTo>
                  <a:cubicBezTo>
                    <a:pt x="874" y="321"/>
                    <a:pt x="874" y="321"/>
                    <a:pt x="874" y="321"/>
                  </a:cubicBezTo>
                  <a:cubicBezTo>
                    <a:pt x="856" y="284"/>
                    <a:pt x="832" y="250"/>
                    <a:pt x="805" y="219"/>
                  </a:cubicBezTo>
                  <a:cubicBezTo>
                    <a:pt x="859" y="149"/>
                    <a:pt x="859" y="149"/>
                    <a:pt x="859" y="149"/>
                  </a:cubicBezTo>
                  <a:cubicBezTo>
                    <a:pt x="742" y="59"/>
                    <a:pt x="742" y="59"/>
                    <a:pt x="742" y="59"/>
                  </a:cubicBezTo>
                  <a:cubicBezTo>
                    <a:pt x="687" y="130"/>
                    <a:pt x="687" y="130"/>
                    <a:pt x="687" y="130"/>
                  </a:cubicBezTo>
                  <a:cubicBezTo>
                    <a:pt x="651" y="112"/>
                    <a:pt x="613" y="99"/>
                    <a:pt x="572" y="91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4" y="91"/>
                    <a:pt x="424" y="91"/>
                    <a:pt x="424" y="91"/>
                  </a:cubicBezTo>
                  <a:cubicBezTo>
                    <a:pt x="386" y="98"/>
                    <a:pt x="349" y="111"/>
                    <a:pt x="315" y="127"/>
                  </a:cubicBezTo>
                  <a:cubicBezTo>
                    <a:pt x="260" y="55"/>
                    <a:pt x="260" y="55"/>
                    <a:pt x="260" y="55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96" y="215"/>
                    <a:pt x="196" y="215"/>
                    <a:pt x="196" y="215"/>
                  </a:cubicBezTo>
                  <a:cubicBezTo>
                    <a:pt x="175" y="237"/>
                    <a:pt x="157" y="260"/>
                    <a:pt x="142" y="286"/>
                  </a:cubicBezTo>
                  <a:cubicBezTo>
                    <a:pt x="59" y="255"/>
                    <a:pt x="59" y="255"/>
                    <a:pt x="59" y="255"/>
                  </a:cubicBezTo>
                  <a:cubicBezTo>
                    <a:pt x="8" y="394"/>
                    <a:pt x="8" y="394"/>
                    <a:pt x="8" y="394"/>
                  </a:cubicBezTo>
                  <a:cubicBezTo>
                    <a:pt x="89" y="424"/>
                    <a:pt x="89" y="424"/>
                    <a:pt x="89" y="424"/>
                  </a:cubicBezTo>
                  <a:cubicBezTo>
                    <a:pt x="85" y="449"/>
                    <a:pt x="82" y="474"/>
                    <a:pt x="82" y="501"/>
                  </a:cubicBezTo>
                  <a:cubicBezTo>
                    <a:pt x="82" y="510"/>
                    <a:pt x="82" y="519"/>
                    <a:pt x="83" y="528"/>
                  </a:cubicBezTo>
                  <a:cubicBezTo>
                    <a:pt x="0" y="550"/>
                    <a:pt x="0" y="550"/>
                    <a:pt x="0" y="550"/>
                  </a:cubicBezTo>
                  <a:cubicBezTo>
                    <a:pt x="38" y="692"/>
                    <a:pt x="38" y="692"/>
                    <a:pt x="38" y="692"/>
                  </a:cubicBezTo>
                  <a:cubicBezTo>
                    <a:pt x="119" y="671"/>
                    <a:pt x="119" y="671"/>
                    <a:pt x="119" y="671"/>
                  </a:cubicBezTo>
                  <a:cubicBezTo>
                    <a:pt x="136" y="710"/>
                    <a:pt x="159" y="746"/>
                    <a:pt x="187" y="777"/>
                  </a:cubicBezTo>
                  <a:cubicBezTo>
                    <a:pt x="137" y="842"/>
                    <a:pt x="137" y="842"/>
                    <a:pt x="137" y="842"/>
                  </a:cubicBezTo>
                  <a:cubicBezTo>
                    <a:pt x="254" y="933"/>
                    <a:pt x="254" y="933"/>
                    <a:pt x="254" y="933"/>
                  </a:cubicBezTo>
                  <a:cubicBezTo>
                    <a:pt x="303" y="869"/>
                    <a:pt x="303" y="869"/>
                    <a:pt x="303" y="869"/>
                  </a:cubicBezTo>
                  <a:cubicBezTo>
                    <a:pt x="341" y="888"/>
                    <a:pt x="381" y="903"/>
                    <a:pt x="424" y="910"/>
                  </a:cubicBezTo>
                  <a:cubicBezTo>
                    <a:pt x="424" y="991"/>
                    <a:pt x="424" y="991"/>
                    <a:pt x="424" y="991"/>
                  </a:cubicBezTo>
                  <a:cubicBezTo>
                    <a:pt x="572" y="991"/>
                    <a:pt x="572" y="991"/>
                    <a:pt x="572" y="991"/>
                  </a:cubicBezTo>
                  <a:cubicBezTo>
                    <a:pt x="572" y="910"/>
                    <a:pt x="572" y="910"/>
                    <a:pt x="572" y="910"/>
                  </a:cubicBezTo>
                  <a:cubicBezTo>
                    <a:pt x="613" y="903"/>
                    <a:pt x="652" y="890"/>
                    <a:pt x="687" y="871"/>
                  </a:cubicBezTo>
                  <a:cubicBezTo>
                    <a:pt x="736" y="936"/>
                    <a:pt x="736" y="936"/>
                    <a:pt x="736" y="936"/>
                  </a:cubicBezTo>
                  <a:cubicBezTo>
                    <a:pt x="854" y="848"/>
                    <a:pt x="854" y="848"/>
                    <a:pt x="854" y="848"/>
                  </a:cubicBezTo>
                  <a:cubicBezTo>
                    <a:pt x="805" y="782"/>
                    <a:pt x="805" y="782"/>
                    <a:pt x="805" y="782"/>
                  </a:cubicBezTo>
                  <a:cubicBezTo>
                    <a:pt x="826" y="759"/>
                    <a:pt x="844" y="734"/>
                    <a:pt x="859" y="707"/>
                  </a:cubicBezTo>
                  <a:cubicBezTo>
                    <a:pt x="937" y="736"/>
                    <a:pt x="937" y="736"/>
                    <a:pt x="937" y="736"/>
                  </a:cubicBezTo>
                  <a:cubicBezTo>
                    <a:pt x="988" y="597"/>
                    <a:pt x="988" y="597"/>
                    <a:pt x="988" y="597"/>
                  </a:cubicBezTo>
                  <a:cubicBezTo>
                    <a:pt x="909" y="568"/>
                    <a:pt x="909" y="568"/>
                    <a:pt x="909" y="568"/>
                  </a:cubicBezTo>
                  <a:cubicBezTo>
                    <a:pt x="912" y="546"/>
                    <a:pt x="914" y="524"/>
                    <a:pt x="914" y="501"/>
                  </a:cubicBezTo>
                  <a:close/>
                  <a:moveTo>
                    <a:pt x="498" y="779"/>
                  </a:moveTo>
                  <a:cubicBezTo>
                    <a:pt x="342" y="779"/>
                    <a:pt x="215" y="652"/>
                    <a:pt x="215" y="496"/>
                  </a:cubicBezTo>
                  <a:cubicBezTo>
                    <a:pt x="215" y="339"/>
                    <a:pt x="342" y="212"/>
                    <a:pt x="498" y="212"/>
                  </a:cubicBezTo>
                  <a:cubicBezTo>
                    <a:pt x="655" y="212"/>
                    <a:pt x="782" y="339"/>
                    <a:pt x="782" y="496"/>
                  </a:cubicBezTo>
                  <a:cubicBezTo>
                    <a:pt x="782" y="652"/>
                    <a:pt x="655" y="779"/>
                    <a:pt x="498" y="779"/>
                  </a:cubicBezTo>
                  <a:close/>
                </a:path>
              </a:pathLst>
            </a:custGeom>
            <a:grpFill/>
            <a:ln w="10636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宋体" panose="02010600030101010101" pitchFamily="2" charset="-122"/>
              </a:endParaRPr>
            </a:p>
          </p:txBody>
        </p:sp>
      </p:grpSp>
      <p:sp>
        <p:nvSpPr>
          <p:cNvPr id="18" name="Line"/>
          <p:cNvSpPr/>
          <p:nvPr userDrawn="1"/>
        </p:nvSpPr>
        <p:spPr>
          <a:xfrm flipV="1">
            <a:off x="388957" y="4206240"/>
            <a:ext cx="0" cy="1917542"/>
          </a:xfrm>
          <a:prstGeom prst="line">
            <a:avLst/>
          </a:prstGeom>
          <a:ln w="25400">
            <a:solidFill>
              <a:srgbClr val="E4E4E4"/>
            </a:solidFill>
            <a:miter lim="400000"/>
          </a:ln>
        </p:spPr>
        <p:txBody>
          <a:bodyPr lIns="25400" tIns="25400" rIns="25400" bIns="25400" anchor="ctr"/>
          <a:lstStyle/>
          <a:p>
            <a:endParaRPr sz="9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85344" y="6360763"/>
            <a:ext cx="407226" cy="207677"/>
          </a:xfrm>
          <a:prstGeom prst="rect">
            <a:avLst/>
          </a:prstGeom>
        </p:spPr>
        <p:txBody>
          <a:bodyPr wrap="square"/>
          <a:lstStyle>
            <a:lvl1pPr algn="ctr">
              <a:defRPr sz="1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Open Sans Bold"/>
              </a:defRPr>
            </a:lvl1pPr>
          </a:lstStyle>
          <a:p>
            <a:fld id="{86CB4B4D-7CA3-9044-876B-883B54F8677D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fld id="{633E5097-7D29-4C9F-8DE8-88C28BE3D98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宋体" panose="02010600030101010101" pitchFamily="2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  <a:cs typeface="宋体" panose="02010600030101010101" pitchFamily="2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  <a:cs typeface="宋体" panose="02010600030101010101" pitchFamily="2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  <a:cs typeface="宋体" panose="02010600030101010101" pitchFamily="2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  <a:cs typeface="宋体" panose="02010600030101010101" pitchFamily="2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  <a:cs typeface="宋体" panose="02010600030101010101" pitchFamily="2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34.xml"/><Relationship Id="rId8" Type="http://schemas.openxmlformats.org/officeDocument/2006/relationships/tags" Target="../tags/tag33.xml"/><Relationship Id="rId7" Type="http://schemas.openxmlformats.org/officeDocument/2006/relationships/tags" Target="../tags/tag32.xml"/><Relationship Id="rId6" Type="http://schemas.openxmlformats.org/officeDocument/2006/relationships/tags" Target="../tags/tag31.xml"/><Relationship Id="rId5" Type="http://schemas.openxmlformats.org/officeDocument/2006/relationships/tags" Target="../tags/tag30.xml"/><Relationship Id="rId4" Type="http://schemas.openxmlformats.org/officeDocument/2006/relationships/tags" Target="../tags/tag29.xml"/><Relationship Id="rId31" Type="http://schemas.openxmlformats.org/officeDocument/2006/relationships/slideLayout" Target="../slideLayouts/slideLayout7.xml"/><Relationship Id="rId30" Type="http://schemas.openxmlformats.org/officeDocument/2006/relationships/tags" Target="../tags/tag55.xml"/><Relationship Id="rId3" Type="http://schemas.openxmlformats.org/officeDocument/2006/relationships/tags" Target="../tags/tag28.xml"/><Relationship Id="rId29" Type="http://schemas.openxmlformats.org/officeDocument/2006/relationships/tags" Target="../tags/tag54.xml"/><Relationship Id="rId28" Type="http://schemas.openxmlformats.org/officeDocument/2006/relationships/tags" Target="../tags/tag53.xml"/><Relationship Id="rId27" Type="http://schemas.openxmlformats.org/officeDocument/2006/relationships/tags" Target="../tags/tag52.xml"/><Relationship Id="rId26" Type="http://schemas.openxmlformats.org/officeDocument/2006/relationships/tags" Target="../tags/tag51.xml"/><Relationship Id="rId25" Type="http://schemas.openxmlformats.org/officeDocument/2006/relationships/tags" Target="../tags/tag50.xml"/><Relationship Id="rId24" Type="http://schemas.openxmlformats.org/officeDocument/2006/relationships/tags" Target="../tags/tag49.xml"/><Relationship Id="rId23" Type="http://schemas.openxmlformats.org/officeDocument/2006/relationships/tags" Target="../tags/tag48.xml"/><Relationship Id="rId22" Type="http://schemas.openxmlformats.org/officeDocument/2006/relationships/tags" Target="../tags/tag47.xml"/><Relationship Id="rId21" Type="http://schemas.openxmlformats.org/officeDocument/2006/relationships/tags" Target="../tags/tag46.xml"/><Relationship Id="rId20" Type="http://schemas.openxmlformats.org/officeDocument/2006/relationships/tags" Target="../tags/tag45.xml"/><Relationship Id="rId2" Type="http://schemas.openxmlformats.org/officeDocument/2006/relationships/tags" Target="../tags/tag27.xml"/><Relationship Id="rId19" Type="http://schemas.openxmlformats.org/officeDocument/2006/relationships/tags" Target="../tags/tag44.xml"/><Relationship Id="rId18" Type="http://schemas.openxmlformats.org/officeDocument/2006/relationships/tags" Target="../tags/tag43.xml"/><Relationship Id="rId17" Type="http://schemas.openxmlformats.org/officeDocument/2006/relationships/tags" Target="../tags/tag42.xml"/><Relationship Id="rId16" Type="http://schemas.openxmlformats.org/officeDocument/2006/relationships/tags" Target="../tags/tag41.xml"/><Relationship Id="rId15" Type="http://schemas.openxmlformats.org/officeDocument/2006/relationships/tags" Target="../tags/tag40.xml"/><Relationship Id="rId14" Type="http://schemas.openxmlformats.org/officeDocument/2006/relationships/tags" Target="../tags/tag39.xml"/><Relationship Id="rId13" Type="http://schemas.openxmlformats.org/officeDocument/2006/relationships/tags" Target="../tags/tag38.xml"/><Relationship Id="rId12" Type="http://schemas.openxmlformats.org/officeDocument/2006/relationships/tags" Target="../tags/tag37.xml"/><Relationship Id="rId11" Type="http://schemas.openxmlformats.org/officeDocument/2006/relationships/tags" Target="../tags/tag36.xml"/><Relationship Id="rId10" Type="http://schemas.openxmlformats.org/officeDocument/2006/relationships/tags" Target="../tags/tag35.xml"/><Relationship Id="rId1" Type="http://schemas.openxmlformats.org/officeDocument/2006/relationships/tags" Target="../tags/tag2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png"/><Relationship Id="rId1" Type="http://schemas.openxmlformats.org/officeDocument/2006/relationships/image" Target="../media/image15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10.xml"/><Relationship Id="rId8" Type="http://schemas.openxmlformats.org/officeDocument/2006/relationships/tags" Target="../tags/tag9.xml"/><Relationship Id="rId7" Type="http://schemas.openxmlformats.org/officeDocument/2006/relationships/tags" Target="../tags/tag8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5" Type="http://schemas.openxmlformats.org/officeDocument/2006/relationships/slideLayout" Target="../slideLayouts/slideLayout7.xml"/><Relationship Id="rId24" Type="http://schemas.openxmlformats.org/officeDocument/2006/relationships/tags" Target="../tags/tag25.xml"/><Relationship Id="rId23" Type="http://schemas.openxmlformats.org/officeDocument/2006/relationships/tags" Target="../tags/tag24.xml"/><Relationship Id="rId22" Type="http://schemas.openxmlformats.org/officeDocument/2006/relationships/tags" Target="../tags/tag23.xml"/><Relationship Id="rId21" Type="http://schemas.openxmlformats.org/officeDocument/2006/relationships/tags" Target="../tags/tag22.xml"/><Relationship Id="rId20" Type="http://schemas.openxmlformats.org/officeDocument/2006/relationships/tags" Target="../tags/tag21.xml"/><Relationship Id="rId2" Type="http://schemas.openxmlformats.org/officeDocument/2006/relationships/tags" Target="../tags/tag3.xml"/><Relationship Id="rId19" Type="http://schemas.openxmlformats.org/officeDocument/2006/relationships/tags" Target="../tags/tag20.xml"/><Relationship Id="rId18" Type="http://schemas.openxmlformats.org/officeDocument/2006/relationships/tags" Target="../tags/tag19.xml"/><Relationship Id="rId17" Type="http://schemas.openxmlformats.org/officeDocument/2006/relationships/tags" Target="../tags/tag18.xml"/><Relationship Id="rId16" Type="http://schemas.openxmlformats.org/officeDocument/2006/relationships/tags" Target="../tags/tag17.xml"/><Relationship Id="rId15" Type="http://schemas.openxmlformats.org/officeDocument/2006/relationships/tags" Target="../tags/tag16.xml"/><Relationship Id="rId14" Type="http://schemas.openxmlformats.org/officeDocument/2006/relationships/tags" Target="../tags/tag15.xml"/><Relationship Id="rId13" Type="http://schemas.openxmlformats.org/officeDocument/2006/relationships/tags" Target="../tags/tag14.xml"/><Relationship Id="rId12" Type="http://schemas.openxmlformats.org/officeDocument/2006/relationships/tags" Target="../tags/tag13.xml"/><Relationship Id="rId11" Type="http://schemas.openxmlformats.org/officeDocument/2006/relationships/tags" Target="../tags/tag12.xml"/><Relationship Id="rId10" Type="http://schemas.openxmlformats.org/officeDocument/2006/relationships/tags" Target="../tags/tag11.xml"/><Relationship Id="rId1" Type="http://schemas.openxmlformats.org/officeDocument/2006/relationships/tags" Target="../tags/tag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稻壳儿榴莲果果"/>
          <p:cNvSpPr/>
          <p:nvPr/>
        </p:nvSpPr>
        <p:spPr>
          <a:xfrm>
            <a:off x="181610" y="2261870"/>
            <a:ext cx="6123940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7200" b="1" kern="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机械制图 （第</a:t>
            </a:r>
            <a:r>
              <a:rPr lang="zh-CN" altLang="en-US" sz="7200" b="1" kern="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三</a:t>
            </a:r>
            <a:r>
              <a:rPr lang="zh-CN" altLang="en-US" sz="7200" b="1" kern="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版）</a:t>
            </a:r>
            <a:endParaRPr lang="zh-CN" altLang="en-US" sz="7200" b="1" kern="1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6" name="稻壳儿榴莲果果"/>
          <p:cNvSpPr/>
          <p:nvPr/>
        </p:nvSpPr>
        <p:spPr>
          <a:xfrm>
            <a:off x="2263131" y="4791810"/>
            <a:ext cx="19608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2800" dirty="0" smtClean="0">
                <a:solidFill>
                  <a:schemeClr val="bg1"/>
                </a:solidFill>
                <a:cs typeface="宋体" panose="02010600030101010101" pitchFamily="2" charset="-122"/>
              </a:rPr>
              <a:t>北京出版社</a:t>
            </a:r>
            <a:endParaRPr lang="zh-CN" altLang="en-US" sz="2800" dirty="0">
              <a:solidFill>
                <a:schemeClr val="bg1"/>
              </a:solidFill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稻壳儿榴莲果果"/>
          <p:cNvSpPr txBox="1"/>
          <p:nvPr/>
        </p:nvSpPr>
        <p:spPr>
          <a:xfrm>
            <a:off x="900161" y="912110"/>
            <a:ext cx="488560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二、表面结构</a:t>
            </a:r>
            <a:endParaRPr lang="zh-CN" altLang="en-US" sz="2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稻壳儿榴莲果果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</a:fld>
            <a:endParaRPr lang="en-US" dirty="0"/>
          </a:p>
        </p:txBody>
      </p:sp>
      <p:sp>
        <p:nvSpPr>
          <p:cNvPr id="17" name="稻壳儿榴莲果果"/>
          <p:cNvSpPr/>
          <p:nvPr/>
        </p:nvSpPr>
        <p:spPr>
          <a:xfrm>
            <a:off x="900430" y="219681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p>
            <a:pPr algn="dist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相关知识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1" name="文本框 50"/>
          <p:cNvSpPr txBox="1"/>
          <p:nvPr>
            <p:custDataLst>
              <p:tags r:id="rId1"/>
            </p:custDataLst>
          </p:nvPr>
        </p:nvSpPr>
        <p:spPr>
          <a:xfrm>
            <a:off x="8458835" y="3288665"/>
            <a:ext cx="3239135" cy="280670"/>
          </a:xfrm>
          <a:prstGeom prst="rect">
            <a:avLst/>
          </a:prstGeom>
          <a:noFill/>
        </p:spPr>
        <p:txBody>
          <a:bodyPr wrap="square" lIns="90000" tIns="46800" rIns="90000" bIns="0" anchor="b" anchorCtr="0"/>
          <a:p>
            <a:pPr>
              <a:lnSpc>
                <a:spcPct val="120000"/>
              </a:lnSpc>
            </a:pPr>
            <a:r>
              <a:rPr lang="zh-CN" altLang="en-US" b="1" spc="300">
                <a:solidFill>
                  <a:srgbClr val="1AA3AA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（三）表面结构图形符号</a:t>
            </a:r>
            <a:endParaRPr lang="zh-CN" altLang="en-US" b="1" spc="300">
              <a:solidFill>
                <a:srgbClr val="1AA3AA"/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22" name="任意多边形 21"/>
          <p:cNvSpPr/>
          <p:nvPr>
            <p:custDataLst>
              <p:tags r:id="rId2"/>
            </p:custDataLst>
          </p:nvPr>
        </p:nvSpPr>
        <p:spPr>
          <a:xfrm>
            <a:off x="4688382" y="1584213"/>
            <a:ext cx="1453455" cy="1589549"/>
          </a:xfrm>
          <a:custGeom>
            <a:avLst/>
            <a:gdLst>
              <a:gd name="connsiteX0" fmla="*/ 1287192 w 2574384"/>
              <a:gd name="connsiteY0" fmla="*/ 0 h 2815436"/>
              <a:gd name="connsiteX1" fmla="*/ 2574383 w 2574384"/>
              <a:gd name="connsiteY1" fmla="*/ 693056 h 2815436"/>
              <a:gd name="connsiteX2" fmla="*/ 2574384 w 2574384"/>
              <a:gd name="connsiteY2" fmla="*/ 693056 h 2815436"/>
              <a:gd name="connsiteX3" fmla="*/ 2574384 w 2574384"/>
              <a:gd name="connsiteY3" fmla="*/ 1961860 h 2815436"/>
              <a:gd name="connsiteX4" fmla="*/ 2574383 w 2574384"/>
              <a:gd name="connsiteY4" fmla="*/ 1961860 h 2815436"/>
              <a:gd name="connsiteX5" fmla="*/ 2306886 w 2574384"/>
              <a:gd name="connsiteY5" fmla="*/ 2105887 h 2815436"/>
              <a:gd name="connsiteX6" fmla="*/ 2347261 w 2574384"/>
              <a:gd name="connsiteY6" fmla="*/ 2180273 h 2815436"/>
              <a:gd name="connsiteX7" fmla="*/ 2383190 w 2574384"/>
              <a:gd name="connsiteY7" fmla="*/ 2358236 h 2815436"/>
              <a:gd name="connsiteX8" fmla="*/ 1925990 w 2574384"/>
              <a:gd name="connsiteY8" fmla="*/ 2815436 h 2815436"/>
              <a:gd name="connsiteX9" fmla="*/ 1546872 w 2574384"/>
              <a:gd name="connsiteY9" fmla="*/ 2613861 h 2815436"/>
              <a:gd name="connsiteX10" fmla="*/ 1505389 w 2574384"/>
              <a:gd name="connsiteY10" fmla="*/ 2537433 h 2815436"/>
              <a:gd name="connsiteX11" fmla="*/ 1287192 w 2574384"/>
              <a:gd name="connsiteY11" fmla="*/ 2654916 h 2815436"/>
              <a:gd name="connsiteX12" fmla="*/ 0 w 2574384"/>
              <a:gd name="connsiteY12" fmla="*/ 1961860 h 2815436"/>
              <a:gd name="connsiteX13" fmla="*/ 1 w 2574384"/>
              <a:gd name="connsiteY13" fmla="*/ 1961860 h 2815436"/>
              <a:gd name="connsiteX14" fmla="*/ 1 w 2574384"/>
              <a:gd name="connsiteY14" fmla="*/ 693056 h 2815436"/>
              <a:gd name="connsiteX15" fmla="*/ 0 w 2574384"/>
              <a:gd name="connsiteY15" fmla="*/ 693056 h 2815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574384" h="2815436">
                <a:moveTo>
                  <a:pt x="1287192" y="0"/>
                </a:moveTo>
                <a:lnTo>
                  <a:pt x="2574383" y="693056"/>
                </a:lnTo>
                <a:lnTo>
                  <a:pt x="2574384" y="693056"/>
                </a:lnTo>
                <a:lnTo>
                  <a:pt x="2574384" y="1961860"/>
                </a:lnTo>
                <a:lnTo>
                  <a:pt x="2574383" y="1961860"/>
                </a:lnTo>
                <a:lnTo>
                  <a:pt x="2306886" y="2105887"/>
                </a:lnTo>
                <a:lnTo>
                  <a:pt x="2347261" y="2180273"/>
                </a:lnTo>
                <a:cubicBezTo>
                  <a:pt x="2370397" y="2234972"/>
                  <a:pt x="2383190" y="2295110"/>
                  <a:pt x="2383190" y="2358236"/>
                </a:cubicBezTo>
                <a:cubicBezTo>
                  <a:pt x="2383190" y="2610741"/>
                  <a:pt x="2178495" y="2815436"/>
                  <a:pt x="1925990" y="2815436"/>
                </a:cubicBezTo>
                <a:cubicBezTo>
                  <a:pt x="1768174" y="2815436"/>
                  <a:pt x="1629035" y="2735477"/>
                  <a:pt x="1546872" y="2613861"/>
                </a:cubicBezTo>
                <a:lnTo>
                  <a:pt x="1505389" y="2537433"/>
                </a:lnTo>
                <a:lnTo>
                  <a:pt x="1287192" y="2654916"/>
                </a:lnTo>
                <a:lnTo>
                  <a:pt x="0" y="1961860"/>
                </a:lnTo>
                <a:lnTo>
                  <a:pt x="1" y="1961860"/>
                </a:lnTo>
                <a:lnTo>
                  <a:pt x="1" y="693056"/>
                </a:lnTo>
                <a:lnTo>
                  <a:pt x="0" y="693056"/>
                </a:lnTo>
                <a:close/>
              </a:path>
            </a:pathLst>
          </a:custGeom>
          <a:solidFill>
            <a:sysClr val="window" lastClr="FFFFFF">
              <a:lumMod val="95000"/>
            </a:sysClr>
          </a:solidFill>
          <a:ln>
            <a:solidFill>
              <a:sysClr val="window" lastClr="FFFFFF">
                <a:lumMod val="85000"/>
              </a:sysClr>
            </a:solidFill>
          </a:ln>
          <a:effectLst/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anchor="ctr"/>
          <a:p>
            <a:pPr algn="ctr">
              <a:lnSpc>
                <a:spcPct val="120000"/>
              </a:lnSpc>
            </a:pPr>
            <a:endParaRPr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任意多边形 22"/>
          <p:cNvSpPr/>
          <p:nvPr>
            <p:custDataLst>
              <p:tags r:id="rId3"/>
            </p:custDataLst>
          </p:nvPr>
        </p:nvSpPr>
        <p:spPr>
          <a:xfrm>
            <a:off x="6190216" y="1584213"/>
            <a:ext cx="1453455" cy="1589549"/>
          </a:xfrm>
          <a:custGeom>
            <a:avLst/>
            <a:gdLst>
              <a:gd name="connsiteX0" fmla="*/ 1287192 w 2574384"/>
              <a:gd name="connsiteY0" fmla="*/ 0 h 2815436"/>
              <a:gd name="connsiteX1" fmla="*/ 2574383 w 2574384"/>
              <a:gd name="connsiteY1" fmla="*/ 693056 h 2815436"/>
              <a:gd name="connsiteX2" fmla="*/ 2574384 w 2574384"/>
              <a:gd name="connsiteY2" fmla="*/ 693056 h 2815436"/>
              <a:gd name="connsiteX3" fmla="*/ 2574384 w 2574384"/>
              <a:gd name="connsiteY3" fmla="*/ 1961860 h 2815436"/>
              <a:gd name="connsiteX4" fmla="*/ 2574383 w 2574384"/>
              <a:gd name="connsiteY4" fmla="*/ 1961860 h 2815436"/>
              <a:gd name="connsiteX5" fmla="*/ 1287192 w 2574384"/>
              <a:gd name="connsiteY5" fmla="*/ 2654916 h 2815436"/>
              <a:gd name="connsiteX6" fmla="*/ 1071715 w 2574384"/>
              <a:gd name="connsiteY6" fmla="*/ 2538898 h 2815436"/>
              <a:gd name="connsiteX7" fmla="*/ 1031027 w 2574384"/>
              <a:gd name="connsiteY7" fmla="*/ 2613861 h 2815436"/>
              <a:gd name="connsiteX8" fmla="*/ 651909 w 2574384"/>
              <a:gd name="connsiteY8" fmla="*/ 2815436 h 2815436"/>
              <a:gd name="connsiteX9" fmla="*/ 194709 w 2574384"/>
              <a:gd name="connsiteY9" fmla="*/ 2358236 h 2815436"/>
              <a:gd name="connsiteX10" fmla="*/ 230638 w 2574384"/>
              <a:gd name="connsiteY10" fmla="*/ 2180273 h 2815436"/>
              <a:gd name="connsiteX11" fmla="*/ 270218 w 2574384"/>
              <a:gd name="connsiteY11" fmla="*/ 2107352 h 2815436"/>
              <a:gd name="connsiteX12" fmla="*/ 0 w 2574384"/>
              <a:gd name="connsiteY12" fmla="*/ 1961860 h 2815436"/>
              <a:gd name="connsiteX13" fmla="*/ 1 w 2574384"/>
              <a:gd name="connsiteY13" fmla="*/ 1961860 h 2815436"/>
              <a:gd name="connsiteX14" fmla="*/ 1 w 2574384"/>
              <a:gd name="connsiteY14" fmla="*/ 693056 h 2815436"/>
              <a:gd name="connsiteX15" fmla="*/ 0 w 2574384"/>
              <a:gd name="connsiteY15" fmla="*/ 693056 h 2815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574384" h="2815436">
                <a:moveTo>
                  <a:pt x="1287192" y="0"/>
                </a:moveTo>
                <a:lnTo>
                  <a:pt x="2574383" y="693056"/>
                </a:lnTo>
                <a:lnTo>
                  <a:pt x="2574384" y="693056"/>
                </a:lnTo>
                <a:lnTo>
                  <a:pt x="2574384" y="1961860"/>
                </a:lnTo>
                <a:lnTo>
                  <a:pt x="2574383" y="1961860"/>
                </a:lnTo>
                <a:lnTo>
                  <a:pt x="1287192" y="2654916"/>
                </a:lnTo>
                <a:lnTo>
                  <a:pt x="1071715" y="2538898"/>
                </a:lnTo>
                <a:lnTo>
                  <a:pt x="1031027" y="2613861"/>
                </a:lnTo>
                <a:cubicBezTo>
                  <a:pt x="948865" y="2735477"/>
                  <a:pt x="809725" y="2815436"/>
                  <a:pt x="651909" y="2815436"/>
                </a:cubicBezTo>
                <a:cubicBezTo>
                  <a:pt x="399404" y="2815436"/>
                  <a:pt x="194709" y="2610741"/>
                  <a:pt x="194709" y="2358236"/>
                </a:cubicBezTo>
                <a:cubicBezTo>
                  <a:pt x="194709" y="2295110"/>
                  <a:pt x="207502" y="2234972"/>
                  <a:pt x="230638" y="2180273"/>
                </a:cubicBezTo>
                <a:lnTo>
                  <a:pt x="270218" y="2107352"/>
                </a:lnTo>
                <a:lnTo>
                  <a:pt x="0" y="1961860"/>
                </a:lnTo>
                <a:lnTo>
                  <a:pt x="1" y="1961860"/>
                </a:lnTo>
                <a:lnTo>
                  <a:pt x="1" y="693056"/>
                </a:lnTo>
                <a:lnTo>
                  <a:pt x="0" y="693056"/>
                </a:lnTo>
                <a:close/>
              </a:path>
            </a:pathLst>
          </a:custGeom>
          <a:solidFill>
            <a:sysClr val="window" lastClr="FFFFFF">
              <a:lumMod val="95000"/>
            </a:sysClr>
          </a:solidFill>
          <a:ln>
            <a:solidFill>
              <a:sysClr val="window" lastClr="FFFFFF">
                <a:lumMod val="85000"/>
              </a:sysClr>
            </a:solidFill>
          </a:ln>
          <a:effectLst/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anchor="ctr"/>
          <a:p>
            <a:pPr algn="ctr">
              <a:lnSpc>
                <a:spcPct val="120000"/>
              </a:lnSpc>
            </a:pPr>
            <a:endParaRPr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任意多边形 23"/>
          <p:cNvSpPr/>
          <p:nvPr>
            <p:custDataLst>
              <p:tags r:id="rId4"/>
            </p:custDataLst>
          </p:nvPr>
        </p:nvSpPr>
        <p:spPr>
          <a:xfrm>
            <a:off x="6668202" y="2738748"/>
            <a:ext cx="1711583" cy="1498922"/>
          </a:xfrm>
          <a:custGeom>
            <a:avLst/>
            <a:gdLst>
              <a:gd name="connsiteX0" fmla="*/ 1744392 w 3031584"/>
              <a:gd name="connsiteY0" fmla="*/ 0 h 2654916"/>
              <a:gd name="connsiteX1" fmla="*/ 3031583 w 3031584"/>
              <a:gd name="connsiteY1" fmla="*/ 693056 h 2654916"/>
              <a:gd name="connsiteX2" fmla="*/ 3031584 w 3031584"/>
              <a:gd name="connsiteY2" fmla="*/ 693056 h 2654916"/>
              <a:gd name="connsiteX3" fmla="*/ 3031584 w 3031584"/>
              <a:gd name="connsiteY3" fmla="*/ 1961860 h 2654916"/>
              <a:gd name="connsiteX4" fmla="*/ 3031583 w 3031584"/>
              <a:gd name="connsiteY4" fmla="*/ 1961860 h 2654916"/>
              <a:gd name="connsiteX5" fmla="*/ 1744392 w 3031584"/>
              <a:gd name="connsiteY5" fmla="*/ 2654916 h 2654916"/>
              <a:gd name="connsiteX6" fmla="*/ 457200 w 3031584"/>
              <a:gd name="connsiteY6" fmla="*/ 1961860 h 2654916"/>
              <a:gd name="connsiteX7" fmla="*/ 457201 w 3031584"/>
              <a:gd name="connsiteY7" fmla="*/ 1961860 h 2654916"/>
              <a:gd name="connsiteX8" fmla="*/ 457201 w 3031584"/>
              <a:gd name="connsiteY8" fmla="*/ 1784658 h 2654916"/>
              <a:gd name="connsiteX9" fmla="*/ 457200 w 3031584"/>
              <a:gd name="connsiteY9" fmla="*/ 1784658 h 2654916"/>
              <a:gd name="connsiteX10" fmla="*/ 0 w 3031584"/>
              <a:gd name="connsiteY10" fmla="*/ 1327458 h 2654916"/>
              <a:gd name="connsiteX11" fmla="*/ 457200 w 3031584"/>
              <a:gd name="connsiteY11" fmla="*/ 870258 h 2654916"/>
              <a:gd name="connsiteX12" fmla="*/ 457201 w 3031584"/>
              <a:gd name="connsiteY12" fmla="*/ 870258 h 2654916"/>
              <a:gd name="connsiteX13" fmla="*/ 457201 w 3031584"/>
              <a:gd name="connsiteY13" fmla="*/ 693056 h 2654916"/>
              <a:gd name="connsiteX14" fmla="*/ 457200 w 3031584"/>
              <a:gd name="connsiteY14" fmla="*/ 693056 h 26549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031584" h="2654916">
                <a:moveTo>
                  <a:pt x="1744392" y="0"/>
                </a:moveTo>
                <a:lnTo>
                  <a:pt x="3031583" y="693056"/>
                </a:lnTo>
                <a:lnTo>
                  <a:pt x="3031584" y="693056"/>
                </a:lnTo>
                <a:lnTo>
                  <a:pt x="3031584" y="1961860"/>
                </a:lnTo>
                <a:lnTo>
                  <a:pt x="3031583" y="1961860"/>
                </a:lnTo>
                <a:lnTo>
                  <a:pt x="1744392" y="2654916"/>
                </a:lnTo>
                <a:lnTo>
                  <a:pt x="457200" y="1961860"/>
                </a:lnTo>
                <a:lnTo>
                  <a:pt x="457201" y="1961860"/>
                </a:lnTo>
                <a:lnTo>
                  <a:pt x="457201" y="1784658"/>
                </a:lnTo>
                <a:lnTo>
                  <a:pt x="457200" y="1784658"/>
                </a:lnTo>
                <a:cubicBezTo>
                  <a:pt x="204695" y="1784658"/>
                  <a:pt x="0" y="1579963"/>
                  <a:pt x="0" y="1327458"/>
                </a:cubicBezTo>
                <a:cubicBezTo>
                  <a:pt x="0" y="1074953"/>
                  <a:pt x="204695" y="870258"/>
                  <a:pt x="457200" y="870258"/>
                </a:cubicBezTo>
                <a:lnTo>
                  <a:pt x="457201" y="870258"/>
                </a:lnTo>
                <a:lnTo>
                  <a:pt x="457201" y="693056"/>
                </a:lnTo>
                <a:lnTo>
                  <a:pt x="457200" y="693056"/>
                </a:lnTo>
                <a:close/>
              </a:path>
            </a:pathLst>
          </a:custGeom>
          <a:solidFill>
            <a:sysClr val="window" lastClr="FFFFFF">
              <a:lumMod val="95000"/>
            </a:sysClr>
          </a:solidFill>
          <a:ln>
            <a:solidFill>
              <a:sysClr val="window" lastClr="FFFFFF">
                <a:lumMod val="85000"/>
              </a:sysClr>
            </a:solidFill>
          </a:ln>
          <a:effectLst/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anchor="ctr"/>
          <a:p>
            <a:pPr algn="ctr">
              <a:lnSpc>
                <a:spcPct val="120000"/>
              </a:lnSpc>
            </a:pPr>
            <a:endParaRPr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任意多边形 24"/>
          <p:cNvSpPr/>
          <p:nvPr>
            <p:custDataLst>
              <p:tags r:id="rId5"/>
            </p:custDataLst>
          </p:nvPr>
        </p:nvSpPr>
        <p:spPr>
          <a:xfrm>
            <a:off x="3956237" y="2738748"/>
            <a:ext cx="1695519" cy="1498922"/>
          </a:xfrm>
          <a:custGeom>
            <a:avLst/>
            <a:gdLst>
              <a:gd name="connsiteX0" fmla="*/ 1287192 w 3003132"/>
              <a:gd name="connsiteY0" fmla="*/ 0 h 2654916"/>
              <a:gd name="connsiteX1" fmla="*/ 2574383 w 3003132"/>
              <a:gd name="connsiteY1" fmla="*/ 693056 h 2654916"/>
              <a:gd name="connsiteX2" fmla="*/ 2574384 w 3003132"/>
              <a:gd name="connsiteY2" fmla="*/ 693056 h 2654916"/>
              <a:gd name="connsiteX3" fmla="*/ 2574384 w 3003132"/>
              <a:gd name="connsiteY3" fmla="*/ 853922 h 2654916"/>
              <a:gd name="connsiteX4" fmla="*/ 2638074 w 3003132"/>
              <a:gd name="connsiteY4" fmla="*/ 860343 h 2654916"/>
              <a:gd name="connsiteX5" fmla="*/ 3003132 w 3003132"/>
              <a:gd name="connsiteY5" fmla="*/ 1308254 h 2654916"/>
              <a:gd name="connsiteX6" fmla="*/ 2638074 w 3003132"/>
              <a:gd name="connsiteY6" fmla="*/ 1756166 h 2654916"/>
              <a:gd name="connsiteX7" fmla="*/ 2574384 w 3003132"/>
              <a:gd name="connsiteY7" fmla="*/ 1762586 h 2654916"/>
              <a:gd name="connsiteX8" fmla="*/ 2574384 w 3003132"/>
              <a:gd name="connsiteY8" fmla="*/ 1961860 h 2654916"/>
              <a:gd name="connsiteX9" fmla="*/ 2574383 w 3003132"/>
              <a:gd name="connsiteY9" fmla="*/ 1961860 h 2654916"/>
              <a:gd name="connsiteX10" fmla="*/ 1287192 w 3003132"/>
              <a:gd name="connsiteY10" fmla="*/ 2654916 h 2654916"/>
              <a:gd name="connsiteX11" fmla="*/ 0 w 3003132"/>
              <a:gd name="connsiteY11" fmla="*/ 1961860 h 2654916"/>
              <a:gd name="connsiteX12" fmla="*/ 1 w 3003132"/>
              <a:gd name="connsiteY12" fmla="*/ 1961860 h 2654916"/>
              <a:gd name="connsiteX13" fmla="*/ 1 w 3003132"/>
              <a:gd name="connsiteY13" fmla="*/ 693056 h 2654916"/>
              <a:gd name="connsiteX14" fmla="*/ 0 w 3003132"/>
              <a:gd name="connsiteY14" fmla="*/ 693056 h 26549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003132" h="2654916">
                <a:moveTo>
                  <a:pt x="1287192" y="0"/>
                </a:moveTo>
                <a:lnTo>
                  <a:pt x="2574383" y="693056"/>
                </a:lnTo>
                <a:lnTo>
                  <a:pt x="2574384" y="693056"/>
                </a:lnTo>
                <a:lnTo>
                  <a:pt x="2574384" y="853922"/>
                </a:lnTo>
                <a:lnTo>
                  <a:pt x="2638074" y="860343"/>
                </a:lnTo>
                <a:cubicBezTo>
                  <a:pt x="2846412" y="902975"/>
                  <a:pt x="3003132" y="1087312"/>
                  <a:pt x="3003132" y="1308254"/>
                </a:cubicBezTo>
                <a:cubicBezTo>
                  <a:pt x="3003132" y="1529196"/>
                  <a:pt x="2846412" y="1713533"/>
                  <a:pt x="2638074" y="1756166"/>
                </a:cubicBezTo>
                <a:lnTo>
                  <a:pt x="2574384" y="1762586"/>
                </a:lnTo>
                <a:lnTo>
                  <a:pt x="2574384" y="1961860"/>
                </a:lnTo>
                <a:lnTo>
                  <a:pt x="2574383" y="1961860"/>
                </a:lnTo>
                <a:lnTo>
                  <a:pt x="1287192" y="2654916"/>
                </a:lnTo>
                <a:lnTo>
                  <a:pt x="0" y="1961860"/>
                </a:lnTo>
                <a:lnTo>
                  <a:pt x="1" y="1961860"/>
                </a:lnTo>
                <a:lnTo>
                  <a:pt x="1" y="693056"/>
                </a:lnTo>
                <a:lnTo>
                  <a:pt x="0" y="693056"/>
                </a:lnTo>
                <a:close/>
              </a:path>
            </a:pathLst>
          </a:custGeom>
          <a:solidFill>
            <a:sysClr val="window" lastClr="FFFFFF">
              <a:lumMod val="95000"/>
            </a:sysClr>
          </a:solidFill>
          <a:ln>
            <a:solidFill>
              <a:sysClr val="window" lastClr="FFFFFF">
                <a:lumMod val="85000"/>
              </a:sysClr>
            </a:solidFill>
          </a:ln>
          <a:effectLst/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anchor="ctr"/>
          <a:p>
            <a:pPr algn="ctr">
              <a:lnSpc>
                <a:spcPct val="120000"/>
              </a:lnSpc>
            </a:pPr>
            <a:endParaRPr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任意多边形 25"/>
          <p:cNvSpPr/>
          <p:nvPr>
            <p:custDataLst>
              <p:tags r:id="rId6"/>
            </p:custDataLst>
          </p:nvPr>
        </p:nvSpPr>
        <p:spPr>
          <a:xfrm>
            <a:off x="4688382" y="3780972"/>
            <a:ext cx="1453455" cy="1611233"/>
          </a:xfrm>
          <a:custGeom>
            <a:avLst/>
            <a:gdLst>
              <a:gd name="connsiteX0" fmla="*/ 1920719 w 2574384"/>
              <a:gd name="connsiteY0" fmla="*/ 0 h 2853844"/>
              <a:gd name="connsiteX1" fmla="*/ 2377919 w 2574384"/>
              <a:gd name="connsiteY1" fmla="*/ 457200 h 2853844"/>
              <a:gd name="connsiteX2" fmla="*/ 2299837 w 2574384"/>
              <a:gd name="connsiteY2" fmla="*/ 712825 h 2853844"/>
              <a:gd name="connsiteX3" fmla="*/ 2281934 w 2574384"/>
              <a:gd name="connsiteY3" fmla="*/ 734523 h 2853844"/>
              <a:gd name="connsiteX4" fmla="*/ 2574383 w 2574384"/>
              <a:gd name="connsiteY4" fmla="*/ 891985 h 2853844"/>
              <a:gd name="connsiteX5" fmla="*/ 2574384 w 2574384"/>
              <a:gd name="connsiteY5" fmla="*/ 891985 h 2853844"/>
              <a:gd name="connsiteX6" fmla="*/ 2574384 w 2574384"/>
              <a:gd name="connsiteY6" fmla="*/ 2160788 h 2853844"/>
              <a:gd name="connsiteX7" fmla="*/ 2574383 w 2574384"/>
              <a:gd name="connsiteY7" fmla="*/ 2160788 h 2853844"/>
              <a:gd name="connsiteX8" fmla="*/ 1287192 w 2574384"/>
              <a:gd name="connsiteY8" fmla="*/ 2853844 h 2853844"/>
              <a:gd name="connsiteX9" fmla="*/ 0 w 2574384"/>
              <a:gd name="connsiteY9" fmla="*/ 2160788 h 2853844"/>
              <a:gd name="connsiteX10" fmla="*/ 1 w 2574384"/>
              <a:gd name="connsiteY10" fmla="*/ 2160788 h 2853844"/>
              <a:gd name="connsiteX11" fmla="*/ 1 w 2574384"/>
              <a:gd name="connsiteY11" fmla="*/ 891985 h 2853844"/>
              <a:gd name="connsiteX12" fmla="*/ 0 w 2574384"/>
              <a:gd name="connsiteY12" fmla="*/ 891985 h 2853844"/>
              <a:gd name="connsiteX13" fmla="*/ 1287192 w 2574384"/>
              <a:gd name="connsiteY13" fmla="*/ 198928 h 2853844"/>
              <a:gd name="connsiteX14" fmla="*/ 1490412 w 2574384"/>
              <a:gd name="connsiteY14" fmla="*/ 308347 h 2853844"/>
              <a:gd name="connsiteX15" fmla="*/ 1499448 w 2574384"/>
              <a:gd name="connsiteY15" fmla="*/ 279237 h 2853844"/>
              <a:gd name="connsiteX16" fmla="*/ 1920719 w 2574384"/>
              <a:gd name="connsiteY16" fmla="*/ 0 h 2853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574384" h="2853844">
                <a:moveTo>
                  <a:pt x="1920719" y="0"/>
                </a:moveTo>
                <a:cubicBezTo>
                  <a:pt x="2173224" y="0"/>
                  <a:pt x="2377919" y="204695"/>
                  <a:pt x="2377919" y="457200"/>
                </a:cubicBezTo>
                <a:cubicBezTo>
                  <a:pt x="2377919" y="551890"/>
                  <a:pt x="2349134" y="639856"/>
                  <a:pt x="2299837" y="712825"/>
                </a:cubicBezTo>
                <a:lnTo>
                  <a:pt x="2281934" y="734523"/>
                </a:lnTo>
                <a:lnTo>
                  <a:pt x="2574383" y="891985"/>
                </a:lnTo>
                <a:lnTo>
                  <a:pt x="2574384" y="891985"/>
                </a:lnTo>
                <a:lnTo>
                  <a:pt x="2574384" y="2160788"/>
                </a:lnTo>
                <a:lnTo>
                  <a:pt x="2574383" y="2160788"/>
                </a:lnTo>
                <a:lnTo>
                  <a:pt x="1287192" y="2853844"/>
                </a:lnTo>
                <a:lnTo>
                  <a:pt x="0" y="2160788"/>
                </a:lnTo>
                <a:lnTo>
                  <a:pt x="1" y="2160788"/>
                </a:lnTo>
                <a:lnTo>
                  <a:pt x="1" y="891985"/>
                </a:lnTo>
                <a:lnTo>
                  <a:pt x="0" y="891985"/>
                </a:lnTo>
                <a:lnTo>
                  <a:pt x="1287192" y="198928"/>
                </a:lnTo>
                <a:lnTo>
                  <a:pt x="1490412" y="308347"/>
                </a:lnTo>
                <a:lnTo>
                  <a:pt x="1499448" y="279237"/>
                </a:lnTo>
                <a:cubicBezTo>
                  <a:pt x="1568855" y="115141"/>
                  <a:pt x="1731340" y="0"/>
                  <a:pt x="1920719" y="0"/>
                </a:cubicBezTo>
                <a:close/>
              </a:path>
            </a:pathLst>
          </a:custGeom>
          <a:solidFill>
            <a:sysClr val="window" lastClr="FFFFFF">
              <a:lumMod val="95000"/>
            </a:sysClr>
          </a:solidFill>
          <a:ln>
            <a:solidFill>
              <a:sysClr val="window" lastClr="FFFFFF">
                <a:lumMod val="85000"/>
              </a:sysClr>
            </a:solidFill>
          </a:ln>
          <a:effectLst/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anchor="ctr"/>
          <a:p>
            <a:pPr algn="ctr">
              <a:lnSpc>
                <a:spcPct val="120000"/>
              </a:lnSpc>
            </a:pPr>
            <a:endParaRPr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任意多边形 26"/>
          <p:cNvSpPr/>
          <p:nvPr>
            <p:custDataLst>
              <p:tags r:id="rId7"/>
            </p:custDataLst>
          </p:nvPr>
        </p:nvSpPr>
        <p:spPr>
          <a:xfrm>
            <a:off x="6190216" y="3780972"/>
            <a:ext cx="1453455" cy="1611233"/>
          </a:xfrm>
          <a:custGeom>
            <a:avLst/>
            <a:gdLst>
              <a:gd name="connsiteX0" fmla="*/ 651909 w 2574384"/>
              <a:gd name="connsiteY0" fmla="*/ 0 h 2853844"/>
              <a:gd name="connsiteX1" fmla="*/ 1073180 w 2574384"/>
              <a:gd name="connsiteY1" fmla="*/ 279237 h 2853844"/>
              <a:gd name="connsiteX2" fmla="*/ 1082468 w 2574384"/>
              <a:gd name="connsiteY2" fmla="*/ 309157 h 2853844"/>
              <a:gd name="connsiteX3" fmla="*/ 1287192 w 2574384"/>
              <a:gd name="connsiteY3" fmla="*/ 198928 h 2853844"/>
              <a:gd name="connsiteX4" fmla="*/ 2574383 w 2574384"/>
              <a:gd name="connsiteY4" fmla="*/ 891985 h 2853844"/>
              <a:gd name="connsiteX5" fmla="*/ 2574384 w 2574384"/>
              <a:gd name="connsiteY5" fmla="*/ 891985 h 2853844"/>
              <a:gd name="connsiteX6" fmla="*/ 2574384 w 2574384"/>
              <a:gd name="connsiteY6" fmla="*/ 2160788 h 2853844"/>
              <a:gd name="connsiteX7" fmla="*/ 2574383 w 2574384"/>
              <a:gd name="connsiteY7" fmla="*/ 2160788 h 2853844"/>
              <a:gd name="connsiteX8" fmla="*/ 1287192 w 2574384"/>
              <a:gd name="connsiteY8" fmla="*/ 2853844 h 2853844"/>
              <a:gd name="connsiteX9" fmla="*/ 0 w 2574384"/>
              <a:gd name="connsiteY9" fmla="*/ 2160788 h 2853844"/>
              <a:gd name="connsiteX10" fmla="*/ 1 w 2574384"/>
              <a:gd name="connsiteY10" fmla="*/ 2160788 h 2853844"/>
              <a:gd name="connsiteX11" fmla="*/ 1 w 2574384"/>
              <a:gd name="connsiteY11" fmla="*/ 891985 h 2853844"/>
              <a:gd name="connsiteX12" fmla="*/ 0 w 2574384"/>
              <a:gd name="connsiteY12" fmla="*/ 891985 h 2853844"/>
              <a:gd name="connsiteX13" fmla="*/ 291234 w 2574384"/>
              <a:gd name="connsiteY13" fmla="*/ 735177 h 2853844"/>
              <a:gd name="connsiteX14" fmla="*/ 272791 w 2574384"/>
              <a:gd name="connsiteY14" fmla="*/ 712825 h 2853844"/>
              <a:gd name="connsiteX15" fmla="*/ 194709 w 2574384"/>
              <a:gd name="connsiteY15" fmla="*/ 457200 h 2853844"/>
              <a:gd name="connsiteX16" fmla="*/ 651909 w 2574384"/>
              <a:gd name="connsiteY16" fmla="*/ 0 h 2853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574384" h="2853844">
                <a:moveTo>
                  <a:pt x="651909" y="0"/>
                </a:moveTo>
                <a:cubicBezTo>
                  <a:pt x="841288" y="0"/>
                  <a:pt x="1003773" y="115141"/>
                  <a:pt x="1073180" y="279237"/>
                </a:cubicBezTo>
                <a:lnTo>
                  <a:pt x="1082468" y="309157"/>
                </a:lnTo>
                <a:lnTo>
                  <a:pt x="1287192" y="198928"/>
                </a:lnTo>
                <a:lnTo>
                  <a:pt x="2574383" y="891985"/>
                </a:lnTo>
                <a:lnTo>
                  <a:pt x="2574384" y="891985"/>
                </a:lnTo>
                <a:lnTo>
                  <a:pt x="2574384" y="2160788"/>
                </a:lnTo>
                <a:lnTo>
                  <a:pt x="2574383" y="2160788"/>
                </a:lnTo>
                <a:lnTo>
                  <a:pt x="1287192" y="2853844"/>
                </a:lnTo>
                <a:lnTo>
                  <a:pt x="0" y="2160788"/>
                </a:lnTo>
                <a:lnTo>
                  <a:pt x="1" y="2160788"/>
                </a:lnTo>
                <a:lnTo>
                  <a:pt x="1" y="891985"/>
                </a:lnTo>
                <a:lnTo>
                  <a:pt x="0" y="891985"/>
                </a:lnTo>
                <a:lnTo>
                  <a:pt x="291234" y="735177"/>
                </a:lnTo>
                <a:lnTo>
                  <a:pt x="272791" y="712825"/>
                </a:lnTo>
                <a:cubicBezTo>
                  <a:pt x="223494" y="639856"/>
                  <a:pt x="194709" y="551890"/>
                  <a:pt x="194709" y="457200"/>
                </a:cubicBezTo>
                <a:cubicBezTo>
                  <a:pt x="194709" y="204695"/>
                  <a:pt x="399404" y="0"/>
                  <a:pt x="651909" y="0"/>
                </a:cubicBezTo>
                <a:close/>
              </a:path>
            </a:pathLst>
          </a:custGeom>
          <a:solidFill>
            <a:sysClr val="window" lastClr="FFFFFF">
              <a:lumMod val="95000"/>
            </a:sysClr>
          </a:solidFill>
          <a:ln>
            <a:solidFill>
              <a:sysClr val="window" lastClr="FFFFFF">
                <a:lumMod val="85000"/>
              </a:sysClr>
            </a:solidFill>
          </a:ln>
          <a:effectLst/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anchor="ctr"/>
          <a:p>
            <a:pPr algn="ctr">
              <a:lnSpc>
                <a:spcPct val="120000"/>
              </a:lnSpc>
            </a:pPr>
            <a:endParaRPr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任意多边形 27"/>
          <p:cNvSpPr/>
          <p:nvPr>
            <p:custDataLst>
              <p:tags r:id="rId8"/>
            </p:custDataLst>
          </p:nvPr>
        </p:nvSpPr>
        <p:spPr>
          <a:xfrm>
            <a:off x="5016335" y="2181739"/>
            <a:ext cx="1125502" cy="992023"/>
          </a:xfrm>
          <a:custGeom>
            <a:avLst/>
            <a:gdLst>
              <a:gd name="connsiteX0" fmla="*/ 1993508 w 1993508"/>
              <a:gd name="connsiteY0" fmla="*/ 0 h 1757088"/>
              <a:gd name="connsiteX1" fmla="*/ 1993508 w 1993508"/>
              <a:gd name="connsiteY1" fmla="*/ 903512 h 1757088"/>
              <a:gd name="connsiteX2" fmla="*/ 1993507 w 1993508"/>
              <a:gd name="connsiteY2" fmla="*/ 903512 h 1757088"/>
              <a:gd name="connsiteX3" fmla="*/ 1726010 w 1993508"/>
              <a:gd name="connsiteY3" fmla="*/ 1047539 h 1757088"/>
              <a:gd name="connsiteX4" fmla="*/ 1766385 w 1993508"/>
              <a:gd name="connsiteY4" fmla="*/ 1121925 h 1757088"/>
              <a:gd name="connsiteX5" fmla="*/ 1802314 w 1993508"/>
              <a:gd name="connsiteY5" fmla="*/ 1299888 h 1757088"/>
              <a:gd name="connsiteX6" fmla="*/ 1345114 w 1993508"/>
              <a:gd name="connsiteY6" fmla="*/ 1757088 h 1757088"/>
              <a:gd name="connsiteX7" fmla="*/ 965996 w 1993508"/>
              <a:gd name="connsiteY7" fmla="*/ 1555513 h 1757088"/>
              <a:gd name="connsiteX8" fmla="*/ 924513 w 1993508"/>
              <a:gd name="connsiteY8" fmla="*/ 1479085 h 1757088"/>
              <a:gd name="connsiteX9" fmla="*/ 706316 w 1993508"/>
              <a:gd name="connsiteY9" fmla="*/ 1596568 h 1757088"/>
              <a:gd name="connsiteX10" fmla="*/ 0 w 1993508"/>
              <a:gd name="connsiteY10" fmla="*/ 1216270 h 1757088"/>
              <a:gd name="connsiteX11" fmla="*/ 3060 w 1993508"/>
              <a:gd name="connsiteY11" fmla="*/ 1209917 h 1757088"/>
              <a:gd name="connsiteX12" fmla="*/ 1803031 w 1993508"/>
              <a:gd name="connsiteY12" fmla="*/ 9618 h 1757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93508" h="1757088">
                <a:moveTo>
                  <a:pt x="1993508" y="0"/>
                </a:moveTo>
                <a:lnTo>
                  <a:pt x="1993508" y="903512"/>
                </a:lnTo>
                <a:lnTo>
                  <a:pt x="1993507" y="903512"/>
                </a:lnTo>
                <a:lnTo>
                  <a:pt x="1726010" y="1047539"/>
                </a:lnTo>
                <a:lnTo>
                  <a:pt x="1766385" y="1121925"/>
                </a:lnTo>
                <a:cubicBezTo>
                  <a:pt x="1789521" y="1176624"/>
                  <a:pt x="1802314" y="1236762"/>
                  <a:pt x="1802314" y="1299888"/>
                </a:cubicBezTo>
                <a:cubicBezTo>
                  <a:pt x="1802314" y="1552393"/>
                  <a:pt x="1597619" y="1757088"/>
                  <a:pt x="1345114" y="1757088"/>
                </a:cubicBezTo>
                <a:cubicBezTo>
                  <a:pt x="1187298" y="1757088"/>
                  <a:pt x="1048159" y="1677129"/>
                  <a:pt x="965996" y="1555513"/>
                </a:cubicBezTo>
                <a:lnTo>
                  <a:pt x="924513" y="1479085"/>
                </a:lnTo>
                <a:lnTo>
                  <a:pt x="706316" y="1596568"/>
                </a:lnTo>
                <a:lnTo>
                  <a:pt x="0" y="1216270"/>
                </a:lnTo>
                <a:lnTo>
                  <a:pt x="3060" y="1209917"/>
                </a:lnTo>
                <a:cubicBezTo>
                  <a:pt x="359655" y="553485"/>
                  <a:pt x="1024331" y="88700"/>
                  <a:pt x="1803031" y="9618"/>
                </a:cubicBezTo>
                <a:close/>
              </a:path>
            </a:pathLst>
          </a:custGeom>
          <a:solidFill>
            <a:srgbClr val="1F74AD"/>
          </a:solidFill>
          <a:ln w="28575">
            <a:solidFill>
              <a:srgbClr val="1F74AD"/>
            </a:solidFill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anchor="ctr"/>
          <a:p>
            <a:pPr algn="ctr">
              <a:lnSpc>
                <a:spcPct val="120000"/>
              </a:lnSpc>
            </a:pPr>
            <a:endParaRPr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任意多边形 28"/>
          <p:cNvSpPr/>
          <p:nvPr>
            <p:custDataLst>
              <p:tags r:id="rId9"/>
            </p:custDataLst>
          </p:nvPr>
        </p:nvSpPr>
        <p:spPr>
          <a:xfrm>
            <a:off x="6190216" y="2181539"/>
            <a:ext cx="1128653" cy="992223"/>
          </a:xfrm>
          <a:custGeom>
            <a:avLst/>
            <a:gdLst>
              <a:gd name="connsiteX0" fmla="*/ 1 w 1999090"/>
              <a:gd name="connsiteY0" fmla="*/ 0 h 1757443"/>
              <a:gd name="connsiteX1" fmla="*/ 197506 w 1999090"/>
              <a:gd name="connsiteY1" fmla="*/ 9973 h 1757443"/>
              <a:gd name="connsiteX2" fmla="*/ 1997477 w 1999090"/>
              <a:gd name="connsiteY2" fmla="*/ 1210272 h 1757443"/>
              <a:gd name="connsiteX3" fmla="*/ 1999090 w 1999090"/>
              <a:gd name="connsiteY3" fmla="*/ 1213620 h 1757443"/>
              <a:gd name="connsiteX4" fmla="*/ 1287192 w 1999090"/>
              <a:gd name="connsiteY4" fmla="*/ 1596923 h 1757443"/>
              <a:gd name="connsiteX5" fmla="*/ 1071715 w 1999090"/>
              <a:gd name="connsiteY5" fmla="*/ 1480905 h 1757443"/>
              <a:gd name="connsiteX6" fmla="*/ 1031027 w 1999090"/>
              <a:gd name="connsiteY6" fmla="*/ 1555868 h 1757443"/>
              <a:gd name="connsiteX7" fmla="*/ 651909 w 1999090"/>
              <a:gd name="connsiteY7" fmla="*/ 1757443 h 1757443"/>
              <a:gd name="connsiteX8" fmla="*/ 194709 w 1999090"/>
              <a:gd name="connsiteY8" fmla="*/ 1300243 h 1757443"/>
              <a:gd name="connsiteX9" fmla="*/ 230638 w 1999090"/>
              <a:gd name="connsiteY9" fmla="*/ 1122280 h 1757443"/>
              <a:gd name="connsiteX10" fmla="*/ 270218 w 1999090"/>
              <a:gd name="connsiteY10" fmla="*/ 1049359 h 1757443"/>
              <a:gd name="connsiteX11" fmla="*/ 0 w 1999090"/>
              <a:gd name="connsiteY11" fmla="*/ 903867 h 1757443"/>
              <a:gd name="connsiteX12" fmla="*/ 1 w 1999090"/>
              <a:gd name="connsiteY12" fmla="*/ 903867 h 17574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99090" h="1757443">
                <a:moveTo>
                  <a:pt x="1" y="0"/>
                </a:moveTo>
                <a:lnTo>
                  <a:pt x="197506" y="9973"/>
                </a:lnTo>
                <a:cubicBezTo>
                  <a:pt x="976206" y="89055"/>
                  <a:pt x="1640882" y="553840"/>
                  <a:pt x="1997477" y="1210272"/>
                </a:cubicBezTo>
                <a:lnTo>
                  <a:pt x="1999090" y="1213620"/>
                </a:lnTo>
                <a:lnTo>
                  <a:pt x="1287192" y="1596923"/>
                </a:lnTo>
                <a:lnTo>
                  <a:pt x="1071715" y="1480905"/>
                </a:lnTo>
                <a:lnTo>
                  <a:pt x="1031027" y="1555868"/>
                </a:lnTo>
                <a:cubicBezTo>
                  <a:pt x="948865" y="1677484"/>
                  <a:pt x="809725" y="1757443"/>
                  <a:pt x="651909" y="1757443"/>
                </a:cubicBezTo>
                <a:cubicBezTo>
                  <a:pt x="399404" y="1757443"/>
                  <a:pt x="194709" y="1552748"/>
                  <a:pt x="194709" y="1300243"/>
                </a:cubicBezTo>
                <a:cubicBezTo>
                  <a:pt x="194709" y="1237117"/>
                  <a:pt x="207502" y="1176979"/>
                  <a:pt x="230638" y="1122280"/>
                </a:cubicBezTo>
                <a:lnTo>
                  <a:pt x="270218" y="1049359"/>
                </a:lnTo>
                <a:lnTo>
                  <a:pt x="0" y="903867"/>
                </a:lnTo>
                <a:lnTo>
                  <a:pt x="1" y="903867"/>
                </a:lnTo>
                <a:close/>
              </a:path>
            </a:pathLst>
          </a:custGeom>
          <a:solidFill>
            <a:srgbClr val="3498DB"/>
          </a:solidFill>
          <a:ln w="28575">
            <a:solidFill>
              <a:srgbClr val="3498DB"/>
            </a:solidFill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anchor="ctr"/>
          <a:p>
            <a:pPr algn="ctr">
              <a:lnSpc>
                <a:spcPct val="120000"/>
              </a:lnSpc>
            </a:pPr>
            <a:endParaRPr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任意多边形 1"/>
          <p:cNvSpPr/>
          <p:nvPr>
            <p:custDataLst>
              <p:tags r:id="rId10"/>
            </p:custDataLst>
          </p:nvPr>
        </p:nvSpPr>
        <p:spPr>
          <a:xfrm>
            <a:off x="6668203" y="2907984"/>
            <a:ext cx="807600" cy="1160452"/>
          </a:xfrm>
          <a:custGeom>
            <a:avLst/>
            <a:gdLst>
              <a:gd name="connsiteX0" fmla="*/ 1187673 w 1430435"/>
              <a:gd name="connsiteY0" fmla="*/ 0 h 2055413"/>
              <a:gd name="connsiteX1" fmla="*/ 1248402 w 1430435"/>
              <a:gd name="connsiteY1" fmla="*/ 126065 h 2055413"/>
              <a:gd name="connsiteX2" fmla="*/ 1430435 w 1430435"/>
              <a:gd name="connsiteY2" fmla="*/ 1027706 h 2055413"/>
              <a:gd name="connsiteX3" fmla="*/ 1248402 w 1430435"/>
              <a:gd name="connsiteY3" fmla="*/ 1929347 h 2055413"/>
              <a:gd name="connsiteX4" fmla="*/ 1187673 w 1430435"/>
              <a:gd name="connsiteY4" fmla="*/ 2055413 h 2055413"/>
              <a:gd name="connsiteX5" fmla="*/ 457200 w 1430435"/>
              <a:gd name="connsiteY5" fmla="*/ 1662108 h 2055413"/>
              <a:gd name="connsiteX6" fmla="*/ 457201 w 1430435"/>
              <a:gd name="connsiteY6" fmla="*/ 1662108 h 2055413"/>
              <a:gd name="connsiteX7" fmla="*/ 457201 w 1430435"/>
              <a:gd name="connsiteY7" fmla="*/ 1484906 h 2055413"/>
              <a:gd name="connsiteX8" fmla="*/ 457200 w 1430435"/>
              <a:gd name="connsiteY8" fmla="*/ 1484906 h 2055413"/>
              <a:gd name="connsiteX9" fmla="*/ 0 w 1430435"/>
              <a:gd name="connsiteY9" fmla="*/ 1027706 h 2055413"/>
              <a:gd name="connsiteX10" fmla="*/ 457200 w 1430435"/>
              <a:gd name="connsiteY10" fmla="*/ 570506 h 2055413"/>
              <a:gd name="connsiteX11" fmla="*/ 457201 w 1430435"/>
              <a:gd name="connsiteY11" fmla="*/ 570506 h 2055413"/>
              <a:gd name="connsiteX12" fmla="*/ 457201 w 1430435"/>
              <a:gd name="connsiteY12" fmla="*/ 393304 h 2055413"/>
              <a:gd name="connsiteX13" fmla="*/ 457200 w 1430435"/>
              <a:gd name="connsiteY13" fmla="*/ 393304 h 2055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430435" h="2055413">
                <a:moveTo>
                  <a:pt x="1187673" y="0"/>
                </a:moveTo>
                <a:lnTo>
                  <a:pt x="1248402" y="126065"/>
                </a:lnTo>
                <a:cubicBezTo>
                  <a:pt x="1365618" y="403194"/>
                  <a:pt x="1430435" y="707881"/>
                  <a:pt x="1430435" y="1027706"/>
                </a:cubicBezTo>
                <a:cubicBezTo>
                  <a:pt x="1430435" y="1347532"/>
                  <a:pt x="1365618" y="1652219"/>
                  <a:pt x="1248402" y="1929347"/>
                </a:cubicBezTo>
                <a:lnTo>
                  <a:pt x="1187673" y="2055413"/>
                </a:lnTo>
                <a:lnTo>
                  <a:pt x="457200" y="1662108"/>
                </a:lnTo>
                <a:lnTo>
                  <a:pt x="457201" y="1662108"/>
                </a:lnTo>
                <a:lnTo>
                  <a:pt x="457201" y="1484906"/>
                </a:lnTo>
                <a:lnTo>
                  <a:pt x="457200" y="1484906"/>
                </a:lnTo>
                <a:cubicBezTo>
                  <a:pt x="204695" y="1484906"/>
                  <a:pt x="0" y="1280211"/>
                  <a:pt x="0" y="1027706"/>
                </a:cubicBezTo>
                <a:cubicBezTo>
                  <a:pt x="0" y="775201"/>
                  <a:pt x="204695" y="570506"/>
                  <a:pt x="457200" y="570506"/>
                </a:cubicBezTo>
                <a:lnTo>
                  <a:pt x="457201" y="570506"/>
                </a:lnTo>
                <a:lnTo>
                  <a:pt x="457201" y="393304"/>
                </a:lnTo>
                <a:lnTo>
                  <a:pt x="457200" y="393304"/>
                </a:lnTo>
                <a:close/>
              </a:path>
            </a:pathLst>
          </a:custGeom>
          <a:solidFill>
            <a:srgbClr val="1AA3AA"/>
          </a:solidFill>
          <a:ln w="28575">
            <a:solidFill>
              <a:srgbClr val="1AA3AA"/>
            </a:solidFill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anchor="ctr"/>
          <a:p>
            <a:pPr algn="ctr">
              <a:lnSpc>
                <a:spcPct val="120000"/>
              </a:lnSpc>
            </a:pPr>
            <a:endParaRPr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任意多边形 30"/>
          <p:cNvSpPr/>
          <p:nvPr>
            <p:custDataLst>
              <p:tags r:id="rId11"/>
            </p:custDataLst>
          </p:nvPr>
        </p:nvSpPr>
        <p:spPr>
          <a:xfrm>
            <a:off x="6190216" y="3780972"/>
            <a:ext cx="1128653" cy="1013908"/>
          </a:xfrm>
          <a:custGeom>
            <a:avLst/>
            <a:gdLst>
              <a:gd name="connsiteX0" fmla="*/ 651909 w 1999090"/>
              <a:gd name="connsiteY0" fmla="*/ 0 h 1795851"/>
              <a:gd name="connsiteX1" fmla="*/ 1073180 w 1999090"/>
              <a:gd name="connsiteY1" fmla="*/ 279237 h 1795851"/>
              <a:gd name="connsiteX2" fmla="*/ 1082468 w 1999090"/>
              <a:gd name="connsiteY2" fmla="*/ 309157 h 1795851"/>
              <a:gd name="connsiteX3" fmla="*/ 1287192 w 1999090"/>
              <a:gd name="connsiteY3" fmla="*/ 198928 h 1795851"/>
              <a:gd name="connsiteX4" fmla="*/ 1999090 w 1999090"/>
              <a:gd name="connsiteY4" fmla="*/ 582232 h 1795851"/>
              <a:gd name="connsiteX5" fmla="*/ 1997477 w 1999090"/>
              <a:gd name="connsiteY5" fmla="*/ 585580 h 1795851"/>
              <a:gd name="connsiteX6" fmla="*/ 197506 w 1999090"/>
              <a:gd name="connsiteY6" fmla="*/ 1785878 h 1795851"/>
              <a:gd name="connsiteX7" fmla="*/ 1 w 1999090"/>
              <a:gd name="connsiteY7" fmla="*/ 1795851 h 1795851"/>
              <a:gd name="connsiteX8" fmla="*/ 1 w 1999090"/>
              <a:gd name="connsiteY8" fmla="*/ 891985 h 1795851"/>
              <a:gd name="connsiteX9" fmla="*/ 0 w 1999090"/>
              <a:gd name="connsiteY9" fmla="*/ 891985 h 1795851"/>
              <a:gd name="connsiteX10" fmla="*/ 291234 w 1999090"/>
              <a:gd name="connsiteY10" fmla="*/ 735177 h 1795851"/>
              <a:gd name="connsiteX11" fmla="*/ 272791 w 1999090"/>
              <a:gd name="connsiteY11" fmla="*/ 712825 h 1795851"/>
              <a:gd name="connsiteX12" fmla="*/ 194709 w 1999090"/>
              <a:gd name="connsiteY12" fmla="*/ 457200 h 1795851"/>
              <a:gd name="connsiteX13" fmla="*/ 651909 w 1999090"/>
              <a:gd name="connsiteY13" fmla="*/ 0 h 1795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99090" h="1795851">
                <a:moveTo>
                  <a:pt x="651909" y="0"/>
                </a:moveTo>
                <a:cubicBezTo>
                  <a:pt x="841288" y="0"/>
                  <a:pt x="1003773" y="115141"/>
                  <a:pt x="1073180" y="279237"/>
                </a:cubicBezTo>
                <a:lnTo>
                  <a:pt x="1082468" y="309157"/>
                </a:lnTo>
                <a:lnTo>
                  <a:pt x="1287192" y="198928"/>
                </a:lnTo>
                <a:lnTo>
                  <a:pt x="1999090" y="582232"/>
                </a:lnTo>
                <a:lnTo>
                  <a:pt x="1997477" y="585580"/>
                </a:lnTo>
                <a:cubicBezTo>
                  <a:pt x="1640882" y="1242012"/>
                  <a:pt x="976206" y="1706797"/>
                  <a:pt x="197506" y="1785878"/>
                </a:cubicBezTo>
                <a:lnTo>
                  <a:pt x="1" y="1795851"/>
                </a:lnTo>
                <a:lnTo>
                  <a:pt x="1" y="891985"/>
                </a:lnTo>
                <a:lnTo>
                  <a:pt x="0" y="891985"/>
                </a:lnTo>
                <a:lnTo>
                  <a:pt x="291234" y="735177"/>
                </a:lnTo>
                <a:lnTo>
                  <a:pt x="272791" y="712825"/>
                </a:lnTo>
                <a:cubicBezTo>
                  <a:pt x="223494" y="639856"/>
                  <a:pt x="194709" y="551890"/>
                  <a:pt x="194709" y="457200"/>
                </a:cubicBezTo>
                <a:cubicBezTo>
                  <a:pt x="194709" y="204695"/>
                  <a:pt x="399404" y="0"/>
                  <a:pt x="651909" y="0"/>
                </a:cubicBezTo>
                <a:close/>
              </a:path>
            </a:pathLst>
          </a:custGeom>
          <a:solidFill>
            <a:srgbClr val="9BBB59"/>
          </a:solidFill>
          <a:ln w="28575">
            <a:solidFill>
              <a:srgbClr val="9BBB59"/>
            </a:solidFill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anchor="ctr"/>
          <a:p>
            <a:pPr algn="ctr">
              <a:lnSpc>
                <a:spcPct val="120000"/>
              </a:lnSpc>
            </a:pPr>
            <a:endParaRPr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任意多边形 31"/>
          <p:cNvSpPr/>
          <p:nvPr>
            <p:custDataLst>
              <p:tags r:id="rId12"/>
            </p:custDataLst>
          </p:nvPr>
        </p:nvSpPr>
        <p:spPr>
          <a:xfrm>
            <a:off x="4860219" y="2907983"/>
            <a:ext cx="791537" cy="1160453"/>
          </a:xfrm>
          <a:custGeom>
            <a:avLst/>
            <a:gdLst>
              <a:gd name="connsiteX0" fmla="*/ 242762 w 1401984"/>
              <a:gd name="connsiteY0" fmla="*/ 0 h 2055414"/>
              <a:gd name="connsiteX1" fmla="*/ 973235 w 1401984"/>
              <a:gd name="connsiteY1" fmla="*/ 393305 h 2055414"/>
              <a:gd name="connsiteX2" fmla="*/ 973236 w 1401984"/>
              <a:gd name="connsiteY2" fmla="*/ 393305 h 2055414"/>
              <a:gd name="connsiteX3" fmla="*/ 973236 w 1401984"/>
              <a:gd name="connsiteY3" fmla="*/ 554171 h 2055414"/>
              <a:gd name="connsiteX4" fmla="*/ 1036926 w 1401984"/>
              <a:gd name="connsiteY4" fmla="*/ 560592 h 2055414"/>
              <a:gd name="connsiteX5" fmla="*/ 1401984 w 1401984"/>
              <a:gd name="connsiteY5" fmla="*/ 1008503 h 2055414"/>
              <a:gd name="connsiteX6" fmla="*/ 1036926 w 1401984"/>
              <a:gd name="connsiteY6" fmla="*/ 1456415 h 2055414"/>
              <a:gd name="connsiteX7" fmla="*/ 973236 w 1401984"/>
              <a:gd name="connsiteY7" fmla="*/ 1462835 h 2055414"/>
              <a:gd name="connsiteX8" fmla="*/ 973236 w 1401984"/>
              <a:gd name="connsiteY8" fmla="*/ 1662109 h 2055414"/>
              <a:gd name="connsiteX9" fmla="*/ 973235 w 1401984"/>
              <a:gd name="connsiteY9" fmla="*/ 1662109 h 2055414"/>
              <a:gd name="connsiteX10" fmla="*/ 242762 w 1401984"/>
              <a:gd name="connsiteY10" fmla="*/ 2055414 h 2055414"/>
              <a:gd name="connsiteX11" fmla="*/ 182033 w 1401984"/>
              <a:gd name="connsiteY11" fmla="*/ 1929348 h 2055414"/>
              <a:gd name="connsiteX12" fmla="*/ 0 w 1401984"/>
              <a:gd name="connsiteY12" fmla="*/ 1027707 h 2055414"/>
              <a:gd name="connsiteX13" fmla="*/ 182033 w 1401984"/>
              <a:gd name="connsiteY13" fmla="*/ 126066 h 2055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401984" h="2055414">
                <a:moveTo>
                  <a:pt x="242762" y="0"/>
                </a:moveTo>
                <a:lnTo>
                  <a:pt x="973235" y="393305"/>
                </a:lnTo>
                <a:lnTo>
                  <a:pt x="973236" y="393305"/>
                </a:lnTo>
                <a:lnTo>
                  <a:pt x="973236" y="554171"/>
                </a:lnTo>
                <a:lnTo>
                  <a:pt x="1036926" y="560592"/>
                </a:lnTo>
                <a:cubicBezTo>
                  <a:pt x="1245264" y="603224"/>
                  <a:pt x="1401984" y="787561"/>
                  <a:pt x="1401984" y="1008503"/>
                </a:cubicBezTo>
                <a:cubicBezTo>
                  <a:pt x="1401984" y="1229445"/>
                  <a:pt x="1245264" y="1413782"/>
                  <a:pt x="1036926" y="1456415"/>
                </a:cubicBezTo>
                <a:lnTo>
                  <a:pt x="973236" y="1462835"/>
                </a:lnTo>
                <a:lnTo>
                  <a:pt x="973236" y="1662109"/>
                </a:lnTo>
                <a:lnTo>
                  <a:pt x="973235" y="1662109"/>
                </a:lnTo>
                <a:lnTo>
                  <a:pt x="242762" y="2055414"/>
                </a:lnTo>
                <a:lnTo>
                  <a:pt x="182033" y="1929348"/>
                </a:lnTo>
                <a:cubicBezTo>
                  <a:pt x="64818" y="1652220"/>
                  <a:pt x="0" y="1347533"/>
                  <a:pt x="0" y="1027707"/>
                </a:cubicBezTo>
                <a:cubicBezTo>
                  <a:pt x="0" y="707882"/>
                  <a:pt x="64818" y="403195"/>
                  <a:pt x="182033" y="126066"/>
                </a:cubicBezTo>
                <a:close/>
              </a:path>
            </a:pathLst>
          </a:custGeom>
          <a:solidFill>
            <a:srgbClr val="FFC000"/>
          </a:solidFill>
          <a:ln w="28575"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anchor="ctr"/>
          <a:p>
            <a:pPr algn="ctr">
              <a:lnSpc>
                <a:spcPct val="120000"/>
              </a:lnSpc>
            </a:pPr>
            <a:endParaRPr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任意多边形 32"/>
          <p:cNvSpPr/>
          <p:nvPr>
            <p:custDataLst>
              <p:tags r:id="rId13"/>
            </p:custDataLst>
          </p:nvPr>
        </p:nvSpPr>
        <p:spPr>
          <a:xfrm>
            <a:off x="5016335" y="3780972"/>
            <a:ext cx="1125502" cy="1013708"/>
          </a:xfrm>
          <a:custGeom>
            <a:avLst/>
            <a:gdLst>
              <a:gd name="connsiteX0" fmla="*/ 1339843 w 1993508"/>
              <a:gd name="connsiteY0" fmla="*/ 0 h 1795496"/>
              <a:gd name="connsiteX1" fmla="*/ 1797043 w 1993508"/>
              <a:gd name="connsiteY1" fmla="*/ 457200 h 1795496"/>
              <a:gd name="connsiteX2" fmla="*/ 1718961 w 1993508"/>
              <a:gd name="connsiteY2" fmla="*/ 712825 h 1795496"/>
              <a:gd name="connsiteX3" fmla="*/ 1701058 w 1993508"/>
              <a:gd name="connsiteY3" fmla="*/ 734523 h 1795496"/>
              <a:gd name="connsiteX4" fmla="*/ 1993507 w 1993508"/>
              <a:gd name="connsiteY4" fmla="*/ 891985 h 1795496"/>
              <a:gd name="connsiteX5" fmla="*/ 1993508 w 1993508"/>
              <a:gd name="connsiteY5" fmla="*/ 891985 h 1795496"/>
              <a:gd name="connsiteX6" fmla="*/ 1993508 w 1993508"/>
              <a:gd name="connsiteY6" fmla="*/ 1795496 h 1795496"/>
              <a:gd name="connsiteX7" fmla="*/ 1803031 w 1993508"/>
              <a:gd name="connsiteY7" fmla="*/ 1785878 h 1795496"/>
              <a:gd name="connsiteX8" fmla="*/ 3060 w 1993508"/>
              <a:gd name="connsiteY8" fmla="*/ 585580 h 1795496"/>
              <a:gd name="connsiteX9" fmla="*/ 0 w 1993508"/>
              <a:gd name="connsiteY9" fmla="*/ 579227 h 1795496"/>
              <a:gd name="connsiteX10" fmla="*/ 706316 w 1993508"/>
              <a:gd name="connsiteY10" fmla="*/ 198928 h 1795496"/>
              <a:gd name="connsiteX11" fmla="*/ 909536 w 1993508"/>
              <a:gd name="connsiteY11" fmla="*/ 308347 h 1795496"/>
              <a:gd name="connsiteX12" fmla="*/ 918572 w 1993508"/>
              <a:gd name="connsiteY12" fmla="*/ 279237 h 1795496"/>
              <a:gd name="connsiteX13" fmla="*/ 1339843 w 1993508"/>
              <a:gd name="connsiteY13" fmla="*/ 0 h 1795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93508" h="1795496">
                <a:moveTo>
                  <a:pt x="1339843" y="0"/>
                </a:moveTo>
                <a:cubicBezTo>
                  <a:pt x="1592348" y="0"/>
                  <a:pt x="1797043" y="204695"/>
                  <a:pt x="1797043" y="457200"/>
                </a:cubicBezTo>
                <a:cubicBezTo>
                  <a:pt x="1797043" y="551890"/>
                  <a:pt x="1768258" y="639856"/>
                  <a:pt x="1718961" y="712825"/>
                </a:cubicBezTo>
                <a:lnTo>
                  <a:pt x="1701058" y="734523"/>
                </a:lnTo>
                <a:lnTo>
                  <a:pt x="1993507" y="891985"/>
                </a:lnTo>
                <a:lnTo>
                  <a:pt x="1993508" y="891985"/>
                </a:lnTo>
                <a:lnTo>
                  <a:pt x="1993508" y="1795496"/>
                </a:lnTo>
                <a:lnTo>
                  <a:pt x="1803031" y="1785878"/>
                </a:lnTo>
                <a:cubicBezTo>
                  <a:pt x="1024331" y="1706797"/>
                  <a:pt x="359655" y="1242012"/>
                  <a:pt x="3060" y="585580"/>
                </a:cubicBezTo>
                <a:lnTo>
                  <a:pt x="0" y="579227"/>
                </a:lnTo>
                <a:lnTo>
                  <a:pt x="706316" y="198928"/>
                </a:lnTo>
                <a:lnTo>
                  <a:pt x="909536" y="308347"/>
                </a:lnTo>
                <a:lnTo>
                  <a:pt x="918572" y="279237"/>
                </a:lnTo>
                <a:cubicBezTo>
                  <a:pt x="987979" y="115141"/>
                  <a:pt x="1150464" y="0"/>
                  <a:pt x="1339843" y="0"/>
                </a:cubicBezTo>
                <a:close/>
              </a:path>
            </a:pathLst>
          </a:custGeom>
          <a:solidFill>
            <a:srgbClr val="69A35B"/>
          </a:solidFill>
          <a:ln w="28575">
            <a:solidFill>
              <a:srgbClr val="69A35B"/>
            </a:solidFill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anchor="ctr"/>
          <a:p>
            <a:pPr algn="ctr">
              <a:lnSpc>
                <a:spcPct val="120000"/>
              </a:lnSpc>
            </a:pPr>
            <a:endParaRPr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任意多边形 33"/>
          <p:cNvSpPr/>
          <p:nvPr>
            <p:custDataLst>
              <p:tags r:id="rId14"/>
            </p:custDataLst>
          </p:nvPr>
        </p:nvSpPr>
        <p:spPr>
          <a:xfrm>
            <a:off x="5046286" y="3317554"/>
            <a:ext cx="327081" cy="3196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319" extrusionOk="0">
                <a:moveTo>
                  <a:pt x="7530" y="4197"/>
                </a:moveTo>
                <a:lnTo>
                  <a:pt x="6680" y="3701"/>
                </a:lnTo>
                <a:lnTo>
                  <a:pt x="6189" y="4560"/>
                </a:lnTo>
                <a:lnTo>
                  <a:pt x="7040" y="5056"/>
                </a:lnTo>
                <a:cubicBezTo>
                  <a:pt x="7040" y="5056"/>
                  <a:pt x="7530" y="4197"/>
                  <a:pt x="7530" y="4197"/>
                </a:cubicBezTo>
                <a:close/>
                <a:moveTo>
                  <a:pt x="8512" y="2479"/>
                </a:moveTo>
                <a:lnTo>
                  <a:pt x="7662" y="1984"/>
                </a:lnTo>
                <a:lnTo>
                  <a:pt x="7171" y="2843"/>
                </a:lnTo>
                <a:lnTo>
                  <a:pt x="8021" y="3339"/>
                </a:lnTo>
                <a:cubicBezTo>
                  <a:pt x="8021" y="3339"/>
                  <a:pt x="8512" y="2479"/>
                  <a:pt x="8512" y="2479"/>
                </a:cubicBezTo>
                <a:close/>
                <a:moveTo>
                  <a:pt x="20618" y="8428"/>
                </a:moveTo>
                <a:lnTo>
                  <a:pt x="982" y="8428"/>
                </a:lnTo>
                <a:lnTo>
                  <a:pt x="982" y="6445"/>
                </a:lnTo>
                <a:lnTo>
                  <a:pt x="20618" y="6445"/>
                </a:lnTo>
                <a:cubicBezTo>
                  <a:pt x="20618" y="6445"/>
                  <a:pt x="20618" y="8428"/>
                  <a:pt x="20618" y="8428"/>
                </a:cubicBezTo>
                <a:close/>
                <a:moveTo>
                  <a:pt x="18655" y="20327"/>
                </a:moveTo>
                <a:lnTo>
                  <a:pt x="2945" y="20327"/>
                </a:lnTo>
                <a:lnTo>
                  <a:pt x="2945" y="9420"/>
                </a:lnTo>
                <a:lnTo>
                  <a:pt x="18655" y="9420"/>
                </a:lnTo>
                <a:cubicBezTo>
                  <a:pt x="18655" y="9420"/>
                  <a:pt x="18655" y="20327"/>
                  <a:pt x="18655" y="20327"/>
                </a:cubicBezTo>
                <a:close/>
                <a:moveTo>
                  <a:pt x="6811" y="1488"/>
                </a:moveTo>
                <a:cubicBezTo>
                  <a:pt x="7083" y="1014"/>
                  <a:pt x="7683" y="851"/>
                  <a:pt x="8153" y="1125"/>
                </a:cubicBezTo>
                <a:lnTo>
                  <a:pt x="9854" y="2117"/>
                </a:lnTo>
                <a:lnTo>
                  <a:pt x="7946" y="5454"/>
                </a:lnTo>
                <a:lnTo>
                  <a:pt x="5759" y="5454"/>
                </a:lnTo>
                <a:lnTo>
                  <a:pt x="5698" y="5419"/>
                </a:lnTo>
                <a:lnTo>
                  <a:pt x="5678" y="5454"/>
                </a:lnTo>
                <a:lnTo>
                  <a:pt x="4545" y="5454"/>
                </a:lnTo>
                <a:cubicBezTo>
                  <a:pt x="4545" y="5454"/>
                  <a:pt x="6811" y="1488"/>
                  <a:pt x="6811" y="1488"/>
                </a:cubicBezTo>
                <a:close/>
                <a:moveTo>
                  <a:pt x="15577" y="5454"/>
                </a:moveTo>
                <a:lnTo>
                  <a:pt x="9079" y="5454"/>
                </a:lnTo>
                <a:lnTo>
                  <a:pt x="10704" y="2612"/>
                </a:lnTo>
                <a:cubicBezTo>
                  <a:pt x="10704" y="2612"/>
                  <a:pt x="15577" y="5454"/>
                  <a:pt x="15577" y="5454"/>
                </a:cubicBezTo>
                <a:close/>
                <a:moveTo>
                  <a:pt x="15930" y="2759"/>
                </a:moveTo>
                <a:cubicBezTo>
                  <a:pt x="16454" y="2617"/>
                  <a:pt x="16991" y="2931"/>
                  <a:pt x="17132" y="3460"/>
                </a:cubicBezTo>
                <a:lnTo>
                  <a:pt x="17661" y="5454"/>
                </a:lnTo>
                <a:lnTo>
                  <a:pt x="17540" y="5454"/>
                </a:lnTo>
                <a:lnTo>
                  <a:pt x="16279" y="4718"/>
                </a:lnTo>
                <a:lnTo>
                  <a:pt x="16438" y="4674"/>
                </a:lnTo>
                <a:lnTo>
                  <a:pt x="16184" y="3716"/>
                </a:lnTo>
                <a:lnTo>
                  <a:pt x="15236" y="3973"/>
                </a:lnTo>
                <a:lnTo>
                  <a:pt x="15279" y="4135"/>
                </a:lnTo>
                <a:lnTo>
                  <a:pt x="14076" y="3434"/>
                </a:lnTo>
                <a:lnTo>
                  <a:pt x="14033" y="3272"/>
                </a:lnTo>
                <a:cubicBezTo>
                  <a:pt x="14033" y="3272"/>
                  <a:pt x="15930" y="2759"/>
                  <a:pt x="15930" y="2759"/>
                </a:cubicBezTo>
                <a:close/>
                <a:moveTo>
                  <a:pt x="20618" y="5454"/>
                </a:moveTo>
                <a:lnTo>
                  <a:pt x="18678" y="5454"/>
                </a:lnTo>
                <a:lnTo>
                  <a:pt x="18081" y="3203"/>
                </a:lnTo>
                <a:cubicBezTo>
                  <a:pt x="17800" y="2145"/>
                  <a:pt x="16724" y="1518"/>
                  <a:pt x="15676" y="1801"/>
                </a:cubicBezTo>
                <a:lnTo>
                  <a:pt x="12671" y="2615"/>
                </a:lnTo>
                <a:lnTo>
                  <a:pt x="8644" y="266"/>
                </a:lnTo>
                <a:cubicBezTo>
                  <a:pt x="7704" y="-281"/>
                  <a:pt x="6504" y="44"/>
                  <a:pt x="5961" y="992"/>
                </a:cubicBezTo>
                <a:lnTo>
                  <a:pt x="3410" y="5454"/>
                </a:lnTo>
                <a:lnTo>
                  <a:pt x="982" y="5454"/>
                </a:lnTo>
                <a:cubicBezTo>
                  <a:pt x="440" y="5454"/>
                  <a:pt x="0" y="5898"/>
                  <a:pt x="0" y="6445"/>
                </a:cubicBezTo>
                <a:lnTo>
                  <a:pt x="0" y="8428"/>
                </a:lnTo>
                <a:cubicBezTo>
                  <a:pt x="0" y="8977"/>
                  <a:pt x="440" y="9420"/>
                  <a:pt x="982" y="9420"/>
                </a:cubicBezTo>
                <a:lnTo>
                  <a:pt x="1964" y="9420"/>
                </a:lnTo>
                <a:lnTo>
                  <a:pt x="1964" y="20327"/>
                </a:lnTo>
                <a:cubicBezTo>
                  <a:pt x="1964" y="20875"/>
                  <a:pt x="2403" y="21319"/>
                  <a:pt x="2945" y="21319"/>
                </a:cubicBezTo>
                <a:lnTo>
                  <a:pt x="18655" y="21319"/>
                </a:lnTo>
                <a:cubicBezTo>
                  <a:pt x="19197" y="21319"/>
                  <a:pt x="19636" y="20875"/>
                  <a:pt x="19636" y="20327"/>
                </a:cubicBezTo>
                <a:lnTo>
                  <a:pt x="19636" y="9420"/>
                </a:lnTo>
                <a:lnTo>
                  <a:pt x="20618" y="9420"/>
                </a:lnTo>
                <a:cubicBezTo>
                  <a:pt x="21160" y="9420"/>
                  <a:pt x="21600" y="8977"/>
                  <a:pt x="21600" y="8428"/>
                </a:cubicBezTo>
                <a:lnTo>
                  <a:pt x="21600" y="6445"/>
                </a:lnTo>
                <a:cubicBezTo>
                  <a:pt x="21600" y="5898"/>
                  <a:pt x="21160" y="5454"/>
                  <a:pt x="20618" y="5454"/>
                </a:cubicBezTo>
                <a:moveTo>
                  <a:pt x="7855" y="12395"/>
                </a:moveTo>
                <a:lnTo>
                  <a:pt x="13745" y="12395"/>
                </a:lnTo>
                <a:lnTo>
                  <a:pt x="13745" y="13386"/>
                </a:lnTo>
                <a:lnTo>
                  <a:pt x="7855" y="13386"/>
                </a:lnTo>
                <a:cubicBezTo>
                  <a:pt x="7855" y="13386"/>
                  <a:pt x="7855" y="12395"/>
                  <a:pt x="7855" y="12395"/>
                </a:cubicBezTo>
                <a:close/>
                <a:moveTo>
                  <a:pt x="7855" y="14378"/>
                </a:moveTo>
                <a:lnTo>
                  <a:pt x="13745" y="14378"/>
                </a:lnTo>
                <a:cubicBezTo>
                  <a:pt x="14288" y="14378"/>
                  <a:pt x="14727" y="13934"/>
                  <a:pt x="14727" y="13386"/>
                </a:cubicBezTo>
                <a:lnTo>
                  <a:pt x="14727" y="12395"/>
                </a:lnTo>
                <a:cubicBezTo>
                  <a:pt x="14727" y="11847"/>
                  <a:pt x="14288" y="11403"/>
                  <a:pt x="13745" y="11403"/>
                </a:cubicBezTo>
                <a:lnTo>
                  <a:pt x="7855" y="11403"/>
                </a:lnTo>
                <a:cubicBezTo>
                  <a:pt x="7312" y="11403"/>
                  <a:pt x="6873" y="11847"/>
                  <a:pt x="6873" y="12395"/>
                </a:cubicBezTo>
                <a:lnTo>
                  <a:pt x="6873" y="13386"/>
                </a:lnTo>
                <a:cubicBezTo>
                  <a:pt x="6873" y="13934"/>
                  <a:pt x="7312" y="14378"/>
                  <a:pt x="7855" y="14378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anchor="ctr"/>
          <a:p>
            <a:pPr algn="ctr">
              <a:lnSpc>
                <a:spcPct val="120000"/>
              </a:lnSpc>
            </a:pPr>
            <a:endParaRPr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任意多边形 34"/>
          <p:cNvSpPr/>
          <p:nvPr>
            <p:custDataLst>
              <p:tags r:id="rId15"/>
            </p:custDataLst>
          </p:nvPr>
        </p:nvSpPr>
        <p:spPr>
          <a:xfrm>
            <a:off x="6516756" y="4158760"/>
            <a:ext cx="267610" cy="3270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600" y="6076"/>
                </a:moveTo>
                <a:cubicBezTo>
                  <a:pt x="14428" y="7109"/>
                  <a:pt x="12685" y="7649"/>
                  <a:pt x="10071" y="7803"/>
                </a:cubicBezTo>
                <a:cubicBezTo>
                  <a:pt x="9806" y="7259"/>
                  <a:pt x="9160" y="6873"/>
                  <a:pt x="8400" y="6873"/>
                </a:cubicBezTo>
                <a:cubicBezTo>
                  <a:pt x="7640" y="6873"/>
                  <a:pt x="6994" y="7259"/>
                  <a:pt x="6729" y="7803"/>
                </a:cubicBezTo>
                <a:cubicBezTo>
                  <a:pt x="4115" y="7649"/>
                  <a:pt x="2372" y="7109"/>
                  <a:pt x="1200" y="6076"/>
                </a:cubicBezTo>
                <a:lnTo>
                  <a:pt x="1200" y="5891"/>
                </a:lnTo>
                <a:cubicBezTo>
                  <a:pt x="1200" y="5349"/>
                  <a:pt x="1738" y="4909"/>
                  <a:pt x="2400" y="4909"/>
                </a:cubicBezTo>
                <a:lnTo>
                  <a:pt x="14400" y="4909"/>
                </a:lnTo>
                <a:cubicBezTo>
                  <a:pt x="15062" y="4909"/>
                  <a:pt x="15600" y="5349"/>
                  <a:pt x="15600" y="5891"/>
                </a:cubicBezTo>
                <a:cubicBezTo>
                  <a:pt x="15600" y="5891"/>
                  <a:pt x="15600" y="6076"/>
                  <a:pt x="15600" y="6076"/>
                </a:cubicBezTo>
                <a:close/>
                <a:moveTo>
                  <a:pt x="7800" y="8346"/>
                </a:moveTo>
                <a:cubicBezTo>
                  <a:pt x="7800" y="8074"/>
                  <a:pt x="8069" y="7855"/>
                  <a:pt x="8400" y="7855"/>
                </a:cubicBezTo>
                <a:cubicBezTo>
                  <a:pt x="8731" y="7855"/>
                  <a:pt x="9000" y="8074"/>
                  <a:pt x="9000" y="8346"/>
                </a:cubicBezTo>
                <a:cubicBezTo>
                  <a:pt x="9000" y="8617"/>
                  <a:pt x="8731" y="8836"/>
                  <a:pt x="8400" y="8836"/>
                </a:cubicBezTo>
                <a:cubicBezTo>
                  <a:pt x="8069" y="8836"/>
                  <a:pt x="7800" y="8617"/>
                  <a:pt x="7800" y="8346"/>
                </a:cubicBezTo>
                <a:moveTo>
                  <a:pt x="15600" y="19636"/>
                </a:moveTo>
                <a:cubicBezTo>
                  <a:pt x="15600" y="20179"/>
                  <a:pt x="15062" y="20619"/>
                  <a:pt x="14400" y="20619"/>
                </a:cubicBezTo>
                <a:lnTo>
                  <a:pt x="2400" y="20619"/>
                </a:lnTo>
                <a:cubicBezTo>
                  <a:pt x="1738" y="20619"/>
                  <a:pt x="1200" y="20179"/>
                  <a:pt x="1200" y="19636"/>
                </a:cubicBezTo>
                <a:lnTo>
                  <a:pt x="1200" y="7318"/>
                </a:lnTo>
                <a:cubicBezTo>
                  <a:pt x="2658" y="8244"/>
                  <a:pt x="4301" y="8666"/>
                  <a:pt x="6693" y="8790"/>
                </a:cubicBezTo>
                <a:cubicBezTo>
                  <a:pt x="6924" y="9385"/>
                  <a:pt x="7597" y="9819"/>
                  <a:pt x="8400" y="9819"/>
                </a:cubicBezTo>
                <a:cubicBezTo>
                  <a:pt x="9203" y="9819"/>
                  <a:pt x="9875" y="9385"/>
                  <a:pt x="10108" y="8790"/>
                </a:cubicBezTo>
                <a:cubicBezTo>
                  <a:pt x="12499" y="8666"/>
                  <a:pt x="14142" y="8244"/>
                  <a:pt x="15600" y="7318"/>
                </a:cubicBezTo>
                <a:cubicBezTo>
                  <a:pt x="15600" y="7318"/>
                  <a:pt x="15600" y="19636"/>
                  <a:pt x="15600" y="19636"/>
                </a:cubicBezTo>
                <a:close/>
                <a:moveTo>
                  <a:pt x="14400" y="3927"/>
                </a:moveTo>
                <a:lnTo>
                  <a:pt x="2400" y="3927"/>
                </a:lnTo>
                <a:cubicBezTo>
                  <a:pt x="1075" y="3927"/>
                  <a:pt x="0" y="4806"/>
                  <a:pt x="0" y="5891"/>
                </a:cubicBezTo>
                <a:lnTo>
                  <a:pt x="0" y="19636"/>
                </a:lnTo>
                <a:cubicBezTo>
                  <a:pt x="0" y="20721"/>
                  <a:pt x="1075" y="21600"/>
                  <a:pt x="2400" y="21600"/>
                </a:cubicBezTo>
                <a:lnTo>
                  <a:pt x="14400" y="21600"/>
                </a:lnTo>
                <a:cubicBezTo>
                  <a:pt x="15725" y="21600"/>
                  <a:pt x="16800" y="20721"/>
                  <a:pt x="16800" y="19636"/>
                </a:cubicBezTo>
                <a:lnTo>
                  <a:pt x="16800" y="5891"/>
                </a:lnTo>
                <a:cubicBezTo>
                  <a:pt x="16800" y="4806"/>
                  <a:pt x="15725" y="3927"/>
                  <a:pt x="14400" y="3927"/>
                </a:cubicBezTo>
                <a:moveTo>
                  <a:pt x="5400" y="17673"/>
                </a:moveTo>
                <a:lnTo>
                  <a:pt x="4200" y="17673"/>
                </a:lnTo>
                <a:cubicBezTo>
                  <a:pt x="3869" y="17673"/>
                  <a:pt x="3600" y="17893"/>
                  <a:pt x="3600" y="18164"/>
                </a:cubicBezTo>
                <a:cubicBezTo>
                  <a:pt x="3600" y="18435"/>
                  <a:pt x="3869" y="18655"/>
                  <a:pt x="4200" y="18655"/>
                </a:cubicBezTo>
                <a:lnTo>
                  <a:pt x="5400" y="18655"/>
                </a:lnTo>
                <a:cubicBezTo>
                  <a:pt x="5731" y="18655"/>
                  <a:pt x="6000" y="18435"/>
                  <a:pt x="6000" y="18164"/>
                </a:cubicBezTo>
                <a:cubicBezTo>
                  <a:pt x="6000" y="17893"/>
                  <a:pt x="5731" y="17673"/>
                  <a:pt x="5400" y="17673"/>
                </a:cubicBezTo>
                <a:moveTo>
                  <a:pt x="6600" y="15709"/>
                </a:moveTo>
                <a:lnTo>
                  <a:pt x="4200" y="15709"/>
                </a:lnTo>
                <a:cubicBezTo>
                  <a:pt x="3869" y="15709"/>
                  <a:pt x="3600" y="15929"/>
                  <a:pt x="3600" y="16200"/>
                </a:cubicBezTo>
                <a:cubicBezTo>
                  <a:pt x="3600" y="16472"/>
                  <a:pt x="3869" y="16691"/>
                  <a:pt x="4200" y="16691"/>
                </a:cubicBezTo>
                <a:lnTo>
                  <a:pt x="6600" y="16691"/>
                </a:lnTo>
                <a:cubicBezTo>
                  <a:pt x="6931" y="16691"/>
                  <a:pt x="7200" y="16472"/>
                  <a:pt x="7200" y="16200"/>
                </a:cubicBezTo>
                <a:cubicBezTo>
                  <a:pt x="7200" y="15929"/>
                  <a:pt x="6931" y="15709"/>
                  <a:pt x="6600" y="15709"/>
                </a:cubicBezTo>
                <a:moveTo>
                  <a:pt x="19200" y="0"/>
                </a:moveTo>
                <a:lnTo>
                  <a:pt x="7200" y="0"/>
                </a:lnTo>
                <a:cubicBezTo>
                  <a:pt x="5875" y="0"/>
                  <a:pt x="4800" y="879"/>
                  <a:pt x="4800" y="1964"/>
                </a:cubicBezTo>
                <a:lnTo>
                  <a:pt x="4800" y="2455"/>
                </a:lnTo>
                <a:cubicBezTo>
                  <a:pt x="4800" y="2726"/>
                  <a:pt x="5069" y="2945"/>
                  <a:pt x="5400" y="2945"/>
                </a:cubicBezTo>
                <a:cubicBezTo>
                  <a:pt x="5731" y="2945"/>
                  <a:pt x="6000" y="2726"/>
                  <a:pt x="6000" y="2455"/>
                </a:cubicBezTo>
                <a:lnTo>
                  <a:pt x="6000" y="1964"/>
                </a:lnTo>
                <a:cubicBezTo>
                  <a:pt x="6000" y="1422"/>
                  <a:pt x="6538" y="982"/>
                  <a:pt x="7200" y="982"/>
                </a:cubicBezTo>
                <a:lnTo>
                  <a:pt x="19200" y="982"/>
                </a:lnTo>
                <a:cubicBezTo>
                  <a:pt x="19862" y="982"/>
                  <a:pt x="20400" y="1422"/>
                  <a:pt x="20400" y="1964"/>
                </a:cubicBezTo>
                <a:lnTo>
                  <a:pt x="20400" y="15709"/>
                </a:lnTo>
                <a:cubicBezTo>
                  <a:pt x="20400" y="16252"/>
                  <a:pt x="19862" y="16691"/>
                  <a:pt x="19200" y="16691"/>
                </a:cubicBezTo>
                <a:lnTo>
                  <a:pt x="18600" y="16691"/>
                </a:lnTo>
                <a:cubicBezTo>
                  <a:pt x="18269" y="16691"/>
                  <a:pt x="18000" y="16911"/>
                  <a:pt x="18000" y="17182"/>
                </a:cubicBezTo>
                <a:cubicBezTo>
                  <a:pt x="18000" y="17453"/>
                  <a:pt x="18269" y="17673"/>
                  <a:pt x="18600" y="17673"/>
                </a:cubicBezTo>
                <a:lnTo>
                  <a:pt x="19200" y="17673"/>
                </a:lnTo>
                <a:cubicBezTo>
                  <a:pt x="20525" y="17673"/>
                  <a:pt x="21600" y="16794"/>
                  <a:pt x="21600" y="15709"/>
                </a:cubicBezTo>
                <a:lnTo>
                  <a:pt x="21600" y="1964"/>
                </a:lnTo>
                <a:cubicBezTo>
                  <a:pt x="21600" y="879"/>
                  <a:pt x="20525" y="0"/>
                  <a:pt x="19200" y="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anchor="ctr"/>
          <a:p>
            <a:pPr algn="ctr">
              <a:lnSpc>
                <a:spcPct val="120000"/>
              </a:lnSpc>
            </a:pPr>
            <a:endParaRPr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任意多边形 35"/>
          <p:cNvSpPr/>
          <p:nvPr>
            <p:custDataLst>
              <p:tags r:id="rId16"/>
            </p:custDataLst>
          </p:nvPr>
        </p:nvSpPr>
        <p:spPr>
          <a:xfrm>
            <a:off x="6516756" y="2538651"/>
            <a:ext cx="327081" cy="3270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81" y="19846"/>
                </a:moveTo>
                <a:lnTo>
                  <a:pt x="9413" y="12882"/>
                </a:lnTo>
                <a:lnTo>
                  <a:pt x="19655" y="2640"/>
                </a:lnTo>
                <a:cubicBezTo>
                  <a:pt x="19655" y="2640"/>
                  <a:pt x="12281" y="19846"/>
                  <a:pt x="12281" y="19846"/>
                </a:cubicBezTo>
                <a:close/>
                <a:moveTo>
                  <a:pt x="1755" y="9320"/>
                </a:moveTo>
                <a:lnTo>
                  <a:pt x="18960" y="1945"/>
                </a:lnTo>
                <a:lnTo>
                  <a:pt x="8719" y="12187"/>
                </a:lnTo>
                <a:cubicBezTo>
                  <a:pt x="8719" y="12187"/>
                  <a:pt x="1755" y="9320"/>
                  <a:pt x="1755" y="9320"/>
                </a:cubicBezTo>
                <a:close/>
                <a:moveTo>
                  <a:pt x="21600" y="491"/>
                </a:moveTo>
                <a:cubicBezTo>
                  <a:pt x="21600" y="220"/>
                  <a:pt x="21380" y="0"/>
                  <a:pt x="21109" y="0"/>
                </a:cubicBezTo>
                <a:cubicBezTo>
                  <a:pt x="21034" y="0"/>
                  <a:pt x="20964" y="20"/>
                  <a:pt x="20900" y="52"/>
                </a:cubicBezTo>
                <a:lnTo>
                  <a:pt x="20898" y="48"/>
                </a:lnTo>
                <a:lnTo>
                  <a:pt x="302" y="8875"/>
                </a:lnTo>
                <a:cubicBezTo>
                  <a:pt x="301" y="8875"/>
                  <a:pt x="299" y="8876"/>
                  <a:pt x="297" y="8877"/>
                </a:cubicBezTo>
                <a:lnTo>
                  <a:pt x="280" y="8885"/>
                </a:lnTo>
                <a:lnTo>
                  <a:pt x="281" y="8887"/>
                </a:lnTo>
                <a:cubicBezTo>
                  <a:pt x="116" y="8967"/>
                  <a:pt x="0" y="9132"/>
                  <a:pt x="0" y="9327"/>
                </a:cubicBezTo>
                <a:cubicBezTo>
                  <a:pt x="0" y="9550"/>
                  <a:pt x="151" y="9731"/>
                  <a:pt x="355" y="9791"/>
                </a:cubicBezTo>
                <a:lnTo>
                  <a:pt x="353" y="9799"/>
                </a:lnTo>
                <a:lnTo>
                  <a:pt x="8462" y="13138"/>
                </a:lnTo>
                <a:lnTo>
                  <a:pt x="11801" y="21248"/>
                </a:lnTo>
                <a:lnTo>
                  <a:pt x="11809" y="21245"/>
                </a:lnTo>
                <a:cubicBezTo>
                  <a:pt x="11869" y="21449"/>
                  <a:pt x="12050" y="21600"/>
                  <a:pt x="12273" y="21600"/>
                </a:cubicBezTo>
                <a:cubicBezTo>
                  <a:pt x="12468" y="21600"/>
                  <a:pt x="12634" y="21484"/>
                  <a:pt x="12713" y="21319"/>
                </a:cubicBezTo>
                <a:lnTo>
                  <a:pt x="12716" y="21320"/>
                </a:lnTo>
                <a:lnTo>
                  <a:pt x="12723" y="21303"/>
                </a:lnTo>
                <a:cubicBezTo>
                  <a:pt x="12724" y="21301"/>
                  <a:pt x="12725" y="21300"/>
                  <a:pt x="12725" y="21298"/>
                </a:cubicBezTo>
                <a:lnTo>
                  <a:pt x="21553" y="702"/>
                </a:lnTo>
                <a:lnTo>
                  <a:pt x="21547" y="699"/>
                </a:lnTo>
                <a:cubicBezTo>
                  <a:pt x="21578" y="636"/>
                  <a:pt x="21600" y="567"/>
                  <a:pt x="21600" y="491"/>
                </a:cubicBezTo>
                <a:moveTo>
                  <a:pt x="7855" y="16200"/>
                </a:moveTo>
                <a:cubicBezTo>
                  <a:pt x="7719" y="16200"/>
                  <a:pt x="7596" y="16255"/>
                  <a:pt x="7507" y="16344"/>
                </a:cubicBezTo>
                <a:lnTo>
                  <a:pt x="6035" y="17817"/>
                </a:lnTo>
                <a:cubicBezTo>
                  <a:pt x="5946" y="17905"/>
                  <a:pt x="5891" y="18029"/>
                  <a:pt x="5891" y="18164"/>
                </a:cubicBezTo>
                <a:cubicBezTo>
                  <a:pt x="5891" y="18435"/>
                  <a:pt x="6111" y="18655"/>
                  <a:pt x="6382" y="18655"/>
                </a:cubicBezTo>
                <a:cubicBezTo>
                  <a:pt x="6517" y="18655"/>
                  <a:pt x="6640" y="18600"/>
                  <a:pt x="6729" y="18511"/>
                </a:cubicBezTo>
                <a:lnTo>
                  <a:pt x="8202" y="17038"/>
                </a:lnTo>
                <a:cubicBezTo>
                  <a:pt x="8291" y="16950"/>
                  <a:pt x="8345" y="16827"/>
                  <a:pt x="8345" y="16691"/>
                </a:cubicBezTo>
                <a:cubicBezTo>
                  <a:pt x="8345" y="16420"/>
                  <a:pt x="8126" y="16200"/>
                  <a:pt x="7855" y="16200"/>
                </a:cubicBezTo>
                <a:moveTo>
                  <a:pt x="7855" y="14237"/>
                </a:moveTo>
                <a:cubicBezTo>
                  <a:pt x="7855" y="13966"/>
                  <a:pt x="7635" y="13745"/>
                  <a:pt x="7364" y="13745"/>
                </a:cubicBezTo>
                <a:cubicBezTo>
                  <a:pt x="7228" y="13745"/>
                  <a:pt x="7105" y="13801"/>
                  <a:pt x="7017" y="13889"/>
                </a:cubicBezTo>
                <a:lnTo>
                  <a:pt x="2107" y="18798"/>
                </a:lnTo>
                <a:cubicBezTo>
                  <a:pt x="2019" y="18888"/>
                  <a:pt x="1964" y="19011"/>
                  <a:pt x="1964" y="19145"/>
                </a:cubicBezTo>
                <a:cubicBezTo>
                  <a:pt x="1964" y="19417"/>
                  <a:pt x="2184" y="19636"/>
                  <a:pt x="2455" y="19636"/>
                </a:cubicBezTo>
                <a:cubicBezTo>
                  <a:pt x="2590" y="19636"/>
                  <a:pt x="2713" y="19582"/>
                  <a:pt x="2802" y="19493"/>
                </a:cubicBezTo>
                <a:lnTo>
                  <a:pt x="7711" y="14583"/>
                </a:lnTo>
                <a:cubicBezTo>
                  <a:pt x="7800" y="14495"/>
                  <a:pt x="7855" y="14372"/>
                  <a:pt x="7855" y="14237"/>
                </a:cubicBezTo>
                <a:moveTo>
                  <a:pt x="4765" y="14583"/>
                </a:moveTo>
                <a:lnTo>
                  <a:pt x="5256" y="14093"/>
                </a:lnTo>
                <a:cubicBezTo>
                  <a:pt x="5345" y="14004"/>
                  <a:pt x="5400" y="13881"/>
                  <a:pt x="5400" y="13745"/>
                </a:cubicBezTo>
                <a:cubicBezTo>
                  <a:pt x="5400" y="13475"/>
                  <a:pt x="5180" y="13255"/>
                  <a:pt x="4909" y="13255"/>
                </a:cubicBezTo>
                <a:cubicBezTo>
                  <a:pt x="4774" y="13255"/>
                  <a:pt x="4651" y="13310"/>
                  <a:pt x="4562" y="13398"/>
                </a:cubicBezTo>
                <a:lnTo>
                  <a:pt x="4071" y="13889"/>
                </a:lnTo>
                <a:cubicBezTo>
                  <a:pt x="3982" y="13979"/>
                  <a:pt x="3927" y="14101"/>
                  <a:pt x="3927" y="14237"/>
                </a:cubicBezTo>
                <a:cubicBezTo>
                  <a:pt x="3927" y="14507"/>
                  <a:pt x="4147" y="14727"/>
                  <a:pt x="4418" y="14727"/>
                </a:cubicBezTo>
                <a:cubicBezTo>
                  <a:pt x="4554" y="14727"/>
                  <a:pt x="4676" y="14673"/>
                  <a:pt x="4765" y="14583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anchor="ctr"/>
          <a:p>
            <a:pPr algn="ctr">
              <a:lnSpc>
                <a:spcPct val="120000"/>
              </a:lnSpc>
            </a:pPr>
            <a:endParaRPr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任意多边形 2"/>
          <p:cNvSpPr/>
          <p:nvPr>
            <p:custDataLst>
              <p:tags r:id="rId17"/>
            </p:custDataLst>
          </p:nvPr>
        </p:nvSpPr>
        <p:spPr>
          <a:xfrm>
            <a:off x="6973810" y="3330896"/>
            <a:ext cx="327081" cy="29732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2161"/>
                </a:moveTo>
                <a:lnTo>
                  <a:pt x="13745" y="2161"/>
                </a:lnTo>
                <a:cubicBezTo>
                  <a:pt x="11782" y="2160"/>
                  <a:pt x="11782" y="0"/>
                  <a:pt x="9818" y="0"/>
                </a:cubicBezTo>
                <a:lnTo>
                  <a:pt x="5891" y="0"/>
                </a:lnTo>
                <a:cubicBezTo>
                  <a:pt x="4806" y="0"/>
                  <a:pt x="3927" y="967"/>
                  <a:pt x="3927" y="2161"/>
                </a:cubicBezTo>
                <a:lnTo>
                  <a:pt x="3927" y="2700"/>
                </a:lnTo>
                <a:cubicBezTo>
                  <a:pt x="3927" y="2999"/>
                  <a:pt x="4147" y="3240"/>
                  <a:pt x="4418" y="3240"/>
                </a:cubicBezTo>
                <a:cubicBezTo>
                  <a:pt x="4690" y="3240"/>
                  <a:pt x="4909" y="2999"/>
                  <a:pt x="4909" y="2700"/>
                </a:cubicBezTo>
                <a:lnTo>
                  <a:pt x="4909" y="2161"/>
                </a:lnTo>
                <a:cubicBezTo>
                  <a:pt x="4909" y="1564"/>
                  <a:pt x="5348" y="1080"/>
                  <a:pt x="5891" y="1080"/>
                </a:cubicBezTo>
                <a:lnTo>
                  <a:pt x="9818" y="1080"/>
                </a:lnTo>
                <a:cubicBezTo>
                  <a:pt x="11291" y="1080"/>
                  <a:pt x="11291" y="3239"/>
                  <a:pt x="13744" y="3240"/>
                </a:cubicBezTo>
                <a:lnTo>
                  <a:pt x="19636" y="3240"/>
                </a:lnTo>
                <a:cubicBezTo>
                  <a:pt x="20178" y="3240"/>
                  <a:pt x="20618" y="3724"/>
                  <a:pt x="20618" y="4321"/>
                </a:cubicBezTo>
                <a:lnTo>
                  <a:pt x="20618" y="15120"/>
                </a:lnTo>
                <a:cubicBezTo>
                  <a:pt x="20618" y="15717"/>
                  <a:pt x="20178" y="16200"/>
                  <a:pt x="19636" y="16200"/>
                </a:cubicBezTo>
                <a:lnTo>
                  <a:pt x="19145" y="16200"/>
                </a:lnTo>
                <a:cubicBezTo>
                  <a:pt x="18874" y="16200"/>
                  <a:pt x="18655" y="16442"/>
                  <a:pt x="18655" y="16740"/>
                </a:cubicBezTo>
                <a:cubicBezTo>
                  <a:pt x="18655" y="17039"/>
                  <a:pt x="18874" y="17280"/>
                  <a:pt x="19145" y="17280"/>
                </a:cubicBezTo>
                <a:lnTo>
                  <a:pt x="19636" y="17280"/>
                </a:lnTo>
                <a:cubicBezTo>
                  <a:pt x="20721" y="17280"/>
                  <a:pt x="21600" y="16314"/>
                  <a:pt x="21600" y="15120"/>
                </a:cubicBezTo>
                <a:lnTo>
                  <a:pt x="21600" y="4321"/>
                </a:lnTo>
                <a:cubicBezTo>
                  <a:pt x="21600" y="3127"/>
                  <a:pt x="20721" y="2161"/>
                  <a:pt x="19636" y="2161"/>
                </a:cubicBezTo>
                <a:moveTo>
                  <a:pt x="16691" y="9720"/>
                </a:moveTo>
                <a:lnTo>
                  <a:pt x="982" y="9720"/>
                </a:lnTo>
                <a:lnTo>
                  <a:pt x="982" y="6481"/>
                </a:lnTo>
                <a:cubicBezTo>
                  <a:pt x="982" y="5884"/>
                  <a:pt x="1421" y="5400"/>
                  <a:pt x="1964" y="5400"/>
                </a:cubicBezTo>
                <a:lnTo>
                  <a:pt x="5891" y="5400"/>
                </a:lnTo>
                <a:cubicBezTo>
                  <a:pt x="7364" y="5400"/>
                  <a:pt x="7364" y="7560"/>
                  <a:pt x="9818" y="7560"/>
                </a:cubicBezTo>
                <a:lnTo>
                  <a:pt x="15709" y="7560"/>
                </a:lnTo>
                <a:cubicBezTo>
                  <a:pt x="16251" y="7560"/>
                  <a:pt x="16691" y="8044"/>
                  <a:pt x="16691" y="8641"/>
                </a:cubicBezTo>
                <a:cubicBezTo>
                  <a:pt x="16691" y="8641"/>
                  <a:pt x="16691" y="9720"/>
                  <a:pt x="16691" y="9720"/>
                </a:cubicBezTo>
                <a:close/>
                <a:moveTo>
                  <a:pt x="16691" y="19440"/>
                </a:moveTo>
                <a:cubicBezTo>
                  <a:pt x="16691" y="20037"/>
                  <a:pt x="16251" y="20520"/>
                  <a:pt x="15709" y="20520"/>
                </a:cubicBezTo>
                <a:lnTo>
                  <a:pt x="1964" y="20520"/>
                </a:lnTo>
                <a:cubicBezTo>
                  <a:pt x="1421" y="20520"/>
                  <a:pt x="982" y="20037"/>
                  <a:pt x="982" y="19440"/>
                </a:cubicBezTo>
                <a:lnTo>
                  <a:pt x="982" y="10801"/>
                </a:lnTo>
                <a:lnTo>
                  <a:pt x="16691" y="10801"/>
                </a:lnTo>
                <a:cubicBezTo>
                  <a:pt x="16691" y="10801"/>
                  <a:pt x="16691" y="19440"/>
                  <a:pt x="16691" y="19440"/>
                </a:cubicBezTo>
                <a:close/>
                <a:moveTo>
                  <a:pt x="15709" y="6481"/>
                </a:moveTo>
                <a:lnTo>
                  <a:pt x="9818" y="6481"/>
                </a:lnTo>
                <a:cubicBezTo>
                  <a:pt x="7855" y="6480"/>
                  <a:pt x="7855" y="4320"/>
                  <a:pt x="5891" y="4320"/>
                </a:cubicBezTo>
                <a:lnTo>
                  <a:pt x="1964" y="4320"/>
                </a:lnTo>
                <a:cubicBezTo>
                  <a:pt x="879" y="4320"/>
                  <a:pt x="0" y="5287"/>
                  <a:pt x="0" y="6481"/>
                </a:cubicBezTo>
                <a:lnTo>
                  <a:pt x="0" y="19440"/>
                </a:lnTo>
                <a:cubicBezTo>
                  <a:pt x="0" y="20634"/>
                  <a:pt x="879" y="21600"/>
                  <a:pt x="1964" y="21600"/>
                </a:cubicBezTo>
                <a:lnTo>
                  <a:pt x="15709" y="21600"/>
                </a:lnTo>
                <a:cubicBezTo>
                  <a:pt x="16794" y="21600"/>
                  <a:pt x="17673" y="20634"/>
                  <a:pt x="17673" y="19440"/>
                </a:cubicBezTo>
                <a:lnTo>
                  <a:pt x="17673" y="8641"/>
                </a:lnTo>
                <a:cubicBezTo>
                  <a:pt x="17673" y="7447"/>
                  <a:pt x="16794" y="6481"/>
                  <a:pt x="15709" y="6481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anchor="ctr"/>
          <a:p>
            <a:pPr algn="ctr">
              <a:lnSpc>
                <a:spcPct val="120000"/>
              </a:lnSpc>
            </a:pPr>
            <a:endParaRPr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任意多边形 4"/>
          <p:cNvSpPr/>
          <p:nvPr>
            <p:custDataLst>
              <p:tags r:id="rId18"/>
            </p:custDataLst>
          </p:nvPr>
        </p:nvSpPr>
        <p:spPr>
          <a:xfrm>
            <a:off x="5488217" y="2538651"/>
            <a:ext cx="327080" cy="2974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144" extrusionOk="0">
                <a:moveTo>
                  <a:pt x="20618" y="7406"/>
                </a:moveTo>
                <a:lnTo>
                  <a:pt x="13580" y="7406"/>
                </a:lnTo>
                <a:cubicBezTo>
                  <a:pt x="13156" y="6803"/>
                  <a:pt x="12718" y="6095"/>
                  <a:pt x="12319" y="5293"/>
                </a:cubicBezTo>
                <a:lnTo>
                  <a:pt x="20618" y="5293"/>
                </a:lnTo>
                <a:cubicBezTo>
                  <a:pt x="20618" y="5293"/>
                  <a:pt x="20618" y="7406"/>
                  <a:pt x="20618" y="7406"/>
                </a:cubicBezTo>
                <a:close/>
                <a:moveTo>
                  <a:pt x="19636" y="13747"/>
                </a:moveTo>
                <a:lnTo>
                  <a:pt x="11291" y="13747"/>
                </a:lnTo>
                <a:lnTo>
                  <a:pt x="11291" y="8463"/>
                </a:lnTo>
                <a:lnTo>
                  <a:pt x="13090" y="8463"/>
                </a:lnTo>
                <a:cubicBezTo>
                  <a:pt x="14022" y="9712"/>
                  <a:pt x="14815" y="10437"/>
                  <a:pt x="14882" y="10497"/>
                </a:cubicBezTo>
                <a:cubicBezTo>
                  <a:pt x="15009" y="10610"/>
                  <a:pt x="15174" y="10644"/>
                  <a:pt x="15323" y="10601"/>
                </a:cubicBezTo>
                <a:cubicBezTo>
                  <a:pt x="15418" y="10574"/>
                  <a:pt x="15505" y="10516"/>
                  <a:pt x="15573" y="10429"/>
                </a:cubicBezTo>
                <a:cubicBezTo>
                  <a:pt x="15746" y="10205"/>
                  <a:pt x="15718" y="9871"/>
                  <a:pt x="15510" y="9684"/>
                </a:cubicBezTo>
                <a:cubicBezTo>
                  <a:pt x="15498" y="9674"/>
                  <a:pt x="15023" y="9238"/>
                  <a:pt x="14383" y="8463"/>
                </a:cubicBezTo>
                <a:lnTo>
                  <a:pt x="19636" y="8463"/>
                </a:lnTo>
                <a:cubicBezTo>
                  <a:pt x="19636" y="8463"/>
                  <a:pt x="19636" y="13747"/>
                  <a:pt x="19636" y="13747"/>
                </a:cubicBezTo>
                <a:close/>
                <a:moveTo>
                  <a:pt x="19636" y="20087"/>
                </a:moveTo>
                <a:lnTo>
                  <a:pt x="11291" y="20087"/>
                </a:lnTo>
                <a:lnTo>
                  <a:pt x="11291" y="14803"/>
                </a:lnTo>
                <a:lnTo>
                  <a:pt x="19636" y="14803"/>
                </a:lnTo>
                <a:cubicBezTo>
                  <a:pt x="19636" y="14803"/>
                  <a:pt x="19636" y="20087"/>
                  <a:pt x="19636" y="20087"/>
                </a:cubicBezTo>
                <a:close/>
                <a:moveTo>
                  <a:pt x="11291" y="5461"/>
                </a:moveTo>
                <a:cubicBezTo>
                  <a:pt x="11626" y="6178"/>
                  <a:pt x="11991" y="6828"/>
                  <a:pt x="12360" y="7406"/>
                </a:cubicBezTo>
                <a:lnTo>
                  <a:pt x="11291" y="7406"/>
                </a:lnTo>
                <a:cubicBezTo>
                  <a:pt x="11291" y="7406"/>
                  <a:pt x="11291" y="5461"/>
                  <a:pt x="11291" y="5461"/>
                </a:cubicBezTo>
                <a:close/>
                <a:moveTo>
                  <a:pt x="12871" y="1481"/>
                </a:moveTo>
                <a:cubicBezTo>
                  <a:pt x="14045" y="751"/>
                  <a:pt x="15436" y="979"/>
                  <a:pt x="15979" y="1990"/>
                </a:cubicBezTo>
                <a:cubicBezTo>
                  <a:pt x="16343" y="2668"/>
                  <a:pt x="16223" y="3523"/>
                  <a:pt x="15755" y="4236"/>
                </a:cubicBezTo>
                <a:lnTo>
                  <a:pt x="11845" y="4236"/>
                </a:lnTo>
                <a:cubicBezTo>
                  <a:pt x="11740" y="3975"/>
                  <a:pt x="11641" y="3708"/>
                  <a:pt x="11550" y="3432"/>
                </a:cubicBezTo>
                <a:cubicBezTo>
                  <a:pt x="11653" y="2691"/>
                  <a:pt x="12120" y="1947"/>
                  <a:pt x="12871" y="1481"/>
                </a:cubicBezTo>
                <a:moveTo>
                  <a:pt x="10309" y="7406"/>
                </a:moveTo>
                <a:lnTo>
                  <a:pt x="9224" y="7406"/>
                </a:lnTo>
                <a:cubicBezTo>
                  <a:pt x="9600" y="6819"/>
                  <a:pt x="9970" y="6158"/>
                  <a:pt x="10309" y="5429"/>
                </a:cubicBezTo>
                <a:cubicBezTo>
                  <a:pt x="10309" y="5429"/>
                  <a:pt x="10309" y="7406"/>
                  <a:pt x="10309" y="7406"/>
                </a:cubicBezTo>
                <a:close/>
                <a:moveTo>
                  <a:pt x="10309" y="13747"/>
                </a:moveTo>
                <a:lnTo>
                  <a:pt x="1964" y="13747"/>
                </a:lnTo>
                <a:lnTo>
                  <a:pt x="1964" y="8463"/>
                </a:lnTo>
                <a:lnTo>
                  <a:pt x="7202" y="8463"/>
                </a:lnTo>
                <a:cubicBezTo>
                  <a:pt x="6563" y="9238"/>
                  <a:pt x="6087" y="9674"/>
                  <a:pt x="6075" y="9684"/>
                </a:cubicBezTo>
                <a:cubicBezTo>
                  <a:pt x="5867" y="9871"/>
                  <a:pt x="5839" y="10205"/>
                  <a:pt x="6012" y="10429"/>
                </a:cubicBezTo>
                <a:cubicBezTo>
                  <a:pt x="6080" y="10516"/>
                  <a:pt x="6167" y="10574"/>
                  <a:pt x="6261" y="10601"/>
                </a:cubicBezTo>
                <a:cubicBezTo>
                  <a:pt x="6411" y="10644"/>
                  <a:pt x="6575" y="10610"/>
                  <a:pt x="6703" y="10497"/>
                </a:cubicBezTo>
                <a:cubicBezTo>
                  <a:pt x="6770" y="10437"/>
                  <a:pt x="7563" y="9712"/>
                  <a:pt x="8495" y="8463"/>
                </a:cubicBezTo>
                <a:lnTo>
                  <a:pt x="10309" y="8463"/>
                </a:lnTo>
                <a:cubicBezTo>
                  <a:pt x="10309" y="8463"/>
                  <a:pt x="10309" y="13747"/>
                  <a:pt x="10309" y="13747"/>
                </a:cubicBezTo>
                <a:close/>
                <a:moveTo>
                  <a:pt x="10309" y="20087"/>
                </a:moveTo>
                <a:lnTo>
                  <a:pt x="1964" y="20087"/>
                </a:lnTo>
                <a:lnTo>
                  <a:pt x="1964" y="14803"/>
                </a:lnTo>
                <a:lnTo>
                  <a:pt x="10309" y="14803"/>
                </a:lnTo>
                <a:cubicBezTo>
                  <a:pt x="10309" y="14803"/>
                  <a:pt x="10309" y="20087"/>
                  <a:pt x="10309" y="20087"/>
                </a:cubicBezTo>
                <a:close/>
                <a:moveTo>
                  <a:pt x="982" y="7406"/>
                </a:moveTo>
                <a:lnTo>
                  <a:pt x="982" y="5293"/>
                </a:lnTo>
                <a:lnTo>
                  <a:pt x="9266" y="5293"/>
                </a:lnTo>
                <a:cubicBezTo>
                  <a:pt x="8867" y="6095"/>
                  <a:pt x="8429" y="6803"/>
                  <a:pt x="8005" y="7406"/>
                </a:cubicBezTo>
                <a:cubicBezTo>
                  <a:pt x="8005" y="7406"/>
                  <a:pt x="982" y="7406"/>
                  <a:pt x="982" y="7406"/>
                </a:cubicBezTo>
                <a:close/>
                <a:moveTo>
                  <a:pt x="5606" y="1990"/>
                </a:moveTo>
                <a:cubicBezTo>
                  <a:pt x="6148" y="980"/>
                  <a:pt x="7540" y="751"/>
                  <a:pt x="8714" y="1481"/>
                </a:cubicBezTo>
                <a:cubicBezTo>
                  <a:pt x="9465" y="1948"/>
                  <a:pt x="9931" y="2692"/>
                  <a:pt x="10035" y="3433"/>
                </a:cubicBezTo>
                <a:cubicBezTo>
                  <a:pt x="9944" y="3708"/>
                  <a:pt x="9845" y="3975"/>
                  <a:pt x="9740" y="4236"/>
                </a:cubicBezTo>
                <a:lnTo>
                  <a:pt x="5830" y="4236"/>
                </a:lnTo>
                <a:cubicBezTo>
                  <a:pt x="5362" y="3523"/>
                  <a:pt x="5242" y="2668"/>
                  <a:pt x="5606" y="1990"/>
                </a:cubicBezTo>
                <a:moveTo>
                  <a:pt x="20618" y="4236"/>
                </a:moveTo>
                <a:lnTo>
                  <a:pt x="16874" y="4236"/>
                </a:lnTo>
                <a:cubicBezTo>
                  <a:pt x="17259" y="3325"/>
                  <a:pt x="17284" y="2310"/>
                  <a:pt x="16829" y="1461"/>
                </a:cubicBezTo>
                <a:cubicBezTo>
                  <a:pt x="16015" y="-54"/>
                  <a:pt x="14024" y="-456"/>
                  <a:pt x="12380" y="565"/>
                </a:cubicBezTo>
                <a:cubicBezTo>
                  <a:pt x="11747" y="959"/>
                  <a:pt x="11277" y="1511"/>
                  <a:pt x="10965" y="2122"/>
                </a:cubicBezTo>
                <a:cubicBezTo>
                  <a:pt x="10949" y="2115"/>
                  <a:pt x="10937" y="2103"/>
                  <a:pt x="10920" y="2098"/>
                </a:cubicBezTo>
                <a:cubicBezTo>
                  <a:pt x="10909" y="2095"/>
                  <a:pt x="10899" y="2097"/>
                  <a:pt x="10888" y="2095"/>
                </a:cubicBezTo>
                <a:cubicBezTo>
                  <a:pt x="10861" y="2089"/>
                  <a:pt x="10834" y="2089"/>
                  <a:pt x="10806" y="2088"/>
                </a:cubicBezTo>
                <a:cubicBezTo>
                  <a:pt x="10782" y="2089"/>
                  <a:pt x="10759" y="2089"/>
                  <a:pt x="10735" y="2093"/>
                </a:cubicBezTo>
                <a:cubicBezTo>
                  <a:pt x="10712" y="2096"/>
                  <a:pt x="10689" y="2090"/>
                  <a:pt x="10665" y="2098"/>
                </a:cubicBezTo>
                <a:cubicBezTo>
                  <a:pt x="10648" y="2103"/>
                  <a:pt x="10636" y="2115"/>
                  <a:pt x="10620" y="2122"/>
                </a:cubicBezTo>
                <a:cubicBezTo>
                  <a:pt x="10307" y="1511"/>
                  <a:pt x="9837" y="959"/>
                  <a:pt x="9205" y="566"/>
                </a:cubicBezTo>
                <a:cubicBezTo>
                  <a:pt x="7561" y="-456"/>
                  <a:pt x="5569" y="-54"/>
                  <a:pt x="4755" y="1461"/>
                </a:cubicBezTo>
                <a:cubicBezTo>
                  <a:pt x="4301" y="2310"/>
                  <a:pt x="4325" y="3325"/>
                  <a:pt x="4711" y="4236"/>
                </a:cubicBezTo>
                <a:lnTo>
                  <a:pt x="982" y="4236"/>
                </a:lnTo>
                <a:cubicBezTo>
                  <a:pt x="440" y="4236"/>
                  <a:pt x="0" y="4709"/>
                  <a:pt x="0" y="5293"/>
                </a:cubicBezTo>
                <a:lnTo>
                  <a:pt x="0" y="7406"/>
                </a:lnTo>
                <a:cubicBezTo>
                  <a:pt x="0" y="7990"/>
                  <a:pt x="440" y="8463"/>
                  <a:pt x="982" y="8463"/>
                </a:cubicBezTo>
                <a:lnTo>
                  <a:pt x="982" y="20087"/>
                </a:lnTo>
                <a:cubicBezTo>
                  <a:pt x="982" y="20671"/>
                  <a:pt x="1422" y="21144"/>
                  <a:pt x="1964" y="21144"/>
                </a:cubicBezTo>
                <a:lnTo>
                  <a:pt x="19636" y="21144"/>
                </a:lnTo>
                <a:cubicBezTo>
                  <a:pt x="20178" y="21144"/>
                  <a:pt x="20618" y="20671"/>
                  <a:pt x="20618" y="20087"/>
                </a:cubicBezTo>
                <a:lnTo>
                  <a:pt x="20618" y="8463"/>
                </a:lnTo>
                <a:cubicBezTo>
                  <a:pt x="21160" y="8463"/>
                  <a:pt x="21600" y="7990"/>
                  <a:pt x="21600" y="7406"/>
                </a:cubicBezTo>
                <a:lnTo>
                  <a:pt x="21600" y="5293"/>
                </a:lnTo>
                <a:cubicBezTo>
                  <a:pt x="21600" y="4709"/>
                  <a:pt x="21160" y="4236"/>
                  <a:pt x="20618" y="4236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anchor="ctr"/>
          <a:p>
            <a:pPr algn="ctr">
              <a:lnSpc>
                <a:spcPct val="120000"/>
              </a:lnSpc>
            </a:pPr>
            <a:endParaRPr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任意多边形 5"/>
          <p:cNvSpPr/>
          <p:nvPr>
            <p:custDataLst>
              <p:tags r:id="rId19"/>
            </p:custDataLst>
          </p:nvPr>
        </p:nvSpPr>
        <p:spPr>
          <a:xfrm>
            <a:off x="5487075" y="4154030"/>
            <a:ext cx="327081" cy="2675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3600"/>
                </a:moveTo>
                <a:lnTo>
                  <a:pt x="1964" y="3600"/>
                </a:lnTo>
                <a:lnTo>
                  <a:pt x="1964" y="1200"/>
                </a:lnTo>
                <a:lnTo>
                  <a:pt x="19636" y="1200"/>
                </a:lnTo>
                <a:cubicBezTo>
                  <a:pt x="19636" y="1200"/>
                  <a:pt x="19636" y="3600"/>
                  <a:pt x="19636" y="3600"/>
                </a:cubicBezTo>
                <a:close/>
                <a:moveTo>
                  <a:pt x="17182" y="6000"/>
                </a:moveTo>
                <a:lnTo>
                  <a:pt x="17182" y="4800"/>
                </a:lnTo>
                <a:lnTo>
                  <a:pt x="19145" y="4800"/>
                </a:lnTo>
                <a:lnTo>
                  <a:pt x="19145" y="6000"/>
                </a:lnTo>
                <a:cubicBezTo>
                  <a:pt x="19145" y="6662"/>
                  <a:pt x="18705" y="7200"/>
                  <a:pt x="18164" y="7200"/>
                </a:cubicBezTo>
                <a:cubicBezTo>
                  <a:pt x="17621" y="7200"/>
                  <a:pt x="17182" y="6662"/>
                  <a:pt x="17182" y="6000"/>
                </a:cubicBezTo>
                <a:moveTo>
                  <a:pt x="14236" y="6000"/>
                </a:moveTo>
                <a:lnTo>
                  <a:pt x="14236" y="4800"/>
                </a:lnTo>
                <a:lnTo>
                  <a:pt x="16200" y="4800"/>
                </a:lnTo>
                <a:lnTo>
                  <a:pt x="16200" y="6000"/>
                </a:lnTo>
                <a:cubicBezTo>
                  <a:pt x="16200" y="6662"/>
                  <a:pt x="15760" y="7200"/>
                  <a:pt x="15218" y="7200"/>
                </a:cubicBezTo>
                <a:cubicBezTo>
                  <a:pt x="14675" y="7200"/>
                  <a:pt x="14236" y="6662"/>
                  <a:pt x="14236" y="6000"/>
                </a:cubicBezTo>
                <a:moveTo>
                  <a:pt x="11291" y="6000"/>
                </a:moveTo>
                <a:lnTo>
                  <a:pt x="11291" y="4800"/>
                </a:lnTo>
                <a:lnTo>
                  <a:pt x="13255" y="4800"/>
                </a:lnTo>
                <a:lnTo>
                  <a:pt x="13255" y="6000"/>
                </a:lnTo>
                <a:cubicBezTo>
                  <a:pt x="13255" y="6662"/>
                  <a:pt x="12814" y="7200"/>
                  <a:pt x="12273" y="7200"/>
                </a:cubicBezTo>
                <a:cubicBezTo>
                  <a:pt x="11730" y="7200"/>
                  <a:pt x="11291" y="6662"/>
                  <a:pt x="11291" y="6000"/>
                </a:cubicBezTo>
                <a:moveTo>
                  <a:pt x="8345" y="6000"/>
                </a:moveTo>
                <a:lnTo>
                  <a:pt x="8345" y="4800"/>
                </a:lnTo>
                <a:lnTo>
                  <a:pt x="10309" y="4800"/>
                </a:lnTo>
                <a:lnTo>
                  <a:pt x="10309" y="6000"/>
                </a:lnTo>
                <a:cubicBezTo>
                  <a:pt x="10309" y="6662"/>
                  <a:pt x="9869" y="7200"/>
                  <a:pt x="9327" y="7200"/>
                </a:cubicBezTo>
                <a:cubicBezTo>
                  <a:pt x="8785" y="7200"/>
                  <a:pt x="8345" y="6662"/>
                  <a:pt x="8345" y="6000"/>
                </a:cubicBezTo>
                <a:moveTo>
                  <a:pt x="5400" y="6000"/>
                </a:moveTo>
                <a:lnTo>
                  <a:pt x="5400" y="4800"/>
                </a:lnTo>
                <a:lnTo>
                  <a:pt x="7364" y="4800"/>
                </a:lnTo>
                <a:lnTo>
                  <a:pt x="7364" y="6000"/>
                </a:lnTo>
                <a:cubicBezTo>
                  <a:pt x="7364" y="6662"/>
                  <a:pt x="6924" y="7200"/>
                  <a:pt x="6382" y="7200"/>
                </a:cubicBezTo>
                <a:cubicBezTo>
                  <a:pt x="5839" y="7200"/>
                  <a:pt x="5400" y="6662"/>
                  <a:pt x="5400" y="6000"/>
                </a:cubicBezTo>
                <a:moveTo>
                  <a:pt x="2455" y="6000"/>
                </a:moveTo>
                <a:lnTo>
                  <a:pt x="2455" y="4800"/>
                </a:lnTo>
                <a:lnTo>
                  <a:pt x="4418" y="4800"/>
                </a:lnTo>
                <a:lnTo>
                  <a:pt x="4418" y="6000"/>
                </a:lnTo>
                <a:cubicBezTo>
                  <a:pt x="4418" y="6662"/>
                  <a:pt x="3978" y="7200"/>
                  <a:pt x="3436" y="7200"/>
                </a:cubicBezTo>
                <a:cubicBezTo>
                  <a:pt x="2894" y="7200"/>
                  <a:pt x="2455" y="6662"/>
                  <a:pt x="2455" y="6000"/>
                </a:cubicBezTo>
                <a:moveTo>
                  <a:pt x="19636" y="20400"/>
                </a:moveTo>
                <a:lnTo>
                  <a:pt x="12764" y="20400"/>
                </a:lnTo>
                <a:lnTo>
                  <a:pt x="12764" y="13800"/>
                </a:lnTo>
                <a:cubicBezTo>
                  <a:pt x="12764" y="13469"/>
                  <a:pt x="12544" y="13200"/>
                  <a:pt x="12273" y="13200"/>
                </a:cubicBezTo>
                <a:lnTo>
                  <a:pt x="9327" y="13200"/>
                </a:lnTo>
                <a:cubicBezTo>
                  <a:pt x="9056" y="13200"/>
                  <a:pt x="8836" y="13469"/>
                  <a:pt x="8836" y="13800"/>
                </a:cubicBezTo>
                <a:lnTo>
                  <a:pt x="8836" y="20400"/>
                </a:lnTo>
                <a:lnTo>
                  <a:pt x="1964" y="20400"/>
                </a:lnTo>
                <a:lnTo>
                  <a:pt x="1964" y="7573"/>
                </a:lnTo>
                <a:cubicBezTo>
                  <a:pt x="2324" y="8076"/>
                  <a:pt x="2847" y="8400"/>
                  <a:pt x="3436" y="8400"/>
                </a:cubicBezTo>
                <a:cubicBezTo>
                  <a:pt x="4026" y="8400"/>
                  <a:pt x="4549" y="8076"/>
                  <a:pt x="4909" y="7573"/>
                </a:cubicBezTo>
                <a:cubicBezTo>
                  <a:pt x="5269" y="8076"/>
                  <a:pt x="5792" y="8400"/>
                  <a:pt x="6382" y="8400"/>
                </a:cubicBezTo>
                <a:cubicBezTo>
                  <a:pt x="6971" y="8400"/>
                  <a:pt x="7495" y="8076"/>
                  <a:pt x="7855" y="7573"/>
                </a:cubicBezTo>
                <a:cubicBezTo>
                  <a:pt x="8215" y="8076"/>
                  <a:pt x="8738" y="8400"/>
                  <a:pt x="9327" y="8400"/>
                </a:cubicBezTo>
                <a:cubicBezTo>
                  <a:pt x="9917" y="8400"/>
                  <a:pt x="10440" y="8076"/>
                  <a:pt x="10800" y="7573"/>
                </a:cubicBezTo>
                <a:cubicBezTo>
                  <a:pt x="11160" y="8076"/>
                  <a:pt x="11683" y="8400"/>
                  <a:pt x="12273" y="8400"/>
                </a:cubicBezTo>
                <a:cubicBezTo>
                  <a:pt x="12862" y="8400"/>
                  <a:pt x="13385" y="8076"/>
                  <a:pt x="13745" y="7573"/>
                </a:cubicBezTo>
                <a:cubicBezTo>
                  <a:pt x="14105" y="8076"/>
                  <a:pt x="14629" y="8400"/>
                  <a:pt x="15218" y="8400"/>
                </a:cubicBezTo>
                <a:cubicBezTo>
                  <a:pt x="15808" y="8400"/>
                  <a:pt x="16331" y="8076"/>
                  <a:pt x="16691" y="7573"/>
                </a:cubicBezTo>
                <a:cubicBezTo>
                  <a:pt x="17051" y="8076"/>
                  <a:pt x="17574" y="8400"/>
                  <a:pt x="18164" y="8400"/>
                </a:cubicBezTo>
                <a:cubicBezTo>
                  <a:pt x="18753" y="8400"/>
                  <a:pt x="19276" y="8076"/>
                  <a:pt x="19636" y="7573"/>
                </a:cubicBezTo>
                <a:cubicBezTo>
                  <a:pt x="19636" y="7573"/>
                  <a:pt x="19636" y="20400"/>
                  <a:pt x="19636" y="20400"/>
                </a:cubicBezTo>
                <a:close/>
                <a:moveTo>
                  <a:pt x="11782" y="20400"/>
                </a:moveTo>
                <a:lnTo>
                  <a:pt x="9818" y="20400"/>
                </a:lnTo>
                <a:lnTo>
                  <a:pt x="9818" y="14400"/>
                </a:lnTo>
                <a:lnTo>
                  <a:pt x="11782" y="14400"/>
                </a:lnTo>
                <a:cubicBezTo>
                  <a:pt x="11782" y="14400"/>
                  <a:pt x="11782" y="20400"/>
                  <a:pt x="11782" y="20400"/>
                </a:cubicBezTo>
                <a:close/>
                <a:moveTo>
                  <a:pt x="21109" y="20400"/>
                </a:moveTo>
                <a:lnTo>
                  <a:pt x="20618" y="20400"/>
                </a:lnTo>
                <a:lnTo>
                  <a:pt x="20618" y="4800"/>
                </a:lnTo>
                <a:lnTo>
                  <a:pt x="21109" y="4800"/>
                </a:lnTo>
                <a:cubicBezTo>
                  <a:pt x="21380" y="4800"/>
                  <a:pt x="21600" y="4532"/>
                  <a:pt x="21600" y="4200"/>
                </a:cubicBezTo>
                <a:cubicBezTo>
                  <a:pt x="21600" y="3868"/>
                  <a:pt x="21380" y="3600"/>
                  <a:pt x="21109" y="3600"/>
                </a:cubicBezTo>
                <a:lnTo>
                  <a:pt x="20618" y="3600"/>
                </a:lnTo>
                <a:lnTo>
                  <a:pt x="20618" y="1200"/>
                </a:lnTo>
                <a:cubicBezTo>
                  <a:pt x="20618" y="538"/>
                  <a:pt x="20178" y="0"/>
                  <a:pt x="19636" y="0"/>
                </a:cubicBezTo>
                <a:lnTo>
                  <a:pt x="1964" y="0"/>
                </a:lnTo>
                <a:cubicBezTo>
                  <a:pt x="1421" y="0"/>
                  <a:pt x="982" y="538"/>
                  <a:pt x="982" y="1200"/>
                </a:cubicBezTo>
                <a:lnTo>
                  <a:pt x="982" y="3600"/>
                </a:lnTo>
                <a:lnTo>
                  <a:pt x="491" y="3600"/>
                </a:lnTo>
                <a:cubicBezTo>
                  <a:pt x="220" y="3600"/>
                  <a:pt x="0" y="3868"/>
                  <a:pt x="0" y="4200"/>
                </a:cubicBezTo>
                <a:cubicBezTo>
                  <a:pt x="0" y="4532"/>
                  <a:pt x="220" y="4800"/>
                  <a:pt x="491" y="4800"/>
                </a:cubicBezTo>
                <a:lnTo>
                  <a:pt x="982" y="4800"/>
                </a:lnTo>
                <a:lnTo>
                  <a:pt x="982" y="20400"/>
                </a:lnTo>
                <a:lnTo>
                  <a:pt x="491" y="20400"/>
                </a:lnTo>
                <a:cubicBezTo>
                  <a:pt x="220" y="20400"/>
                  <a:pt x="0" y="20669"/>
                  <a:pt x="0" y="21000"/>
                </a:cubicBezTo>
                <a:cubicBezTo>
                  <a:pt x="0" y="21332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332"/>
                  <a:pt x="21600" y="21000"/>
                </a:cubicBezTo>
                <a:cubicBezTo>
                  <a:pt x="21600" y="20669"/>
                  <a:pt x="21380" y="20400"/>
                  <a:pt x="21109" y="20400"/>
                </a:cubicBezTo>
                <a:moveTo>
                  <a:pt x="16691" y="16800"/>
                </a:moveTo>
                <a:lnTo>
                  <a:pt x="14727" y="16800"/>
                </a:lnTo>
                <a:lnTo>
                  <a:pt x="14727" y="14400"/>
                </a:lnTo>
                <a:lnTo>
                  <a:pt x="16691" y="14400"/>
                </a:lnTo>
                <a:cubicBezTo>
                  <a:pt x="16691" y="14400"/>
                  <a:pt x="16691" y="16800"/>
                  <a:pt x="16691" y="16800"/>
                </a:cubicBezTo>
                <a:close/>
                <a:moveTo>
                  <a:pt x="17182" y="13200"/>
                </a:moveTo>
                <a:lnTo>
                  <a:pt x="14236" y="13200"/>
                </a:lnTo>
                <a:cubicBezTo>
                  <a:pt x="13965" y="13200"/>
                  <a:pt x="13745" y="13469"/>
                  <a:pt x="13745" y="13800"/>
                </a:cubicBezTo>
                <a:lnTo>
                  <a:pt x="13745" y="17400"/>
                </a:lnTo>
                <a:cubicBezTo>
                  <a:pt x="13745" y="17732"/>
                  <a:pt x="13965" y="18000"/>
                  <a:pt x="14236" y="18000"/>
                </a:cubicBezTo>
                <a:lnTo>
                  <a:pt x="17182" y="18000"/>
                </a:lnTo>
                <a:cubicBezTo>
                  <a:pt x="17453" y="18000"/>
                  <a:pt x="17673" y="17732"/>
                  <a:pt x="17673" y="17400"/>
                </a:cubicBezTo>
                <a:lnTo>
                  <a:pt x="17673" y="13800"/>
                </a:lnTo>
                <a:cubicBezTo>
                  <a:pt x="17673" y="13469"/>
                  <a:pt x="17453" y="13200"/>
                  <a:pt x="17182" y="13200"/>
                </a:cubicBezTo>
                <a:moveTo>
                  <a:pt x="6873" y="16800"/>
                </a:moveTo>
                <a:lnTo>
                  <a:pt x="4909" y="16800"/>
                </a:lnTo>
                <a:lnTo>
                  <a:pt x="4909" y="14400"/>
                </a:lnTo>
                <a:lnTo>
                  <a:pt x="6873" y="14400"/>
                </a:lnTo>
                <a:cubicBezTo>
                  <a:pt x="6873" y="14400"/>
                  <a:pt x="6873" y="16800"/>
                  <a:pt x="6873" y="16800"/>
                </a:cubicBezTo>
                <a:close/>
                <a:moveTo>
                  <a:pt x="7364" y="13200"/>
                </a:moveTo>
                <a:lnTo>
                  <a:pt x="4418" y="13200"/>
                </a:lnTo>
                <a:cubicBezTo>
                  <a:pt x="4147" y="13200"/>
                  <a:pt x="3927" y="13469"/>
                  <a:pt x="3927" y="13800"/>
                </a:cubicBezTo>
                <a:lnTo>
                  <a:pt x="3927" y="17400"/>
                </a:lnTo>
                <a:cubicBezTo>
                  <a:pt x="3927" y="17732"/>
                  <a:pt x="4147" y="18000"/>
                  <a:pt x="4418" y="18000"/>
                </a:cubicBezTo>
                <a:lnTo>
                  <a:pt x="7364" y="18000"/>
                </a:lnTo>
                <a:cubicBezTo>
                  <a:pt x="7635" y="18000"/>
                  <a:pt x="7855" y="17732"/>
                  <a:pt x="7855" y="17400"/>
                </a:cubicBezTo>
                <a:lnTo>
                  <a:pt x="7855" y="13800"/>
                </a:lnTo>
                <a:cubicBezTo>
                  <a:pt x="7855" y="13469"/>
                  <a:pt x="7635" y="13200"/>
                  <a:pt x="7364" y="13200"/>
                </a:cubicBezTo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anchor="ctr"/>
          <a:p>
            <a:pPr algn="ctr">
              <a:lnSpc>
                <a:spcPct val="120000"/>
              </a:lnSpc>
            </a:pPr>
            <a:endParaRPr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20"/>
            </p:custDataLst>
          </p:nvPr>
        </p:nvSpPr>
        <p:spPr>
          <a:xfrm>
            <a:off x="6788420" y="1820937"/>
            <a:ext cx="665567" cy="707053"/>
          </a:xfrm>
          <a:prstGeom prst="rect">
            <a:avLst/>
          </a:prstGeom>
          <a:noFill/>
        </p:spPr>
        <p:txBody>
          <a:bodyPr wrap="square" lIns="91440" tIns="45720" rIns="91440" bIns="45720">
            <a:normAutofit/>
          </a:bodyPr>
          <a:p>
            <a:pPr>
              <a:lnSpc>
                <a:spcPct val="120000"/>
              </a:lnSpc>
            </a:pPr>
            <a:r>
              <a:rPr lang="en-US" sz="3200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02</a:t>
            </a:r>
            <a:endParaRPr lang="en-US" sz="3200">
              <a:solidFill>
                <a:srgbClr val="000000">
                  <a:lumMod val="65000"/>
                  <a:lumOff val="3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21"/>
            </p:custDataLst>
          </p:nvPr>
        </p:nvSpPr>
        <p:spPr>
          <a:xfrm>
            <a:off x="4874790" y="1817775"/>
            <a:ext cx="665567" cy="707053"/>
          </a:xfrm>
          <a:prstGeom prst="rect">
            <a:avLst/>
          </a:prstGeom>
          <a:noFill/>
        </p:spPr>
        <p:txBody>
          <a:bodyPr wrap="square" lIns="91440" tIns="45720" rIns="91440" bIns="45720">
            <a:normAutofit/>
          </a:bodyPr>
          <a:p>
            <a:pPr algn="ctr">
              <a:lnSpc>
                <a:spcPct val="120000"/>
              </a:lnSpc>
            </a:pPr>
            <a:r>
              <a:rPr lang="en-US" sz="3200" dirty="0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01</a:t>
            </a:r>
            <a:endParaRPr lang="en-US" sz="3200" dirty="0">
              <a:solidFill>
                <a:srgbClr val="000000">
                  <a:lumMod val="65000"/>
                  <a:lumOff val="3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22"/>
            </p:custDataLst>
          </p:nvPr>
        </p:nvSpPr>
        <p:spPr>
          <a:xfrm>
            <a:off x="7588253" y="3116765"/>
            <a:ext cx="665567" cy="707053"/>
          </a:xfrm>
          <a:prstGeom prst="rect">
            <a:avLst/>
          </a:prstGeom>
          <a:noFill/>
        </p:spPr>
        <p:txBody>
          <a:bodyPr wrap="square" lIns="91440" tIns="45720" rIns="91440" bIns="45720">
            <a:normAutofit/>
          </a:bodyPr>
          <a:p>
            <a:pPr>
              <a:lnSpc>
                <a:spcPct val="120000"/>
              </a:lnSpc>
            </a:pPr>
            <a:r>
              <a:rPr lang="en-US" sz="3200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03</a:t>
            </a:r>
            <a:endParaRPr lang="en-US" sz="3200">
              <a:solidFill>
                <a:srgbClr val="000000">
                  <a:lumMod val="65000"/>
                  <a:lumOff val="3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23"/>
            </p:custDataLst>
          </p:nvPr>
        </p:nvSpPr>
        <p:spPr>
          <a:xfrm>
            <a:off x="4188763" y="3116765"/>
            <a:ext cx="665567" cy="707053"/>
          </a:xfrm>
          <a:prstGeom prst="rect">
            <a:avLst/>
          </a:prstGeom>
          <a:noFill/>
        </p:spPr>
        <p:txBody>
          <a:bodyPr wrap="square" lIns="91440" tIns="45720" rIns="91440" bIns="45720">
            <a:normAutofit/>
          </a:bodyPr>
          <a:p>
            <a:pPr>
              <a:lnSpc>
                <a:spcPct val="120000"/>
              </a:lnSpc>
            </a:pPr>
            <a:r>
              <a:rPr lang="en-US" sz="3200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06</a:t>
            </a:r>
            <a:endParaRPr lang="en-US" sz="3200">
              <a:solidFill>
                <a:srgbClr val="000000">
                  <a:lumMod val="65000"/>
                  <a:lumOff val="3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24"/>
            </p:custDataLst>
          </p:nvPr>
        </p:nvSpPr>
        <p:spPr>
          <a:xfrm>
            <a:off x="4982896" y="4557451"/>
            <a:ext cx="665567" cy="707053"/>
          </a:xfrm>
          <a:prstGeom prst="rect">
            <a:avLst/>
          </a:prstGeom>
          <a:noFill/>
        </p:spPr>
        <p:txBody>
          <a:bodyPr wrap="square" lIns="91440" tIns="45720" rIns="91440" bIns="45720">
            <a:normAutofit/>
          </a:bodyPr>
          <a:p>
            <a:pPr>
              <a:lnSpc>
                <a:spcPct val="120000"/>
              </a:lnSpc>
            </a:pPr>
            <a:r>
              <a:rPr lang="en-US" sz="3200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05</a:t>
            </a:r>
            <a:endParaRPr lang="en-US" sz="3200">
              <a:solidFill>
                <a:srgbClr val="000000">
                  <a:lumMod val="65000"/>
                  <a:lumOff val="3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5" name="文本框 44"/>
          <p:cNvSpPr txBox="1"/>
          <p:nvPr>
            <p:custDataLst>
              <p:tags r:id="rId25"/>
            </p:custDataLst>
          </p:nvPr>
        </p:nvSpPr>
        <p:spPr>
          <a:xfrm>
            <a:off x="6788419" y="4557450"/>
            <a:ext cx="665567" cy="707053"/>
          </a:xfrm>
          <a:prstGeom prst="rect">
            <a:avLst/>
          </a:prstGeom>
          <a:noFill/>
        </p:spPr>
        <p:txBody>
          <a:bodyPr wrap="square" lIns="91440" tIns="45720" rIns="91440" bIns="45720">
            <a:normAutofit/>
          </a:bodyPr>
          <a:p>
            <a:pPr>
              <a:lnSpc>
                <a:spcPct val="120000"/>
              </a:lnSpc>
            </a:pPr>
            <a:r>
              <a:rPr lang="en-US" sz="3200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04</a:t>
            </a:r>
            <a:endParaRPr lang="en-US" sz="3200">
              <a:solidFill>
                <a:srgbClr val="000000">
                  <a:lumMod val="65000"/>
                  <a:lumOff val="3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6" name="文本框 45"/>
          <p:cNvSpPr txBox="1"/>
          <p:nvPr>
            <p:custDataLst>
              <p:tags r:id="rId26"/>
            </p:custDataLst>
          </p:nvPr>
        </p:nvSpPr>
        <p:spPr>
          <a:xfrm>
            <a:off x="1585917" y="1810484"/>
            <a:ext cx="2369556" cy="504844"/>
          </a:xfrm>
          <a:prstGeom prst="rect">
            <a:avLst/>
          </a:prstGeom>
          <a:noFill/>
        </p:spPr>
        <p:txBody>
          <a:bodyPr wrap="square" lIns="90000" tIns="46800" rIns="90000" bIns="0" anchor="b" anchorCtr="0">
            <a:normAutofit/>
          </a:bodyPr>
          <a:p>
            <a:pPr algn="l">
              <a:lnSpc>
                <a:spcPct val="120000"/>
              </a:lnSpc>
            </a:pPr>
            <a:r>
              <a:rPr lang="zh-CN" altLang="en-US" b="1" spc="300">
                <a:solidFill>
                  <a:srgbClr val="1F74AD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（一）基本概念</a:t>
            </a:r>
            <a:endParaRPr lang="zh-CN" altLang="en-US" b="1" spc="300">
              <a:solidFill>
                <a:srgbClr val="1F74AD"/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48" name="文本框 47"/>
          <p:cNvSpPr txBox="1"/>
          <p:nvPr>
            <p:custDataLst>
              <p:tags r:id="rId27"/>
            </p:custDataLst>
          </p:nvPr>
        </p:nvSpPr>
        <p:spPr>
          <a:xfrm>
            <a:off x="8253730" y="1821180"/>
            <a:ext cx="2951480" cy="494030"/>
          </a:xfrm>
          <a:prstGeom prst="rect">
            <a:avLst/>
          </a:prstGeom>
          <a:noFill/>
        </p:spPr>
        <p:txBody>
          <a:bodyPr wrap="square" lIns="90000" tIns="46800" rIns="90000" bIns="0" anchor="b" anchorCtr="0"/>
          <a:p>
            <a:pPr>
              <a:lnSpc>
                <a:spcPct val="120000"/>
              </a:lnSpc>
            </a:pPr>
            <a:r>
              <a:rPr lang="zh-CN" altLang="en-US" b="1" spc="300">
                <a:solidFill>
                  <a:srgbClr val="3498DB">
                    <a:lumMod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（二）表面结构参数</a:t>
            </a:r>
            <a:endParaRPr lang="zh-CN" altLang="en-US" b="1" spc="300">
              <a:solidFill>
                <a:srgbClr val="3498DB">
                  <a:lumMod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53" name="文本框 52"/>
          <p:cNvSpPr txBox="1"/>
          <p:nvPr>
            <p:custDataLst>
              <p:tags r:id="rId28"/>
            </p:custDataLst>
          </p:nvPr>
        </p:nvSpPr>
        <p:spPr>
          <a:xfrm>
            <a:off x="7868285" y="4680585"/>
            <a:ext cx="3424555" cy="710565"/>
          </a:xfrm>
          <a:prstGeom prst="rect">
            <a:avLst/>
          </a:prstGeom>
          <a:noFill/>
        </p:spPr>
        <p:txBody>
          <a:bodyPr wrap="square" lIns="90000" tIns="46800" rIns="90000" bIns="0" anchor="b" anchorCtr="0"/>
          <a:p>
            <a:pPr>
              <a:lnSpc>
                <a:spcPct val="120000"/>
              </a:lnSpc>
            </a:pPr>
            <a:r>
              <a:rPr lang="zh-CN" altLang="en-US" b="1" spc="300">
                <a:solidFill>
                  <a:srgbClr val="69A35B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（四）表面结构要求在图形符号中的注写位置</a:t>
            </a:r>
            <a:endParaRPr lang="zh-CN" altLang="en-US" b="1" spc="300">
              <a:solidFill>
                <a:srgbClr val="69A35B"/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13" name="文本框 12"/>
          <p:cNvSpPr txBox="1"/>
          <p:nvPr>
            <p:custDataLst>
              <p:tags r:id="rId29"/>
            </p:custDataLst>
          </p:nvPr>
        </p:nvSpPr>
        <p:spPr>
          <a:xfrm>
            <a:off x="1046480" y="4796790"/>
            <a:ext cx="3141980" cy="478790"/>
          </a:xfrm>
          <a:prstGeom prst="rect">
            <a:avLst/>
          </a:prstGeom>
          <a:noFill/>
        </p:spPr>
        <p:txBody>
          <a:bodyPr wrap="square" lIns="90000" tIns="46800" rIns="90000" bIns="0" anchor="b" anchorCtr="0"/>
          <a:p>
            <a:pPr algn="l">
              <a:lnSpc>
                <a:spcPct val="120000"/>
              </a:lnSpc>
            </a:pPr>
            <a:r>
              <a:rPr lang="zh-CN" altLang="en-US" b="1" spc="300">
                <a:solidFill>
                  <a:srgbClr val="9BBB59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（五）表面结构代号示例</a:t>
            </a:r>
            <a:endParaRPr lang="zh-CN" altLang="en-US" b="1" spc="300">
              <a:solidFill>
                <a:srgbClr val="9BBB59"/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57" name="文本框 56"/>
          <p:cNvSpPr txBox="1"/>
          <p:nvPr>
            <p:custDataLst>
              <p:tags r:id="rId30"/>
            </p:custDataLst>
          </p:nvPr>
        </p:nvSpPr>
        <p:spPr>
          <a:xfrm>
            <a:off x="1046480" y="3017520"/>
            <a:ext cx="2811780" cy="822960"/>
          </a:xfrm>
          <a:prstGeom prst="rect">
            <a:avLst/>
          </a:prstGeom>
          <a:noFill/>
        </p:spPr>
        <p:txBody>
          <a:bodyPr wrap="square" lIns="90000" tIns="46800" rIns="90000" bIns="0" anchor="b" anchorCtr="0"/>
          <a:p>
            <a:pPr algn="l">
              <a:lnSpc>
                <a:spcPct val="120000"/>
              </a:lnSpc>
            </a:pPr>
            <a:r>
              <a:rPr lang="zh-CN" altLang="en-US" b="1" spc="30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（六）表面结构要求在图样中的注法</a:t>
            </a:r>
            <a:endParaRPr lang="zh-CN" altLang="en-US" b="1" spc="300">
              <a:solidFill>
                <a:srgbClr val="FFC000"/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39" name="稻壳儿榴莲果果"/>
          <p:cNvGrpSpPr/>
          <p:nvPr/>
        </p:nvGrpSpPr>
        <p:grpSpPr>
          <a:xfrm>
            <a:off x="3701165" y="2257431"/>
            <a:ext cx="4785443" cy="2924567"/>
            <a:chOff x="0" y="70785"/>
            <a:chExt cx="9570884" cy="5849133"/>
          </a:xfrm>
        </p:grpSpPr>
        <p:sp>
          <p:nvSpPr>
            <p:cNvPr id="6319" name="稻壳儿榴莲果果"/>
            <p:cNvSpPr/>
            <p:nvPr/>
          </p:nvSpPr>
          <p:spPr>
            <a:xfrm>
              <a:off x="0" y="2804064"/>
              <a:ext cx="2808258" cy="27912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31" y="11336"/>
                  </a:moveTo>
                  <a:cubicBezTo>
                    <a:pt x="21600" y="10746"/>
                    <a:pt x="21600" y="10746"/>
                    <a:pt x="21600" y="10746"/>
                  </a:cubicBezTo>
                  <a:cubicBezTo>
                    <a:pt x="21520" y="9353"/>
                    <a:pt x="21520" y="9353"/>
                    <a:pt x="21520" y="9353"/>
                  </a:cubicBezTo>
                  <a:cubicBezTo>
                    <a:pt x="19644" y="9004"/>
                    <a:pt x="19644" y="9004"/>
                    <a:pt x="19644" y="9004"/>
                  </a:cubicBezTo>
                  <a:cubicBezTo>
                    <a:pt x="19590" y="8629"/>
                    <a:pt x="19483" y="8281"/>
                    <a:pt x="19349" y="7906"/>
                  </a:cubicBezTo>
                  <a:cubicBezTo>
                    <a:pt x="20796" y="6646"/>
                    <a:pt x="20796" y="6646"/>
                    <a:pt x="20796" y="6646"/>
                  </a:cubicBezTo>
                  <a:cubicBezTo>
                    <a:pt x="20206" y="5413"/>
                    <a:pt x="20206" y="5413"/>
                    <a:pt x="20206" y="5413"/>
                  </a:cubicBezTo>
                  <a:cubicBezTo>
                    <a:pt x="18331" y="5815"/>
                    <a:pt x="18331" y="5815"/>
                    <a:pt x="18331" y="5815"/>
                  </a:cubicBezTo>
                  <a:cubicBezTo>
                    <a:pt x="18089" y="5467"/>
                    <a:pt x="17848" y="5119"/>
                    <a:pt x="17553" y="4797"/>
                  </a:cubicBezTo>
                  <a:cubicBezTo>
                    <a:pt x="18411" y="3109"/>
                    <a:pt x="18411" y="3109"/>
                    <a:pt x="18411" y="3109"/>
                  </a:cubicBezTo>
                  <a:cubicBezTo>
                    <a:pt x="17366" y="2198"/>
                    <a:pt x="17366" y="2198"/>
                    <a:pt x="17366" y="2198"/>
                  </a:cubicBezTo>
                  <a:cubicBezTo>
                    <a:pt x="15811" y="3269"/>
                    <a:pt x="15811" y="3269"/>
                    <a:pt x="15811" y="3269"/>
                  </a:cubicBezTo>
                  <a:cubicBezTo>
                    <a:pt x="15490" y="3055"/>
                    <a:pt x="15141" y="2867"/>
                    <a:pt x="14793" y="2707"/>
                  </a:cubicBezTo>
                  <a:cubicBezTo>
                    <a:pt x="14954" y="804"/>
                    <a:pt x="14954" y="804"/>
                    <a:pt x="14954" y="804"/>
                  </a:cubicBezTo>
                  <a:cubicBezTo>
                    <a:pt x="13641" y="375"/>
                    <a:pt x="13641" y="375"/>
                    <a:pt x="13641" y="375"/>
                  </a:cubicBezTo>
                  <a:cubicBezTo>
                    <a:pt x="12596" y="1956"/>
                    <a:pt x="12596" y="1956"/>
                    <a:pt x="12596" y="1956"/>
                  </a:cubicBezTo>
                  <a:cubicBezTo>
                    <a:pt x="12194" y="1876"/>
                    <a:pt x="11765" y="1822"/>
                    <a:pt x="11336" y="1796"/>
                  </a:cubicBezTo>
                  <a:cubicBezTo>
                    <a:pt x="10746" y="0"/>
                    <a:pt x="10746" y="0"/>
                    <a:pt x="10746" y="0"/>
                  </a:cubicBezTo>
                  <a:cubicBezTo>
                    <a:pt x="9380" y="80"/>
                    <a:pt x="9380" y="80"/>
                    <a:pt x="9380" y="80"/>
                  </a:cubicBezTo>
                  <a:cubicBezTo>
                    <a:pt x="9031" y="1956"/>
                    <a:pt x="9031" y="1956"/>
                    <a:pt x="9031" y="1956"/>
                  </a:cubicBezTo>
                  <a:cubicBezTo>
                    <a:pt x="8656" y="2010"/>
                    <a:pt x="8281" y="2117"/>
                    <a:pt x="7906" y="2251"/>
                  </a:cubicBezTo>
                  <a:cubicBezTo>
                    <a:pt x="6673" y="804"/>
                    <a:pt x="6673" y="804"/>
                    <a:pt x="6673" y="804"/>
                  </a:cubicBezTo>
                  <a:cubicBezTo>
                    <a:pt x="5440" y="1394"/>
                    <a:pt x="5440" y="1394"/>
                    <a:pt x="5440" y="1394"/>
                  </a:cubicBezTo>
                  <a:cubicBezTo>
                    <a:pt x="5815" y="3269"/>
                    <a:pt x="5815" y="3269"/>
                    <a:pt x="5815" y="3269"/>
                  </a:cubicBezTo>
                  <a:cubicBezTo>
                    <a:pt x="5467" y="3511"/>
                    <a:pt x="5119" y="3752"/>
                    <a:pt x="4797" y="4047"/>
                  </a:cubicBezTo>
                  <a:cubicBezTo>
                    <a:pt x="3109" y="3216"/>
                    <a:pt x="3109" y="3216"/>
                    <a:pt x="3109" y="3216"/>
                  </a:cubicBezTo>
                  <a:cubicBezTo>
                    <a:pt x="2224" y="4234"/>
                    <a:pt x="2224" y="4234"/>
                    <a:pt x="2224" y="4234"/>
                  </a:cubicBezTo>
                  <a:cubicBezTo>
                    <a:pt x="3296" y="5789"/>
                    <a:pt x="3296" y="5789"/>
                    <a:pt x="3296" y="5789"/>
                  </a:cubicBezTo>
                  <a:cubicBezTo>
                    <a:pt x="3082" y="6110"/>
                    <a:pt x="2867" y="6459"/>
                    <a:pt x="2707" y="6807"/>
                  </a:cubicBezTo>
                  <a:cubicBezTo>
                    <a:pt x="831" y="6646"/>
                    <a:pt x="831" y="6646"/>
                    <a:pt x="831" y="6646"/>
                  </a:cubicBezTo>
                  <a:cubicBezTo>
                    <a:pt x="375" y="7959"/>
                    <a:pt x="375" y="7959"/>
                    <a:pt x="375" y="7959"/>
                  </a:cubicBezTo>
                  <a:cubicBezTo>
                    <a:pt x="1956" y="9004"/>
                    <a:pt x="1956" y="9004"/>
                    <a:pt x="1956" y="9004"/>
                  </a:cubicBezTo>
                  <a:cubicBezTo>
                    <a:pt x="1876" y="9406"/>
                    <a:pt x="1822" y="9835"/>
                    <a:pt x="1796" y="10264"/>
                  </a:cubicBezTo>
                  <a:cubicBezTo>
                    <a:pt x="0" y="10854"/>
                    <a:pt x="0" y="10854"/>
                    <a:pt x="0" y="10854"/>
                  </a:cubicBezTo>
                  <a:cubicBezTo>
                    <a:pt x="107" y="12220"/>
                    <a:pt x="107" y="12220"/>
                    <a:pt x="107" y="12220"/>
                  </a:cubicBezTo>
                  <a:cubicBezTo>
                    <a:pt x="1956" y="12569"/>
                    <a:pt x="1956" y="12569"/>
                    <a:pt x="1956" y="12569"/>
                  </a:cubicBezTo>
                  <a:cubicBezTo>
                    <a:pt x="2037" y="12944"/>
                    <a:pt x="2117" y="13319"/>
                    <a:pt x="2251" y="13694"/>
                  </a:cubicBezTo>
                  <a:cubicBezTo>
                    <a:pt x="804" y="14927"/>
                    <a:pt x="804" y="14927"/>
                    <a:pt x="804" y="14927"/>
                  </a:cubicBezTo>
                  <a:cubicBezTo>
                    <a:pt x="1394" y="16160"/>
                    <a:pt x="1394" y="16160"/>
                    <a:pt x="1394" y="16160"/>
                  </a:cubicBezTo>
                  <a:cubicBezTo>
                    <a:pt x="3269" y="15785"/>
                    <a:pt x="3269" y="15785"/>
                    <a:pt x="3269" y="15785"/>
                  </a:cubicBezTo>
                  <a:cubicBezTo>
                    <a:pt x="3511" y="16133"/>
                    <a:pt x="3779" y="16481"/>
                    <a:pt x="4047" y="16803"/>
                  </a:cubicBezTo>
                  <a:cubicBezTo>
                    <a:pt x="3216" y="18491"/>
                    <a:pt x="3216" y="18491"/>
                    <a:pt x="3216" y="18491"/>
                  </a:cubicBezTo>
                  <a:cubicBezTo>
                    <a:pt x="4234" y="19376"/>
                    <a:pt x="4234" y="19376"/>
                    <a:pt x="4234" y="19376"/>
                  </a:cubicBezTo>
                  <a:cubicBezTo>
                    <a:pt x="5815" y="18331"/>
                    <a:pt x="5815" y="18331"/>
                    <a:pt x="5815" y="18331"/>
                  </a:cubicBezTo>
                  <a:cubicBezTo>
                    <a:pt x="6137" y="18545"/>
                    <a:pt x="6459" y="18733"/>
                    <a:pt x="6807" y="18893"/>
                  </a:cubicBezTo>
                  <a:cubicBezTo>
                    <a:pt x="6673" y="20769"/>
                    <a:pt x="6673" y="20769"/>
                    <a:pt x="6673" y="20769"/>
                  </a:cubicBezTo>
                  <a:cubicBezTo>
                    <a:pt x="7959" y="21225"/>
                    <a:pt x="7959" y="21225"/>
                    <a:pt x="7959" y="21225"/>
                  </a:cubicBezTo>
                  <a:cubicBezTo>
                    <a:pt x="9004" y="19644"/>
                    <a:pt x="9004" y="19644"/>
                    <a:pt x="9004" y="19644"/>
                  </a:cubicBezTo>
                  <a:cubicBezTo>
                    <a:pt x="9433" y="19724"/>
                    <a:pt x="9835" y="19778"/>
                    <a:pt x="10264" y="19804"/>
                  </a:cubicBezTo>
                  <a:cubicBezTo>
                    <a:pt x="10880" y="21600"/>
                    <a:pt x="10880" y="21600"/>
                    <a:pt x="10880" y="21600"/>
                  </a:cubicBezTo>
                  <a:cubicBezTo>
                    <a:pt x="12247" y="21520"/>
                    <a:pt x="12247" y="21520"/>
                    <a:pt x="12247" y="21520"/>
                  </a:cubicBezTo>
                  <a:cubicBezTo>
                    <a:pt x="12596" y="19644"/>
                    <a:pt x="12596" y="19644"/>
                    <a:pt x="12596" y="19644"/>
                  </a:cubicBezTo>
                  <a:cubicBezTo>
                    <a:pt x="12971" y="19563"/>
                    <a:pt x="13346" y="19483"/>
                    <a:pt x="13694" y="19349"/>
                  </a:cubicBezTo>
                  <a:cubicBezTo>
                    <a:pt x="14954" y="20796"/>
                    <a:pt x="14954" y="20796"/>
                    <a:pt x="14954" y="20796"/>
                  </a:cubicBezTo>
                  <a:cubicBezTo>
                    <a:pt x="16187" y="20206"/>
                    <a:pt x="16187" y="20206"/>
                    <a:pt x="16187" y="20206"/>
                  </a:cubicBezTo>
                  <a:cubicBezTo>
                    <a:pt x="15785" y="18331"/>
                    <a:pt x="15785" y="18331"/>
                    <a:pt x="15785" y="18331"/>
                  </a:cubicBezTo>
                  <a:cubicBezTo>
                    <a:pt x="16160" y="18089"/>
                    <a:pt x="16481" y="17821"/>
                    <a:pt x="16803" y="17553"/>
                  </a:cubicBezTo>
                  <a:cubicBezTo>
                    <a:pt x="18491" y="18384"/>
                    <a:pt x="18491" y="18384"/>
                    <a:pt x="18491" y="18384"/>
                  </a:cubicBezTo>
                  <a:cubicBezTo>
                    <a:pt x="19402" y="17366"/>
                    <a:pt x="19402" y="17366"/>
                    <a:pt x="19402" y="17366"/>
                  </a:cubicBezTo>
                  <a:cubicBezTo>
                    <a:pt x="18331" y="15785"/>
                    <a:pt x="18331" y="15785"/>
                    <a:pt x="18331" y="15785"/>
                  </a:cubicBezTo>
                  <a:cubicBezTo>
                    <a:pt x="18545" y="15463"/>
                    <a:pt x="18733" y="15141"/>
                    <a:pt x="18893" y="14793"/>
                  </a:cubicBezTo>
                  <a:cubicBezTo>
                    <a:pt x="20796" y="14927"/>
                    <a:pt x="20796" y="14927"/>
                    <a:pt x="20796" y="14927"/>
                  </a:cubicBezTo>
                  <a:cubicBezTo>
                    <a:pt x="21225" y="13641"/>
                    <a:pt x="21225" y="13641"/>
                    <a:pt x="21225" y="13641"/>
                  </a:cubicBezTo>
                  <a:cubicBezTo>
                    <a:pt x="19644" y="12596"/>
                    <a:pt x="19644" y="12596"/>
                    <a:pt x="19644" y="12596"/>
                  </a:cubicBezTo>
                  <a:cubicBezTo>
                    <a:pt x="19724" y="12194"/>
                    <a:pt x="19804" y="11765"/>
                    <a:pt x="19831" y="11336"/>
                  </a:cubicBezTo>
                  <a:close/>
                  <a:moveTo>
                    <a:pt x="4556" y="13855"/>
                  </a:moveTo>
                  <a:cubicBezTo>
                    <a:pt x="2867" y="10398"/>
                    <a:pt x="4315" y="6244"/>
                    <a:pt x="7745" y="4556"/>
                  </a:cubicBezTo>
                  <a:cubicBezTo>
                    <a:pt x="11202" y="2867"/>
                    <a:pt x="15356" y="4288"/>
                    <a:pt x="17044" y="7745"/>
                  </a:cubicBezTo>
                  <a:cubicBezTo>
                    <a:pt x="18733" y="11175"/>
                    <a:pt x="17312" y="15356"/>
                    <a:pt x="13855" y="17044"/>
                  </a:cubicBezTo>
                  <a:cubicBezTo>
                    <a:pt x="10425" y="18733"/>
                    <a:pt x="6244" y="17312"/>
                    <a:pt x="4556" y="13855"/>
                  </a:cubicBezTo>
                  <a:close/>
                </a:path>
              </a:pathLst>
            </a:custGeom>
            <a:solidFill>
              <a:srgbClr val="12569A"/>
            </a:solidFill>
            <a:ln w="12700" cap="flat">
              <a:noFill/>
              <a:miter lim="400000"/>
            </a:ln>
            <a:effectLst/>
          </p:spPr>
          <p:txBody>
            <a:bodyPr wrap="square" lIns="22859" tIns="22859" rIns="22859" bIns="22859" numCol="1" anchor="t">
              <a:noAutofit/>
            </a:bodyPr>
            <a:lstStyle/>
            <a:p>
              <a:pPr defTabSz="2173605">
                <a:defRPr sz="13400" b="0">
                  <a:solidFill>
                    <a:srgbClr val="1C1F25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defRPr>
              </a:pPr>
              <a:endParaRPr sz="6700"/>
            </a:p>
          </p:txBody>
        </p:sp>
        <p:sp>
          <p:nvSpPr>
            <p:cNvPr id="6320" name="稻壳儿榴莲果果"/>
            <p:cNvSpPr/>
            <p:nvPr/>
          </p:nvSpPr>
          <p:spPr>
            <a:xfrm>
              <a:off x="669469" y="3474389"/>
              <a:ext cx="1467450" cy="1467451"/>
            </a:xfrm>
            <a:prstGeom prst="ellipse">
              <a:avLst/>
            </a:prstGeom>
            <a:solidFill>
              <a:srgbClr val="12569A"/>
            </a:solidFill>
            <a:ln w="12700" cap="flat">
              <a:noFill/>
              <a:miter lim="400000"/>
            </a:ln>
            <a:effectLst/>
          </p:spPr>
          <p:txBody>
            <a:bodyPr wrap="square" lIns="22859" tIns="22859" rIns="22859" bIns="22859" numCol="1" anchor="ctr">
              <a:noAutofit/>
            </a:bodyPr>
            <a:lstStyle/>
            <a:p>
              <a:pPr>
                <a:defRPr sz="7200" b="0">
                  <a:solidFill>
                    <a:srgbClr val="F7F9FF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defRPr>
              </a:pPr>
              <a:endParaRPr sz="3600"/>
            </a:p>
          </p:txBody>
        </p:sp>
        <p:sp>
          <p:nvSpPr>
            <p:cNvPr id="6321" name="稻壳儿榴莲果果"/>
            <p:cNvSpPr/>
            <p:nvPr/>
          </p:nvSpPr>
          <p:spPr>
            <a:xfrm>
              <a:off x="2017311" y="467161"/>
              <a:ext cx="3301140" cy="32811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31" y="11336"/>
                  </a:moveTo>
                  <a:cubicBezTo>
                    <a:pt x="21600" y="10746"/>
                    <a:pt x="21600" y="10746"/>
                    <a:pt x="21600" y="10746"/>
                  </a:cubicBezTo>
                  <a:cubicBezTo>
                    <a:pt x="21520" y="9353"/>
                    <a:pt x="21520" y="9353"/>
                    <a:pt x="21520" y="9353"/>
                  </a:cubicBezTo>
                  <a:cubicBezTo>
                    <a:pt x="19644" y="9004"/>
                    <a:pt x="19644" y="9004"/>
                    <a:pt x="19644" y="9004"/>
                  </a:cubicBezTo>
                  <a:cubicBezTo>
                    <a:pt x="19590" y="8629"/>
                    <a:pt x="19483" y="8281"/>
                    <a:pt x="19349" y="7906"/>
                  </a:cubicBezTo>
                  <a:cubicBezTo>
                    <a:pt x="20796" y="6646"/>
                    <a:pt x="20796" y="6646"/>
                    <a:pt x="20796" y="6646"/>
                  </a:cubicBezTo>
                  <a:cubicBezTo>
                    <a:pt x="20206" y="5413"/>
                    <a:pt x="20206" y="5413"/>
                    <a:pt x="20206" y="5413"/>
                  </a:cubicBezTo>
                  <a:cubicBezTo>
                    <a:pt x="18331" y="5815"/>
                    <a:pt x="18331" y="5815"/>
                    <a:pt x="18331" y="5815"/>
                  </a:cubicBezTo>
                  <a:cubicBezTo>
                    <a:pt x="18089" y="5467"/>
                    <a:pt x="17848" y="5119"/>
                    <a:pt x="17553" y="4797"/>
                  </a:cubicBezTo>
                  <a:cubicBezTo>
                    <a:pt x="18411" y="3109"/>
                    <a:pt x="18411" y="3109"/>
                    <a:pt x="18411" y="3109"/>
                  </a:cubicBezTo>
                  <a:cubicBezTo>
                    <a:pt x="17366" y="2198"/>
                    <a:pt x="17366" y="2198"/>
                    <a:pt x="17366" y="2198"/>
                  </a:cubicBezTo>
                  <a:cubicBezTo>
                    <a:pt x="15811" y="3269"/>
                    <a:pt x="15811" y="3269"/>
                    <a:pt x="15811" y="3269"/>
                  </a:cubicBezTo>
                  <a:cubicBezTo>
                    <a:pt x="15490" y="3055"/>
                    <a:pt x="15141" y="2867"/>
                    <a:pt x="14793" y="2707"/>
                  </a:cubicBezTo>
                  <a:cubicBezTo>
                    <a:pt x="14954" y="804"/>
                    <a:pt x="14954" y="804"/>
                    <a:pt x="14954" y="804"/>
                  </a:cubicBezTo>
                  <a:cubicBezTo>
                    <a:pt x="13641" y="375"/>
                    <a:pt x="13641" y="375"/>
                    <a:pt x="13641" y="375"/>
                  </a:cubicBezTo>
                  <a:cubicBezTo>
                    <a:pt x="12596" y="1956"/>
                    <a:pt x="12596" y="1956"/>
                    <a:pt x="12596" y="1956"/>
                  </a:cubicBezTo>
                  <a:cubicBezTo>
                    <a:pt x="12194" y="1876"/>
                    <a:pt x="11765" y="1822"/>
                    <a:pt x="11336" y="1796"/>
                  </a:cubicBezTo>
                  <a:cubicBezTo>
                    <a:pt x="10746" y="0"/>
                    <a:pt x="10746" y="0"/>
                    <a:pt x="10746" y="0"/>
                  </a:cubicBezTo>
                  <a:cubicBezTo>
                    <a:pt x="9380" y="80"/>
                    <a:pt x="9380" y="80"/>
                    <a:pt x="9380" y="80"/>
                  </a:cubicBezTo>
                  <a:cubicBezTo>
                    <a:pt x="9031" y="1956"/>
                    <a:pt x="9031" y="1956"/>
                    <a:pt x="9031" y="1956"/>
                  </a:cubicBezTo>
                  <a:cubicBezTo>
                    <a:pt x="8656" y="2010"/>
                    <a:pt x="8281" y="2117"/>
                    <a:pt x="7906" y="2251"/>
                  </a:cubicBezTo>
                  <a:cubicBezTo>
                    <a:pt x="6673" y="804"/>
                    <a:pt x="6673" y="804"/>
                    <a:pt x="6673" y="804"/>
                  </a:cubicBezTo>
                  <a:cubicBezTo>
                    <a:pt x="5440" y="1394"/>
                    <a:pt x="5440" y="1394"/>
                    <a:pt x="5440" y="1394"/>
                  </a:cubicBezTo>
                  <a:cubicBezTo>
                    <a:pt x="5815" y="3269"/>
                    <a:pt x="5815" y="3269"/>
                    <a:pt x="5815" y="3269"/>
                  </a:cubicBezTo>
                  <a:cubicBezTo>
                    <a:pt x="5467" y="3511"/>
                    <a:pt x="5119" y="3752"/>
                    <a:pt x="4797" y="4047"/>
                  </a:cubicBezTo>
                  <a:cubicBezTo>
                    <a:pt x="3109" y="3216"/>
                    <a:pt x="3109" y="3216"/>
                    <a:pt x="3109" y="3216"/>
                  </a:cubicBezTo>
                  <a:cubicBezTo>
                    <a:pt x="2224" y="4234"/>
                    <a:pt x="2224" y="4234"/>
                    <a:pt x="2224" y="4234"/>
                  </a:cubicBezTo>
                  <a:cubicBezTo>
                    <a:pt x="3296" y="5789"/>
                    <a:pt x="3296" y="5789"/>
                    <a:pt x="3296" y="5789"/>
                  </a:cubicBezTo>
                  <a:cubicBezTo>
                    <a:pt x="3082" y="6110"/>
                    <a:pt x="2867" y="6459"/>
                    <a:pt x="2707" y="6807"/>
                  </a:cubicBezTo>
                  <a:cubicBezTo>
                    <a:pt x="831" y="6646"/>
                    <a:pt x="831" y="6646"/>
                    <a:pt x="831" y="6646"/>
                  </a:cubicBezTo>
                  <a:cubicBezTo>
                    <a:pt x="375" y="7959"/>
                    <a:pt x="375" y="7959"/>
                    <a:pt x="375" y="7959"/>
                  </a:cubicBezTo>
                  <a:cubicBezTo>
                    <a:pt x="1956" y="9004"/>
                    <a:pt x="1956" y="9004"/>
                    <a:pt x="1956" y="9004"/>
                  </a:cubicBezTo>
                  <a:cubicBezTo>
                    <a:pt x="1876" y="9406"/>
                    <a:pt x="1822" y="9835"/>
                    <a:pt x="1796" y="10264"/>
                  </a:cubicBezTo>
                  <a:cubicBezTo>
                    <a:pt x="0" y="10854"/>
                    <a:pt x="0" y="10854"/>
                    <a:pt x="0" y="10854"/>
                  </a:cubicBezTo>
                  <a:cubicBezTo>
                    <a:pt x="107" y="12220"/>
                    <a:pt x="107" y="12220"/>
                    <a:pt x="107" y="12220"/>
                  </a:cubicBezTo>
                  <a:cubicBezTo>
                    <a:pt x="1956" y="12569"/>
                    <a:pt x="1956" y="12569"/>
                    <a:pt x="1956" y="12569"/>
                  </a:cubicBezTo>
                  <a:cubicBezTo>
                    <a:pt x="2037" y="12944"/>
                    <a:pt x="2117" y="13319"/>
                    <a:pt x="2251" y="13694"/>
                  </a:cubicBezTo>
                  <a:cubicBezTo>
                    <a:pt x="804" y="14927"/>
                    <a:pt x="804" y="14927"/>
                    <a:pt x="804" y="14927"/>
                  </a:cubicBezTo>
                  <a:cubicBezTo>
                    <a:pt x="1394" y="16160"/>
                    <a:pt x="1394" y="16160"/>
                    <a:pt x="1394" y="16160"/>
                  </a:cubicBezTo>
                  <a:cubicBezTo>
                    <a:pt x="3269" y="15785"/>
                    <a:pt x="3269" y="15785"/>
                    <a:pt x="3269" y="15785"/>
                  </a:cubicBezTo>
                  <a:cubicBezTo>
                    <a:pt x="3511" y="16133"/>
                    <a:pt x="3779" y="16481"/>
                    <a:pt x="4047" y="16803"/>
                  </a:cubicBezTo>
                  <a:cubicBezTo>
                    <a:pt x="3216" y="18491"/>
                    <a:pt x="3216" y="18491"/>
                    <a:pt x="3216" y="18491"/>
                  </a:cubicBezTo>
                  <a:cubicBezTo>
                    <a:pt x="4234" y="19376"/>
                    <a:pt x="4234" y="19376"/>
                    <a:pt x="4234" y="19376"/>
                  </a:cubicBezTo>
                  <a:cubicBezTo>
                    <a:pt x="5815" y="18331"/>
                    <a:pt x="5815" y="18331"/>
                    <a:pt x="5815" y="18331"/>
                  </a:cubicBezTo>
                  <a:cubicBezTo>
                    <a:pt x="6137" y="18545"/>
                    <a:pt x="6459" y="18733"/>
                    <a:pt x="6807" y="18893"/>
                  </a:cubicBezTo>
                  <a:cubicBezTo>
                    <a:pt x="6673" y="20769"/>
                    <a:pt x="6673" y="20769"/>
                    <a:pt x="6673" y="20769"/>
                  </a:cubicBezTo>
                  <a:cubicBezTo>
                    <a:pt x="7959" y="21225"/>
                    <a:pt x="7959" y="21225"/>
                    <a:pt x="7959" y="21225"/>
                  </a:cubicBezTo>
                  <a:cubicBezTo>
                    <a:pt x="9004" y="19644"/>
                    <a:pt x="9004" y="19644"/>
                    <a:pt x="9004" y="19644"/>
                  </a:cubicBezTo>
                  <a:cubicBezTo>
                    <a:pt x="9433" y="19724"/>
                    <a:pt x="9835" y="19778"/>
                    <a:pt x="10264" y="19804"/>
                  </a:cubicBezTo>
                  <a:cubicBezTo>
                    <a:pt x="10880" y="21600"/>
                    <a:pt x="10880" y="21600"/>
                    <a:pt x="10880" y="21600"/>
                  </a:cubicBezTo>
                  <a:cubicBezTo>
                    <a:pt x="12247" y="21520"/>
                    <a:pt x="12247" y="21520"/>
                    <a:pt x="12247" y="21520"/>
                  </a:cubicBezTo>
                  <a:cubicBezTo>
                    <a:pt x="12596" y="19644"/>
                    <a:pt x="12596" y="19644"/>
                    <a:pt x="12596" y="19644"/>
                  </a:cubicBezTo>
                  <a:cubicBezTo>
                    <a:pt x="12971" y="19563"/>
                    <a:pt x="13346" y="19483"/>
                    <a:pt x="13694" y="19349"/>
                  </a:cubicBezTo>
                  <a:cubicBezTo>
                    <a:pt x="14954" y="20796"/>
                    <a:pt x="14954" y="20796"/>
                    <a:pt x="14954" y="20796"/>
                  </a:cubicBezTo>
                  <a:cubicBezTo>
                    <a:pt x="16187" y="20206"/>
                    <a:pt x="16187" y="20206"/>
                    <a:pt x="16187" y="20206"/>
                  </a:cubicBezTo>
                  <a:cubicBezTo>
                    <a:pt x="15785" y="18331"/>
                    <a:pt x="15785" y="18331"/>
                    <a:pt x="15785" y="18331"/>
                  </a:cubicBezTo>
                  <a:cubicBezTo>
                    <a:pt x="16160" y="18089"/>
                    <a:pt x="16481" y="17821"/>
                    <a:pt x="16803" y="17553"/>
                  </a:cubicBezTo>
                  <a:cubicBezTo>
                    <a:pt x="18491" y="18384"/>
                    <a:pt x="18491" y="18384"/>
                    <a:pt x="18491" y="18384"/>
                  </a:cubicBezTo>
                  <a:cubicBezTo>
                    <a:pt x="19402" y="17366"/>
                    <a:pt x="19402" y="17366"/>
                    <a:pt x="19402" y="17366"/>
                  </a:cubicBezTo>
                  <a:cubicBezTo>
                    <a:pt x="18331" y="15785"/>
                    <a:pt x="18331" y="15785"/>
                    <a:pt x="18331" y="15785"/>
                  </a:cubicBezTo>
                  <a:cubicBezTo>
                    <a:pt x="18545" y="15463"/>
                    <a:pt x="18733" y="15141"/>
                    <a:pt x="18893" y="14793"/>
                  </a:cubicBezTo>
                  <a:cubicBezTo>
                    <a:pt x="20796" y="14927"/>
                    <a:pt x="20796" y="14927"/>
                    <a:pt x="20796" y="14927"/>
                  </a:cubicBezTo>
                  <a:cubicBezTo>
                    <a:pt x="21225" y="13641"/>
                    <a:pt x="21225" y="13641"/>
                    <a:pt x="21225" y="13641"/>
                  </a:cubicBezTo>
                  <a:cubicBezTo>
                    <a:pt x="19644" y="12596"/>
                    <a:pt x="19644" y="12596"/>
                    <a:pt x="19644" y="12596"/>
                  </a:cubicBezTo>
                  <a:cubicBezTo>
                    <a:pt x="19724" y="12194"/>
                    <a:pt x="19804" y="11765"/>
                    <a:pt x="19831" y="11336"/>
                  </a:cubicBezTo>
                  <a:close/>
                  <a:moveTo>
                    <a:pt x="4556" y="13855"/>
                  </a:moveTo>
                  <a:cubicBezTo>
                    <a:pt x="2867" y="10398"/>
                    <a:pt x="4315" y="6244"/>
                    <a:pt x="7745" y="4556"/>
                  </a:cubicBezTo>
                  <a:cubicBezTo>
                    <a:pt x="11202" y="2867"/>
                    <a:pt x="15356" y="4288"/>
                    <a:pt x="17044" y="7745"/>
                  </a:cubicBezTo>
                  <a:cubicBezTo>
                    <a:pt x="18733" y="11175"/>
                    <a:pt x="17312" y="15356"/>
                    <a:pt x="13855" y="17044"/>
                  </a:cubicBezTo>
                  <a:cubicBezTo>
                    <a:pt x="10425" y="18733"/>
                    <a:pt x="6244" y="17312"/>
                    <a:pt x="4556" y="13855"/>
                  </a:cubicBezTo>
                  <a:close/>
                </a:path>
              </a:pathLst>
            </a:custGeom>
            <a:solidFill>
              <a:srgbClr val="3F73DC"/>
            </a:solidFill>
            <a:ln w="12700" cap="flat">
              <a:noFill/>
              <a:miter lim="400000"/>
            </a:ln>
            <a:effectLst/>
          </p:spPr>
          <p:txBody>
            <a:bodyPr wrap="square" lIns="22859" tIns="22859" rIns="22859" bIns="22859" numCol="1" anchor="t">
              <a:noAutofit/>
            </a:bodyPr>
            <a:lstStyle/>
            <a:p>
              <a:pPr defTabSz="2173605">
                <a:defRPr sz="13400" b="0">
                  <a:solidFill>
                    <a:srgbClr val="1C1F25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defRPr>
              </a:pPr>
              <a:endParaRPr sz="6700"/>
            </a:p>
          </p:txBody>
        </p:sp>
        <p:sp>
          <p:nvSpPr>
            <p:cNvPr id="6322" name="稻壳儿榴莲果果"/>
            <p:cNvSpPr/>
            <p:nvPr/>
          </p:nvSpPr>
          <p:spPr>
            <a:xfrm>
              <a:off x="2756241" y="1206598"/>
              <a:ext cx="1825829" cy="1825829"/>
            </a:xfrm>
            <a:prstGeom prst="ellipse">
              <a:avLst/>
            </a:prstGeom>
            <a:solidFill>
              <a:srgbClr val="3F73DC"/>
            </a:solidFill>
            <a:ln w="12700" cap="flat">
              <a:noFill/>
              <a:miter lim="400000"/>
            </a:ln>
            <a:effectLst/>
          </p:spPr>
          <p:txBody>
            <a:bodyPr wrap="square" lIns="22859" tIns="22859" rIns="22859" bIns="22859" numCol="1" anchor="ctr">
              <a:noAutofit/>
            </a:bodyPr>
            <a:lstStyle/>
            <a:p>
              <a:pPr>
                <a:defRPr sz="7200" b="0">
                  <a:solidFill>
                    <a:srgbClr val="F7F9FF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defRPr>
              </a:pPr>
              <a:endParaRPr sz="3600"/>
            </a:p>
          </p:txBody>
        </p:sp>
        <p:sp>
          <p:nvSpPr>
            <p:cNvPr id="6323" name="稻壳儿榴莲果果"/>
            <p:cNvSpPr/>
            <p:nvPr/>
          </p:nvSpPr>
          <p:spPr>
            <a:xfrm>
              <a:off x="5205265" y="1385729"/>
              <a:ext cx="2808259" cy="27912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31" y="11336"/>
                  </a:moveTo>
                  <a:cubicBezTo>
                    <a:pt x="21600" y="10746"/>
                    <a:pt x="21600" y="10746"/>
                    <a:pt x="21600" y="10746"/>
                  </a:cubicBezTo>
                  <a:cubicBezTo>
                    <a:pt x="21520" y="9353"/>
                    <a:pt x="21520" y="9353"/>
                    <a:pt x="21520" y="9353"/>
                  </a:cubicBezTo>
                  <a:cubicBezTo>
                    <a:pt x="19644" y="9004"/>
                    <a:pt x="19644" y="9004"/>
                    <a:pt x="19644" y="9004"/>
                  </a:cubicBezTo>
                  <a:cubicBezTo>
                    <a:pt x="19590" y="8629"/>
                    <a:pt x="19483" y="8281"/>
                    <a:pt x="19349" y="7906"/>
                  </a:cubicBezTo>
                  <a:cubicBezTo>
                    <a:pt x="20796" y="6646"/>
                    <a:pt x="20796" y="6646"/>
                    <a:pt x="20796" y="6646"/>
                  </a:cubicBezTo>
                  <a:cubicBezTo>
                    <a:pt x="20206" y="5413"/>
                    <a:pt x="20206" y="5413"/>
                    <a:pt x="20206" y="5413"/>
                  </a:cubicBezTo>
                  <a:cubicBezTo>
                    <a:pt x="18331" y="5815"/>
                    <a:pt x="18331" y="5815"/>
                    <a:pt x="18331" y="5815"/>
                  </a:cubicBezTo>
                  <a:cubicBezTo>
                    <a:pt x="18089" y="5467"/>
                    <a:pt x="17848" y="5119"/>
                    <a:pt x="17553" y="4797"/>
                  </a:cubicBezTo>
                  <a:cubicBezTo>
                    <a:pt x="18411" y="3109"/>
                    <a:pt x="18411" y="3109"/>
                    <a:pt x="18411" y="3109"/>
                  </a:cubicBezTo>
                  <a:cubicBezTo>
                    <a:pt x="17366" y="2198"/>
                    <a:pt x="17366" y="2198"/>
                    <a:pt x="17366" y="2198"/>
                  </a:cubicBezTo>
                  <a:cubicBezTo>
                    <a:pt x="15811" y="3269"/>
                    <a:pt x="15811" y="3269"/>
                    <a:pt x="15811" y="3269"/>
                  </a:cubicBezTo>
                  <a:cubicBezTo>
                    <a:pt x="15490" y="3055"/>
                    <a:pt x="15141" y="2867"/>
                    <a:pt x="14793" y="2707"/>
                  </a:cubicBezTo>
                  <a:cubicBezTo>
                    <a:pt x="14954" y="804"/>
                    <a:pt x="14954" y="804"/>
                    <a:pt x="14954" y="804"/>
                  </a:cubicBezTo>
                  <a:cubicBezTo>
                    <a:pt x="13641" y="375"/>
                    <a:pt x="13641" y="375"/>
                    <a:pt x="13641" y="375"/>
                  </a:cubicBezTo>
                  <a:cubicBezTo>
                    <a:pt x="12596" y="1956"/>
                    <a:pt x="12596" y="1956"/>
                    <a:pt x="12596" y="1956"/>
                  </a:cubicBezTo>
                  <a:cubicBezTo>
                    <a:pt x="12194" y="1876"/>
                    <a:pt x="11765" y="1822"/>
                    <a:pt x="11336" y="1796"/>
                  </a:cubicBezTo>
                  <a:cubicBezTo>
                    <a:pt x="10746" y="0"/>
                    <a:pt x="10746" y="0"/>
                    <a:pt x="10746" y="0"/>
                  </a:cubicBezTo>
                  <a:cubicBezTo>
                    <a:pt x="9380" y="80"/>
                    <a:pt x="9380" y="80"/>
                    <a:pt x="9380" y="80"/>
                  </a:cubicBezTo>
                  <a:cubicBezTo>
                    <a:pt x="9031" y="1956"/>
                    <a:pt x="9031" y="1956"/>
                    <a:pt x="9031" y="1956"/>
                  </a:cubicBezTo>
                  <a:cubicBezTo>
                    <a:pt x="8656" y="2010"/>
                    <a:pt x="8281" y="2117"/>
                    <a:pt x="7906" y="2251"/>
                  </a:cubicBezTo>
                  <a:cubicBezTo>
                    <a:pt x="6673" y="804"/>
                    <a:pt x="6673" y="804"/>
                    <a:pt x="6673" y="804"/>
                  </a:cubicBezTo>
                  <a:cubicBezTo>
                    <a:pt x="5440" y="1394"/>
                    <a:pt x="5440" y="1394"/>
                    <a:pt x="5440" y="1394"/>
                  </a:cubicBezTo>
                  <a:cubicBezTo>
                    <a:pt x="5815" y="3269"/>
                    <a:pt x="5815" y="3269"/>
                    <a:pt x="5815" y="3269"/>
                  </a:cubicBezTo>
                  <a:cubicBezTo>
                    <a:pt x="5467" y="3511"/>
                    <a:pt x="5119" y="3752"/>
                    <a:pt x="4797" y="4047"/>
                  </a:cubicBezTo>
                  <a:cubicBezTo>
                    <a:pt x="3109" y="3216"/>
                    <a:pt x="3109" y="3216"/>
                    <a:pt x="3109" y="3216"/>
                  </a:cubicBezTo>
                  <a:cubicBezTo>
                    <a:pt x="2224" y="4234"/>
                    <a:pt x="2224" y="4234"/>
                    <a:pt x="2224" y="4234"/>
                  </a:cubicBezTo>
                  <a:cubicBezTo>
                    <a:pt x="3296" y="5789"/>
                    <a:pt x="3296" y="5789"/>
                    <a:pt x="3296" y="5789"/>
                  </a:cubicBezTo>
                  <a:cubicBezTo>
                    <a:pt x="3082" y="6110"/>
                    <a:pt x="2867" y="6459"/>
                    <a:pt x="2707" y="6807"/>
                  </a:cubicBezTo>
                  <a:cubicBezTo>
                    <a:pt x="831" y="6646"/>
                    <a:pt x="831" y="6646"/>
                    <a:pt x="831" y="6646"/>
                  </a:cubicBezTo>
                  <a:cubicBezTo>
                    <a:pt x="375" y="7959"/>
                    <a:pt x="375" y="7959"/>
                    <a:pt x="375" y="7959"/>
                  </a:cubicBezTo>
                  <a:cubicBezTo>
                    <a:pt x="1956" y="9004"/>
                    <a:pt x="1956" y="9004"/>
                    <a:pt x="1956" y="9004"/>
                  </a:cubicBezTo>
                  <a:cubicBezTo>
                    <a:pt x="1876" y="9406"/>
                    <a:pt x="1822" y="9835"/>
                    <a:pt x="1796" y="10264"/>
                  </a:cubicBezTo>
                  <a:cubicBezTo>
                    <a:pt x="0" y="10854"/>
                    <a:pt x="0" y="10854"/>
                    <a:pt x="0" y="10854"/>
                  </a:cubicBezTo>
                  <a:cubicBezTo>
                    <a:pt x="107" y="12220"/>
                    <a:pt x="107" y="12220"/>
                    <a:pt x="107" y="12220"/>
                  </a:cubicBezTo>
                  <a:cubicBezTo>
                    <a:pt x="1956" y="12569"/>
                    <a:pt x="1956" y="12569"/>
                    <a:pt x="1956" y="12569"/>
                  </a:cubicBezTo>
                  <a:cubicBezTo>
                    <a:pt x="2037" y="12944"/>
                    <a:pt x="2117" y="13319"/>
                    <a:pt x="2251" y="13694"/>
                  </a:cubicBezTo>
                  <a:cubicBezTo>
                    <a:pt x="804" y="14927"/>
                    <a:pt x="804" y="14927"/>
                    <a:pt x="804" y="14927"/>
                  </a:cubicBezTo>
                  <a:cubicBezTo>
                    <a:pt x="1394" y="16160"/>
                    <a:pt x="1394" y="16160"/>
                    <a:pt x="1394" y="16160"/>
                  </a:cubicBezTo>
                  <a:cubicBezTo>
                    <a:pt x="3269" y="15785"/>
                    <a:pt x="3269" y="15785"/>
                    <a:pt x="3269" y="15785"/>
                  </a:cubicBezTo>
                  <a:cubicBezTo>
                    <a:pt x="3511" y="16133"/>
                    <a:pt x="3779" y="16481"/>
                    <a:pt x="4047" y="16803"/>
                  </a:cubicBezTo>
                  <a:cubicBezTo>
                    <a:pt x="3216" y="18491"/>
                    <a:pt x="3216" y="18491"/>
                    <a:pt x="3216" y="18491"/>
                  </a:cubicBezTo>
                  <a:cubicBezTo>
                    <a:pt x="4234" y="19376"/>
                    <a:pt x="4234" y="19376"/>
                    <a:pt x="4234" y="19376"/>
                  </a:cubicBezTo>
                  <a:cubicBezTo>
                    <a:pt x="5815" y="18331"/>
                    <a:pt x="5815" y="18331"/>
                    <a:pt x="5815" y="18331"/>
                  </a:cubicBezTo>
                  <a:cubicBezTo>
                    <a:pt x="6137" y="18545"/>
                    <a:pt x="6459" y="18733"/>
                    <a:pt x="6807" y="18893"/>
                  </a:cubicBezTo>
                  <a:cubicBezTo>
                    <a:pt x="6673" y="20769"/>
                    <a:pt x="6673" y="20769"/>
                    <a:pt x="6673" y="20769"/>
                  </a:cubicBezTo>
                  <a:cubicBezTo>
                    <a:pt x="7959" y="21225"/>
                    <a:pt x="7959" y="21225"/>
                    <a:pt x="7959" y="21225"/>
                  </a:cubicBezTo>
                  <a:cubicBezTo>
                    <a:pt x="9004" y="19644"/>
                    <a:pt x="9004" y="19644"/>
                    <a:pt x="9004" y="19644"/>
                  </a:cubicBezTo>
                  <a:cubicBezTo>
                    <a:pt x="9433" y="19724"/>
                    <a:pt x="9835" y="19778"/>
                    <a:pt x="10264" y="19804"/>
                  </a:cubicBezTo>
                  <a:cubicBezTo>
                    <a:pt x="10880" y="21600"/>
                    <a:pt x="10880" y="21600"/>
                    <a:pt x="10880" y="21600"/>
                  </a:cubicBezTo>
                  <a:cubicBezTo>
                    <a:pt x="12247" y="21520"/>
                    <a:pt x="12247" y="21520"/>
                    <a:pt x="12247" y="21520"/>
                  </a:cubicBezTo>
                  <a:cubicBezTo>
                    <a:pt x="12596" y="19644"/>
                    <a:pt x="12596" y="19644"/>
                    <a:pt x="12596" y="19644"/>
                  </a:cubicBezTo>
                  <a:cubicBezTo>
                    <a:pt x="12971" y="19563"/>
                    <a:pt x="13346" y="19483"/>
                    <a:pt x="13694" y="19349"/>
                  </a:cubicBezTo>
                  <a:cubicBezTo>
                    <a:pt x="14954" y="20796"/>
                    <a:pt x="14954" y="20796"/>
                    <a:pt x="14954" y="20796"/>
                  </a:cubicBezTo>
                  <a:cubicBezTo>
                    <a:pt x="16187" y="20206"/>
                    <a:pt x="16187" y="20206"/>
                    <a:pt x="16187" y="20206"/>
                  </a:cubicBezTo>
                  <a:cubicBezTo>
                    <a:pt x="15785" y="18331"/>
                    <a:pt x="15785" y="18331"/>
                    <a:pt x="15785" y="18331"/>
                  </a:cubicBezTo>
                  <a:cubicBezTo>
                    <a:pt x="16160" y="18089"/>
                    <a:pt x="16481" y="17821"/>
                    <a:pt x="16803" y="17553"/>
                  </a:cubicBezTo>
                  <a:cubicBezTo>
                    <a:pt x="18491" y="18384"/>
                    <a:pt x="18491" y="18384"/>
                    <a:pt x="18491" y="18384"/>
                  </a:cubicBezTo>
                  <a:cubicBezTo>
                    <a:pt x="19402" y="17366"/>
                    <a:pt x="19402" y="17366"/>
                    <a:pt x="19402" y="17366"/>
                  </a:cubicBezTo>
                  <a:cubicBezTo>
                    <a:pt x="18331" y="15785"/>
                    <a:pt x="18331" y="15785"/>
                    <a:pt x="18331" y="15785"/>
                  </a:cubicBezTo>
                  <a:cubicBezTo>
                    <a:pt x="18545" y="15463"/>
                    <a:pt x="18733" y="15141"/>
                    <a:pt x="18893" y="14793"/>
                  </a:cubicBezTo>
                  <a:cubicBezTo>
                    <a:pt x="20796" y="14927"/>
                    <a:pt x="20796" y="14927"/>
                    <a:pt x="20796" y="14927"/>
                  </a:cubicBezTo>
                  <a:cubicBezTo>
                    <a:pt x="21225" y="13641"/>
                    <a:pt x="21225" y="13641"/>
                    <a:pt x="21225" y="13641"/>
                  </a:cubicBezTo>
                  <a:cubicBezTo>
                    <a:pt x="19644" y="12596"/>
                    <a:pt x="19644" y="12596"/>
                    <a:pt x="19644" y="12596"/>
                  </a:cubicBezTo>
                  <a:cubicBezTo>
                    <a:pt x="19724" y="12194"/>
                    <a:pt x="19804" y="11765"/>
                    <a:pt x="19831" y="11336"/>
                  </a:cubicBezTo>
                  <a:close/>
                  <a:moveTo>
                    <a:pt x="4556" y="13855"/>
                  </a:moveTo>
                  <a:cubicBezTo>
                    <a:pt x="2867" y="10398"/>
                    <a:pt x="4315" y="6244"/>
                    <a:pt x="7745" y="4556"/>
                  </a:cubicBezTo>
                  <a:cubicBezTo>
                    <a:pt x="11202" y="2867"/>
                    <a:pt x="15356" y="4288"/>
                    <a:pt x="17044" y="7745"/>
                  </a:cubicBezTo>
                  <a:cubicBezTo>
                    <a:pt x="18733" y="11175"/>
                    <a:pt x="17312" y="15356"/>
                    <a:pt x="13855" y="17044"/>
                  </a:cubicBezTo>
                  <a:cubicBezTo>
                    <a:pt x="10425" y="18733"/>
                    <a:pt x="6244" y="17312"/>
                    <a:pt x="4556" y="13855"/>
                  </a:cubicBezTo>
                  <a:close/>
                </a:path>
              </a:pathLst>
            </a:custGeom>
            <a:solidFill>
              <a:srgbClr val="12569A"/>
            </a:solidFill>
            <a:ln w="12700" cap="flat">
              <a:noFill/>
              <a:miter lim="400000"/>
            </a:ln>
            <a:effectLst/>
          </p:spPr>
          <p:txBody>
            <a:bodyPr wrap="square" lIns="22859" tIns="22859" rIns="22859" bIns="22859" numCol="1" anchor="t">
              <a:noAutofit/>
            </a:bodyPr>
            <a:lstStyle/>
            <a:p>
              <a:pPr defTabSz="2173605">
                <a:defRPr sz="13400" b="0">
                  <a:solidFill>
                    <a:srgbClr val="1C1F25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defRPr>
              </a:pPr>
              <a:endParaRPr sz="6700"/>
            </a:p>
          </p:txBody>
        </p:sp>
        <p:sp>
          <p:nvSpPr>
            <p:cNvPr id="6324" name="稻壳儿榴莲果果"/>
            <p:cNvSpPr/>
            <p:nvPr/>
          </p:nvSpPr>
          <p:spPr>
            <a:xfrm>
              <a:off x="5862322" y="2036212"/>
              <a:ext cx="1508747" cy="1508749"/>
            </a:xfrm>
            <a:prstGeom prst="ellipse">
              <a:avLst/>
            </a:prstGeom>
            <a:solidFill>
              <a:srgbClr val="12569A"/>
            </a:solidFill>
            <a:ln w="12700" cap="flat">
              <a:noFill/>
              <a:miter lim="400000"/>
            </a:ln>
            <a:effectLst/>
          </p:spPr>
          <p:txBody>
            <a:bodyPr wrap="square" lIns="22859" tIns="22859" rIns="22859" bIns="22859" numCol="1" anchor="ctr">
              <a:noAutofit/>
            </a:bodyPr>
            <a:lstStyle/>
            <a:p>
              <a:pPr>
                <a:defRPr sz="7200" b="0">
                  <a:solidFill>
                    <a:srgbClr val="F7F9FF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defRPr>
              </a:pPr>
              <a:endParaRPr sz="3600"/>
            </a:p>
          </p:txBody>
        </p:sp>
        <p:sp>
          <p:nvSpPr>
            <p:cNvPr id="6325" name="稻壳儿榴莲果果"/>
            <p:cNvSpPr/>
            <p:nvPr/>
          </p:nvSpPr>
          <p:spPr>
            <a:xfrm rot="367275">
              <a:off x="7425559" y="107927"/>
              <a:ext cx="2137906" cy="21249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31" y="11336"/>
                  </a:moveTo>
                  <a:cubicBezTo>
                    <a:pt x="21600" y="10746"/>
                    <a:pt x="21600" y="10746"/>
                    <a:pt x="21600" y="10746"/>
                  </a:cubicBezTo>
                  <a:cubicBezTo>
                    <a:pt x="21520" y="9353"/>
                    <a:pt x="21520" y="9353"/>
                    <a:pt x="21520" y="9353"/>
                  </a:cubicBezTo>
                  <a:cubicBezTo>
                    <a:pt x="19644" y="9004"/>
                    <a:pt x="19644" y="9004"/>
                    <a:pt x="19644" y="9004"/>
                  </a:cubicBezTo>
                  <a:cubicBezTo>
                    <a:pt x="19590" y="8629"/>
                    <a:pt x="19483" y="8281"/>
                    <a:pt x="19349" y="7906"/>
                  </a:cubicBezTo>
                  <a:cubicBezTo>
                    <a:pt x="20796" y="6646"/>
                    <a:pt x="20796" y="6646"/>
                    <a:pt x="20796" y="6646"/>
                  </a:cubicBezTo>
                  <a:cubicBezTo>
                    <a:pt x="20206" y="5413"/>
                    <a:pt x="20206" y="5413"/>
                    <a:pt x="20206" y="5413"/>
                  </a:cubicBezTo>
                  <a:cubicBezTo>
                    <a:pt x="18331" y="5815"/>
                    <a:pt x="18331" y="5815"/>
                    <a:pt x="18331" y="5815"/>
                  </a:cubicBezTo>
                  <a:cubicBezTo>
                    <a:pt x="18089" y="5467"/>
                    <a:pt x="17848" y="5119"/>
                    <a:pt x="17553" y="4797"/>
                  </a:cubicBezTo>
                  <a:cubicBezTo>
                    <a:pt x="18411" y="3109"/>
                    <a:pt x="18411" y="3109"/>
                    <a:pt x="18411" y="3109"/>
                  </a:cubicBezTo>
                  <a:cubicBezTo>
                    <a:pt x="17366" y="2198"/>
                    <a:pt x="17366" y="2198"/>
                    <a:pt x="17366" y="2198"/>
                  </a:cubicBezTo>
                  <a:cubicBezTo>
                    <a:pt x="15811" y="3269"/>
                    <a:pt x="15811" y="3269"/>
                    <a:pt x="15811" y="3269"/>
                  </a:cubicBezTo>
                  <a:cubicBezTo>
                    <a:pt x="15490" y="3055"/>
                    <a:pt x="15141" y="2867"/>
                    <a:pt x="14793" y="2707"/>
                  </a:cubicBezTo>
                  <a:cubicBezTo>
                    <a:pt x="14954" y="804"/>
                    <a:pt x="14954" y="804"/>
                    <a:pt x="14954" y="804"/>
                  </a:cubicBezTo>
                  <a:cubicBezTo>
                    <a:pt x="13641" y="375"/>
                    <a:pt x="13641" y="375"/>
                    <a:pt x="13641" y="375"/>
                  </a:cubicBezTo>
                  <a:cubicBezTo>
                    <a:pt x="12596" y="1956"/>
                    <a:pt x="12596" y="1956"/>
                    <a:pt x="12596" y="1956"/>
                  </a:cubicBezTo>
                  <a:cubicBezTo>
                    <a:pt x="12194" y="1876"/>
                    <a:pt x="11765" y="1822"/>
                    <a:pt x="11336" y="1796"/>
                  </a:cubicBezTo>
                  <a:cubicBezTo>
                    <a:pt x="10746" y="0"/>
                    <a:pt x="10746" y="0"/>
                    <a:pt x="10746" y="0"/>
                  </a:cubicBezTo>
                  <a:cubicBezTo>
                    <a:pt x="9380" y="80"/>
                    <a:pt x="9380" y="80"/>
                    <a:pt x="9380" y="80"/>
                  </a:cubicBezTo>
                  <a:cubicBezTo>
                    <a:pt x="9031" y="1956"/>
                    <a:pt x="9031" y="1956"/>
                    <a:pt x="9031" y="1956"/>
                  </a:cubicBezTo>
                  <a:cubicBezTo>
                    <a:pt x="8656" y="2010"/>
                    <a:pt x="8281" y="2117"/>
                    <a:pt x="7906" y="2251"/>
                  </a:cubicBezTo>
                  <a:cubicBezTo>
                    <a:pt x="6673" y="804"/>
                    <a:pt x="6673" y="804"/>
                    <a:pt x="6673" y="804"/>
                  </a:cubicBezTo>
                  <a:cubicBezTo>
                    <a:pt x="5440" y="1394"/>
                    <a:pt x="5440" y="1394"/>
                    <a:pt x="5440" y="1394"/>
                  </a:cubicBezTo>
                  <a:cubicBezTo>
                    <a:pt x="5815" y="3269"/>
                    <a:pt x="5815" y="3269"/>
                    <a:pt x="5815" y="3269"/>
                  </a:cubicBezTo>
                  <a:cubicBezTo>
                    <a:pt x="5467" y="3511"/>
                    <a:pt x="5119" y="3752"/>
                    <a:pt x="4797" y="4047"/>
                  </a:cubicBezTo>
                  <a:cubicBezTo>
                    <a:pt x="3109" y="3216"/>
                    <a:pt x="3109" y="3216"/>
                    <a:pt x="3109" y="3216"/>
                  </a:cubicBezTo>
                  <a:cubicBezTo>
                    <a:pt x="2224" y="4234"/>
                    <a:pt x="2224" y="4234"/>
                    <a:pt x="2224" y="4234"/>
                  </a:cubicBezTo>
                  <a:cubicBezTo>
                    <a:pt x="3296" y="5789"/>
                    <a:pt x="3296" y="5789"/>
                    <a:pt x="3296" y="5789"/>
                  </a:cubicBezTo>
                  <a:cubicBezTo>
                    <a:pt x="3082" y="6110"/>
                    <a:pt x="2867" y="6459"/>
                    <a:pt x="2707" y="6807"/>
                  </a:cubicBezTo>
                  <a:cubicBezTo>
                    <a:pt x="831" y="6646"/>
                    <a:pt x="831" y="6646"/>
                    <a:pt x="831" y="6646"/>
                  </a:cubicBezTo>
                  <a:cubicBezTo>
                    <a:pt x="375" y="7959"/>
                    <a:pt x="375" y="7959"/>
                    <a:pt x="375" y="7959"/>
                  </a:cubicBezTo>
                  <a:cubicBezTo>
                    <a:pt x="1956" y="9004"/>
                    <a:pt x="1956" y="9004"/>
                    <a:pt x="1956" y="9004"/>
                  </a:cubicBezTo>
                  <a:cubicBezTo>
                    <a:pt x="1876" y="9406"/>
                    <a:pt x="1822" y="9835"/>
                    <a:pt x="1796" y="10264"/>
                  </a:cubicBezTo>
                  <a:cubicBezTo>
                    <a:pt x="0" y="10854"/>
                    <a:pt x="0" y="10854"/>
                    <a:pt x="0" y="10854"/>
                  </a:cubicBezTo>
                  <a:cubicBezTo>
                    <a:pt x="107" y="12220"/>
                    <a:pt x="107" y="12220"/>
                    <a:pt x="107" y="12220"/>
                  </a:cubicBezTo>
                  <a:cubicBezTo>
                    <a:pt x="1956" y="12569"/>
                    <a:pt x="1956" y="12569"/>
                    <a:pt x="1956" y="12569"/>
                  </a:cubicBezTo>
                  <a:cubicBezTo>
                    <a:pt x="2037" y="12944"/>
                    <a:pt x="2117" y="13319"/>
                    <a:pt x="2251" y="13694"/>
                  </a:cubicBezTo>
                  <a:cubicBezTo>
                    <a:pt x="804" y="14927"/>
                    <a:pt x="804" y="14927"/>
                    <a:pt x="804" y="14927"/>
                  </a:cubicBezTo>
                  <a:cubicBezTo>
                    <a:pt x="1394" y="16160"/>
                    <a:pt x="1394" y="16160"/>
                    <a:pt x="1394" y="16160"/>
                  </a:cubicBezTo>
                  <a:cubicBezTo>
                    <a:pt x="3269" y="15785"/>
                    <a:pt x="3269" y="15785"/>
                    <a:pt x="3269" y="15785"/>
                  </a:cubicBezTo>
                  <a:cubicBezTo>
                    <a:pt x="3511" y="16133"/>
                    <a:pt x="3779" y="16481"/>
                    <a:pt x="4047" y="16803"/>
                  </a:cubicBezTo>
                  <a:cubicBezTo>
                    <a:pt x="3216" y="18491"/>
                    <a:pt x="3216" y="18491"/>
                    <a:pt x="3216" y="18491"/>
                  </a:cubicBezTo>
                  <a:cubicBezTo>
                    <a:pt x="4234" y="19376"/>
                    <a:pt x="4234" y="19376"/>
                    <a:pt x="4234" y="19376"/>
                  </a:cubicBezTo>
                  <a:cubicBezTo>
                    <a:pt x="5815" y="18331"/>
                    <a:pt x="5815" y="18331"/>
                    <a:pt x="5815" y="18331"/>
                  </a:cubicBezTo>
                  <a:cubicBezTo>
                    <a:pt x="6137" y="18545"/>
                    <a:pt x="6459" y="18733"/>
                    <a:pt x="6807" y="18893"/>
                  </a:cubicBezTo>
                  <a:cubicBezTo>
                    <a:pt x="6673" y="20769"/>
                    <a:pt x="6673" y="20769"/>
                    <a:pt x="6673" y="20769"/>
                  </a:cubicBezTo>
                  <a:cubicBezTo>
                    <a:pt x="7959" y="21225"/>
                    <a:pt x="7959" y="21225"/>
                    <a:pt x="7959" y="21225"/>
                  </a:cubicBezTo>
                  <a:cubicBezTo>
                    <a:pt x="9004" y="19644"/>
                    <a:pt x="9004" y="19644"/>
                    <a:pt x="9004" y="19644"/>
                  </a:cubicBezTo>
                  <a:cubicBezTo>
                    <a:pt x="9433" y="19724"/>
                    <a:pt x="9835" y="19778"/>
                    <a:pt x="10264" y="19804"/>
                  </a:cubicBezTo>
                  <a:cubicBezTo>
                    <a:pt x="10880" y="21600"/>
                    <a:pt x="10880" y="21600"/>
                    <a:pt x="10880" y="21600"/>
                  </a:cubicBezTo>
                  <a:cubicBezTo>
                    <a:pt x="12247" y="21520"/>
                    <a:pt x="12247" y="21520"/>
                    <a:pt x="12247" y="21520"/>
                  </a:cubicBezTo>
                  <a:cubicBezTo>
                    <a:pt x="12596" y="19644"/>
                    <a:pt x="12596" y="19644"/>
                    <a:pt x="12596" y="19644"/>
                  </a:cubicBezTo>
                  <a:cubicBezTo>
                    <a:pt x="12971" y="19563"/>
                    <a:pt x="13346" y="19483"/>
                    <a:pt x="13694" y="19349"/>
                  </a:cubicBezTo>
                  <a:cubicBezTo>
                    <a:pt x="14954" y="20796"/>
                    <a:pt x="14954" y="20796"/>
                    <a:pt x="14954" y="20796"/>
                  </a:cubicBezTo>
                  <a:cubicBezTo>
                    <a:pt x="16187" y="20206"/>
                    <a:pt x="16187" y="20206"/>
                    <a:pt x="16187" y="20206"/>
                  </a:cubicBezTo>
                  <a:cubicBezTo>
                    <a:pt x="15785" y="18331"/>
                    <a:pt x="15785" y="18331"/>
                    <a:pt x="15785" y="18331"/>
                  </a:cubicBezTo>
                  <a:cubicBezTo>
                    <a:pt x="16160" y="18089"/>
                    <a:pt x="16481" y="17821"/>
                    <a:pt x="16803" y="17553"/>
                  </a:cubicBezTo>
                  <a:cubicBezTo>
                    <a:pt x="18491" y="18384"/>
                    <a:pt x="18491" y="18384"/>
                    <a:pt x="18491" y="18384"/>
                  </a:cubicBezTo>
                  <a:cubicBezTo>
                    <a:pt x="19402" y="17366"/>
                    <a:pt x="19402" y="17366"/>
                    <a:pt x="19402" y="17366"/>
                  </a:cubicBezTo>
                  <a:cubicBezTo>
                    <a:pt x="18331" y="15785"/>
                    <a:pt x="18331" y="15785"/>
                    <a:pt x="18331" y="15785"/>
                  </a:cubicBezTo>
                  <a:cubicBezTo>
                    <a:pt x="18545" y="15463"/>
                    <a:pt x="18733" y="15141"/>
                    <a:pt x="18893" y="14793"/>
                  </a:cubicBezTo>
                  <a:cubicBezTo>
                    <a:pt x="20796" y="14927"/>
                    <a:pt x="20796" y="14927"/>
                    <a:pt x="20796" y="14927"/>
                  </a:cubicBezTo>
                  <a:cubicBezTo>
                    <a:pt x="21225" y="13641"/>
                    <a:pt x="21225" y="13641"/>
                    <a:pt x="21225" y="13641"/>
                  </a:cubicBezTo>
                  <a:cubicBezTo>
                    <a:pt x="19644" y="12596"/>
                    <a:pt x="19644" y="12596"/>
                    <a:pt x="19644" y="12596"/>
                  </a:cubicBezTo>
                  <a:cubicBezTo>
                    <a:pt x="19724" y="12194"/>
                    <a:pt x="19804" y="11765"/>
                    <a:pt x="19831" y="11336"/>
                  </a:cubicBezTo>
                  <a:close/>
                  <a:moveTo>
                    <a:pt x="4556" y="13855"/>
                  </a:moveTo>
                  <a:cubicBezTo>
                    <a:pt x="2867" y="10398"/>
                    <a:pt x="4315" y="6244"/>
                    <a:pt x="7745" y="4556"/>
                  </a:cubicBezTo>
                  <a:cubicBezTo>
                    <a:pt x="11202" y="2867"/>
                    <a:pt x="15356" y="4288"/>
                    <a:pt x="17044" y="7745"/>
                  </a:cubicBezTo>
                  <a:cubicBezTo>
                    <a:pt x="18733" y="11175"/>
                    <a:pt x="17312" y="15356"/>
                    <a:pt x="13855" y="17044"/>
                  </a:cubicBezTo>
                  <a:cubicBezTo>
                    <a:pt x="10425" y="18733"/>
                    <a:pt x="6244" y="17312"/>
                    <a:pt x="4556" y="13855"/>
                  </a:cubicBezTo>
                  <a:close/>
                </a:path>
              </a:pathLst>
            </a:custGeom>
            <a:solidFill>
              <a:srgbClr val="3F73DC"/>
            </a:solidFill>
            <a:ln w="12700" cap="flat">
              <a:noFill/>
              <a:miter lim="400000"/>
            </a:ln>
            <a:effectLst/>
          </p:spPr>
          <p:txBody>
            <a:bodyPr wrap="square" lIns="22859" tIns="22859" rIns="22859" bIns="22859" numCol="1" anchor="t">
              <a:noAutofit/>
            </a:bodyPr>
            <a:lstStyle/>
            <a:p>
              <a:pPr defTabSz="2173605">
                <a:defRPr sz="13400" b="0">
                  <a:solidFill>
                    <a:srgbClr val="1C1F25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defRPr>
              </a:pPr>
              <a:endParaRPr sz="6700"/>
            </a:p>
          </p:txBody>
        </p:sp>
        <p:sp>
          <p:nvSpPr>
            <p:cNvPr id="6326" name="稻壳儿榴莲果果"/>
            <p:cNvSpPr/>
            <p:nvPr/>
          </p:nvSpPr>
          <p:spPr>
            <a:xfrm>
              <a:off x="7974386" y="638637"/>
              <a:ext cx="1063561" cy="1063561"/>
            </a:xfrm>
            <a:prstGeom prst="ellipse">
              <a:avLst/>
            </a:prstGeom>
            <a:solidFill>
              <a:srgbClr val="3F73DC"/>
            </a:solidFill>
            <a:ln w="12700" cap="flat">
              <a:noFill/>
              <a:miter lim="400000"/>
            </a:ln>
            <a:effectLst/>
          </p:spPr>
          <p:txBody>
            <a:bodyPr wrap="square" lIns="22859" tIns="22859" rIns="22859" bIns="22859" numCol="1" anchor="ctr">
              <a:noAutofit/>
            </a:bodyPr>
            <a:lstStyle/>
            <a:p>
              <a:pPr>
                <a:defRPr sz="7200" b="0">
                  <a:solidFill>
                    <a:srgbClr val="F7F9FF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defRPr>
              </a:pPr>
              <a:endParaRPr sz="3600"/>
            </a:p>
          </p:txBody>
        </p:sp>
        <p:sp>
          <p:nvSpPr>
            <p:cNvPr id="6327" name="稻壳儿榴莲果果"/>
            <p:cNvSpPr/>
            <p:nvPr/>
          </p:nvSpPr>
          <p:spPr>
            <a:xfrm rot="16463910">
              <a:off x="1152071" y="1110017"/>
              <a:ext cx="1991891" cy="7324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8321" extrusionOk="0">
                  <a:moveTo>
                    <a:pt x="0" y="1575"/>
                  </a:moveTo>
                  <a:lnTo>
                    <a:pt x="0" y="1575"/>
                  </a:lnTo>
                  <a:cubicBezTo>
                    <a:pt x="8003" y="-3279"/>
                    <a:pt x="16492" y="3302"/>
                    <a:pt x="21600" y="18321"/>
                  </a:cubicBezTo>
                </a:path>
              </a:pathLst>
            </a:custGeom>
            <a:noFill/>
            <a:ln w="25400" cap="flat">
              <a:solidFill>
                <a:srgbClr val="3F73DC"/>
              </a:solidFill>
              <a:prstDash val="solid"/>
              <a:miter lim="800000"/>
            </a:ln>
            <a:effectLst/>
          </p:spPr>
          <p:txBody>
            <a:bodyPr wrap="square" lIns="22859" tIns="22859" rIns="22859" bIns="22859" numCol="1" anchor="t">
              <a:noAutofit/>
            </a:bodyPr>
            <a:lstStyle/>
            <a:p>
              <a:pPr defTabSz="457200">
                <a:defRPr sz="1800" b="0"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defRPr>
              </a:pPr>
              <a:endParaRPr sz="900"/>
            </a:p>
          </p:txBody>
        </p:sp>
        <p:sp>
          <p:nvSpPr>
            <p:cNvPr id="6328" name="稻壳儿榴莲果果"/>
            <p:cNvSpPr/>
            <p:nvPr/>
          </p:nvSpPr>
          <p:spPr>
            <a:xfrm rot="3420000">
              <a:off x="2565253" y="369881"/>
              <a:ext cx="147548" cy="221674"/>
            </a:xfrm>
            <a:prstGeom prst="triangle">
              <a:avLst/>
            </a:prstGeom>
            <a:solidFill>
              <a:srgbClr val="3F73DC"/>
            </a:solidFill>
            <a:ln w="12700" cap="flat">
              <a:solidFill>
                <a:srgbClr val="3F73DC"/>
              </a:solidFill>
              <a:miter lim="400000"/>
            </a:ln>
            <a:effectLst/>
          </p:spPr>
          <p:txBody>
            <a:bodyPr wrap="square" lIns="22859" tIns="22859" rIns="22859" bIns="22859" numCol="1" anchor="ctr">
              <a:noAutofit/>
            </a:bodyPr>
            <a:lstStyle/>
            <a:p>
              <a:pPr>
                <a:defRPr sz="3600" b="0">
                  <a:solidFill>
                    <a:srgbClr val="1C1F25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defRPr>
              </a:pPr>
            </a:p>
          </p:txBody>
        </p:sp>
        <p:sp>
          <p:nvSpPr>
            <p:cNvPr id="6329" name="稻壳儿榴莲果果"/>
            <p:cNvSpPr/>
            <p:nvPr/>
          </p:nvSpPr>
          <p:spPr>
            <a:xfrm rot="16463910">
              <a:off x="1464940" y="4340613"/>
              <a:ext cx="1924761" cy="11970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468" extrusionOk="0">
                  <a:moveTo>
                    <a:pt x="21600" y="18982"/>
                  </a:moveTo>
                  <a:lnTo>
                    <a:pt x="21600" y="18982"/>
                  </a:lnTo>
                  <a:cubicBezTo>
                    <a:pt x="12109" y="21600"/>
                    <a:pt x="2786" y="13407"/>
                    <a:pt x="0" y="0"/>
                  </a:cubicBezTo>
                </a:path>
              </a:pathLst>
            </a:custGeom>
            <a:noFill/>
            <a:ln w="25400" cap="flat">
              <a:solidFill>
                <a:srgbClr val="12569A"/>
              </a:solidFill>
              <a:prstDash val="solid"/>
              <a:miter lim="800000"/>
            </a:ln>
            <a:effectLst/>
          </p:spPr>
          <p:txBody>
            <a:bodyPr wrap="square" lIns="22859" tIns="22859" rIns="22859" bIns="22859" numCol="1" anchor="t">
              <a:noAutofit/>
            </a:bodyPr>
            <a:lstStyle/>
            <a:p>
              <a:pPr defTabSz="457200">
                <a:defRPr sz="1800" b="0"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defRPr>
              </a:pPr>
              <a:endParaRPr sz="900"/>
            </a:p>
          </p:txBody>
        </p:sp>
        <p:sp>
          <p:nvSpPr>
            <p:cNvPr id="6330" name="稻壳儿榴莲果果"/>
            <p:cNvSpPr/>
            <p:nvPr/>
          </p:nvSpPr>
          <p:spPr>
            <a:xfrm rot="16463910">
              <a:off x="5506163" y="3356756"/>
              <a:ext cx="677257" cy="13833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61" h="21600" extrusionOk="0">
                  <a:moveTo>
                    <a:pt x="11" y="21600"/>
                  </a:moveTo>
                  <a:lnTo>
                    <a:pt x="11" y="21600"/>
                  </a:lnTo>
                  <a:cubicBezTo>
                    <a:pt x="-339" y="13115"/>
                    <a:pt x="7577" y="5069"/>
                    <a:pt x="21261" y="0"/>
                  </a:cubicBezTo>
                </a:path>
              </a:pathLst>
            </a:custGeom>
            <a:noFill/>
            <a:ln w="25400" cap="flat">
              <a:solidFill>
                <a:srgbClr val="12569A"/>
              </a:solidFill>
              <a:prstDash val="solid"/>
              <a:miter lim="800000"/>
            </a:ln>
            <a:effectLst/>
          </p:spPr>
          <p:txBody>
            <a:bodyPr wrap="square" lIns="22859" tIns="22859" rIns="22859" bIns="22859" numCol="1" anchor="t">
              <a:noAutofit/>
            </a:bodyPr>
            <a:lstStyle/>
            <a:p>
              <a:pPr defTabSz="457200">
                <a:defRPr sz="1800" b="0"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defRPr>
              </a:pPr>
              <a:endParaRPr sz="900"/>
            </a:p>
          </p:txBody>
        </p:sp>
        <p:sp>
          <p:nvSpPr>
            <p:cNvPr id="6331" name="稻壳儿榴莲果果"/>
            <p:cNvSpPr/>
            <p:nvPr/>
          </p:nvSpPr>
          <p:spPr>
            <a:xfrm rot="16463910">
              <a:off x="6924212" y="464296"/>
              <a:ext cx="1000452" cy="4009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625" extrusionOk="0">
                  <a:moveTo>
                    <a:pt x="0" y="102"/>
                  </a:moveTo>
                  <a:lnTo>
                    <a:pt x="0" y="102"/>
                  </a:lnTo>
                  <a:cubicBezTo>
                    <a:pt x="8088" y="-975"/>
                    <a:pt x="15970" y="6514"/>
                    <a:pt x="21600" y="20625"/>
                  </a:cubicBezTo>
                </a:path>
              </a:pathLst>
            </a:custGeom>
            <a:noFill/>
            <a:ln w="25400" cap="flat">
              <a:solidFill>
                <a:srgbClr val="3F73DC"/>
              </a:solidFill>
              <a:prstDash val="solid"/>
              <a:miter lim="800000"/>
            </a:ln>
            <a:effectLst/>
          </p:spPr>
          <p:txBody>
            <a:bodyPr wrap="square" lIns="22859" tIns="22859" rIns="22859" bIns="22859" numCol="1" anchor="t">
              <a:noAutofit/>
            </a:bodyPr>
            <a:lstStyle/>
            <a:p>
              <a:pPr defTabSz="457200">
                <a:defRPr sz="1800" b="0"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defRPr>
              </a:pPr>
              <a:endParaRPr sz="900"/>
            </a:p>
          </p:txBody>
        </p:sp>
        <p:sp>
          <p:nvSpPr>
            <p:cNvPr id="6332" name="稻壳儿榴莲果果"/>
            <p:cNvSpPr/>
            <p:nvPr/>
          </p:nvSpPr>
          <p:spPr>
            <a:xfrm rot="5280000">
              <a:off x="6518992" y="4318814"/>
              <a:ext cx="147548" cy="221674"/>
            </a:xfrm>
            <a:prstGeom prst="triangle">
              <a:avLst/>
            </a:prstGeom>
            <a:solidFill>
              <a:srgbClr val="12569A"/>
            </a:solidFill>
            <a:ln w="12700" cap="flat">
              <a:noFill/>
              <a:miter lim="400000"/>
            </a:ln>
            <a:effectLst/>
          </p:spPr>
          <p:txBody>
            <a:bodyPr wrap="square" lIns="22859" tIns="22859" rIns="22859" bIns="22859" numCol="1" anchor="ctr">
              <a:noAutofit/>
            </a:bodyPr>
            <a:lstStyle/>
            <a:p>
              <a:pPr>
                <a:defRPr sz="3600" b="0">
                  <a:solidFill>
                    <a:srgbClr val="1C1F25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defRPr>
              </a:pPr>
            </a:p>
          </p:txBody>
        </p:sp>
        <p:sp>
          <p:nvSpPr>
            <p:cNvPr id="6333" name="稻壳儿榴莲果果"/>
            <p:cNvSpPr/>
            <p:nvPr/>
          </p:nvSpPr>
          <p:spPr>
            <a:xfrm rot="15780000">
              <a:off x="1640235" y="5735307"/>
              <a:ext cx="147548" cy="221674"/>
            </a:xfrm>
            <a:prstGeom prst="triangle">
              <a:avLst/>
            </a:prstGeom>
            <a:solidFill>
              <a:srgbClr val="12569A"/>
            </a:solidFill>
            <a:ln w="12700" cap="flat">
              <a:noFill/>
              <a:miter lim="400000"/>
            </a:ln>
            <a:effectLst/>
          </p:spPr>
          <p:txBody>
            <a:bodyPr wrap="square" lIns="22859" tIns="22859" rIns="22859" bIns="22859" numCol="1" anchor="ctr">
              <a:noAutofit/>
            </a:bodyPr>
            <a:lstStyle/>
            <a:p>
              <a:pPr>
                <a:defRPr sz="3600" b="0">
                  <a:solidFill>
                    <a:srgbClr val="1C1F25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defRPr>
              </a:pPr>
            </a:p>
          </p:txBody>
        </p:sp>
        <p:sp>
          <p:nvSpPr>
            <p:cNvPr id="6334" name="稻壳儿榴莲果果"/>
            <p:cNvSpPr/>
            <p:nvPr/>
          </p:nvSpPr>
          <p:spPr>
            <a:xfrm rot="3000000">
              <a:off x="7638477" y="33723"/>
              <a:ext cx="147549" cy="221674"/>
            </a:xfrm>
            <a:prstGeom prst="triangle">
              <a:avLst/>
            </a:prstGeom>
            <a:solidFill>
              <a:srgbClr val="3F73DC"/>
            </a:solidFill>
            <a:ln w="12700" cap="flat">
              <a:noFill/>
              <a:miter lim="400000"/>
            </a:ln>
            <a:effectLst/>
          </p:spPr>
          <p:txBody>
            <a:bodyPr wrap="square" lIns="22859" tIns="22859" rIns="22859" bIns="22859" numCol="1" anchor="ctr">
              <a:noAutofit/>
            </a:bodyPr>
            <a:lstStyle/>
            <a:p>
              <a:pPr>
                <a:defRPr sz="3600" b="0">
                  <a:solidFill>
                    <a:srgbClr val="1C1F25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defRPr>
              </a:pPr>
            </a:p>
          </p:txBody>
        </p:sp>
        <p:sp>
          <p:nvSpPr>
            <p:cNvPr id="6335" name="稻壳儿榴莲果果"/>
            <p:cNvSpPr/>
            <p:nvPr/>
          </p:nvSpPr>
          <p:spPr>
            <a:xfrm>
              <a:off x="891393" y="2804064"/>
              <a:ext cx="1916864" cy="23954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767" y="6044"/>
                  </a:moveTo>
                  <a:cubicBezTo>
                    <a:pt x="10333" y="6044"/>
                    <a:pt x="14035" y="9007"/>
                    <a:pt x="14035" y="12661"/>
                  </a:cubicBezTo>
                  <a:cubicBezTo>
                    <a:pt x="14035" y="15858"/>
                    <a:pt x="11201" y="18525"/>
                    <a:pt x="7433" y="19142"/>
                  </a:cubicBezTo>
                  <a:lnTo>
                    <a:pt x="6992" y="19196"/>
                  </a:lnTo>
                  <a:lnTo>
                    <a:pt x="6425" y="18857"/>
                  </a:lnTo>
                  <a:cubicBezTo>
                    <a:pt x="2501" y="16265"/>
                    <a:pt x="0" y="12344"/>
                    <a:pt x="0" y="7955"/>
                  </a:cubicBezTo>
                  <a:lnTo>
                    <a:pt x="2" y="7929"/>
                  </a:lnTo>
                  <a:lnTo>
                    <a:pt x="1145" y="7174"/>
                  </a:lnTo>
                  <a:cubicBezTo>
                    <a:pt x="2464" y="6461"/>
                    <a:pt x="4055" y="6044"/>
                    <a:pt x="5767" y="6044"/>
                  </a:cubicBezTo>
                  <a:close/>
                  <a:moveTo>
                    <a:pt x="5699" y="0"/>
                  </a:moveTo>
                  <a:cubicBezTo>
                    <a:pt x="5699" y="0"/>
                    <a:pt x="5699" y="0"/>
                    <a:pt x="6563" y="2093"/>
                  </a:cubicBezTo>
                  <a:cubicBezTo>
                    <a:pt x="7191" y="2123"/>
                    <a:pt x="7820" y="2186"/>
                    <a:pt x="8409" y="2279"/>
                  </a:cubicBezTo>
                  <a:cubicBezTo>
                    <a:pt x="8409" y="2279"/>
                    <a:pt x="8409" y="2279"/>
                    <a:pt x="9940" y="437"/>
                  </a:cubicBezTo>
                  <a:cubicBezTo>
                    <a:pt x="9940" y="437"/>
                    <a:pt x="9940" y="437"/>
                    <a:pt x="11863" y="937"/>
                  </a:cubicBezTo>
                  <a:cubicBezTo>
                    <a:pt x="11863" y="937"/>
                    <a:pt x="11863" y="937"/>
                    <a:pt x="11628" y="3154"/>
                  </a:cubicBezTo>
                  <a:cubicBezTo>
                    <a:pt x="12137" y="3341"/>
                    <a:pt x="12649" y="3560"/>
                    <a:pt x="13119" y="3809"/>
                  </a:cubicBezTo>
                  <a:cubicBezTo>
                    <a:pt x="13119" y="3809"/>
                    <a:pt x="13119" y="3809"/>
                    <a:pt x="15397" y="2561"/>
                  </a:cubicBezTo>
                  <a:cubicBezTo>
                    <a:pt x="15397" y="2561"/>
                    <a:pt x="15397" y="2561"/>
                    <a:pt x="16928" y="3623"/>
                  </a:cubicBezTo>
                  <a:cubicBezTo>
                    <a:pt x="16928" y="3623"/>
                    <a:pt x="16928" y="3623"/>
                    <a:pt x="15671" y="5590"/>
                  </a:cubicBezTo>
                  <a:cubicBezTo>
                    <a:pt x="16103" y="5965"/>
                    <a:pt x="16456" y="6370"/>
                    <a:pt x="16811" y="6776"/>
                  </a:cubicBezTo>
                  <a:cubicBezTo>
                    <a:pt x="16811" y="6776"/>
                    <a:pt x="16811" y="6776"/>
                    <a:pt x="19558" y="6308"/>
                  </a:cubicBezTo>
                  <a:cubicBezTo>
                    <a:pt x="19558" y="6308"/>
                    <a:pt x="19558" y="6308"/>
                    <a:pt x="20422" y="7744"/>
                  </a:cubicBezTo>
                  <a:cubicBezTo>
                    <a:pt x="20422" y="7744"/>
                    <a:pt x="20422" y="7744"/>
                    <a:pt x="18302" y="9213"/>
                  </a:cubicBezTo>
                  <a:cubicBezTo>
                    <a:pt x="18499" y="9650"/>
                    <a:pt x="18655" y="10055"/>
                    <a:pt x="18734" y="10492"/>
                  </a:cubicBezTo>
                  <a:cubicBezTo>
                    <a:pt x="18734" y="10492"/>
                    <a:pt x="18734" y="10492"/>
                    <a:pt x="21483" y="10899"/>
                  </a:cubicBezTo>
                  <a:cubicBezTo>
                    <a:pt x="21483" y="10899"/>
                    <a:pt x="21483" y="10899"/>
                    <a:pt x="21600" y="12522"/>
                  </a:cubicBezTo>
                  <a:cubicBezTo>
                    <a:pt x="21600" y="12522"/>
                    <a:pt x="21600" y="12522"/>
                    <a:pt x="19008" y="13209"/>
                  </a:cubicBezTo>
                  <a:cubicBezTo>
                    <a:pt x="18969" y="13709"/>
                    <a:pt x="18852" y="14209"/>
                    <a:pt x="18734" y="14678"/>
                  </a:cubicBezTo>
                  <a:cubicBezTo>
                    <a:pt x="18734" y="14678"/>
                    <a:pt x="18734" y="14678"/>
                    <a:pt x="21051" y="15895"/>
                  </a:cubicBezTo>
                  <a:cubicBezTo>
                    <a:pt x="21051" y="15895"/>
                    <a:pt x="21051" y="15895"/>
                    <a:pt x="20422" y="17394"/>
                  </a:cubicBezTo>
                  <a:cubicBezTo>
                    <a:pt x="20422" y="17394"/>
                    <a:pt x="20422" y="17394"/>
                    <a:pt x="17634" y="17238"/>
                  </a:cubicBezTo>
                  <a:cubicBezTo>
                    <a:pt x="17400" y="17643"/>
                    <a:pt x="17124" y="18018"/>
                    <a:pt x="16811" y="18394"/>
                  </a:cubicBezTo>
                  <a:cubicBezTo>
                    <a:pt x="16811" y="18394"/>
                    <a:pt x="16811" y="18394"/>
                    <a:pt x="18380" y="20236"/>
                  </a:cubicBezTo>
                  <a:cubicBezTo>
                    <a:pt x="18380" y="20236"/>
                    <a:pt x="18380" y="20236"/>
                    <a:pt x="17045" y="21422"/>
                  </a:cubicBezTo>
                  <a:cubicBezTo>
                    <a:pt x="17045" y="21422"/>
                    <a:pt x="17045" y="21422"/>
                    <a:pt x="14572" y="20454"/>
                  </a:cubicBezTo>
                  <a:cubicBezTo>
                    <a:pt x="14101" y="20766"/>
                    <a:pt x="13630" y="21078"/>
                    <a:pt x="13081" y="21360"/>
                  </a:cubicBezTo>
                  <a:cubicBezTo>
                    <a:pt x="13081" y="21360"/>
                    <a:pt x="13081" y="21360"/>
                    <a:pt x="13112" y="21476"/>
                  </a:cubicBezTo>
                  <a:lnTo>
                    <a:pt x="13145" y="21600"/>
                  </a:lnTo>
                  <a:lnTo>
                    <a:pt x="12405" y="21448"/>
                  </a:lnTo>
                  <a:cubicBezTo>
                    <a:pt x="11299" y="21172"/>
                    <a:pt x="10240" y="20813"/>
                    <a:pt x="9239" y="20378"/>
                  </a:cubicBezTo>
                  <a:lnTo>
                    <a:pt x="9002" y="20262"/>
                  </a:lnTo>
                  <a:lnTo>
                    <a:pt x="9299" y="20188"/>
                  </a:lnTo>
                  <a:cubicBezTo>
                    <a:pt x="9621" y="20093"/>
                    <a:pt x="9939" y="19984"/>
                    <a:pt x="10253" y="19861"/>
                  </a:cubicBezTo>
                  <a:cubicBezTo>
                    <a:pt x="15318" y="17894"/>
                    <a:pt x="17400" y="13022"/>
                    <a:pt x="14925" y="9025"/>
                  </a:cubicBezTo>
                  <a:cubicBezTo>
                    <a:pt x="13225" y="6255"/>
                    <a:pt x="9817" y="4607"/>
                    <a:pt x="6208" y="4487"/>
                  </a:cubicBezTo>
                  <a:cubicBezTo>
                    <a:pt x="4567" y="4433"/>
                    <a:pt x="2885" y="4694"/>
                    <a:pt x="1302" y="5309"/>
                  </a:cubicBezTo>
                  <a:lnTo>
                    <a:pt x="218" y="5846"/>
                  </a:lnTo>
                  <a:lnTo>
                    <a:pt x="359" y="5108"/>
                  </a:lnTo>
                  <a:cubicBezTo>
                    <a:pt x="476" y="4648"/>
                    <a:pt x="622" y="4196"/>
                    <a:pt x="794" y="3754"/>
                  </a:cubicBezTo>
                  <a:lnTo>
                    <a:pt x="1379" y="2475"/>
                  </a:lnTo>
                  <a:lnTo>
                    <a:pt x="1538" y="2623"/>
                  </a:lnTo>
                  <a:cubicBezTo>
                    <a:pt x="2087" y="2467"/>
                    <a:pt x="2637" y="2342"/>
                    <a:pt x="3186" y="2279"/>
                  </a:cubicBezTo>
                  <a:cubicBezTo>
                    <a:pt x="3186" y="2279"/>
                    <a:pt x="3186" y="2279"/>
                    <a:pt x="3697" y="93"/>
                  </a:cubicBezTo>
                  <a:cubicBezTo>
                    <a:pt x="3697" y="93"/>
                    <a:pt x="3697" y="93"/>
                    <a:pt x="5699" y="0"/>
                  </a:cubicBezTo>
                  <a:close/>
                </a:path>
              </a:pathLst>
            </a:custGeom>
            <a:solidFill>
              <a:srgbClr val="F7F9FF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22859" tIns="22859" rIns="22859" bIns="22859" numCol="1" anchor="ctr">
              <a:noAutofit/>
            </a:bodyPr>
            <a:lstStyle/>
            <a:p>
              <a:pPr>
                <a:defRPr sz="3600" b="0">
                  <a:solidFill>
                    <a:srgbClr val="1C1F25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defRPr>
              </a:pPr>
            </a:p>
          </p:txBody>
        </p:sp>
        <p:sp>
          <p:nvSpPr>
            <p:cNvPr id="6336" name="稻壳儿榴莲果果"/>
            <p:cNvSpPr/>
            <p:nvPr/>
          </p:nvSpPr>
          <p:spPr>
            <a:xfrm>
              <a:off x="2887253" y="467161"/>
              <a:ext cx="2431198" cy="27899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947" y="5725"/>
                  </a:moveTo>
                  <a:cubicBezTo>
                    <a:pt x="11426" y="5725"/>
                    <a:pt x="15058" y="8889"/>
                    <a:pt x="15058" y="12793"/>
                  </a:cubicBezTo>
                  <a:cubicBezTo>
                    <a:pt x="15058" y="16208"/>
                    <a:pt x="12277" y="19058"/>
                    <a:pt x="8581" y="19717"/>
                  </a:cubicBezTo>
                  <a:lnTo>
                    <a:pt x="8133" y="19777"/>
                  </a:lnTo>
                  <a:lnTo>
                    <a:pt x="7120" y="19240"/>
                  </a:lnTo>
                  <a:cubicBezTo>
                    <a:pt x="3674" y="17212"/>
                    <a:pt x="1172" y="14057"/>
                    <a:pt x="309" y="10382"/>
                  </a:cubicBezTo>
                  <a:lnTo>
                    <a:pt x="79" y="9069"/>
                  </a:lnTo>
                  <a:lnTo>
                    <a:pt x="221" y="8841"/>
                  </a:lnTo>
                  <a:cubicBezTo>
                    <a:pt x="1679" y="6961"/>
                    <a:pt x="4147" y="5725"/>
                    <a:pt x="6947" y="5725"/>
                  </a:cubicBezTo>
                  <a:close/>
                  <a:moveTo>
                    <a:pt x="6862" y="0"/>
                  </a:moveTo>
                  <a:cubicBezTo>
                    <a:pt x="6862" y="0"/>
                    <a:pt x="6862" y="0"/>
                    <a:pt x="7663" y="2112"/>
                  </a:cubicBezTo>
                  <a:cubicBezTo>
                    <a:pt x="8246" y="2143"/>
                    <a:pt x="8828" y="2206"/>
                    <a:pt x="9374" y="2300"/>
                  </a:cubicBezTo>
                  <a:cubicBezTo>
                    <a:pt x="9374" y="2300"/>
                    <a:pt x="9374" y="2300"/>
                    <a:pt x="10793" y="441"/>
                  </a:cubicBezTo>
                  <a:cubicBezTo>
                    <a:pt x="10793" y="441"/>
                    <a:pt x="10793" y="441"/>
                    <a:pt x="12576" y="946"/>
                  </a:cubicBezTo>
                  <a:cubicBezTo>
                    <a:pt x="12576" y="946"/>
                    <a:pt x="12576" y="946"/>
                    <a:pt x="12357" y="3184"/>
                  </a:cubicBezTo>
                  <a:cubicBezTo>
                    <a:pt x="12830" y="3372"/>
                    <a:pt x="13304" y="3593"/>
                    <a:pt x="13740" y="3845"/>
                  </a:cubicBezTo>
                  <a:cubicBezTo>
                    <a:pt x="13740" y="3845"/>
                    <a:pt x="13740" y="3845"/>
                    <a:pt x="15851" y="2585"/>
                  </a:cubicBezTo>
                  <a:cubicBezTo>
                    <a:pt x="15851" y="2585"/>
                    <a:pt x="15851" y="2585"/>
                    <a:pt x="17270" y="3656"/>
                  </a:cubicBezTo>
                  <a:cubicBezTo>
                    <a:pt x="17270" y="3656"/>
                    <a:pt x="17270" y="3656"/>
                    <a:pt x="16105" y="5642"/>
                  </a:cubicBezTo>
                  <a:cubicBezTo>
                    <a:pt x="16505" y="6020"/>
                    <a:pt x="16833" y="6430"/>
                    <a:pt x="17161" y="6839"/>
                  </a:cubicBezTo>
                  <a:cubicBezTo>
                    <a:pt x="17161" y="6839"/>
                    <a:pt x="17161" y="6839"/>
                    <a:pt x="19707" y="6366"/>
                  </a:cubicBezTo>
                  <a:cubicBezTo>
                    <a:pt x="19707" y="6366"/>
                    <a:pt x="19707" y="6366"/>
                    <a:pt x="20508" y="7816"/>
                  </a:cubicBezTo>
                  <a:cubicBezTo>
                    <a:pt x="20508" y="7816"/>
                    <a:pt x="20508" y="7816"/>
                    <a:pt x="18544" y="9298"/>
                  </a:cubicBezTo>
                  <a:cubicBezTo>
                    <a:pt x="18725" y="9739"/>
                    <a:pt x="18871" y="10148"/>
                    <a:pt x="18944" y="10589"/>
                  </a:cubicBezTo>
                  <a:cubicBezTo>
                    <a:pt x="18944" y="10589"/>
                    <a:pt x="18944" y="10589"/>
                    <a:pt x="21491" y="11000"/>
                  </a:cubicBezTo>
                  <a:cubicBezTo>
                    <a:pt x="21491" y="11000"/>
                    <a:pt x="21491" y="11000"/>
                    <a:pt x="21600" y="12638"/>
                  </a:cubicBezTo>
                  <a:cubicBezTo>
                    <a:pt x="21600" y="12638"/>
                    <a:pt x="21600" y="12638"/>
                    <a:pt x="19198" y="13332"/>
                  </a:cubicBezTo>
                  <a:cubicBezTo>
                    <a:pt x="19161" y="13837"/>
                    <a:pt x="19053" y="14341"/>
                    <a:pt x="18944" y="14814"/>
                  </a:cubicBezTo>
                  <a:cubicBezTo>
                    <a:pt x="18944" y="14814"/>
                    <a:pt x="18944" y="14814"/>
                    <a:pt x="21091" y="16043"/>
                  </a:cubicBezTo>
                  <a:cubicBezTo>
                    <a:pt x="21091" y="16043"/>
                    <a:pt x="21091" y="16043"/>
                    <a:pt x="20508" y="17555"/>
                  </a:cubicBezTo>
                  <a:cubicBezTo>
                    <a:pt x="20508" y="17555"/>
                    <a:pt x="20508" y="17555"/>
                    <a:pt x="17924" y="17398"/>
                  </a:cubicBezTo>
                  <a:cubicBezTo>
                    <a:pt x="17707" y="17807"/>
                    <a:pt x="17452" y="18186"/>
                    <a:pt x="17161" y="18564"/>
                  </a:cubicBezTo>
                  <a:cubicBezTo>
                    <a:pt x="17161" y="18564"/>
                    <a:pt x="17161" y="18564"/>
                    <a:pt x="18616" y="20424"/>
                  </a:cubicBezTo>
                  <a:cubicBezTo>
                    <a:pt x="18616" y="20424"/>
                    <a:pt x="18616" y="20424"/>
                    <a:pt x="17787" y="21226"/>
                  </a:cubicBezTo>
                  <a:lnTo>
                    <a:pt x="17404" y="21597"/>
                  </a:lnTo>
                  <a:lnTo>
                    <a:pt x="17329" y="21600"/>
                  </a:lnTo>
                  <a:lnTo>
                    <a:pt x="17258" y="21569"/>
                  </a:lnTo>
                  <a:cubicBezTo>
                    <a:pt x="17056" y="21484"/>
                    <a:pt x="16519" y="21255"/>
                    <a:pt x="15087" y="20644"/>
                  </a:cubicBezTo>
                  <a:cubicBezTo>
                    <a:pt x="14868" y="20801"/>
                    <a:pt x="14650" y="20959"/>
                    <a:pt x="14422" y="21113"/>
                  </a:cubicBezTo>
                  <a:lnTo>
                    <a:pt x="13823" y="21485"/>
                  </a:lnTo>
                  <a:lnTo>
                    <a:pt x="12911" y="21364"/>
                  </a:lnTo>
                  <a:cubicBezTo>
                    <a:pt x="11857" y="21176"/>
                    <a:pt x="10840" y="20899"/>
                    <a:pt x="9871" y="20542"/>
                  </a:cubicBezTo>
                  <a:lnTo>
                    <a:pt x="9760" y="20495"/>
                  </a:lnTo>
                  <a:lnTo>
                    <a:pt x="10200" y="20375"/>
                  </a:lnTo>
                  <a:cubicBezTo>
                    <a:pt x="10498" y="20279"/>
                    <a:pt x="10793" y="20169"/>
                    <a:pt x="11084" y="20045"/>
                  </a:cubicBezTo>
                  <a:cubicBezTo>
                    <a:pt x="15778" y="18060"/>
                    <a:pt x="17707" y="13143"/>
                    <a:pt x="15414" y="9109"/>
                  </a:cubicBezTo>
                  <a:cubicBezTo>
                    <a:pt x="13838" y="6314"/>
                    <a:pt x="10680" y="4650"/>
                    <a:pt x="7334" y="4529"/>
                  </a:cubicBezTo>
                  <a:cubicBezTo>
                    <a:pt x="5814" y="4474"/>
                    <a:pt x="4254" y="4737"/>
                    <a:pt x="2787" y="5358"/>
                  </a:cubicBezTo>
                  <a:cubicBezTo>
                    <a:pt x="2205" y="5606"/>
                    <a:pt x="1665" y="5900"/>
                    <a:pt x="1170" y="6231"/>
                  </a:cubicBezTo>
                  <a:lnTo>
                    <a:pt x="0" y="7188"/>
                  </a:lnTo>
                  <a:lnTo>
                    <a:pt x="63" y="6095"/>
                  </a:lnTo>
                  <a:cubicBezTo>
                    <a:pt x="229" y="4671"/>
                    <a:pt x="638" y="3311"/>
                    <a:pt x="1252" y="2044"/>
                  </a:cubicBezTo>
                  <a:lnTo>
                    <a:pt x="1670" y="1289"/>
                  </a:lnTo>
                  <a:lnTo>
                    <a:pt x="1740" y="1361"/>
                  </a:lnTo>
                  <a:cubicBezTo>
                    <a:pt x="1986" y="1610"/>
                    <a:pt x="2378" y="2009"/>
                    <a:pt x="3006" y="2647"/>
                  </a:cubicBezTo>
                  <a:cubicBezTo>
                    <a:pt x="3515" y="2490"/>
                    <a:pt x="4024" y="2364"/>
                    <a:pt x="4534" y="2300"/>
                  </a:cubicBezTo>
                  <a:cubicBezTo>
                    <a:pt x="4534" y="2300"/>
                    <a:pt x="4534" y="2300"/>
                    <a:pt x="5007" y="94"/>
                  </a:cubicBezTo>
                  <a:cubicBezTo>
                    <a:pt x="5007" y="94"/>
                    <a:pt x="5007" y="94"/>
                    <a:pt x="6862" y="0"/>
                  </a:cubicBezTo>
                  <a:close/>
                </a:path>
              </a:pathLst>
            </a:custGeom>
            <a:solidFill>
              <a:srgbClr val="F7F9FF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22859" tIns="22859" rIns="22859" bIns="22859" numCol="1" anchor="ctr">
              <a:noAutofit/>
            </a:bodyPr>
            <a:lstStyle/>
            <a:p>
              <a:pPr>
                <a:defRPr sz="3600" b="0">
                  <a:solidFill>
                    <a:srgbClr val="1C1F25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defRPr>
              </a:pPr>
            </a:p>
          </p:txBody>
        </p:sp>
        <p:sp>
          <p:nvSpPr>
            <p:cNvPr id="6337" name="稻壳儿榴莲果果"/>
            <p:cNvSpPr/>
            <p:nvPr/>
          </p:nvSpPr>
          <p:spPr>
            <a:xfrm>
              <a:off x="5924946" y="1385729"/>
              <a:ext cx="2088578" cy="21233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154" y="6617"/>
                  </a:moveTo>
                  <a:cubicBezTo>
                    <a:pt x="11463" y="6617"/>
                    <a:pt x="14956" y="10053"/>
                    <a:pt x="14956" y="14291"/>
                  </a:cubicBezTo>
                  <a:cubicBezTo>
                    <a:pt x="14956" y="16940"/>
                    <a:pt x="13591" y="19276"/>
                    <a:pt x="11516" y="20655"/>
                  </a:cubicBezTo>
                  <a:lnTo>
                    <a:pt x="10704" y="21088"/>
                  </a:lnTo>
                  <a:lnTo>
                    <a:pt x="10191" y="20959"/>
                  </a:lnTo>
                  <a:cubicBezTo>
                    <a:pt x="5650" y="19569"/>
                    <a:pt x="2065" y="16043"/>
                    <a:pt x="652" y="11575"/>
                  </a:cubicBezTo>
                  <a:lnTo>
                    <a:pt x="383" y="10547"/>
                  </a:lnTo>
                  <a:lnTo>
                    <a:pt x="685" y="10001"/>
                  </a:lnTo>
                  <a:cubicBezTo>
                    <a:pt x="2087" y="7959"/>
                    <a:pt x="4461" y="6617"/>
                    <a:pt x="7154" y="6617"/>
                  </a:cubicBezTo>
                  <a:close/>
                  <a:moveTo>
                    <a:pt x="7006" y="0"/>
                  </a:moveTo>
                  <a:cubicBezTo>
                    <a:pt x="7006" y="0"/>
                    <a:pt x="7006" y="0"/>
                    <a:pt x="7799" y="2361"/>
                  </a:cubicBezTo>
                  <a:cubicBezTo>
                    <a:pt x="8376" y="2395"/>
                    <a:pt x="8953" y="2466"/>
                    <a:pt x="9493" y="2571"/>
                  </a:cubicBezTo>
                  <a:cubicBezTo>
                    <a:pt x="9493" y="2571"/>
                    <a:pt x="9493" y="2571"/>
                    <a:pt x="10898" y="493"/>
                  </a:cubicBezTo>
                  <a:cubicBezTo>
                    <a:pt x="10898" y="493"/>
                    <a:pt x="10898" y="493"/>
                    <a:pt x="12664" y="1057"/>
                  </a:cubicBezTo>
                  <a:cubicBezTo>
                    <a:pt x="12664" y="1057"/>
                    <a:pt x="12664" y="1057"/>
                    <a:pt x="12447" y="3559"/>
                  </a:cubicBezTo>
                  <a:cubicBezTo>
                    <a:pt x="12915" y="3769"/>
                    <a:pt x="13385" y="4016"/>
                    <a:pt x="13816" y="4297"/>
                  </a:cubicBezTo>
                  <a:cubicBezTo>
                    <a:pt x="13816" y="4297"/>
                    <a:pt x="13816" y="4297"/>
                    <a:pt x="15907" y="2889"/>
                  </a:cubicBezTo>
                  <a:cubicBezTo>
                    <a:pt x="15907" y="2889"/>
                    <a:pt x="15907" y="2889"/>
                    <a:pt x="17312" y="4087"/>
                  </a:cubicBezTo>
                  <a:cubicBezTo>
                    <a:pt x="17312" y="4087"/>
                    <a:pt x="17312" y="4087"/>
                    <a:pt x="16158" y="6306"/>
                  </a:cubicBezTo>
                  <a:cubicBezTo>
                    <a:pt x="16555" y="6729"/>
                    <a:pt x="16879" y="7187"/>
                    <a:pt x="17205" y="7644"/>
                  </a:cubicBezTo>
                  <a:cubicBezTo>
                    <a:pt x="17205" y="7644"/>
                    <a:pt x="17205" y="7644"/>
                    <a:pt x="19726" y="7116"/>
                  </a:cubicBezTo>
                  <a:cubicBezTo>
                    <a:pt x="19726" y="7116"/>
                    <a:pt x="19726" y="7116"/>
                    <a:pt x="20519" y="8737"/>
                  </a:cubicBezTo>
                  <a:cubicBezTo>
                    <a:pt x="20519" y="8737"/>
                    <a:pt x="20519" y="8737"/>
                    <a:pt x="18573" y="10393"/>
                  </a:cubicBezTo>
                  <a:cubicBezTo>
                    <a:pt x="18754" y="10886"/>
                    <a:pt x="18897" y="11343"/>
                    <a:pt x="18970" y="11836"/>
                  </a:cubicBezTo>
                  <a:cubicBezTo>
                    <a:pt x="18970" y="11836"/>
                    <a:pt x="18970" y="11836"/>
                    <a:pt x="21492" y="12295"/>
                  </a:cubicBezTo>
                  <a:cubicBezTo>
                    <a:pt x="21492" y="12295"/>
                    <a:pt x="21492" y="12295"/>
                    <a:pt x="21600" y="14126"/>
                  </a:cubicBezTo>
                  <a:cubicBezTo>
                    <a:pt x="21600" y="14126"/>
                    <a:pt x="21600" y="14126"/>
                    <a:pt x="19221" y="14902"/>
                  </a:cubicBezTo>
                  <a:cubicBezTo>
                    <a:pt x="19185" y="15466"/>
                    <a:pt x="19078" y="16030"/>
                    <a:pt x="18970" y="16558"/>
                  </a:cubicBezTo>
                  <a:cubicBezTo>
                    <a:pt x="18970" y="16558"/>
                    <a:pt x="18970" y="16558"/>
                    <a:pt x="21096" y="17932"/>
                  </a:cubicBezTo>
                  <a:cubicBezTo>
                    <a:pt x="21096" y="17932"/>
                    <a:pt x="21096" y="17932"/>
                    <a:pt x="20519" y="19623"/>
                  </a:cubicBezTo>
                  <a:cubicBezTo>
                    <a:pt x="20519" y="19623"/>
                    <a:pt x="20519" y="19623"/>
                    <a:pt x="17960" y="19447"/>
                  </a:cubicBezTo>
                  <a:cubicBezTo>
                    <a:pt x="17745" y="19904"/>
                    <a:pt x="17492" y="20327"/>
                    <a:pt x="17205" y="20751"/>
                  </a:cubicBezTo>
                  <a:cubicBezTo>
                    <a:pt x="17205" y="20751"/>
                    <a:pt x="17205" y="20751"/>
                    <a:pt x="17556" y="21258"/>
                  </a:cubicBezTo>
                  <a:lnTo>
                    <a:pt x="17568" y="21275"/>
                  </a:lnTo>
                  <a:lnTo>
                    <a:pt x="17428" y="21310"/>
                  </a:lnTo>
                  <a:cubicBezTo>
                    <a:pt x="16483" y="21500"/>
                    <a:pt x="15506" y="21600"/>
                    <a:pt x="14505" y="21600"/>
                  </a:cubicBezTo>
                  <a:cubicBezTo>
                    <a:pt x="14004" y="21600"/>
                    <a:pt x="13509" y="21575"/>
                    <a:pt x="13022" y="21526"/>
                  </a:cubicBezTo>
                  <a:lnTo>
                    <a:pt x="12720" y="21481"/>
                  </a:lnTo>
                  <a:lnTo>
                    <a:pt x="12798" y="21428"/>
                  </a:lnTo>
                  <a:cubicBezTo>
                    <a:pt x="16247" y="18828"/>
                    <a:pt x="17461" y="14127"/>
                    <a:pt x="15474" y="10181"/>
                  </a:cubicBezTo>
                  <a:cubicBezTo>
                    <a:pt x="13914" y="7057"/>
                    <a:pt x="10786" y="5198"/>
                    <a:pt x="7473" y="5062"/>
                  </a:cubicBezTo>
                  <a:cubicBezTo>
                    <a:pt x="5967" y="5001"/>
                    <a:pt x="4423" y="5295"/>
                    <a:pt x="2971" y="5989"/>
                  </a:cubicBezTo>
                  <a:cubicBezTo>
                    <a:pt x="2394" y="6267"/>
                    <a:pt x="1860" y="6595"/>
                    <a:pt x="1369" y="6965"/>
                  </a:cubicBezTo>
                  <a:lnTo>
                    <a:pt x="44" y="8189"/>
                  </a:lnTo>
                  <a:lnTo>
                    <a:pt x="0" y="7333"/>
                  </a:lnTo>
                  <a:cubicBezTo>
                    <a:pt x="0" y="6348"/>
                    <a:pt x="101" y="5386"/>
                    <a:pt x="295" y="4458"/>
                  </a:cubicBezTo>
                  <a:lnTo>
                    <a:pt x="328" y="4331"/>
                  </a:lnTo>
                  <a:lnTo>
                    <a:pt x="376" y="4297"/>
                  </a:lnTo>
                  <a:cubicBezTo>
                    <a:pt x="376" y="4297"/>
                    <a:pt x="376" y="4297"/>
                    <a:pt x="368" y="4259"/>
                  </a:cubicBezTo>
                  <a:lnTo>
                    <a:pt x="359" y="4213"/>
                  </a:lnTo>
                  <a:lnTo>
                    <a:pt x="652" y="3090"/>
                  </a:lnTo>
                  <a:cubicBezTo>
                    <a:pt x="793" y="2644"/>
                    <a:pt x="956" y="2206"/>
                    <a:pt x="1140" y="1779"/>
                  </a:cubicBezTo>
                  <a:lnTo>
                    <a:pt x="1483" y="1079"/>
                  </a:lnTo>
                  <a:lnTo>
                    <a:pt x="1529" y="1057"/>
                  </a:lnTo>
                  <a:cubicBezTo>
                    <a:pt x="1529" y="1057"/>
                    <a:pt x="1529" y="1057"/>
                    <a:pt x="3187" y="2959"/>
                  </a:cubicBezTo>
                  <a:cubicBezTo>
                    <a:pt x="3692" y="2783"/>
                    <a:pt x="4196" y="2642"/>
                    <a:pt x="4700" y="2571"/>
                  </a:cubicBezTo>
                  <a:cubicBezTo>
                    <a:pt x="4700" y="2571"/>
                    <a:pt x="4700" y="2571"/>
                    <a:pt x="5169" y="105"/>
                  </a:cubicBezTo>
                  <a:cubicBezTo>
                    <a:pt x="5169" y="105"/>
                    <a:pt x="5169" y="105"/>
                    <a:pt x="7006" y="0"/>
                  </a:cubicBezTo>
                  <a:close/>
                </a:path>
              </a:pathLst>
            </a:custGeom>
            <a:solidFill>
              <a:srgbClr val="F7F9FF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22859" tIns="22859" rIns="22859" bIns="22859" numCol="1" anchor="ctr">
              <a:noAutofit/>
            </a:bodyPr>
            <a:lstStyle/>
            <a:p>
              <a:pPr>
                <a:defRPr sz="3600" b="0">
                  <a:solidFill>
                    <a:srgbClr val="1C1F25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defRPr>
              </a:pPr>
            </a:p>
          </p:txBody>
        </p:sp>
        <p:sp>
          <p:nvSpPr>
            <p:cNvPr id="6338" name="稻壳儿榴莲果果"/>
            <p:cNvSpPr/>
            <p:nvPr/>
          </p:nvSpPr>
          <p:spPr>
            <a:xfrm>
              <a:off x="8079408" y="115274"/>
              <a:ext cx="1491476" cy="15024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270" y="7646"/>
                  </a:moveTo>
                  <a:cubicBezTo>
                    <a:pt x="10524" y="7646"/>
                    <a:pt x="13972" y="11069"/>
                    <a:pt x="13972" y="15291"/>
                  </a:cubicBezTo>
                  <a:cubicBezTo>
                    <a:pt x="13972" y="17402"/>
                    <a:pt x="13110" y="19313"/>
                    <a:pt x="11716" y="20697"/>
                  </a:cubicBezTo>
                  <a:lnTo>
                    <a:pt x="10834" y="21420"/>
                  </a:lnTo>
                  <a:lnTo>
                    <a:pt x="10463" y="21364"/>
                  </a:lnTo>
                  <a:cubicBezTo>
                    <a:pt x="5320" y="20319"/>
                    <a:pt x="1270" y="16298"/>
                    <a:pt x="217" y="11193"/>
                  </a:cubicBezTo>
                  <a:lnTo>
                    <a:pt x="143" y="10706"/>
                  </a:lnTo>
                  <a:lnTo>
                    <a:pt x="825" y="9885"/>
                  </a:lnTo>
                  <a:cubicBezTo>
                    <a:pt x="2218" y="8501"/>
                    <a:pt x="4144" y="7646"/>
                    <a:pt x="6270" y="7646"/>
                  </a:cubicBezTo>
                  <a:close/>
                  <a:moveTo>
                    <a:pt x="5706" y="0"/>
                  </a:moveTo>
                  <a:cubicBezTo>
                    <a:pt x="5706" y="0"/>
                    <a:pt x="5706" y="0"/>
                    <a:pt x="7665" y="95"/>
                  </a:cubicBezTo>
                  <a:cubicBezTo>
                    <a:pt x="7665" y="95"/>
                    <a:pt x="7665" y="95"/>
                    <a:pt x="8233" y="2710"/>
                  </a:cubicBezTo>
                  <a:cubicBezTo>
                    <a:pt x="8841" y="2812"/>
                    <a:pt x="9444" y="2953"/>
                    <a:pt x="10005" y="3126"/>
                  </a:cubicBezTo>
                  <a:cubicBezTo>
                    <a:pt x="10005" y="3126"/>
                    <a:pt x="10005" y="3126"/>
                    <a:pt x="11734" y="1061"/>
                  </a:cubicBezTo>
                  <a:cubicBezTo>
                    <a:pt x="11734" y="1061"/>
                    <a:pt x="11734" y="1061"/>
                    <a:pt x="13541" y="1864"/>
                  </a:cubicBezTo>
                  <a:cubicBezTo>
                    <a:pt x="13541" y="1864"/>
                    <a:pt x="13541" y="1864"/>
                    <a:pt x="13022" y="4516"/>
                  </a:cubicBezTo>
                  <a:cubicBezTo>
                    <a:pt x="13494" y="4793"/>
                    <a:pt x="13963" y="5111"/>
                    <a:pt x="14388" y="5460"/>
                  </a:cubicBezTo>
                  <a:cubicBezTo>
                    <a:pt x="14388" y="5460"/>
                    <a:pt x="14388" y="5460"/>
                    <a:pt x="16767" y="4190"/>
                  </a:cubicBezTo>
                  <a:cubicBezTo>
                    <a:pt x="16767" y="4190"/>
                    <a:pt x="16767" y="4190"/>
                    <a:pt x="18118" y="5630"/>
                  </a:cubicBezTo>
                  <a:cubicBezTo>
                    <a:pt x="18118" y="5630"/>
                    <a:pt x="18118" y="5630"/>
                    <a:pt x="16638" y="7874"/>
                  </a:cubicBezTo>
                  <a:cubicBezTo>
                    <a:pt x="17010" y="8371"/>
                    <a:pt x="17300" y="8897"/>
                    <a:pt x="17592" y="9423"/>
                  </a:cubicBezTo>
                  <a:cubicBezTo>
                    <a:pt x="17592" y="9423"/>
                    <a:pt x="17592" y="9423"/>
                    <a:pt x="20326" y="9142"/>
                  </a:cubicBezTo>
                  <a:cubicBezTo>
                    <a:pt x="20326" y="9142"/>
                    <a:pt x="20326" y="9142"/>
                    <a:pt x="20979" y="10966"/>
                  </a:cubicBezTo>
                  <a:cubicBezTo>
                    <a:pt x="20979" y="10966"/>
                    <a:pt x="20979" y="10966"/>
                    <a:pt x="18726" y="12518"/>
                  </a:cubicBezTo>
                  <a:cubicBezTo>
                    <a:pt x="18860" y="13066"/>
                    <a:pt x="18959" y="13572"/>
                    <a:pt x="18979" y="14107"/>
                  </a:cubicBezTo>
                  <a:cubicBezTo>
                    <a:pt x="18979" y="14107"/>
                    <a:pt x="18979" y="14107"/>
                    <a:pt x="21600" y="14883"/>
                  </a:cubicBezTo>
                  <a:cubicBezTo>
                    <a:pt x="21600" y="14883"/>
                    <a:pt x="21600" y="14883"/>
                    <a:pt x="21502" y="16854"/>
                  </a:cubicBezTo>
                  <a:cubicBezTo>
                    <a:pt x="21502" y="16854"/>
                    <a:pt x="21502" y="16854"/>
                    <a:pt x="18891" y="17415"/>
                  </a:cubicBezTo>
                  <a:cubicBezTo>
                    <a:pt x="18788" y="18014"/>
                    <a:pt x="18609" y="18605"/>
                    <a:pt x="18434" y="19159"/>
                  </a:cubicBezTo>
                  <a:cubicBezTo>
                    <a:pt x="18434" y="19159"/>
                    <a:pt x="18434" y="19159"/>
                    <a:pt x="19317" y="19880"/>
                  </a:cubicBezTo>
                  <a:lnTo>
                    <a:pt x="19470" y="20005"/>
                  </a:lnTo>
                  <a:lnTo>
                    <a:pt x="19393" y="20052"/>
                  </a:lnTo>
                  <a:cubicBezTo>
                    <a:pt x="17900" y="20856"/>
                    <a:pt x="16234" y="21383"/>
                    <a:pt x="14463" y="21562"/>
                  </a:cubicBezTo>
                  <a:lnTo>
                    <a:pt x="13699" y="21600"/>
                  </a:lnTo>
                  <a:lnTo>
                    <a:pt x="14167" y="21078"/>
                  </a:lnTo>
                  <a:cubicBezTo>
                    <a:pt x="16047" y="18520"/>
                    <a:pt x="16644" y="15117"/>
                    <a:pt x="15465" y="11942"/>
                  </a:cubicBezTo>
                  <a:cubicBezTo>
                    <a:pt x="14054" y="8104"/>
                    <a:pt x="10493" y="5666"/>
                    <a:pt x="6614" y="5467"/>
                  </a:cubicBezTo>
                  <a:cubicBezTo>
                    <a:pt x="5320" y="5401"/>
                    <a:pt x="3992" y="5584"/>
                    <a:pt x="2696" y="6046"/>
                  </a:cubicBezTo>
                  <a:cubicBezTo>
                    <a:pt x="2053" y="6278"/>
                    <a:pt x="1448" y="6569"/>
                    <a:pt x="886" y="6910"/>
                  </a:cubicBezTo>
                  <a:lnTo>
                    <a:pt x="0" y="7574"/>
                  </a:lnTo>
                  <a:lnTo>
                    <a:pt x="18" y="7222"/>
                  </a:lnTo>
                  <a:cubicBezTo>
                    <a:pt x="198" y="5464"/>
                    <a:pt x="728" y="3810"/>
                    <a:pt x="1539" y="2328"/>
                  </a:cubicBezTo>
                  <a:lnTo>
                    <a:pt x="2191" y="1262"/>
                  </a:lnTo>
                  <a:lnTo>
                    <a:pt x="2387" y="1545"/>
                  </a:lnTo>
                  <a:cubicBezTo>
                    <a:pt x="2603" y="1857"/>
                    <a:pt x="2891" y="2274"/>
                    <a:pt x="3276" y="2829"/>
                  </a:cubicBezTo>
                  <a:cubicBezTo>
                    <a:pt x="3831" y="2698"/>
                    <a:pt x="4381" y="2604"/>
                    <a:pt x="4924" y="2585"/>
                  </a:cubicBezTo>
                  <a:cubicBezTo>
                    <a:pt x="4924" y="2585"/>
                    <a:pt x="4924" y="2585"/>
                    <a:pt x="5706" y="0"/>
                  </a:cubicBezTo>
                  <a:close/>
                </a:path>
              </a:pathLst>
            </a:custGeom>
            <a:solidFill>
              <a:srgbClr val="F7F9FF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22859" tIns="22859" rIns="22859" bIns="22859" numCol="1" anchor="ctr">
              <a:noAutofit/>
            </a:bodyPr>
            <a:lstStyle/>
            <a:p>
              <a:pPr>
                <a:defRPr sz="3600" b="0">
                  <a:solidFill>
                    <a:srgbClr val="1C1F25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defRPr>
              </a:pPr>
            </a:p>
          </p:txBody>
        </p:sp>
      </p:grpSp>
      <p:sp>
        <p:nvSpPr>
          <p:cNvPr id="33" name="稻壳儿榴莲果果"/>
          <p:cNvSpPr/>
          <p:nvPr/>
        </p:nvSpPr>
        <p:spPr>
          <a:xfrm>
            <a:off x="1787525" y="2914650"/>
            <a:ext cx="2176780" cy="82994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1600" dirty="0">
                <a:latin typeface="宋体" panose="02010600030101010101" pitchFamily="2" charset="-122"/>
                <a:cs typeface="Arial" panose="020B0604020202020204" pitchFamily="34" charset="0"/>
              </a:rPr>
              <a:t>（1）基孔制配合</a:t>
            </a:r>
            <a:endParaRPr lang="en-US" sz="1600" dirty="0">
              <a:latin typeface="宋体" panose="02010600030101010101" pitchFamily="2" charset="-122"/>
              <a:cs typeface="Arial" panose="020B0604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en-US" sz="1600" dirty="0">
                <a:latin typeface="宋体" panose="02010600030101010101" pitchFamily="2" charset="-122"/>
                <a:cs typeface="Arial" panose="020B0604020202020204" pitchFamily="34" charset="0"/>
              </a:rPr>
              <a:t>（2）基轴制配合</a:t>
            </a:r>
            <a:endParaRPr lang="en-US" sz="1600" dirty="0">
              <a:latin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4" name="稻壳儿榴莲果果"/>
          <p:cNvSpPr txBox="1"/>
          <p:nvPr/>
        </p:nvSpPr>
        <p:spPr>
          <a:xfrm>
            <a:off x="1715770" y="2401570"/>
            <a:ext cx="23202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（四）配合制度</a:t>
            </a:r>
            <a:endParaRPr lang="zh-CN" altLang="en-US" b="1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5" name="稻壳儿榴莲果果"/>
          <p:cNvSpPr/>
          <p:nvPr/>
        </p:nvSpPr>
        <p:spPr>
          <a:xfrm>
            <a:off x="8841740" y="2661285"/>
            <a:ext cx="3094355" cy="156845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1600" dirty="0">
                <a:latin typeface="宋体" panose="02010600030101010101" pitchFamily="2" charset="-122"/>
                <a:cs typeface="Arial" panose="020B0604020202020204" pitchFamily="34" charset="0"/>
              </a:rPr>
              <a:t>配合是指基本尺寸相同的相互结合的孔、轴公差带之间的关系。根据使用要求不同，孔与轴之间的配合有松有紧。</a:t>
            </a:r>
            <a:endParaRPr lang="en-US" sz="1600" dirty="0">
              <a:latin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6" name="稻壳儿榴莲果果"/>
          <p:cNvSpPr txBox="1"/>
          <p:nvPr/>
        </p:nvSpPr>
        <p:spPr>
          <a:xfrm>
            <a:off x="8841873" y="2297291"/>
            <a:ext cx="133223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（二）配合</a:t>
            </a:r>
            <a:endParaRPr lang="zh-CN" altLang="en-US" b="1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7" name="稻壳儿榴莲果果"/>
          <p:cNvSpPr/>
          <p:nvPr/>
        </p:nvSpPr>
        <p:spPr>
          <a:xfrm>
            <a:off x="4522470" y="5530850"/>
            <a:ext cx="4772025" cy="82994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1600" dirty="0">
                <a:latin typeface="宋体" panose="02010600030101010101" pitchFamily="2" charset="-122"/>
                <a:cs typeface="Arial" panose="020B0604020202020204" pitchFamily="34" charset="0"/>
              </a:rPr>
              <a:t>标准公差确定公差带大小，基本偏差（上、下偏差中靠近零线的偏差叫基本偏差）确定公差带位置。</a:t>
            </a:r>
            <a:endParaRPr lang="en-US" sz="1600" dirty="0">
              <a:latin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8" name="稻壳儿榴莲果果"/>
          <p:cNvSpPr txBox="1"/>
          <p:nvPr/>
        </p:nvSpPr>
        <p:spPr>
          <a:xfrm>
            <a:off x="5250337" y="5162697"/>
            <a:ext cx="294132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（三）标准公差与基本偏差</a:t>
            </a:r>
            <a:endParaRPr lang="zh-CN" altLang="en-US" b="1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9" name="稻壳儿榴莲果果"/>
          <p:cNvSpPr/>
          <p:nvPr/>
        </p:nvSpPr>
        <p:spPr>
          <a:xfrm>
            <a:off x="3109595" y="1451610"/>
            <a:ext cx="6591935" cy="4603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1600" dirty="0">
                <a:latin typeface="宋体" panose="02010600030101010101" pitchFamily="2" charset="-122"/>
                <a:cs typeface="Arial" panose="020B0604020202020204" pitchFamily="34" charset="0"/>
              </a:rPr>
              <a:t>（1）基本尺寸（2）极限尺寸（3）极限偏差（4）尺寸公差（5）公差带</a:t>
            </a:r>
            <a:endParaRPr lang="en-US" sz="1600" dirty="0">
              <a:latin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0" name="稻壳儿榴莲果果"/>
          <p:cNvSpPr txBox="1"/>
          <p:nvPr/>
        </p:nvSpPr>
        <p:spPr>
          <a:xfrm>
            <a:off x="4470963" y="1083507"/>
            <a:ext cx="374904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（一）公差的有关术语（图 7.28）</a:t>
            </a:r>
            <a:endParaRPr lang="zh-CN" altLang="en-US" b="1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4" name="稻壳儿榴莲果果"/>
          <p:cNvSpPr/>
          <p:nvPr/>
        </p:nvSpPr>
        <p:spPr>
          <a:xfrm>
            <a:off x="891267" y="189592"/>
            <a:ext cx="304101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三、极限与配合</a:t>
            </a:r>
            <a:endParaRPr lang="zh-CN" altLang="en-US" sz="32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稻壳儿榴莲果果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</a:fld>
            <a:endParaRPr lang="en-US" dirty="0"/>
          </a:p>
        </p:txBody>
      </p:sp>
      <p:sp>
        <p:nvSpPr>
          <p:cNvPr id="3" name="稻壳儿榴莲果果"/>
          <p:cNvSpPr/>
          <p:nvPr/>
        </p:nvSpPr>
        <p:spPr>
          <a:xfrm>
            <a:off x="892175" y="4742815"/>
            <a:ext cx="2608580" cy="82994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1600" dirty="0">
                <a:latin typeface="宋体" panose="02010600030101010101" pitchFamily="2" charset="-122"/>
                <a:cs typeface="Arial" panose="020B0604020202020204" pitchFamily="34" charset="0"/>
              </a:rPr>
              <a:t>（1）在装配图上的标注。</a:t>
            </a:r>
            <a:endParaRPr lang="en-US" sz="1600" dirty="0">
              <a:latin typeface="宋体" panose="02010600030101010101" pitchFamily="2" charset="-122"/>
              <a:cs typeface="Arial" panose="020B0604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en-US" sz="1600" dirty="0">
                <a:latin typeface="宋体" panose="02010600030101010101" pitchFamily="2" charset="-122"/>
                <a:cs typeface="Arial" panose="020B0604020202020204" pitchFamily="34" charset="0"/>
              </a:rPr>
              <a:t>（2）在零件图上的标注。</a:t>
            </a:r>
            <a:endParaRPr lang="en-US" sz="1600" dirty="0">
              <a:latin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" name="稻壳儿榴莲果果"/>
          <p:cNvSpPr txBox="1"/>
          <p:nvPr/>
        </p:nvSpPr>
        <p:spPr>
          <a:xfrm>
            <a:off x="1251585" y="4096385"/>
            <a:ext cx="23202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（五）极限与配合的标注与查表</a:t>
            </a:r>
            <a:endParaRPr lang="zh-CN" altLang="en-US" b="1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稻壳儿榴莲果果"/>
          <p:cNvSpPr txBox="1"/>
          <p:nvPr/>
        </p:nvSpPr>
        <p:spPr>
          <a:xfrm>
            <a:off x="886159" y="1842922"/>
            <a:ext cx="3745231" cy="869950"/>
          </a:xfrm>
          <a:prstGeom prst="rect">
            <a:avLst/>
          </a:prstGeom>
        </p:spPr>
        <p:txBody>
          <a:bodyPr vert="horz" wrap="square" lIns="0" tIns="39370" rIns="0" bIns="0" rtlCol="0">
            <a:spAutoFit/>
          </a:bodyPr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marL="12700" marR="5080" lvl="0" indent="200025" defTabSz="914400" rtl="0" eaLnBrk="1" fontAlgn="auto" latinLnBrk="0" hangingPunct="1">
              <a:spcBef>
                <a:spcPts val="31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5400" b="1" spc="5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Part 2</a:t>
            </a:r>
            <a:endParaRPr sz="5400" b="1" spc="5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" name="稻壳儿榴莲果果"/>
          <p:cNvSpPr txBox="1">
            <a:spLocks noGrp="1"/>
          </p:cNvSpPr>
          <p:nvPr/>
        </p:nvSpPr>
        <p:spPr>
          <a:xfrm>
            <a:off x="1059815" y="2713990"/>
            <a:ext cx="4899025" cy="16751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>
            <a:lvl1pPr>
              <a:defRPr sz="3500" b="0" i="0">
                <a:solidFill>
                  <a:srgbClr val="585858"/>
                </a:solidFill>
                <a:latin typeface="Droid Sans Fallback"/>
                <a:ea typeface="+mj-ea"/>
                <a:cs typeface="Droid Sans Fallback"/>
              </a:defRPr>
            </a:lvl1pPr>
          </a:lstStyle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zh-CN" altLang="en-US" sz="5400" spc="5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IPAexGothic"/>
              </a:rPr>
              <a:t>利用</a:t>
            </a:r>
            <a:r>
              <a:rPr lang="en-US" altLang="zh-CN" sz="5400" spc="5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IPAexGothic"/>
              </a:rPr>
              <a:t>AutoCAD</a:t>
            </a:r>
            <a:r>
              <a:rPr lang="zh-CN" altLang="en-US" sz="5400" spc="5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IPAexGothic"/>
              </a:rPr>
              <a:t>绘制零件图</a:t>
            </a:r>
            <a:endParaRPr lang="zh-CN" altLang="en-US" sz="5400" spc="5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IPAexGothic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稻壳儿榴莲果果"/>
          <p:cNvSpPr txBox="1"/>
          <p:nvPr/>
        </p:nvSpPr>
        <p:spPr>
          <a:xfrm flipH="1">
            <a:off x="744855" y="795020"/>
            <a:ext cx="10283825" cy="8305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buClrTx/>
              <a:buSzTx/>
              <a:buFontTx/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利用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AutoCAD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绘制图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8.3-8.5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所示千斤顶的零件图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，除了要掌握前面所学过的绘图命令外，还需要掌握尺寸精度、表面结构代号、几何公差等技术要求的标注方法。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" name="稻壳儿榴莲果果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</a:fld>
            <a:endParaRPr lang="en-US" dirty="0"/>
          </a:p>
        </p:txBody>
      </p:sp>
      <p:sp>
        <p:nvSpPr>
          <p:cNvPr id="17" name="稻壳儿榴莲果果"/>
          <p:cNvSpPr/>
          <p:nvPr/>
        </p:nvSpPr>
        <p:spPr>
          <a:xfrm>
            <a:off x="900430" y="90776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p>
            <a:pPr algn="dist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任务分析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92040" y="1798320"/>
            <a:ext cx="2910840" cy="4267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88300" y="1798320"/>
            <a:ext cx="3040380" cy="41300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7970" y="1798320"/>
            <a:ext cx="2865120" cy="42443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稻壳儿榴莲果果"/>
          <p:cNvSpPr txBox="1"/>
          <p:nvPr/>
        </p:nvSpPr>
        <p:spPr>
          <a:xfrm>
            <a:off x="899526" y="912110"/>
            <a:ext cx="488560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一、尺寸公差的标注方法</a:t>
            </a:r>
            <a:endParaRPr lang="zh-CN" altLang="en-US" sz="2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稻壳儿榴莲果果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</a:fld>
            <a:endParaRPr lang="en-US" dirty="0"/>
          </a:p>
        </p:txBody>
      </p:sp>
      <p:sp>
        <p:nvSpPr>
          <p:cNvPr id="17" name="稻壳儿榴莲果果"/>
          <p:cNvSpPr/>
          <p:nvPr/>
        </p:nvSpPr>
        <p:spPr>
          <a:xfrm>
            <a:off x="900430" y="219681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p>
            <a:pPr algn="dist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相关知识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00430" y="1549083"/>
            <a:ext cx="5080000" cy="398780"/>
          </a:xfrm>
          <a:prstGeom prst="rect">
            <a:avLst/>
          </a:prstGeom>
        </p:spPr>
        <p:txBody>
          <a:bodyPr>
            <a:spAutoFit/>
          </a:bodyPr>
          <a:p>
            <a:pPr marL="0" indent="304800" algn="l" defTabSz="266700" font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0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用修改命令标注</a:t>
            </a:r>
            <a:endParaRPr lang="zh-CN" altLang="en-US" sz="200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89660" y="2125345"/>
            <a:ext cx="10067290" cy="3371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127000" algn="just" defTabSz="266700" fontAlgn="ctr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选择下拉菜单中的【修改】</a:t>
            </a: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</a:rPr>
              <a:t>→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【对象】</a:t>
            </a: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</a:rPr>
              <a:t>→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【文字】</a:t>
            </a: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</a:rPr>
              <a:t>→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【编辑】，再选择所要标注的尺寸，弹出【文字编辑器】</a:t>
            </a:r>
            <a:endParaRPr lang="zh-CN" altLang="en-US" sz="1600">
              <a:latin typeface="Times New Roman" panose="02020603050405020304"/>
              <a:ea typeface="宋体" panose="02010600030101010101" pitchFamily="2" charset="-122"/>
            </a:endParaRPr>
          </a:p>
        </p:txBody>
      </p:sp>
      <p:pic>
        <p:nvPicPr>
          <p:cNvPr id="5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05965" y="3088640"/>
            <a:ext cx="7048500" cy="18103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稻壳儿榴莲果果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</a:fld>
            <a:endParaRPr lang="en-US" dirty="0"/>
          </a:p>
        </p:txBody>
      </p:sp>
      <p:sp>
        <p:nvSpPr>
          <p:cNvPr id="17" name="稻壳儿榴莲果果"/>
          <p:cNvSpPr/>
          <p:nvPr/>
        </p:nvSpPr>
        <p:spPr>
          <a:xfrm>
            <a:off x="900430" y="219681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p>
            <a:pPr algn="dist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相关知识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02280" y="5687378"/>
            <a:ext cx="5080000" cy="645160"/>
          </a:xfrm>
          <a:prstGeom prst="rect">
            <a:avLst/>
          </a:prstGeom>
        </p:spPr>
        <p:txBody>
          <a:bodyPr>
            <a:spAutoFit/>
          </a:bodyPr>
          <a:p>
            <a:pPr marL="0" indent="304800" algn="l" defTabSz="266700" font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chemeClr val="tx2"/>
                </a:solidFill>
                <a:latin typeface="Times New Roman" panose="02020603050405020304"/>
                <a:ea typeface="宋体" panose="02010600030101010101" pitchFamily="2" charset="-122"/>
              </a:rPr>
              <a:t>    </a:t>
            </a:r>
            <a:endParaRPr lang="en-US" altLang="zh-CN" sz="2000">
              <a:solidFill>
                <a:schemeClr val="tx2"/>
              </a:solidFill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304800" algn="l" defTabSz="266700" fontAlgn="ctr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chemeClr val="tx1"/>
                </a:solidFill>
                <a:latin typeface="Times New Roman" panose="02020603050405020304"/>
                <a:ea typeface="宋体" panose="02010600030101010101" pitchFamily="2" charset="-122"/>
              </a:rPr>
              <a:t>用【特性】对话框添加尺寸的极限偏差</a:t>
            </a:r>
            <a:endParaRPr lang="zh-CN" altLang="en-US" sz="1600">
              <a:solidFill>
                <a:schemeClr val="tx1"/>
              </a:solidFill>
              <a:latin typeface="Times New Roman" panose="02020603050405020304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16000" y="1043623"/>
            <a:ext cx="5080000" cy="398780"/>
          </a:xfrm>
          <a:prstGeom prst="rect">
            <a:avLst/>
          </a:prstGeom>
        </p:spPr>
        <p:txBody>
          <a:bodyPr>
            <a:spAutoFit/>
          </a:bodyPr>
          <a:p>
            <a:pPr marL="0" indent="304800" algn="l" defTabSz="266700" font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chemeClr val="tx2"/>
                </a:solidFill>
                <a:latin typeface="Times New Roman" panose="02020603050405020304"/>
                <a:ea typeface="Times New Roman" panose="02020603050405020304"/>
              </a:rPr>
              <a:t>2.</a:t>
            </a:r>
            <a:r>
              <a:rPr lang="zh-CN" altLang="en-US" sz="2000">
                <a:solidFill>
                  <a:schemeClr val="tx2"/>
                </a:solidFill>
                <a:latin typeface="Times New Roman" panose="02020603050405020304"/>
                <a:ea typeface="宋体" panose="02010600030101010101" pitchFamily="2" charset="-122"/>
              </a:rPr>
              <a:t>在【特性】对话框中添加偏差</a:t>
            </a:r>
            <a:endParaRPr lang="zh-CN" altLang="en-US" sz="2000">
              <a:solidFill>
                <a:schemeClr val="tx2"/>
              </a:solidFill>
              <a:latin typeface="Times New Roman" panose="02020603050405020304"/>
              <a:ea typeface="宋体" panose="02010600030101010101" pitchFamily="2" charset="-122"/>
            </a:endParaRPr>
          </a:p>
        </p:txBody>
      </p:sp>
      <p:pic>
        <p:nvPicPr>
          <p:cNvPr id="756605277" name="图片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227"/>
          <a:stretch>
            <a:fillRect/>
          </a:stretch>
        </p:blipFill>
        <p:spPr>
          <a:xfrm>
            <a:off x="2646680" y="1817370"/>
            <a:ext cx="2388870" cy="362521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05120" y="3082290"/>
            <a:ext cx="2164080" cy="6934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稻壳儿榴莲果果"/>
          <p:cNvSpPr txBox="1"/>
          <p:nvPr/>
        </p:nvSpPr>
        <p:spPr>
          <a:xfrm>
            <a:off x="899526" y="912110"/>
            <a:ext cx="488560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二、表面粗糙度代（符）号的标注</a:t>
            </a:r>
            <a:endParaRPr lang="zh-CN" altLang="en-US" sz="2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稻壳儿榴莲果果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</a:fld>
            <a:endParaRPr lang="en-US" dirty="0"/>
          </a:p>
        </p:txBody>
      </p:sp>
      <p:sp>
        <p:nvSpPr>
          <p:cNvPr id="17" name="稻壳儿榴莲果果"/>
          <p:cNvSpPr/>
          <p:nvPr/>
        </p:nvSpPr>
        <p:spPr>
          <a:xfrm>
            <a:off x="900430" y="219681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p>
            <a:pPr algn="dist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相关知识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00430" y="1496536"/>
            <a:ext cx="5080000" cy="398780"/>
          </a:xfrm>
          <a:prstGeom prst="rect">
            <a:avLst/>
          </a:prstGeom>
        </p:spPr>
        <p:txBody>
          <a:bodyPr>
            <a:spAutoFit/>
          </a:bodyPr>
          <a:p>
            <a:pPr marL="0" indent="304800" algn="just" defTabSz="266700" font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Times New Roman" panose="02020603050405020304"/>
              </a:rPr>
              <a:t>1.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画出基本符号图形，如图所示。</a:t>
            </a:r>
            <a:endParaRPr lang="zh-CN" altLang="en-US" sz="2000">
              <a:latin typeface="Times New Roman" panose="02020603050405020304"/>
              <a:ea typeface="宋体" panose="02010600030101010101" pitchFamily="2" charset="-122"/>
            </a:endParaRPr>
          </a:p>
        </p:txBody>
      </p:sp>
      <p:pic>
        <p:nvPicPr>
          <p:cNvPr id="7" name="图片 6"/>
          <p:cNvPicPr/>
          <p:nvPr/>
        </p:nvPicPr>
        <p:blipFill>
          <a:blip r:embed="rId1"/>
          <a:stretch>
            <a:fillRect/>
          </a:stretch>
        </p:blipFill>
        <p:spPr>
          <a:xfrm>
            <a:off x="1708785" y="2123440"/>
            <a:ext cx="5581015" cy="74295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747395" y="2207895"/>
            <a:ext cx="7176770" cy="1145540"/>
          </a:xfrm>
          <a:prstGeom prst="rect">
            <a:avLst/>
          </a:prstGeom>
        </p:spPr>
        <p:txBody>
          <a:bodyPr wrap="square">
            <a:spAutoFit/>
          </a:bodyPr>
          <a:p>
            <a:endParaRPr lang="en-US" altLang="zh-CN" sz="2400"/>
          </a:p>
          <a:p>
            <a:pPr marL="0" indent="127000" algn="ctr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9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 </a:t>
            </a:r>
            <a:endParaRPr lang="en-US" altLang="zh-CN" sz="19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127000" algn="ctr" defTabSz="266700" fontAlgn="ctr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（</a:t>
            </a:r>
            <a:r>
              <a:rPr lang="en-US" altLang="zh-CN" sz="1600">
                <a:latin typeface="Times New Roman" panose="02020603050405020304"/>
                <a:ea typeface="Times New Roman" panose="02020603050405020304"/>
              </a:rPr>
              <a:t>a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）绘制图形 </a:t>
            </a: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</a:rPr>
              <a:t>           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（</a:t>
            </a:r>
            <a:r>
              <a:rPr lang="en-US" altLang="zh-CN" sz="1600">
                <a:latin typeface="Times New Roman" panose="02020603050405020304"/>
                <a:ea typeface="Times New Roman" panose="02020603050405020304"/>
              </a:rPr>
              <a:t>b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）定义属性 </a:t>
            </a: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</a:rPr>
              <a:t>         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（</a:t>
            </a:r>
            <a:r>
              <a:rPr lang="en-US" altLang="zh-CN" sz="1600">
                <a:latin typeface="Times New Roman" panose="02020603050405020304"/>
                <a:ea typeface="Times New Roman" panose="02020603050405020304"/>
              </a:rPr>
              <a:t>c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）插入带属性的图块</a:t>
            </a:r>
            <a:endParaRPr lang="zh-CN" altLang="en-US" sz="1600">
              <a:latin typeface="Times New Roman" panose="02020603050405020304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16000" y="3955733"/>
            <a:ext cx="5080000" cy="398780"/>
          </a:xfrm>
          <a:prstGeom prst="rect">
            <a:avLst/>
          </a:prstGeom>
        </p:spPr>
        <p:txBody>
          <a:bodyPr>
            <a:spAutoFit/>
          </a:bodyPr>
          <a:p>
            <a:pPr marL="0" indent="127000" algn="just" defTabSz="266700" font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Times New Roman" panose="02020603050405020304"/>
              </a:rPr>
              <a:t>2.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定义属性</a:t>
            </a:r>
            <a:endParaRPr lang="zh-CN" altLang="en-US" sz="2000">
              <a:latin typeface="Times New Roman" panose="02020603050405020304"/>
              <a:ea typeface="宋体" panose="02010600030101010101" pitchFamily="2" charset="-122"/>
            </a:endParaRPr>
          </a:p>
        </p:txBody>
      </p:sp>
      <p:pic>
        <p:nvPicPr>
          <p:cNvPr id="1974677638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8240" y="3546158"/>
            <a:ext cx="3863340" cy="30219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稻壳儿榴莲果果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</a:fld>
            <a:endParaRPr lang="en-US" dirty="0"/>
          </a:p>
        </p:txBody>
      </p:sp>
      <p:sp>
        <p:nvSpPr>
          <p:cNvPr id="17" name="稻壳儿榴莲果果"/>
          <p:cNvSpPr/>
          <p:nvPr/>
        </p:nvSpPr>
        <p:spPr>
          <a:xfrm>
            <a:off x="900430" y="219681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p>
            <a:pPr algn="dist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相关知识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16000" y="1000443"/>
            <a:ext cx="5080000" cy="398780"/>
          </a:xfrm>
          <a:prstGeom prst="rect">
            <a:avLst/>
          </a:prstGeom>
        </p:spPr>
        <p:txBody>
          <a:bodyPr>
            <a:spAutoFit/>
          </a:bodyPr>
          <a:p>
            <a:pPr marL="0" indent="127000" algn="just" defTabSz="266700" font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Times New Roman" panose="02020603050405020304"/>
              </a:rPr>
              <a:t>3.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定义带属性的图块</a:t>
            </a:r>
            <a:endParaRPr lang="zh-CN" altLang="en-US" sz="2000">
              <a:latin typeface="Times New Roman" panose="02020603050405020304"/>
              <a:ea typeface="宋体" panose="02010600030101010101" pitchFamily="2" charset="-122"/>
            </a:endParaRPr>
          </a:p>
        </p:txBody>
      </p:sp>
      <p:pic>
        <p:nvPicPr>
          <p:cNvPr id="132289856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92413" y="1693228"/>
            <a:ext cx="4749165" cy="294449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936365" y="4879340"/>
            <a:ext cx="2635885" cy="3371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127000" algn="just" defTabSz="266700" fontAlgn="ctr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【块定义】对话框</a:t>
            </a:r>
            <a:endParaRPr lang="zh-CN" altLang="en-US" sz="1600">
              <a:latin typeface="Times New Roman" panose="02020603050405020304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16000" y="5457825"/>
            <a:ext cx="9393555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127000" algn="just" defTabSz="266700" font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Times New Roman" panose="02020603050405020304"/>
              </a:rPr>
              <a:t>4.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用</a:t>
            </a:r>
            <a:r>
              <a:rPr lang="en-US" altLang="zh-CN" sz="2000">
                <a:latin typeface="Times New Roman" panose="02020603050405020304"/>
                <a:ea typeface="Times New Roman" panose="02020603050405020304"/>
              </a:rPr>
              <a:t>Wblock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命令将图块以文件形式保存，以便在其他文件中调用</a:t>
            </a:r>
            <a:endParaRPr lang="zh-CN" altLang="en-US" sz="2000">
              <a:latin typeface="Times New Roman" panose="02020603050405020304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稻壳儿榴莲果果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</a:fld>
            <a:endParaRPr lang="en-US" dirty="0"/>
          </a:p>
        </p:txBody>
      </p:sp>
      <p:sp>
        <p:nvSpPr>
          <p:cNvPr id="17" name="稻壳儿榴莲果果"/>
          <p:cNvSpPr/>
          <p:nvPr/>
        </p:nvSpPr>
        <p:spPr>
          <a:xfrm>
            <a:off x="900430" y="219681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p>
            <a:pPr algn="dist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相关知识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00430" y="1022033"/>
            <a:ext cx="5080000" cy="398780"/>
          </a:xfrm>
          <a:prstGeom prst="rect">
            <a:avLst/>
          </a:prstGeom>
        </p:spPr>
        <p:txBody>
          <a:bodyPr>
            <a:spAutoFit/>
          </a:bodyPr>
          <a:p>
            <a:pPr marL="0" indent="127000" algn="just" defTabSz="266700" font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Times New Roman" panose="02020603050405020304"/>
              </a:rPr>
              <a:t>5.</a:t>
            </a: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插入图块</a:t>
            </a:r>
            <a:endParaRPr lang="zh-CN" altLang="en-US" sz="2000">
              <a:latin typeface="Times New Roman" panose="02020603050405020304"/>
              <a:ea typeface="宋体" panose="02010600030101010101" pitchFamily="2" charset="-122"/>
            </a:endParaRPr>
          </a:p>
        </p:txBody>
      </p:sp>
      <p:pic>
        <p:nvPicPr>
          <p:cNvPr id="7" name="图片 6"/>
          <p:cNvPicPr/>
          <p:nvPr/>
        </p:nvPicPr>
        <p:blipFill>
          <a:blip r:embed="rId1"/>
          <a:stretch>
            <a:fillRect/>
          </a:stretch>
        </p:blipFill>
        <p:spPr>
          <a:xfrm>
            <a:off x="1203960" y="1789430"/>
            <a:ext cx="3597910" cy="263017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808355" y="4878070"/>
            <a:ext cx="3722370" cy="3371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127000" algn="ctr" defTabSz="266700" fontAlgn="ctr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图块插入时对齐方法</a:t>
            </a:r>
            <a:endParaRPr lang="zh-CN" altLang="en-US" sz="1600">
              <a:latin typeface="Times New Roman" panose="02020603050405020304"/>
              <a:ea typeface="宋体" panose="02010600030101010101" pitchFamily="2" charset="-122"/>
            </a:endParaRPr>
          </a:p>
        </p:txBody>
      </p:sp>
      <p:pic>
        <p:nvPicPr>
          <p:cNvPr id="9" name="图片 8"/>
          <p:cNvPicPr/>
          <p:nvPr/>
        </p:nvPicPr>
        <p:blipFill>
          <a:blip r:embed="rId2"/>
          <a:stretch>
            <a:fillRect/>
          </a:stretch>
        </p:blipFill>
        <p:spPr>
          <a:xfrm>
            <a:off x="7074535" y="1515110"/>
            <a:ext cx="2714625" cy="336359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705316" y="4975066"/>
            <a:ext cx="5080000" cy="337185"/>
          </a:xfrm>
          <a:prstGeom prst="rect">
            <a:avLst/>
          </a:prstGeom>
        </p:spPr>
        <p:txBody>
          <a:bodyPr>
            <a:spAutoFit/>
          </a:bodyPr>
          <a:p>
            <a:pPr marL="0" indent="127000" algn="ctr" defTabSz="266700" fontAlgn="ctr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图块【插入】对话框</a:t>
            </a:r>
            <a:endParaRPr lang="zh-CN" altLang="en-US" sz="1600">
              <a:latin typeface="Times New Roman" panose="02020603050405020304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716530" y="1140302"/>
            <a:ext cx="5080000" cy="583565"/>
          </a:xfrm>
          <a:prstGeom prst="rect">
            <a:avLst/>
          </a:prstGeom>
        </p:spPr>
        <p:txBody>
          <a:bodyPr>
            <a:spAutoFit/>
          </a:bodyPr>
          <a:p>
            <a:pPr marL="0" indent="127000" algn="just" defTabSz="266700" fontAlgn="ctr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用【插入块】命令</a:t>
            </a: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</a:rPr>
              <a:t>    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  <a:sym typeface="+mn-ea"/>
              </a:rPr>
              <a:t>调入已创建的图块</a:t>
            </a:r>
            <a:endParaRPr lang="zh-CN" altLang="en-US" sz="16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127000" algn="just" defTabSz="266700" fontAlgn="ctr">
              <a:spcBef>
                <a:spcPct val="0"/>
              </a:spcBef>
              <a:spcAft>
                <a:spcPct val="0"/>
              </a:spcAft>
            </a:pPr>
            <a:endParaRPr lang="en-US" altLang="zh-CN" sz="1600">
              <a:latin typeface="Times New Roman" panose="02020603050405020304"/>
              <a:ea typeface="宋体" panose="02010600030101010101" pitchFamily="2" charset="-122"/>
            </a:endParaRPr>
          </a:p>
        </p:txBody>
      </p:sp>
      <p:pic>
        <p:nvPicPr>
          <p:cNvPr id="12" name="图片 11"/>
          <p:cNvPicPr/>
          <p:nvPr/>
        </p:nvPicPr>
        <p:blipFill>
          <a:blip r:embed="rId3"/>
          <a:stretch>
            <a:fillRect/>
          </a:stretch>
        </p:blipFill>
        <p:spPr>
          <a:xfrm>
            <a:off x="4573270" y="1230471"/>
            <a:ext cx="228917" cy="19081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稻壳儿榴莲果果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</a:fld>
            <a:endParaRPr lang="en-US" dirty="0"/>
          </a:p>
        </p:txBody>
      </p:sp>
      <p:sp>
        <p:nvSpPr>
          <p:cNvPr id="17" name="稻壳儿榴莲果果"/>
          <p:cNvSpPr/>
          <p:nvPr/>
        </p:nvSpPr>
        <p:spPr>
          <a:xfrm>
            <a:off x="900430" y="219681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p>
            <a:pPr algn="dist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相关知识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0" name="稻壳儿榴莲果果"/>
          <p:cNvSpPr txBox="1"/>
          <p:nvPr/>
        </p:nvSpPr>
        <p:spPr>
          <a:xfrm>
            <a:off x="899526" y="912110"/>
            <a:ext cx="488560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三、几何公差的标注方法</a:t>
            </a:r>
            <a:endParaRPr lang="zh-CN" altLang="en-US" sz="2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45845" y="1678305"/>
            <a:ext cx="10154920" cy="39878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127000" algn="just" defTabSz="266700" font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chemeClr val="tx2"/>
                </a:solidFill>
                <a:latin typeface="等线" panose="02010600030101010101" charset="-122"/>
                <a:ea typeface="宋体" panose="02010600030101010101" pitchFamily="2" charset="-122"/>
              </a:rPr>
              <a:t>几何公差的几何特征符号及其公差框格、指引线、箭头可用【快建引线】标注</a:t>
            </a:r>
            <a:endParaRPr lang="zh-CN" altLang="en-US" sz="2000">
              <a:solidFill>
                <a:schemeClr val="tx2"/>
              </a:solidFill>
              <a:latin typeface="等线" panose="02010600030101010101" charset="-122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/>
          <p:nvPr/>
        </p:nvPicPr>
        <p:blipFill>
          <a:blip r:embed="rId1"/>
          <a:stretch>
            <a:fillRect/>
          </a:stretch>
        </p:blipFill>
        <p:spPr>
          <a:xfrm>
            <a:off x="1166971" y="2383314"/>
            <a:ext cx="3772217" cy="249967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85261" y="5189061"/>
            <a:ext cx="5080000" cy="337185"/>
          </a:xfrm>
          <a:prstGeom prst="rect">
            <a:avLst/>
          </a:prstGeom>
        </p:spPr>
        <p:txBody>
          <a:bodyPr>
            <a:spAutoFit/>
          </a:bodyPr>
          <a:p>
            <a:pPr marL="0" indent="127000" algn="ctr" defTabSz="266700" fontAlgn="ctr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atin typeface="等线" panose="02010600030101010101" charset="-122"/>
                <a:ea typeface="宋体" panose="02010600030101010101" pitchFamily="2" charset="-122"/>
              </a:rPr>
              <a:t>【引线设置】对话框</a:t>
            </a:r>
            <a:endParaRPr lang="zh-CN" altLang="en-US" sz="1600">
              <a:latin typeface="等线" panose="02010600030101010101" charset="-122"/>
              <a:ea typeface="宋体" panose="02010600030101010101" pitchFamily="2" charset="-122"/>
            </a:endParaRPr>
          </a:p>
        </p:txBody>
      </p:sp>
      <p:pic>
        <p:nvPicPr>
          <p:cNvPr id="11" name="图片 10"/>
          <p:cNvPicPr/>
          <p:nvPr/>
        </p:nvPicPr>
        <p:blipFill>
          <a:blip r:embed="rId2"/>
          <a:stretch>
            <a:fillRect/>
          </a:stretch>
        </p:blipFill>
        <p:spPr>
          <a:xfrm>
            <a:off x="6352381" y="2862739"/>
            <a:ext cx="4115117" cy="1684337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5784691" y="4971256"/>
            <a:ext cx="5080000" cy="337185"/>
          </a:xfrm>
          <a:prstGeom prst="rect">
            <a:avLst/>
          </a:prstGeom>
        </p:spPr>
        <p:txBody>
          <a:bodyPr>
            <a:spAutoFit/>
          </a:bodyPr>
          <a:p>
            <a:pPr marL="0" indent="127000" algn="ctr" defTabSz="266700" fontAlgn="ctr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atin typeface="等线" panose="02010600030101010101" charset="-122"/>
                <a:ea typeface="宋体" panose="02010600030101010101" pitchFamily="2" charset="-122"/>
              </a:rPr>
              <a:t>【形位公差】对话框</a:t>
            </a:r>
            <a:endParaRPr lang="zh-CN" altLang="en-US" sz="1600">
              <a:latin typeface="等线" panose="02010600030101010101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430194"/>
            <a:ext cx="6577781" cy="31792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0"/>
            <a:ext cx="8111613" cy="68580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0"/>
                </a:schemeClr>
              </a:gs>
              <a:gs pos="41000">
                <a:schemeClr val="tx1">
                  <a:alpha val="6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47015" y="3095625"/>
            <a:ext cx="633031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rgbClr val="F2BC68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项目一　</a:t>
            </a:r>
            <a:endParaRPr lang="zh-CN" altLang="en-US" sz="4800" b="1">
              <a:solidFill>
                <a:srgbClr val="F2BC68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4800" b="1">
                <a:solidFill>
                  <a:srgbClr val="F2BC68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千斤顶机械图样的识读</a:t>
            </a:r>
            <a:endParaRPr lang="zh-CN" altLang="en-US" sz="4800" b="1">
              <a:solidFill>
                <a:srgbClr val="F2BC68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稻壳儿榴莲果果"/>
          <p:cNvSpPr/>
          <p:nvPr/>
        </p:nvSpPr>
        <p:spPr>
          <a:xfrm>
            <a:off x="573569" y="3156918"/>
            <a:ext cx="7489217" cy="11068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sz="6600" b="1" kern="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谢谢观看</a:t>
            </a:r>
            <a:endParaRPr lang="zh-CN" sz="6600" b="1" kern="1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E245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稻壳儿榴莲果果"/>
          <p:cNvSpPr/>
          <p:nvPr/>
        </p:nvSpPr>
        <p:spPr>
          <a:xfrm>
            <a:off x="4760595" y="248920"/>
            <a:ext cx="6871970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000" b="1" kern="100" dirty="0" smtClean="0">
                <a:solidFill>
                  <a:schemeClr val="bg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目 录</a:t>
            </a:r>
            <a:r>
              <a:rPr lang="en-US" altLang="zh-CN" sz="6000" b="1" kern="100" dirty="0" smtClean="0">
                <a:solidFill>
                  <a:schemeClr val="bg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/</a:t>
            </a:r>
            <a:r>
              <a:rPr lang="en-US" altLang="zh-CN" sz="3200" b="1" kern="100" dirty="0" smtClean="0">
                <a:solidFill>
                  <a:schemeClr val="bg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下篇　工程应用项目</a:t>
            </a:r>
            <a:endParaRPr lang="en-US" altLang="zh-CN" sz="3200" b="1" kern="100" dirty="0" smtClean="0">
              <a:solidFill>
                <a:schemeClr val="bg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5" name="稻壳儿榴莲果果"/>
          <p:cNvSpPr/>
          <p:nvPr/>
        </p:nvSpPr>
        <p:spPr>
          <a:xfrm>
            <a:off x="5227320" y="2143125"/>
            <a:ext cx="6710045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sz="3600" dirty="0" smtClean="0">
                <a:solidFill>
                  <a:schemeClr val="bg1"/>
                </a:solidFill>
                <a:cs typeface="宋体" panose="02010600030101010101" pitchFamily="2" charset="-122"/>
              </a:rPr>
              <a:t>任务</a:t>
            </a:r>
            <a:r>
              <a:rPr lang="zh-CN" sz="3600" dirty="0" smtClean="0">
                <a:solidFill>
                  <a:schemeClr val="bg1"/>
                </a:solidFill>
                <a:cs typeface="宋体" panose="02010600030101010101" pitchFamily="2" charset="-122"/>
              </a:rPr>
              <a:t>一</a:t>
            </a:r>
            <a:r>
              <a:rPr sz="3600" dirty="0" smtClean="0">
                <a:solidFill>
                  <a:schemeClr val="bg1"/>
                </a:solidFill>
                <a:cs typeface="宋体" panose="02010600030101010101" pitchFamily="2" charset="-122"/>
              </a:rPr>
              <a:t>　千斤顶零件图的识读</a:t>
            </a:r>
            <a:endParaRPr sz="3600" dirty="0" smtClean="0">
              <a:solidFill>
                <a:schemeClr val="bg1"/>
              </a:solidFill>
              <a:cs typeface="宋体" panose="02010600030101010101" pitchFamily="2" charset="-122"/>
            </a:endParaRPr>
          </a:p>
        </p:txBody>
      </p:sp>
      <p:sp>
        <p:nvSpPr>
          <p:cNvPr id="2" name="稻壳儿榴莲果果"/>
          <p:cNvSpPr/>
          <p:nvPr/>
        </p:nvSpPr>
        <p:spPr>
          <a:xfrm>
            <a:off x="5227320" y="3429000"/>
            <a:ext cx="7090410" cy="64516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sz="3600" dirty="0" smtClean="0">
                <a:solidFill>
                  <a:schemeClr val="bg1"/>
                </a:solidFill>
                <a:cs typeface="宋体" panose="02010600030101010101" pitchFamily="2" charset="-122"/>
              </a:rPr>
              <a:t>任务</a:t>
            </a:r>
            <a:r>
              <a:rPr lang="zh-CN" sz="3600" dirty="0" smtClean="0">
                <a:solidFill>
                  <a:schemeClr val="bg1"/>
                </a:solidFill>
                <a:cs typeface="宋体" panose="02010600030101010101" pitchFamily="2" charset="-122"/>
              </a:rPr>
              <a:t>二</a:t>
            </a:r>
            <a:r>
              <a:rPr sz="3600" dirty="0" smtClean="0">
                <a:solidFill>
                  <a:schemeClr val="bg1"/>
                </a:solidFill>
                <a:cs typeface="宋体" panose="02010600030101010101" pitchFamily="2" charset="-122"/>
              </a:rPr>
              <a:t>　</a:t>
            </a:r>
            <a:r>
              <a:rPr lang="zh-CN" altLang="en-US" sz="3600" dirty="0" smtClean="0">
                <a:solidFill>
                  <a:schemeClr val="bg1"/>
                </a:solidFill>
                <a:cs typeface="宋体" panose="02010600030101010101" pitchFamily="2" charset="-122"/>
              </a:rPr>
              <a:t>利用</a:t>
            </a:r>
            <a:r>
              <a:rPr lang="en-US" altLang="zh-CN" sz="3600" dirty="0" smtClean="0">
                <a:solidFill>
                  <a:schemeClr val="bg1"/>
                </a:solidFill>
                <a:cs typeface="宋体" panose="02010600030101010101" pitchFamily="2" charset="-122"/>
              </a:rPr>
              <a:t>AutoCAD</a:t>
            </a:r>
            <a:r>
              <a:rPr lang="zh-CN" altLang="en-US" sz="3600" dirty="0" smtClean="0">
                <a:solidFill>
                  <a:schemeClr val="bg1"/>
                </a:solidFill>
                <a:cs typeface="宋体" panose="02010600030101010101" pitchFamily="2" charset="-122"/>
              </a:rPr>
              <a:t>绘制零件图</a:t>
            </a:r>
            <a:endParaRPr lang="zh-CN" altLang="en-US" sz="3600" dirty="0" smtClean="0">
              <a:solidFill>
                <a:schemeClr val="bg1"/>
              </a:solidFill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34" name="稻壳儿榴莲果果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  <p:sp>
        <p:nvSpPr>
          <p:cNvPr id="13" name="稻壳儿榴莲果果"/>
          <p:cNvSpPr txBox="1"/>
          <p:nvPr/>
        </p:nvSpPr>
        <p:spPr>
          <a:xfrm flipH="1">
            <a:off x="977265" y="1994535"/>
            <a:ext cx="4504055" cy="24930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千斤顶（图 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8</a:t>
            </a:r>
            <a:r>
              <a:rPr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.1）是机械安装或汽车修理时常用的一种起重或顶压工具。制造千斤顶时需要一套完整的机械图样，如图 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8</a:t>
            </a:r>
            <a:r>
              <a:rPr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.2 ～图 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8</a:t>
            </a:r>
            <a:r>
              <a:rPr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.5 所示。这些机械图样可分为两种：一种是装配图，如图 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8</a:t>
            </a:r>
            <a:r>
              <a:rPr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.2 所示；另一种是零件图，如图 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8</a:t>
            </a:r>
            <a:r>
              <a:rPr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.3 ～图 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8</a:t>
            </a:r>
            <a:r>
              <a:rPr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.5 所示。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9390" y="1603375"/>
            <a:ext cx="4370070" cy="30867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34" name="稻壳儿榴莲果果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  <p:sp>
        <p:nvSpPr>
          <p:cNvPr id="13" name="稻壳儿榴莲果果"/>
          <p:cNvSpPr txBox="1"/>
          <p:nvPr/>
        </p:nvSpPr>
        <p:spPr>
          <a:xfrm flipH="1">
            <a:off x="706120" y="1951990"/>
            <a:ext cx="4888230" cy="24930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一张完整的零件图包括下列内容：</a:t>
            </a:r>
            <a:endParaRPr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（1）一组图形：选用视图、剖视图、断面图等适当的机件表达方法，用一组图形将零件的内、外结构形状正确、完整、清晰地表达出来。</a:t>
            </a:r>
            <a:endParaRPr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（2）完整的尺寸：正确、齐全、清晰、合理地标注零件在制造和检验时所需要的全部尺寸。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0635" y="547370"/>
            <a:ext cx="4625975" cy="53022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34" name="稻壳儿榴莲果果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  <p:sp>
        <p:nvSpPr>
          <p:cNvPr id="13" name="稻壳儿榴莲果果"/>
          <p:cNvSpPr txBox="1"/>
          <p:nvPr/>
        </p:nvSpPr>
        <p:spPr>
          <a:xfrm flipH="1">
            <a:off x="977265" y="1994535"/>
            <a:ext cx="4504055" cy="24930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千斤顶（图 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8</a:t>
            </a:r>
            <a:r>
              <a:rPr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.1）是机械安装或汽车修理时常用的一种起重或顶压工具。制造千斤顶时需要一套完整的机械图样，如图 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8</a:t>
            </a:r>
            <a:r>
              <a:rPr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.2 ～图 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8</a:t>
            </a:r>
            <a:r>
              <a:rPr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.5 所示。这些机械图样可分为两种：一种是装配图，如图 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8</a:t>
            </a:r>
            <a:r>
              <a:rPr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.2 所示；另一种是零件图，如图 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8</a:t>
            </a:r>
            <a:r>
              <a:rPr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.3 ～图 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8</a:t>
            </a:r>
            <a:r>
              <a:rPr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.5 所示。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56755" y="566420"/>
            <a:ext cx="4104005" cy="55283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稻壳儿榴莲果果"/>
          <p:cNvSpPr txBox="1"/>
          <p:nvPr/>
        </p:nvSpPr>
        <p:spPr>
          <a:xfrm>
            <a:off x="886159" y="1842922"/>
            <a:ext cx="3745231" cy="869950"/>
          </a:xfrm>
          <a:prstGeom prst="rect">
            <a:avLst/>
          </a:prstGeom>
        </p:spPr>
        <p:txBody>
          <a:bodyPr vert="horz" wrap="square" lIns="0" tIns="39370" rIns="0" bIns="0" rtlCol="0">
            <a:spAutoFit/>
          </a:bodyPr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marL="12700" marR="5080" lvl="0" indent="200025" defTabSz="914400" rtl="0" eaLnBrk="1" fontAlgn="auto" latinLnBrk="0" hangingPunct="1">
              <a:spcBef>
                <a:spcPts val="31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5400" b="1" spc="5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Part 1</a:t>
            </a:r>
            <a:endParaRPr sz="5400" b="1" spc="5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" name="稻壳儿榴莲果果"/>
          <p:cNvSpPr txBox="1">
            <a:spLocks noGrp="1"/>
          </p:cNvSpPr>
          <p:nvPr/>
        </p:nvSpPr>
        <p:spPr>
          <a:xfrm>
            <a:off x="1059815" y="2713990"/>
            <a:ext cx="4899025" cy="16751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>
            <a:lvl1pPr>
              <a:defRPr sz="3500" b="0" i="0">
                <a:solidFill>
                  <a:srgbClr val="585858"/>
                </a:solidFill>
                <a:latin typeface="Droid Sans Fallback"/>
                <a:ea typeface="+mj-ea"/>
                <a:cs typeface="Droid Sans Fallback"/>
              </a:defRPr>
            </a:lvl1pPr>
          </a:lstStyle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zh-CN" altLang="en-US" sz="5400" spc="5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IPAexGothic"/>
              </a:rPr>
              <a:t>千斤顶零件图的识读</a:t>
            </a:r>
            <a:endParaRPr lang="zh-CN" altLang="en-US" sz="5400" spc="5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IPAexGothic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稻壳儿榴莲果果"/>
          <p:cNvPicPr/>
          <p:nvPr/>
        </p:nvPicPr>
        <p:blipFill>
          <a:blip r:embed="rId1"/>
          <a:stretch>
            <a:fillRect/>
          </a:stretch>
        </p:blipFill>
        <p:spPr>
          <a:xfrm>
            <a:off x="900430" y="1066800"/>
            <a:ext cx="5584825" cy="4810760"/>
          </a:xfrm>
          <a:prstGeom prst="roundRect">
            <a:avLst>
              <a:gd name="adj" fmla="val 3805"/>
            </a:avLst>
          </a:prstGeom>
        </p:spPr>
      </p:pic>
      <p:sp>
        <p:nvSpPr>
          <p:cNvPr id="31" name="稻壳儿榴莲果果"/>
          <p:cNvSpPr txBox="1"/>
          <p:nvPr/>
        </p:nvSpPr>
        <p:spPr>
          <a:xfrm flipH="1">
            <a:off x="6689090" y="1371600"/>
            <a:ext cx="5231765" cy="42011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buClrTx/>
              <a:buSzTx/>
              <a:buFontTx/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1. 按功能分析机器的组成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就其功能而言，机器由动力部分（原动机）、控制部分、传动部分、支撑及辅助部分和工作部分等五个部分组成。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2. 现代机器及其主要特征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现代机器的定义：由计算机信息网络协调与控制的，用于完成包括机械力、运动和能量转换动力学任务的机械和（或）机电部件相互联系的系统。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现代机器的主要特征：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①功能增加，柔性提高。②结构简化，性能改善。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③效率提高，成本降低。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" name="稻壳儿榴莲果果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</a:fld>
            <a:endParaRPr lang="en-US" dirty="0"/>
          </a:p>
        </p:txBody>
      </p:sp>
      <p:sp>
        <p:nvSpPr>
          <p:cNvPr id="17" name="稻壳儿榴莲果果"/>
          <p:cNvSpPr/>
          <p:nvPr/>
        </p:nvSpPr>
        <p:spPr>
          <a:xfrm>
            <a:off x="900430" y="90776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p>
            <a:pPr algn="dist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任务分析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稻壳儿榴莲果果"/>
          <p:cNvSpPr txBox="1"/>
          <p:nvPr/>
        </p:nvSpPr>
        <p:spPr>
          <a:xfrm>
            <a:off x="900161" y="912110"/>
            <a:ext cx="488560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一、螺纹</a:t>
            </a:r>
            <a:endParaRPr lang="zh-CN" altLang="en-US" sz="2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稻壳儿榴莲果果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</a:fld>
            <a:endParaRPr lang="en-US" dirty="0"/>
          </a:p>
        </p:txBody>
      </p:sp>
      <p:sp>
        <p:nvSpPr>
          <p:cNvPr id="17" name="稻壳儿榴莲果果"/>
          <p:cNvSpPr/>
          <p:nvPr/>
        </p:nvSpPr>
        <p:spPr>
          <a:xfrm>
            <a:off x="900430" y="219681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p>
            <a:pPr algn="dist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相关知识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7" name="椭圆 36"/>
          <p:cNvSpPr/>
          <p:nvPr>
            <p:custDataLst>
              <p:tags r:id="rId1"/>
            </p:custDataLst>
          </p:nvPr>
        </p:nvSpPr>
        <p:spPr>
          <a:xfrm>
            <a:off x="4788535" y="2370942"/>
            <a:ext cx="984250" cy="984250"/>
          </a:xfrm>
          <a:prstGeom prst="ellipse">
            <a:avLst/>
          </a:prstGeom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8" name="L 形 37"/>
          <p:cNvSpPr/>
          <p:nvPr>
            <p:custDataLst>
              <p:tags r:id="rId2"/>
            </p:custDataLst>
          </p:nvPr>
        </p:nvSpPr>
        <p:spPr>
          <a:xfrm>
            <a:off x="4674235" y="2234417"/>
            <a:ext cx="878205" cy="1256665"/>
          </a:xfrm>
          <a:prstGeom prst="corner">
            <a:avLst>
              <a:gd name="adj1" fmla="val 4520"/>
              <a:gd name="adj2" fmla="val 5367"/>
            </a:avLst>
          </a:prstGeom>
          <a:solidFill>
            <a:srgbClr val="1F74AD">
              <a:lumMod val="60000"/>
              <a:lumOff val="40000"/>
            </a:srgb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0" name="L 形 39"/>
          <p:cNvSpPr/>
          <p:nvPr>
            <p:custDataLst>
              <p:tags r:id="rId3"/>
            </p:custDataLst>
          </p:nvPr>
        </p:nvSpPr>
        <p:spPr>
          <a:xfrm flipH="1" flipV="1">
            <a:off x="5009515" y="2234417"/>
            <a:ext cx="878205" cy="1256665"/>
          </a:xfrm>
          <a:prstGeom prst="corner">
            <a:avLst>
              <a:gd name="adj1" fmla="val 4520"/>
              <a:gd name="adj2" fmla="val 5367"/>
            </a:avLst>
          </a:prstGeom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1" name="KSO_Shape"/>
          <p:cNvSpPr/>
          <p:nvPr>
            <p:custDataLst>
              <p:tags r:id="rId4"/>
            </p:custDataLst>
          </p:nvPr>
        </p:nvSpPr>
        <p:spPr bwMode="auto">
          <a:xfrm>
            <a:off x="5008880" y="2561442"/>
            <a:ext cx="543560" cy="603250"/>
          </a:xfrm>
          <a:custGeom>
            <a:avLst/>
            <a:gdLst>
              <a:gd name="T0" fmla="*/ 1592169 w 3407"/>
              <a:gd name="T1" fmla="*/ 450338 h 3778"/>
              <a:gd name="T2" fmla="*/ 1432047 w 3407"/>
              <a:gd name="T3" fmla="*/ 900675 h 3778"/>
              <a:gd name="T4" fmla="*/ 1591216 w 3407"/>
              <a:gd name="T5" fmla="*/ 1351013 h 3778"/>
              <a:gd name="T6" fmla="*/ 1121333 w 3407"/>
              <a:gd name="T7" fmla="*/ 1435838 h 3778"/>
              <a:gd name="T8" fmla="*/ 811573 w 3407"/>
              <a:gd name="T9" fmla="*/ 1800397 h 3778"/>
              <a:gd name="T10" fmla="*/ 502765 w 3407"/>
              <a:gd name="T11" fmla="*/ 1436791 h 3778"/>
              <a:gd name="T12" fmla="*/ 32882 w 3407"/>
              <a:gd name="T13" fmla="*/ 1350059 h 3778"/>
              <a:gd name="T14" fmla="*/ 193005 w 3407"/>
              <a:gd name="T15" fmla="*/ 900675 h 3778"/>
              <a:gd name="T16" fmla="*/ 31929 w 3407"/>
              <a:gd name="T17" fmla="*/ 450338 h 3778"/>
              <a:gd name="T18" fmla="*/ 502765 w 3407"/>
              <a:gd name="T19" fmla="*/ 364082 h 3778"/>
              <a:gd name="T20" fmla="*/ 811573 w 3407"/>
              <a:gd name="T21" fmla="*/ 0 h 3778"/>
              <a:gd name="T22" fmla="*/ 1121333 w 3407"/>
              <a:gd name="T23" fmla="*/ 363129 h 3778"/>
              <a:gd name="T24" fmla="*/ 222551 w 3407"/>
              <a:gd name="T25" fmla="*/ 391722 h 3778"/>
              <a:gd name="T26" fmla="*/ 75772 w 3407"/>
              <a:gd name="T27" fmla="*/ 644769 h 3778"/>
              <a:gd name="T28" fmla="*/ 438430 w 3407"/>
              <a:gd name="T29" fmla="*/ 683846 h 3778"/>
              <a:gd name="T30" fmla="*/ 222551 w 3407"/>
              <a:gd name="T31" fmla="*/ 391722 h 3778"/>
              <a:gd name="T32" fmla="*/ 76249 w 3407"/>
              <a:gd name="T33" fmla="*/ 1156581 h 3778"/>
              <a:gd name="T34" fmla="*/ 223028 w 3407"/>
              <a:gd name="T35" fmla="*/ 1409151 h 3778"/>
              <a:gd name="T36" fmla="*/ 438430 w 3407"/>
              <a:gd name="T37" fmla="*/ 1118457 h 3778"/>
              <a:gd name="T38" fmla="*/ 267347 w 3407"/>
              <a:gd name="T39" fmla="*/ 900675 h 3778"/>
              <a:gd name="T40" fmla="*/ 426516 w 3407"/>
              <a:gd name="T41" fmla="*/ 899722 h 3778"/>
              <a:gd name="T42" fmla="*/ 430329 w 3407"/>
              <a:gd name="T43" fmla="*/ 762953 h 3778"/>
              <a:gd name="T44" fmla="*/ 647161 w 3407"/>
              <a:gd name="T45" fmla="*/ 1183744 h 3778"/>
              <a:gd name="T46" fmla="*/ 976461 w 3407"/>
              <a:gd name="T47" fmla="*/ 1183744 h 3778"/>
              <a:gd name="T48" fmla="*/ 1139919 w 3407"/>
              <a:gd name="T49" fmla="*/ 899722 h 3778"/>
              <a:gd name="T50" fmla="*/ 975508 w 3407"/>
              <a:gd name="T51" fmla="*/ 616176 h 3778"/>
              <a:gd name="T52" fmla="*/ 649544 w 3407"/>
              <a:gd name="T53" fmla="*/ 616176 h 3778"/>
              <a:gd name="T54" fmla="*/ 485133 w 3407"/>
              <a:gd name="T55" fmla="*/ 899722 h 3778"/>
              <a:gd name="T56" fmla="*/ 647161 w 3407"/>
              <a:gd name="T57" fmla="*/ 1183744 h 3778"/>
              <a:gd name="T58" fmla="*/ 742949 w 3407"/>
              <a:gd name="T59" fmla="*/ 501328 h 3778"/>
              <a:gd name="T60" fmla="*/ 499906 w 3407"/>
              <a:gd name="T61" fmla="*/ 641910 h 3778"/>
              <a:gd name="T62" fmla="*/ 742949 w 3407"/>
              <a:gd name="T63" fmla="*/ 1300022 h 3778"/>
              <a:gd name="T64" fmla="*/ 500859 w 3407"/>
              <a:gd name="T65" fmla="*/ 1160394 h 3778"/>
              <a:gd name="T66" fmla="*/ 742949 w 3407"/>
              <a:gd name="T67" fmla="*/ 1300022 h 3778"/>
              <a:gd name="T68" fmla="*/ 1070342 w 3407"/>
              <a:gd name="T69" fmla="*/ 376949 h 3778"/>
              <a:gd name="T70" fmla="*/ 811573 w 3407"/>
              <a:gd name="T71" fmla="*/ 44795 h 3778"/>
              <a:gd name="T72" fmla="*/ 553757 w 3407"/>
              <a:gd name="T73" fmla="*/ 375043 h 3778"/>
              <a:gd name="T74" fmla="*/ 812526 w 3407"/>
              <a:gd name="T75" fmla="*/ 1332427 h 3778"/>
              <a:gd name="T76" fmla="*/ 665747 w 3407"/>
              <a:gd name="T77" fmla="*/ 1665534 h 3778"/>
              <a:gd name="T78" fmla="*/ 957398 w 3407"/>
              <a:gd name="T79" fmla="*/ 1665534 h 3778"/>
              <a:gd name="T80" fmla="*/ 812526 w 3407"/>
              <a:gd name="T81" fmla="*/ 1332427 h 3778"/>
              <a:gd name="T82" fmla="*/ 880673 w 3407"/>
              <a:gd name="T83" fmla="*/ 1300022 h 3778"/>
              <a:gd name="T84" fmla="*/ 1124193 w 3407"/>
              <a:gd name="T85" fmla="*/ 1161347 h 3778"/>
              <a:gd name="T86" fmla="*/ 1085115 w 3407"/>
              <a:gd name="T87" fmla="*/ 427940 h 3778"/>
              <a:gd name="T88" fmla="*/ 1004101 w 3407"/>
              <a:gd name="T89" fmla="*/ 566615 h 3778"/>
              <a:gd name="T90" fmla="*/ 1085115 w 3407"/>
              <a:gd name="T91" fmla="*/ 427940 h 3778"/>
              <a:gd name="T92" fmla="*/ 1547373 w 3407"/>
              <a:gd name="T93" fmla="*/ 644769 h 3778"/>
              <a:gd name="T94" fmla="*/ 1401547 w 3407"/>
              <a:gd name="T95" fmla="*/ 392199 h 3778"/>
              <a:gd name="T96" fmla="*/ 1186621 w 3407"/>
              <a:gd name="T97" fmla="*/ 685752 h 3778"/>
              <a:gd name="T98" fmla="*/ 1401071 w 3407"/>
              <a:gd name="T99" fmla="*/ 1409628 h 3778"/>
              <a:gd name="T100" fmla="*/ 1546897 w 3407"/>
              <a:gd name="T101" fmla="*/ 1157534 h 3778"/>
              <a:gd name="T102" fmla="*/ 1185668 w 3407"/>
              <a:gd name="T103" fmla="*/ 1117504 h 3778"/>
              <a:gd name="T104" fmla="*/ 1401071 w 3407"/>
              <a:gd name="T105" fmla="*/ 1409628 h 3778"/>
              <a:gd name="T106" fmla="*/ 1356751 w 3407"/>
              <a:gd name="T107" fmla="*/ 900675 h 3778"/>
              <a:gd name="T108" fmla="*/ 1198535 w 3407"/>
              <a:gd name="T109" fmla="*/ 899722 h 3778"/>
              <a:gd name="T110" fmla="*/ 1280026 w 3407"/>
              <a:gd name="T111" fmla="*/ 972634 h 3778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3407" h="3778">
                <a:moveTo>
                  <a:pt x="2976" y="731"/>
                </a:moveTo>
                <a:cubicBezTo>
                  <a:pt x="3154" y="759"/>
                  <a:pt x="3275" y="830"/>
                  <a:pt x="3341" y="945"/>
                </a:cubicBezTo>
                <a:cubicBezTo>
                  <a:pt x="3406" y="1060"/>
                  <a:pt x="3407" y="1201"/>
                  <a:pt x="3344" y="1368"/>
                </a:cubicBezTo>
                <a:cubicBezTo>
                  <a:pt x="3280" y="1536"/>
                  <a:pt x="3167" y="1710"/>
                  <a:pt x="3005" y="1890"/>
                </a:cubicBezTo>
                <a:cubicBezTo>
                  <a:pt x="3166" y="2070"/>
                  <a:pt x="3278" y="2244"/>
                  <a:pt x="3342" y="2412"/>
                </a:cubicBezTo>
                <a:cubicBezTo>
                  <a:pt x="3405" y="2579"/>
                  <a:pt x="3404" y="2720"/>
                  <a:pt x="3339" y="2835"/>
                </a:cubicBezTo>
                <a:cubicBezTo>
                  <a:pt x="3272" y="2950"/>
                  <a:pt x="3150" y="3022"/>
                  <a:pt x="2974" y="3050"/>
                </a:cubicBezTo>
                <a:cubicBezTo>
                  <a:pt x="2798" y="3079"/>
                  <a:pt x="2590" y="3067"/>
                  <a:pt x="2353" y="3013"/>
                </a:cubicBezTo>
                <a:cubicBezTo>
                  <a:pt x="2279" y="3246"/>
                  <a:pt x="2185" y="3431"/>
                  <a:pt x="2072" y="3570"/>
                </a:cubicBezTo>
                <a:cubicBezTo>
                  <a:pt x="1958" y="3709"/>
                  <a:pt x="1836" y="3778"/>
                  <a:pt x="1703" y="3778"/>
                </a:cubicBezTo>
                <a:cubicBezTo>
                  <a:pt x="1570" y="3778"/>
                  <a:pt x="1448" y="3709"/>
                  <a:pt x="1335" y="3570"/>
                </a:cubicBezTo>
                <a:cubicBezTo>
                  <a:pt x="1222" y="3431"/>
                  <a:pt x="1129" y="3246"/>
                  <a:pt x="1055" y="3015"/>
                </a:cubicBezTo>
                <a:cubicBezTo>
                  <a:pt x="817" y="3066"/>
                  <a:pt x="610" y="3077"/>
                  <a:pt x="433" y="3048"/>
                </a:cubicBezTo>
                <a:cubicBezTo>
                  <a:pt x="256" y="3020"/>
                  <a:pt x="135" y="2948"/>
                  <a:pt x="69" y="2833"/>
                </a:cubicBezTo>
                <a:cubicBezTo>
                  <a:pt x="4" y="2718"/>
                  <a:pt x="2" y="2577"/>
                  <a:pt x="65" y="2411"/>
                </a:cubicBezTo>
                <a:cubicBezTo>
                  <a:pt x="128" y="2244"/>
                  <a:pt x="241" y="2070"/>
                  <a:pt x="405" y="1890"/>
                </a:cubicBezTo>
                <a:cubicBezTo>
                  <a:pt x="241" y="1710"/>
                  <a:pt x="127" y="1536"/>
                  <a:pt x="64" y="1368"/>
                </a:cubicBezTo>
                <a:cubicBezTo>
                  <a:pt x="0" y="1201"/>
                  <a:pt x="1" y="1060"/>
                  <a:pt x="67" y="945"/>
                </a:cubicBezTo>
                <a:cubicBezTo>
                  <a:pt x="133" y="830"/>
                  <a:pt x="254" y="759"/>
                  <a:pt x="432" y="731"/>
                </a:cubicBezTo>
                <a:cubicBezTo>
                  <a:pt x="610" y="703"/>
                  <a:pt x="817" y="714"/>
                  <a:pt x="1055" y="764"/>
                </a:cubicBezTo>
                <a:cubicBezTo>
                  <a:pt x="1127" y="534"/>
                  <a:pt x="1220" y="348"/>
                  <a:pt x="1334" y="209"/>
                </a:cubicBezTo>
                <a:cubicBezTo>
                  <a:pt x="1447" y="70"/>
                  <a:pt x="1570" y="0"/>
                  <a:pt x="1703" y="0"/>
                </a:cubicBezTo>
                <a:cubicBezTo>
                  <a:pt x="1836" y="0"/>
                  <a:pt x="1958" y="69"/>
                  <a:pt x="2072" y="208"/>
                </a:cubicBezTo>
                <a:cubicBezTo>
                  <a:pt x="2185" y="347"/>
                  <a:pt x="2279" y="531"/>
                  <a:pt x="2353" y="762"/>
                </a:cubicBezTo>
                <a:cubicBezTo>
                  <a:pt x="2590" y="713"/>
                  <a:pt x="2798" y="703"/>
                  <a:pt x="2976" y="731"/>
                </a:cubicBezTo>
                <a:close/>
                <a:moveTo>
                  <a:pt x="467" y="822"/>
                </a:moveTo>
                <a:cubicBezTo>
                  <a:pt x="309" y="841"/>
                  <a:pt x="204" y="898"/>
                  <a:pt x="149" y="992"/>
                </a:cubicBezTo>
                <a:cubicBezTo>
                  <a:pt x="93" y="1088"/>
                  <a:pt x="96" y="1208"/>
                  <a:pt x="159" y="1353"/>
                </a:cubicBezTo>
                <a:cubicBezTo>
                  <a:pt x="222" y="1498"/>
                  <a:pt x="329" y="1650"/>
                  <a:pt x="481" y="1810"/>
                </a:cubicBezTo>
                <a:cubicBezTo>
                  <a:pt x="610" y="1680"/>
                  <a:pt x="756" y="1555"/>
                  <a:pt x="920" y="1435"/>
                </a:cubicBezTo>
                <a:cubicBezTo>
                  <a:pt x="939" y="1241"/>
                  <a:pt x="974" y="1052"/>
                  <a:pt x="1024" y="867"/>
                </a:cubicBezTo>
                <a:cubicBezTo>
                  <a:pt x="810" y="818"/>
                  <a:pt x="624" y="803"/>
                  <a:pt x="467" y="822"/>
                </a:cubicBezTo>
                <a:close/>
                <a:moveTo>
                  <a:pt x="479" y="1970"/>
                </a:moveTo>
                <a:cubicBezTo>
                  <a:pt x="329" y="2130"/>
                  <a:pt x="222" y="2282"/>
                  <a:pt x="160" y="2427"/>
                </a:cubicBezTo>
                <a:cubicBezTo>
                  <a:pt x="98" y="2572"/>
                  <a:pt x="95" y="2692"/>
                  <a:pt x="151" y="2786"/>
                </a:cubicBezTo>
                <a:cubicBezTo>
                  <a:pt x="206" y="2882"/>
                  <a:pt x="311" y="2939"/>
                  <a:pt x="468" y="2957"/>
                </a:cubicBezTo>
                <a:cubicBezTo>
                  <a:pt x="624" y="2975"/>
                  <a:pt x="810" y="2959"/>
                  <a:pt x="1024" y="2909"/>
                </a:cubicBezTo>
                <a:cubicBezTo>
                  <a:pt x="974" y="2728"/>
                  <a:pt x="939" y="2541"/>
                  <a:pt x="920" y="2347"/>
                </a:cubicBezTo>
                <a:cubicBezTo>
                  <a:pt x="756" y="2227"/>
                  <a:pt x="609" y="2101"/>
                  <a:pt x="479" y="1970"/>
                </a:cubicBezTo>
                <a:close/>
                <a:moveTo>
                  <a:pt x="561" y="1890"/>
                </a:moveTo>
                <a:cubicBezTo>
                  <a:pt x="657" y="1987"/>
                  <a:pt x="772" y="2085"/>
                  <a:pt x="907" y="2185"/>
                </a:cubicBezTo>
                <a:cubicBezTo>
                  <a:pt x="899" y="2095"/>
                  <a:pt x="895" y="1996"/>
                  <a:pt x="895" y="1888"/>
                </a:cubicBezTo>
                <a:cubicBezTo>
                  <a:pt x="895" y="1839"/>
                  <a:pt x="896" y="1791"/>
                  <a:pt x="897" y="1743"/>
                </a:cubicBezTo>
                <a:cubicBezTo>
                  <a:pt x="899" y="1696"/>
                  <a:pt x="901" y="1649"/>
                  <a:pt x="903" y="1601"/>
                </a:cubicBezTo>
                <a:cubicBezTo>
                  <a:pt x="774" y="1695"/>
                  <a:pt x="659" y="1792"/>
                  <a:pt x="561" y="1890"/>
                </a:cubicBezTo>
                <a:close/>
                <a:moveTo>
                  <a:pt x="1358" y="2484"/>
                </a:moveTo>
                <a:cubicBezTo>
                  <a:pt x="1472" y="2551"/>
                  <a:pt x="1587" y="2612"/>
                  <a:pt x="1705" y="2665"/>
                </a:cubicBezTo>
                <a:cubicBezTo>
                  <a:pt x="1825" y="2610"/>
                  <a:pt x="1940" y="2550"/>
                  <a:pt x="2049" y="2484"/>
                </a:cubicBezTo>
                <a:cubicBezTo>
                  <a:pt x="2171" y="2413"/>
                  <a:pt x="2280" y="2344"/>
                  <a:pt x="2375" y="2277"/>
                </a:cubicBezTo>
                <a:cubicBezTo>
                  <a:pt x="2386" y="2165"/>
                  <a:pt x="2392" y="2036"/>
                  <a:pt x="2392" y="1888"/>
                </a:cubicBezTo>
                <a:cubicBezTo>
                  <a:pt x="2392" y="1742"/>
                  <a:pt x="2386" y="1613"/>
                  <a:pt x="2375" y="1500"/>
                </a:cubicBezTo>
                <a:cubicBezTo>
                  <a:pt x="2273" y="1432"/>
                  <a:pt x="2163" y="1363"/>
                  <a:pt x="2047" y="1293"/>
                </a:cubicBezTo>
                <a:cubicBezTo>
                  <a:pt x="1935" y="1230"/>
                  <a:pt x="1821" y="1171"/>
                  <a:pt x="1705" y="1115"/>
                </a:cubicBezTo>
                <a:cubicBezTo>
                  <a:pt x="1587" y="1171"/>
                  <a:pt x="1473" y="1230"/>
                  <a:pt x="1363" y="1293"/>
                </a:cubicBezTo>
                <a:cubicBezTo>
                  <a:pt x="1238" y="1367"/>
                  <a:pt x="1129" y="1437"/>
                  <a:pt x="1035" y="1503"/>
                </a:cubicBezTo>
                <a:cubicBezTo>
                  <a:pt x="1024" y="1612"/>
                  <a:pt x="1018" y="1740"/>
                  <a:pt x="1018" y="1888"/>
                </a:cubicBezTo>
                <a:cubicBezTo>
                  <a:pt x="1018" y="2036"/>
                  <a:pt x="1024" y="2165"/>
                  <a:pt x="1035" y="2275"/>
                </a:cubicBezTo>
                <a:cubicBezTo>
                  <a:pt x="1121" y="2337"/>
                  <a:pt x="1229" y="2407"/>
                  <a:pt x="1358" y="2484"/>
                </a:cubicBezTo>
                <a:close/>
                <a:moveTo>
                  <a:pt x="1301" y="1189"/>
                </a:moveTo>
                <a:cubicBezTo>
                  <a:pt x="1380" y="1141"/>
                  <a:pt x="1466" y="1095"/>
                  <a:pt x="1559" y="1052"/>
                </a:cubicBezTo>
                <a:cubicBezTo>
                  <a:pt x="1415" y="990"/>
                  <a:pt x="1272" y="939"/>
                  <a:pt x="1133" y="898"/>
                </a:cubicBezTo>
                <a:cubicBezTo>
                  <a:pt x="1096" y="1041"/>
                  <a:pt x="1068" y="1191"/>
                  <a:pt x="1049" y="1347"/>
                </a:cubicBezTo>
                <a:cubicBezTo>
                  <a:pt x="1124" y="1295"/>
                  <a:pt x="1208" y="1242"/>
                  <a:pt x="1301" y="1189"/>
                </a:cubicBezTo>
                <a:close/>
                <a:moveTo>
                  <a:pt x="1559" y="2728"/>
                </a:moveTo>
                <a:cubicBezTo>
                  <a:pt x="1461" y="2682"/>
                  <a:pt x="1374" y="2635"/>
                  <a:pt x="1299" y="2589"/>
                </a:cubicBezTo>
                <a:cubicBezTo>
                  <a:pt x="1214" y="2543"/>
                  <a:pt x="1132" y="2491"/>
                  <a:pt x="1051" y="2435"/>
                </a:cubicBezTo>
                <a:cubicBezTo>
                  <a:pt x="1067" y="2583"/>
                  <a:pt x="1094" y="2731"/>
                  <a:pt x="1131" y="2880"/>
                </a:cubicBezTo>
                <a:cubicBezTo>
                  <a:pt x="1265" y="2845"/>
                  <a:pt x="1408" y="2794"/>
                  <a:pt x="1559" y="2728"/>
                </a:cubicBezTo>
                <a:close/>
                <a:moveTo>
                  <a:pt x="1705" y="982"/>
                </a:moveTo>
                <a:cubicBezTo>
                  <a:pt x="1899" y="897"/>
                  <a:pt x="2079" y="834"/>
                  <a:pt x="2246" y="791"/>
                </a:cubicBezTo>
                <a:cubicBezTo>
                  <a:pt x="2183" y="579"/>
                  <a:pt x="2104" y="410"/>
                  <a:pt x="2009" y="284"/>
                </a:cubicBezTo>
                <a:cubicBezTo>
                  <a:pt x="1914" y="157"/>
                  <a:pt x="1812" y="94"/>
                  <a:pt x="1703" y="94"/>
                </a:cubicBezTo>
                <a:cubicBezTo>
                  <a:pt x="1593" y="94"/>
                  <a:pt x="1492" y="157"/>
                  <a:pt x="1397" y="284"/>
                </a:cubicBezTo>
                <a:cubicBezTo>
                  <a:pt x="1303" y="410"/>
                  <a:pt x="1225" y="578"/>
                  <a:pt x="1162" y="787"/>
                </a:cubicBezTo>
                <a:cubicBezTo>
                  <a:pt x="1338" y="836"/>
                  <a:pt x="1519" y="901"/>
                  <a:pt x="1705" y="982"/>
                </a:cubicBezTo>
                <a:close/>
                <a:moveTo>
                  <a:pt x="1705" y="2796"/>
                </a:moveTo>
                <a:cubicBezTo>
                  <a:pt x="1527" y="2877"/>
                  <a:pt x="1347" y="2941"/>
                  <a:pt x="1164" y="2989"/>
                </a:cubicBezTo>
                <a:cubicBezTo>
                  <a:pt x="1225" y="3201"/>
                  <a:pt x="1303" y="3369"/>
                  <a:pt x="1397" y="3495"/>
                </a:cubicBezTo>
                <a:cubicBezTo>
                  <a:pt x="1492" y="3621"/>
                  <a:pt x="1593" y="3684"/>
                  <a:pt x="1703" y="3684"/>
                </a:cubicBezTo>
                <a:cubicBezTo>
                  <a:pt x="1812" y="3684"/>
                  <a:pt x="1914" y="3621"/>
                  <a:pt x="2009" y="3495"/>
                </a:cubicBezTo>
                <a:cubicBezTo>
                  <a:pt x="2104" y="3369"/>
                  <a:pt x="2183" y="3201"/>
                  <a:pt x="2246" y="2989"/>
                </a:cubicBezTo>
                <a:cubicBezTo>
                  <a:pt x="2064" y="2942"/>
                  <a:pt x="1884" y="2878"/>
                  <a:pt x="1705" y="2796"/>
                </a:cubicBezTo>
                <a:close/>
                <a:moveTo>
                  <a:pt x="2111" y="2589"/>
                </a:moveTo>
                <a:cubicBezTo>
                  <a:pt x="2011" y="2648"/>
                  <a:pt x="1924" y="2694"/>
                  <a:pt x="1848" y="2728"/>
                </a:cubicBezTo>
                <a:cubicBezTo>
                  <a:pt x="1999" y="2794"/>
                  <a:pt x="2142" y="2845"/>
                  <a:pt x="2277" y="2880"/>
                </a:cubicBezTo>
                <a:cubicBezTo>
                  <a:pt x="2310" y="2753"/>
                  <a:pt x="2337" y="2605"/>
                  <a:pt x="2359" y="2437"/>
                </a:cubicBezTo>
                <a:cubicBezTo>
                  <a:pt x="2281" y="2488"/>
                  <a:pt x="2198" y="2538"/>
                  <a:pt x="2111" y="2589"/>
                </a:cubicBezTo>
                <a:close/>
                <a:moveTo>
                  <a:pt x="2277" y="898"/>
                </a:moveTo>
                <a:cubicBezTo>
                  <a:pt x="2146" y="935"/>
                  <a:pt x="2003" y="985"/>
                  <a:pt x="1850" y="1049"/>
                </a:cubicBezTo>
                <a:cubicBezTo>
                  <a:pt x="1952" y="1101"/>
                  <a:pt x="2037" y="1148"/>
                  <a:pt x="2107" y="1189"/>
                </a:cubicBezTo>
                <a:cubicBezTo>
                  <a:pt x="2200" y="1242"/>
                  <a:pt x="2284" y="1295"/>
                  <a:pt x="2359" y="1347"/>
                </a:cubicBezTo>
                <a:cubicBezTo>
                  <a:pt x="2341" y="1195"/>
                  <a:pt x="2314" y="1045"/>
                  <a:pt x="2277" y="898"/>
                </a:cubicBezTo>
                <a:close/>
                <a:moveTo>
                  <a:pt x="2927" y="1810"/>
                </a:moveTo>
                <a:cubicBezTo>
                  <a:pt x="3078" y="1650"/>
                  <a:pt x="3185" y="1498"/>
                  <a:pt x="3247" y="1353"/>
                </a:cubicBezTo>
                <a:cubicBezTo>
                  <a:pt x="3310" y="1208"/>
                  <a:pt x="3313" y="1088"/>
                  <a:pt x="3259" y="992"/>
                </a:cubicBezTo>
                <a:cubicBezTo>
                  <a:pt x="3204" y="898"/>
                  <a:pt x="3098" y="841"/>
                  <a:pt x="2941" y="823"/>
                </a:cubicBezTo>
                <a:cubicBezTo>
                  <a:pt x="2784" y="805"/>
                  <a:pt x="2598" y="821"/>
                  <a:pt x="2384" y="871"/>
                </a:cubicBezTo>
                <a:cubicBezTo>
                  <a:pt x="2434" y="1047"/>
                  <a:pt x="2470" y="1237"/>
                  <a:pt x="2490" y="1439"/>
                </a:cubicBezTo>
                <a:cubicBezTo>
                  <a:pt x="2649" y="1554"/>
                  <a:pt x="2794" y="1677"/>
                  <a:pt x="2927" y="1810"/>
                </a:cubicBezTo>
                <a:close/>
                <a:moveTo>
                  <a:pt x="2940" y="2958"/>
                </a:moveTo>
                <a:cubicBezTo>
                  <a:pt x="3097" y="2939"/>
                  <a:pt x="3202" y="2882"/>
                  <a:pt x="3257" y="2788"/>
                </a:cubicBezTo>
                <a:cubicBezTo>
                  <a:pt x="3311" y="2693"/>
                  <a:pt x="3308" y="2574"/>
                  <a:pt x="3246" y="2429"/>
                </a:cubicBezTo>
                <a:cubicBezTo>
                  <a:pt x="3183" y="2284"/>
                  <a:pt x="3077" y="2131"/>
                  <a:pt x="2927" y="1970"/>
                </a:cubicBezTo>
                <a:cubicBezTo>
                  <a:pt x="2797" y="2101"/>
                  <a:pt x="2651" y="2226"/>
                  <a:pt x="2488" y="2345"/>
                </a:cubicBezTo>
                <a:cubicBezTo>
                  <a:pt x="2467" y="2541"/>
                  <a:pt x="2433" y="2728"/>
                  <a:pt x="2384" y="2909"/>
                </a:cubicBezTo>
                <a:cubicBezTo>
                  <a:pt x="2598" y="2961"/>
                  <a:pt x="2784" y="2977"/>
                  <a:pt x="2940" y="2958"/>
                </a:cubicBezTo>
                <a:close/>
                <a:moveTo>
                  <a:pt x="2686" y="2041"/>
                </a:moveTo>
                <a:cubicBezTo>
                  <a:pt x="2744" y="1991"/>
                  <a:pt x="2798" y="1941"/>
                  <a:pt x="2847" y="1890"/>
                </a:cubicBezTo>
                <a:cubicBezTo>
                  <a:pt x="2754" y="1798"/>
                  <a:pt x="2640" y="1701"/>
                  <a:pt x="2504" y="1597"/>
                </a:cubicBezTo>
                <a:cubicBezTo>
                  <a:pt x="2511" y="1706"/>
                  <a:pt x="2515" y="1803"/>
                  <a:pt x="2515" y="1888"/>
                </a:cubicBezTo>
                <a:cubicBezTo>
                  <a:pt x="2515" y="1982"/>
                  <a:pt x="2511" y="2084"/>
                  <a:pt x="2504" y="2193"/>
                </a:cubicBezTo>
                <a:cubicBezTo>
                  <a:pt x="2567" y="2141"/>
                  <a:pt x="2628" y="2091"/>
                  <a:pt x="2686" y="2041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anchor="ctr" anchorCtr="1">
            <a:normAutofit/>
          </a:bodyPr>
          <a:p>
            <a:endParaRPr lang="zh-CN" altLang="en-US"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2" name="椭圆 41"/>
          <p:cNvSpPr/>
          <p:nvPr>
            <p:custDataLst>
              <p:tags r:id="rId5"/>
            </p:custDataLst>
          </p:nvPr>
        </p:nvSpPr>
        <p:spPr>
          <a:xfrm>
            <a:off x="4788535" y="4046072"/>
            <a:ext cx="984250" cy="984250"/>
          </a:xfrm>
          <a:prstGeom prst="ellipse">
            <a:avLst/>
          </a:prstGeom>
          <a:solidFill>
            <a:srgbClr val="1AA3AA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3" name="L 形 42"/>
          <p:cNvSpPr/>
          <p:nvPr>
            <p:custDataLst>
              <p:tags r:id="rId6"/>
            </p:custDataLst>
          </p:nvPr>
        </p:nvSpPr>
        <p:spPr>
          <a:xfrm>
            <a:off x="4674235" y="3910182"/>
            <a:ext cx="878205" cy="1256665"/>
          </a:xfrm>
          <a:prstGeom prst="corner">
            <a:avLst>
              <a:gd name="adj1" fmla="val 4520"/>
              <a:gd name="adj2" fmla="val 5367"/>
            </a:avLst>
          </a:prstGeom>
          <a:solidFill>
            <a:srgbClr val="1AA3AA">
              <a:lumMod val="60000"/>
              <a:lumOff val="40000"/>
            </a:srgb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4" name="L 形 43"/>
          <p:cNvSpPr/>
          <p:nvPr>
            <p:custDataLst>
              <p:tags r:id="rId7"/>
            </p:custDataLst>
          </p:nvPr>
        </p:nvSpPr>
        <p:spPr>
          <a:xfrm flipH="1" flipV="1">
            <a:off x="5009515" y="3910182"/>
            <a:ext cx="878205" cy="1256665"/>
          </a:xfrm>
          <a:prstGeom prst="corner">
            <a:avLst>
              <a:gd name="adj1" fmla="val 4520"/>
              <a:gd name="adj2" fmla="val 5367"/>
            </a:avLst>
          </a:prstGeom>
          <a:solidFill>
            <a:srgbClr val="1AA3AA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9" name="KSO_Shape"/>
          <p:cNvSpPr>
            <a:spLocks noChangeAspect="1"/>
          </p:cNvSpPr>
          <p:nvPr>
            <p:custDataLst>
              <p:tags r:id="rId8"/>
            </p:custDataLst>
          </p:nvPr>
        </p:nvSpPr>
        <p:spPr bwMode="auto">
          <a:xfrm>
            <a:off x="4979035" y="4237207"/>
            <a:ext cx="603250" cy="601980"/>
          </a:xfrm>
          <a:custGeom>
            <a:avLst/>
            <a:gdLst>
              <a:gd name="T0" fmla="*/ 1800397 w 3498"/>
              <a:gd name="T1" fmla="*/ 899110 h 3494"/>
              <a:gd name="T2" fmla="*/ 1536874 w 3498"/>
              <a:gd name="T3" fmla="*/ 1535229 h 3494"/>
              <a:gd name="T4" fmla="*/ 900199 w 3498"/>
              <a:gd name="T5" fmla="*/ 1798220 h 3494"/>
              <a:gd name="T6" fmla="*/ 263523 w 3498"/>
              <a:gd name="T7" fmla="*/ 1535229 h 3494"/>
              <a:gd name="T8" fmla="*/ 0 w 3498"/>
              <a:gd name="T9" fmla="*/ 899110 h 3494"/>
              <a:gd name="T10" fmla="*/ 263523 w 3498"/>
              <a:gd name="T11" fmla="*/ 262991 h 3494"/>
              <a:gd name="T12" fmla="*/ 900199 w 3498"/>
              <a:gd name="T13" fmla="*/ 0 h 3494"/>
              <a:gd name="T14" fmla="*/ 1536874 w 3498"/>
              <a:gd name="T15" fmla="*/ 262991 h 3494"/>
              <a:gd name="T16" fmla="*/ 1800397 w 3498"/>
              <a:gd name="T17" fmla="*/ 899110 h 3494"/>
              <a:gd name="T18" fmla="*/ 1732972 w 3498"/>
              <a:gd name="T19" fmla="*/ 898595 h 3494"/>
              <a:gd name="T20" fmla="*/ 1685620 w 3498"/>
              <a:gd name="T21" fmla="*/ 621709 h 3494"/>
              <a:gd name="T22" fmla="*/ 1350040 w 3498"/>
              <a:gd name="T23" fmla="*/ 1082843 h 3494"/>
              <a:gd name="T24" fmla="*/ 1361364 w 3498"/>
              <a:gd name="T25" fmla="*/ 1092107 h 3494"/>
              <a:gd name="T26" fmla="*/ 1305262 w 3498"/>
              <a:gd name="T27" fmla="*/ 1168792 h 3494"/>
              <a:gd name="T28" fmla="*/ 1274895 w 3498"/>
              <a:gd name="T29" fmla="*/ 1124531 h 3494"/>
              <a:gd name="T30" fmla="*/ 1221882 w 3498"/>
              <a:gd name="T31" fmla="*/ 1107547 h 3494"/>
              <a:gd name="T32" fmla="*/ 1278498 w 3498"/>
              <a:gd name="T33" fmla="*/ 1031377 h 3494"/>
              <a:gd name="T34" fmla="*/ 1296512 w 3498"/>
              <a:gd name="T35" fmla="*/ 1042700 h 3494"/>
              <a:gd name="T36" fmla="*/ 1656283 w 3498"/>
              <a:gd name="T37" fmla="*/ 547598 h 3494"/>
              <a:gd name="T38" fmla="*/ 1354673 w 3498"/>
              <a:gd name="T39" fmla="*/ 201232 h 3494"/>
              <a:gd name="T40" fmla="*/ 900199 w 3498"/>
              <a:gd name="T41" fmla="*/ 65876 h 3494"/>
              <a:gd name="T42" fmla="*/ 311904 w 3498"/>
              <a:gd name="T43" fmla="*/ 310340 h 3494"/>
              <a:gd name="T44" fmla="*/ 67940 w 3498"/>
              <a:gd name="T45" fmla="*/ 898595 h 3494"/>
              <a:gd name="T46" fmla="*/ 311904 w 3498"/>
              <a:gd name="T47" fmla="*/ 1486851 h 3494"/>
              <a:gd name="T48" fmla="*/ 900199 w 3498"/>
              <a:gd name="T49" fmla="*/ 1730800 h 3494"/>
              <a:gd name="T50" fmla="*/ 1488493 w 3498"/>
              <a:gd name="T51" fmla="*/ 1486851 h 3494"/>
              <a:gd name="T52" fmla="*/ 1732972 w 3498"/>
              <a:gd name="T53" fmla="*/ 898595 h 3494"/>
              <a:gd name="T54" fmla="*/ 1181736 w 3498"/>
              <a:gd name="T55" fmla="*/ 898595 h 3494"/>
              <a:gd name="T56" fmla="*/ 1099385 w 3498"/>
              <a:gd name="T57" fmla="*/ 1097769 h 3494"/>
              <a:gd name="T58" fmla="*/ 900199 w 3498"/>
              <a:gd name="T59" fmla="*/ 1179599 h 3494"/>
              <a:gd name="T60" fmla="*/ 701012 w 3498"/>
              <a:gd name="T61" fmla="*/ 1097769 h 3494"/>
              <a:gd name="T62" fmla="*/ 619176 w 3498"/>
              <a:gd name="T63" fmla="*/ 898595 h 3494"/>
              <a:gd name="T64" fmla="*/ 701012 w 3498"/>
              <a:gd name="T65" fmla="*/ 699422 h 3494"/>
              <a:gd name="T66" fmla="*/ 900199 w 3498"/>
              <a:gd name="T67" fmla="*/ 617077 h 3494"/>
              <a:gd name="T68" fmla="*/ 1099385 w 3498"/>
              <a:gd name="T69" fmla="*/ 699422 h 3494"/>
              <a:gd name="T70" fmla="*/ 1181736 w 3498"/>
              <a:gd name="T71" fmla="*/ 898595 h 3494"/>
              <a:gd name="T72" fmla="*/ 922845 w 3498"/>
              <a:gd name="T73" fmla="*/ 898595 h 3494"/>
              <a:gd name="T74" fmla="*/ 900199 w 3498"/>
              <a:gd name="T75" fmla="*/ 875950 h 3494"/>
              <a:gd name="T76" fmla="*/ 877552 w 3498"/>
              <a:gd name="T77" fmla="*/ 898595 h 3494"/>
              <a:gd name="T78" fmla="*/ 900199 w 3498"/>
              <a:gd name="T79" fmla="*/ 921240 h 3494"/>
              <a:gd name="T80" fmla="*/ 922845 w 3498"/>
              <a:gd name="T81" fmla="*/ 898595 h 3494"/>
              <a:gd name="T82" fmla="*/ 1289307 w 3498"/>
              <a:gd name="T83" fmla="*/ 1208935 h 3494"/>
              <a:gd name="T84" fmla="*/ 1177103 w 3498"/>
              <a:gd name="T85" fmla="*/ 1364362 h 3494"/>
              <a:gd name="T86" fmla="*/ 1172471 w 3498"/>
              <a:gd name="T87" fmla="*/ 1420460 h 3494"/>
              <a:gd name="T88" fmla="*/ 1105046 w 3498"/>
              <a:gd name="T89" fmla="*/ 1515157 h 3494"/>
              <a:gd name="T90" fmla="*/ 952183 w 3498"/>
              <a:gd name="T91" fmla="*/ 1404506 h 3494"/>
              <a:gd name="T92" fmla="*/ 1021666 w 3498"/>
              <a:gd name="T93" fmla="*/ 1310323 h 3494"/>
              <a:gd name="T94" fmla="*/ 1075709 w 3498"/>
              <a:gd name="T95" fmla="*/ 1287678 h 3494"/>
              <a:gd name="T96" fmla="*/ 1188427 w 3498"/>
              <a:gd name="T97" fmla="*/ 1134824 h 3494"/>
              <a:gd name="T98" fmla="*/ 1261513 w 3498"/>
              <a:gd name="T99" fmla="*/ 1140485 h 3494"/>
              <a:gd name="T100" fmla="*/ 1289307 w 3498"/>
              <a:gd name="T101" fmla="*/ 1208935 h 3494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3498" h="3494">
                <a:moveTo>
                  <a:pt x="3498" y="1747"/>
                </a:moveTo>
                <a:cubicBezTo>
                  <a:pt x="3498" y="2231"/>
                  <a:pt x="3327" y="2643"/>
                  <a:pt x="2986" y="2983"/>
                </a:cubicBezTo>
                <a:cubicBezTo>
                  <a:pt x="2645" y="3324"/>
                  <a:pt x="2233" y="3494"/>
                  <a:pt x="1749" y="3494"/>
                </a:cubicBezTo>
                <a:cubicBezTo>
                  <a:pt x="1265" y="3494"/>
                  <a:pt x="853" y="3324"/>
                  <a:pt x="512" y="2983"/>
                </a:cubicBezTo>
                <a:cubicBezTo>
                  <a:pt x="171" y="2643"/>
                  <a:pt x="0" y="2231"/>
                  <a:pt x="0" y="1747"/>
                </a:cubicBezTo>
                <a:cubicBezTo>
                  <a:pt x="0" y="1264"/>
                  <a:pt x="171" y="852"/>
                  <a:pt x="512" y="511"/>
                </a:cubicBezTo>
                <a:cubicBezTo>
                  <a:pt x="853" y="170"/>
                  <a:pt x="1265" y="0"/>
                  <a:pt x="1749" y="0"/>
                </a:cubicBezTo>
                <a:cubicBezTo>
                  <a:pt x="2233" y="0"/>
                  <a:pt x="2645" y="170"/>
                  <a:pt x="2986" y="511"/>
                </a:cubicBezTo>
                <a:cubicBezTo>
                  <a:pt x="3327" y="852"/>
                  <a:pt x="3498" y="1264"/>
                  <a:pt x="3498" y="1747"/>
                </a:cubicBezTo>
                <a:close/>
                <a:moveTo>
                  <a:pt x="3367" y="1746"/>
                </a:moveTo>
                <a:cubicBezTo>
                  <a:pt x="3367" y="1559"/>
                  <a:pt x="3336" y="1380"/>
                  <a:pt x="3275" y="1208"/>
                </a:cubicBezTo>
                <a:cubicBezTo>
                  <a:pt x="2623" y="2104"/>
                  <a:pt x="2623" y="2104"/>
                  <a:pt x="2623" y="2104"/>
                </a:cubicBezTo>
                <a:cubicBezTo>
                  <a:pt x="2645" y="2122"/>
                  <a:pt x="2645" y="2122"/>
                  <a:pt x="2645" y="2122"/>
                </a:cubicBezTo>
                <a:cubicBezTo>
                  <a:pt x="2536" y="2271"/>
                  <a:pt x="2536" y="2271"/>
                  <a:pt x="2536" y="2271"/>
                </a:cubicBezTo>
                <a:cubicBezTo>
                  <a:pt x="2530" y="2239"/>
                  <a:pt x="2511" y="2210"/>
                  <a:pt x="2477" y="2185"/>
                </a:cubicBezTo>
                <a:cubicBezTo>
                  <a:pt x="2444" y="2161"/>
                  <a:pt x="2409" y="2150"/>
                  <a:pt x="2374" y="2152"/>
                </a:cubicBezTo>
                <a:cubicBezTo>
                  <a:pt x="2484" y="2004"/>
                  <a:pt x="2484" y="2004"/>
                  <a:pt x="2484" y="2004"/>
                </a:cubicBezTo>
                <a:cubicBezTo>
                  <a:pt x="2519" y="2026"/>
                  <a:pt x="2519" y="2026"/>
                  <a:pt x="2519" y="2026"/>
                </a:cubicBezTo>
                <a:cubicBezTo>
                  <a:pt x="3218" y="1064"/>
                  <a:pt x="3218" y="1064"/>
                  <a:pt x="3218" y="1064"/>
                </a:cubicBezTo>
                <a:cubicBezTo>
                  <a:pt x="3087" y="784"/>
                  <a:pt x="2892" y="560"/>
                  <a:pt x="2632" y="391"/>
                </a:cubicBezTo>
                <a:cubicBezTo>
                  <a:pt x="2364" y="216"/>
                  <a:pt x="2070" y="128"/>
                  <a:pt x="1749" y="128"/>
                </a:cubicBezTo>
                <a:cubicBezTo>
                  <a:pt x="1303" y="128"/>
                  <a:pt x="922" y="286"/>
                  <a:pt x="606" y="603"/>
                </a:cubicBezTo>
                <a:cubicBezTo>
                  <a:pt x="290" y="919"/>
                  <a:pt x="132" y="1300"/>
                  <a:pt x="132" y="1746"/>
                </a:cubicBezTo>
                <a:cubicBezTo>
                  <a:pt x="132" y="2192"/>
                  <a:pt x="290" y="2573"/>
                  <a:pt x="606" y="2889"/>
                </a:cubicBezTo>
                <a:cubicBezTo>
                  <a:pt x="922" y="3205"/>
                  <a:pt x="1303" y="3363"/>
                  <a:pt x="1749" y="3363"/>
                </a:cubicBezTo>
                <a:cubicBezTo>
                  <a:pt x="2195" y="3363"/>
                  <a:pt x="2576" y="3205"/>
                  <a:pt x="2892" y="2889"/>
                </a:cubicBezTo>
                <a:cubicBezTo>
                  <a:pt x="3209" y="2573"/>
                  <a:pt x="3367" y="2192"/>
                  <a:pt x="3367" y="1746"/>
                </a:cubicBezTo>
                <a:close/>
                <a:moveTo>
                  <a:pt x="2296" y="1746"/>
                </a:moveTo>
                <a:cubicBezTo>
                  <a:pt x="2296" y="1897"/>
                  <a:pt x="2242" y="2026"/>
                  <a:pt x="2136" y="2133"/>
                </a:cubicBezTo>
                <a:cubicBezTo>
                  <a:pt x="2030" y="2239"/>
                  <a:pt x="1901" y="2292"/>
                  <a:pt x="1749" y="2292"/>
                </a:cubicBezTo>
                <a:cubicBezTo>
                  <a:pt x="1597" y="2292"/>
                  <a:pt x="1468" y="2239"/>
                  <a:pt x="1362" y="2133"/>
                </a:cubicBezTo>
                <a:cubicBezTo>
                  <a:pt x="1256" y="2026"/>
                  <a:pt x="1203" y="1897"/>
                  <a:pt x="1203" y="1746"/>
                </a:cubicBezTo>
                <a:cubicBezTo>
                  <a:pt x="1203" y="1594"/>
                  <a:pt x="1256" y="1465"/>
                  <a:pt x="1362" y="1359"/>
                </a:cubicBezTo>
                <a:cubicBezTo>
                  <a:pt x="1468" y="1253"/>
                  <a:pt x="1597" y="1199"/>
                  <a:pt x="1749" y="1199"/>
                </a:cubicBezTo>
                <a:cubicBezTo>
                  <a:pt x="1901" y="1199"/>
                  <a:pt x="2030" y="1253"/>
                  <a:pt x="2136" y="1359"/>
                </a:cubicBezTo>
                <a:cubicBezTo>
                  <a:pt x="2242" y="1465"/>
                  <a:pt x="2296" y="1594"/>
                  <a:pt x="2296" y="1746"/>
                </a:cubicBezTo>
                <a:close/>
                <a:moveTo>
                  <a:pt x="1793" y="1746"/>
                </a:moveTo>
                <a:cubicBezTo>
                  <a:pt x="1793" y="1717"/>
                  <a:pt x="1778" y="1702"/>
                  <a:pt x="1749" y="1702"/>
                </a:cubicBezTo>
                <a:cubicBezTo>
                  <a:pt x="1720" y="1702"/>
                  <a:pt x="1705" y="1717"/>
                  <a:pt x="1705" y="1746"/>
                </a:cubicBezTo>
                <a:cubicBezTo>
                  <a:pt x="1705" y="1775"/>
                  <a:pt x="1720" y="1790"/>
                  <a:pt x="1749" y="1790"/>
                </a:cubicBezTo>
                <a:cubicBezTo>
                  <a:pt x="1778" y="1790"/>
                  <a:pt x="1793" y="1775"/>
                  <a:pt x="1793" y="1746"/>
                </a:cubicBezTo>
                <a:close/>
                <a:moveTo>
                  <a:pt x="2505" y="2349"/>
                </a:moveTo>
                <a:cubicBezTo>
                  <a:pt x="2287" y="2651"/>
                  <a:pt x="2287" y="2651"/>
                  <a:pt x="2287" y="2651"/>
                </a:cubicBezTo>
                <a:cubicBezTo>
                  <a:pt x="2307" y="2689"/>
                  <a:pt x="2304" y="2725"/>
                  <a:pt x="2278" y="2760"/>
                </a:cubicBezTo>
                <a:cubicBezTo>
                  <a:pt x="2147" y="2944"/>
                  <a:pt x="2147" y="2944"/>
                  <a:pt x="2147" y="2944"/>
                </a:cubicBezTo>
                <a:cubicBezTo>
                  <a:pt x="1850" y="2729"/>
                  <a:pt x="1850" y="2729"/>
                  <a:pt x="1850" y="2729"/>
                </a:cubicBezTo>
                <a:cubicBezTo>
                  <a:pt x="1985" y="2546"/>
                  <a:pt x="1985" y="2546"/>
                  <a:pt x="1985" y="2546"/>
                </a:cubicBezTo>
                <a:cubicBezTo>
                  <a:pt x="2012" y="2508"/>
                  <a:pt x="2046" y="2493"/>
                  <a:pt x="2090" y="2502"/>
                </a:cubicBezTo>
                <a:cubicBezTo>
                  <a:pt x="2309" y="2205"/>
                  <a:pt x="2309" y="2205"/>
                  <a:pt x="2309" y="2205"/>
                </a:cubicBezTo>
                <a:cubicBezTo>
                  <a:pt x="2338" y="2164"/>
                  <a:pt x="2385" y="2168"/>
                  <a:pt x="2451" y="2216"/>
                </a:cubicBezTo>
                <a:cubicBezTo>
                  <a:pt x="2516" y="2264"/>
                  <a:pt x="2535" y="2308"/>
                  <a:pt x="2505" y="2349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anchor="ctr" anchorCtr="1">
            <a:normAutofit/>
          </a:bodyPr>
          <a:p>
            <a:endParaRPr lang="zh-CN" altLang="en-US"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6" name="文本框 65"/>
          <p:cNvSpPr txBox="1"/>
          <p:nvPr>
            <p:custDataLst>
              <p:tags r:id="rId9"/>
            </p:custDataLst>
          </p:nvPr>
        </p:nvSpPr>
        <p:spPr>
          <a:xfrm>
            <a:off x="1064585" y="4488324"/>
            <a:ext cx="3301200" cy="648148"/>
          </a:xfrm>
          <a:prstGeom prst="rect">
            <a:avLst/>
          </a:prstGeom>
          <a:noFill/>
        </p:spPr>
        <p:txBody>
          <a:bodyPr wrap="square" tIns="0" rtlCol="0">
            <a:normAutofit/>
          </a:bodyPr>
          <a:p>
            <a:pPr algn="l">
              <a:lnSpc>
                <a:spcPct val="120000"/>
              </a:lnSpc>
            </a:pPr>
            <a:r>
              <a:rPr lang="zh-CN" altLang="en-US" sz="1600" spc="150"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（1）外螺纹画法。</a:t>
            </a:r>
            <a:endParaRPr lang="zh-CN" altLang="en-US" sz="1600" spc="150"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  <a:p>
            <a:pPr algn="l">
              <a:lnSpc>
                <a:spcPct val="120000"/>
              </a:lnSpc>
            </a:pPr>
            <a:r>
              <a:rPr lang="zh-CN" altLang="en-US" sz="1600" spc="150"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（2）内螺纹的画法。</a:t>
            </a:r>
            <a:endParaRPr lang="zh-CN" altLang="en-US" sz="1600" spc="150"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  <a:p>
            <a:pPr algn="l">
              <a:lnSpc>
                <a:spcPct val="120000"/>
              </a:lnSpc>
            </a:pPr>
            <a:endParaRPr lang="zh-CN" altLang="en-US" sz="1600" spc="150"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7" name="文本框 66"/>
          <p:cNvSpPr txBox="1"/>
          <p:nvPr>
            <p:custDataLst>
              <p:tags r:id="rId10"/>
            </p:custDataLst>
          </p:nvPr>
        </p:nvSpPr>
        <p:spPr>
          <a:xfrm>
            <a:off x="1064585" y="3940314"/>
            <a:ext cx="3301200" cy="475742"/>
          </a:xfrm>
          <a:prstGeom prst="rect">
            <a:avLst/>
          </a:prstGeom>
          <a:noFill/>
        </p:spPr>
        <p:txBody>
          <a:bodyPr wrap="square" bIns="0" rtlCol="0" anchor="b">
            <a:normAutofit/>
          </a:bodyPr>
          <a:p>
            <a:pPr algn="l">
              <a:lnSpc>
                <a:spcPct val="120000"/>
              </a:lnSpc>
            </a:pPr>
            <a:r>
              <a:rPr lang="zh-CN" altLang="en-US" sz="2000" b="1" spc="300">
                <a:solidFill>
                  <a:srgbClr val="1AA3AA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（三）螺纹的画法</a:t>
            </a:r>
            <a:endParaRPr lang="zh-CN" altLang="en-US" sz="2000" b="1" spc="300">
              <a:solidFill>
                <a:srgbClr val="1AA3AA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9" name="文本框 68"/>
          <p:cNvSpPr txBox="1"/>
          <p:nvPr>
            <p:custDataLst>
              <p:tags r:id="rId11"/>
            </p:custDataLst>
          </p:nvPr>
        </p:nvSpPr>
        <p:spPr>
          <a:xfrm>
            <a:off x="1064895" y="2965450"/>
            <a:ext cx="3301365" cy="944880"/>
          </a:xfrm>
          <a:prstGeom prst="rect">
            <a:avLst/>
          </a:prstGeom>
          <a:noFill/>
        </p:spPr>
        <p:txBody>
          <a:bodyPr wrap="square" tIns="0" rtlCol="0"/>
          <a:p>
            <a:pPr algn="l">
              <a:lnSpc>
                <a:spcPct val="120000"/>
              </a:lnSpc>
            </a:pPr>
            <a:r>
              <a:rPr lang="zh-CN" altLang="en-US" sz="1600" spc="150"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螺纹是在圆柱或圆锥表面上，经过机械加工而形成的具有规定牙型的螺纹线沟槽（又称丝扣）。</a:t>
            </a:r>
            <a:endParaRPr lang="zh-CN" altLang="en-US" sz="1600" spc="150"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0" name="文本框 69"/>
          <p:cNvSpPr txBox="1"/>
          <p:nvPr>
            <p:custDataLst>
              <p:tags r:id="rId12"/>
            </p:custDataLst>
          </p:nvPr>
        </p:nvSpPr>
        <p:spPr>
          <a:xfrm>
            <a:off x="1064585" y="2417348"/>
            <a:ext cx="3301200" cy="475742"/>
          </a:xfrm>
          <a:prstGeom prst="rect">
            <a:avLst/>
          </a:prstGeom>
          <a:noFill/>
        </p:spPr>
        <p:txBody>
          <a:bodyPr wrap="square" bIns="0" rtlCol="0" anchor="b">
            <a:normAutofit/>
          </a:bodyPr>
          <a:p>
            <a:pPr algn="l">
              <a:lnSpc>
                <a:spcPct val="120000"/>
              </a:lnSpc>
            </a:pPr>
            <a:r>
              <a:rPr lang="zh-CN" altLang="en-US" sz="2000" b="1" spc="300">
                <a:solidFill>
                  <a:srgbClr val="1F74AD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（一）螺纹的加工</a:t>
            </a:r>
            <a:endParaRPr lang="zh-CN" altLang="en-US" sz="2000" b="1" spc="300">
              <a:solidFill>
                <a:srgbClr val="1F74AD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椭圆 53"/>
          <p:cNvSpPr/>
          <p:nvPr>
            <p:custDataLst>
              <p:tags r:id="rId13"/>
            </p:custDataLst>
          </p:nvPr>
        </p:nvSpPr>
        <p:spPr>
          <a:xfrm flipH="1" flipV="1">
            <a:off x="6419084" y="4046411"/>
            <a:ext cx="984107" cy="984105"/>
          </a:xfrm>
          <a:prstGeom prst="ellipse">
            <a:avLst/>
          </a:prstGeom>
          <a:solidFill>
            <a:srgbClr val="69A35B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5" name="L 形 54"/>
          <p:cNvSpPr/>
          <p:nvPr>
            <p:custDataLst>
              <p:tags r:id="rId14"/>
            </p:custDataLst>
          </p:nvPr>
        </p:nvSpPr>
        <p:spPr>
          <a:xfrm flipH="1" flipV="1">
            <a:off x="6639710" y="3910080"/>
            <a:ext cx="878022" cy="1256767"/>
          </a:xfrm>
          <a:prstGeom prst="corner">
            <a:avLst>
              <a:gd name="adj1" fmla="val 4520"/>
              <a:gd name="adj2" fmla="val 5367"/>
            </a:avLst>
          </a:prstGeom>
          <a:solidFill>
            <a:srgbClr val="69A35B">
              <a:lumMod val="60000"/>
              <a:lumOff val="40000"/>
            </a:srgb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6" name="L 形 55"/>
          <p:cNvSpPr/>
          <p:nvPr>
            <p:custDataLst>
              <p:tags r:id="rId15"/>
            </p:custDataLst>
          </p:nvPr>
        </p:nvSpPr>
        <p:spPr>
          <a:xfrm>
            <a:off x="6304545" y="3910080"/>
            <a:ext cx="878022" cy="1256767"/>
          </a:xfrm>
          <a:prstGeom prst="corner">
            <a:avLst>
              <a:gd name="adj1" fmla="val 4520"/>
              <a:gd name="adj2" fmla="val 5367"/>
            </a:avLst>
          </a:prstGeom>
          <a:solidFill>
            <a:srgbClr val="69A35B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6" name="KSO_Shape"/>
          <p:cNvSpPr>
            <a:spLocks noChangeAspect="1"/>
          </p:cNvSpPr>
          <p:nvPr>
            <p:custDataLst>
              <p:tags r:id="rId16"/>
            </p:custDataLst>
          </p:nvPr>
        </p:nvSpPr>
        <p:spPr bwMode="auto">
          <a:xfrm>
            <a:off x="6609931" y="4280056"/>
            <a:ext cx="602948" cy="516812"/>
          </a:xfrm>
          <a:custGeom>
            <a:avLst/>
            <a:gdLst>
              <a:gd name="T0" fmla="*/ 852289 w 12766676"/>
              <a:gd name="T1" fmla="*/ 1146683 h 10934699"/>
              <a:gd name="T2" fmla="*/ 948108 w 12766676"/>
              <a:gd name="T3" fmla="*/ 1146683 h 10934699"/>
              <a:gd name="T4" fmla="*/ 948108 w 12766676"/>
              <a:gd name="T5" fmla="*/ 1542045 h 10934699"/>
              <a:gd name="T6" fmla="*/ 852289 w 12766676"/>
              <a:gd name="T7" fmla="*/ 1542045 h 10934699"/>
              <a:gd name="T8" fmla="*/ 1193698 w 12766676"/>
              <a:gd name="T9" fmla="*/ 1055119 h 10934699"/>
              <a:gd name="T10" fmla="*/ 1391603 w 12766676"/>
              <a:gd name="T11" fmla="*/ 1397646 h 10934699"/>
              <a:gd name="T12" fmla="*/ 1308545 w 12766676"/>
              <a:gd name="T13" fmla="*/ 1445108 h 10934699"/>
              <a:gd name="T14" fmla="*/ 1110640 w 12766676"/>
              <a:gd name="T15" fmla="*/ 1102804 h 10934699"/>
              <a:gd name="T16" fmla="*/ 606028 w 12766676"/>
              <a:gd name="T17" fmla="*/ 1055119 h 10934699"/>
              <a:gd name="T18" fmla="*/ 689309 w 12766676"/>
              <a:gd name="T19" fmla="*/ 1102804 h 10934699"/>
              <a:gd name="T20" fmla="*/ 491180 w 12766676"/>
              <a:gd name="T21" fmla="*/ 1445108 h 10934699"/>
              <a:gd name="T22" fmla="*/ 408123 w 12766676"/>
              <a:gd name="T23" fmla="*/ 1397646 h 10934699"/>
              <a:gd name="T24" fmla="*/ 1360932 w 12766676"/>
              <a:gd name="T25" fmla="*/ 852289 h 10934699"/>
              <a:gd name="T26" fmla="*/ 1703459 w 12766676"/>
              <a:gd name="T27" fmla="*/ 1050194 h 10934699"/>
              <a:gd name="T28" fmla="*/ 1655774 w 12766676"/>
              <a:gd name="T29" fmla="*/ 1133475 h 10934699"/>
              <a:gd name="T30" fmla="*/ 1312799 w 12766676"/>
              <a:gd name="T31" fmla="*/ 936018 h 10934699"/>
              <a:gd name="T32" fmla="*/ 438794 w 12766676"/>
              <a:gd name="T33" fmla="*/ 852289 h 10934699"/>
              <a:gd name="T34" fmla="*/ 486927 w 12766676"/>
              <a:gd name="T35" fmla="*/ 935346 h 10934699"/>
              <a:gd name="T36" fmla="*/ 144623 w 12766676"/>
              <a:gd name="T37" fmla="*/ 1133475 h 10934699"/>
              <a:gd name="T38" fmla="*/ 96266 w 12766676"/>
              <a:gd name="T39" fmla="*/ 1050194 h 10934699"/>
              <a:gd name="T40" fmla="*/ 1404363 w 12766676"/>
              <a:gd name="T41" fmla="*/ 593938 h 10934699"/>
              <a:gd name="T42" fmla="*/ 1800397 w 12766676"/>
              <a:gd name="T43" fmla="*/ 593938 h 10934699"/>
              <a:gd name="T44" fmla="*/ 1800397 w 12766676"/>
              <a:gd name="T45" fmla="*/ 689756 h 10934699"/>
              <a:gd name="T46" fmla="*/ 1404363 w 12766676"/>
              <a:gd name="T47" fmla="*/ 689756 h 10934699"/>
              <a:gd name="T48" fmla="*/ 0 w 12766676"/>
              <a:gd name="T49" fmla="*/ 593938 h 10934699"/>
              <a:gd name="T50" fmla="*/ 395362 w 12766676"/>
              <a:gd name="T51" fmla="*/ 593938 h 10934699"/>
              <a:gd name="T52" fmla="*/ 395362 w 12766676"/>
              <a:gd name="T53" fmla="*/ 689756 h 10934699"/>
              <a:gd name="T54" fmla="*/ 0 w 12766676"/>
              <a:gd name="T55" fmla="*/ 689756 h 10934699"/>
              <a:gd name="T56" fmla="*/ 899934 w 12766676"/>
              <a:gd name="T57" fmla="*/ 167297 h 10934699"/>
              <a:gd name="T58" fmla="*/ 813106 w 12766676"/>
              <a:gd name="T59" fmla="*/ 175767 h 10934699"/>
              <a:gd name="T60" fmla="*/ 813106 w 12766676"/>
              <a:gd name="T61" fmla="*/ 274769 h 10934699"/>
              <a:gd name="T62" fmla="*/ 743750 w 12766676"/>
              <a:gd name="T63" fmla="*/ 401830 h 10934699"/>
              <a:gd name="T64" fmla="*/ 612978 w 12766676"/>
              <a:gd name="T65" fmla="*/ 642716 h 10934699"/>
              <a:gd name="T66" fmla="*/ 899934 w 12766676"/>
              <a:gd name="T67" fmla="*/ 929661 h 10934699"/>
              <a:gd name="T68" fmla="*/ 1186890 w 12766676"/>
              <a:gd name="T69" fmla="*/ 642716 h 10934699"/>
              <a:gd name="T70" fmla="*/ 1056648 w 12766676"/>
              <a:gd name="T71" fmla="*/ 401830 h 10934699"/>
              <a:gd name="T72" fmla="*/ 987291 w 12766676"/>
              <a:gd name="T73" fmla="*/ 274769 h 10934699"/>
              <a:gd name="T74" fmla="*/ 987291 w 12766676"/>
              <a:gd name="T75" fmla="*/ 175767 h 10934699"/>
              <a:gd name="T76" fmla="*/ 899934 w 12766676"/>
              <a:gd name="T77" fmla="*/ 167297 h 10934699"/>
              <a:gd name="T78" fmla="*/ 899934 w 12766676"/>
              <a:gd name="T79" fmla="*/ 0 h 10934699"/>
              <a:gd name="T80" fmla="*/ 1083120 w 12766676"/>
              <a:gd name="T81" fmla="*/ 26471 h 10934699"/>
              <a:gd name="T82" fmla="*/ 1083120 w 12766676"/>
              <a:gd name="T83" fmla="*/ 274769 h 10934699"/>
              <a:gd name="T84" fmla="*/ 1104826 w 12766676"/>
              <a:gd name="T85" fmla="*/ 319240 h 10934699"/>
              <a:gd name="T86" fmla="*/ 1283247 w 12766676"/>
              <a:gd name="T87" fmla="*/ 642716 h 10934699"/>
              <a:gd name="T88" fmla="*/ 899934 w 12766676"/>
              <a:gd name="T89" fmla="*/ 1026015 h 10934699"/>
              <a:gd name="T90" fmla="*/ 517150 w 12766676"/>
              <a:gd name="T91" fmla="*/ 642716 h 10934699"/>
              <a:gd name="T92" fmla="*/ 695041 w 12766676"/>
              <a:gd name="T93" fmla="*/ 319240 h 10934699"/>
              <a:gd name="T94" fmla="*/ 717278 w 12766676"/>
              <a:gd name="T95" fmla="*/ 274769 h 10934699"/>
              <a:gd name="T96" fmla="*/ 717278 w 12766676"/>
              <a:gd name="T97" fmla="*/ 26471 h 10934699"/>
              <a:gd name="T98" fmla="*/ 899934 w 12766676"/>
              <a:gd name="T99" fmla="*/ 0 h 10934699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12766676" h="10934699">
                <a:moveTo>
                  <a:pt x="6043613" y="8131174"/>
                </a:moveTo>
                <a:lnTo>
                  <a:pt x="6723063" y="8131174"/>
                </a:lnTo>
                <a:lnTo>
                  <a:pt x="6723063" y="10934699"/>
                </a:lnTo>
                <a:lnTo>
                  <a:pt x="6043613" y="10934699"/>
                </a:lnTo>
                <a:lnTo>
                  <a:pt x="6043613" y="8131174"/>
                </a:lnTo>
                <a:close/>
                <a:moveTo>
                  <a:pt x="8464551" y="7481887"/>
                </a:moveTo>
                <a:lnTo>
                  <a:pt x="9867901" y="9910762"/>
                </a:lnTo>
                <a:lnTo>
                  <a:pt x="9278939" y="10247312"/>
                </a:lnTo>
                <a:lnTo>
                  <a:pt x="7875588" y="7820025"/>
                </a:lnTo>
                <a:lnTo>
                  <a:pt x="8464551" y="7481887"/>
                </a:lnTo>
                <a:close/>
                <a:moveTo>
                  <a:pt x="4297364" y="7481887"/>
                </a:moveTo>
                <a:lnTo>
                  <a:pt x="4887914" y="7820025"/>
                </a:lnTo>
                <a:lnTo>
                  <a:pt x="3482976" y="10247312"/>
                </a:lnTo>
                <a:lnTo>
                  <a:pt x="2894013" y="9910762"/>
                </a:lnTo>
                <a:lnTo>
                  <a:pt x="4297364" y="7481887"/>
                </a:lnTo>
                <a:close/>
                <a:moveTo>
                  <a:pt x="9650413" y="6043612"/>
                </a:moveTo>
                <a:lnTo>
                  <a:pt x="12079288" y="7446962"/>
                </a:lnTo>
                <a:lnTo>
                  <a:pt x="11741151" y="8037512"/>
                </a:lnTo>
                <a:lnTo>
                  <a:pt x="9309100" y="6637337"/>
                </a:lnTo>
                <a:lnTo>
                  <a:pt x="9650413" y="6043612"/>
                </a:lnTo>
                <a:close/>
                <a:moveTo>
                  <a:pt x="3111501" y="6043612"/>
                </a:moveTo>
                <a:lnTo>
                  <a:pt x="3452813" y="6632575"/>
                </a:lnTo>
                <a:lnTo>
                  <a:pt x="1025525" y="8037512"/>
                </a:lnTo>
                <a:lnTo>
                  <a:pt x="682625" y="7446962"/>
                </a:lnTo>
                <a:lnTo>
                  <a:pt x="3111501" y="6043612"/>
                </a:lnTo>
                <a:close/>
                <a:moveTo>
                  <a:pt x="9958388" y="4211638"/>
                </a:moveTo>
                <a:lnTo>
                  <a:pt x="12766676" y="4211638"/>
                </a:lnTo>
                <a:lnTo>
                  <a:pt x="12766676" y="4891088"/>
                </a:lnTo>
                <a:lnTo>
                  <a:pt x="9958388" y="4891088"/>
                </a:lnTo>
                <a:lnTo>
                  <a:pt x="9958388" y="4211638"/>
                </a:lnTo>
                <a:close/>
                <a:moveTo>
                  <a:pt x="0" y="4211637"/>
                </a:moveTo>
                <a:lnTo>
                  <a:pt x="2803525" y="4211637"/>
                </a:lnTo>
                <a:lnTo>
                  <a:pt x="2803525" y="4891087"/>
                </a:lnTo>
                <a:lnTo>
                  <a:pt x="0" y="4891087"/>
                </a:lnTo>
                <a:lnTo>
                  <a:pt x="0" y="4211637"/>
                </a:lnTo>
                <a:close/>
                <a:moveTo>
                  <a:pt x="6381460" y="1186307"/>
                </a:moveTo>
                <a:cubicBezTo>
                  <a:pt x="6171222" y="1186307"/>
                  <a:pt x="5964738" y="1208832"/>
                  <a:pt x="5765762" y="1246373"/>
                </a:cubicBezTo>
                <a:cubicBezTo>
                  <a:pt x="5765762" y="1246373"/>
                  <a:pt x="5765762" y="1832018"/>
                  <a:pt x="5765762" y="1948396"/>
                </a:cubicBezTo>
                <a:cubicBezTo>
                  <a:pt x="5765762" y="2481483"/>
                  <a:pt x="5457912" y="2744273"/>
                  <a:pt x="5273953" y="2849389"/>
                </a:cubicBezTo>
                <a:cubicBezTo>
                  <a:pt x="4703304" y="3187261"/>
                  <a:pt x="4346649" y="3840480"/>
                  <a:pt x="4346649" y="4557520"/>
                </a:cubicBezTo>
                <a:cubicBezTo>
                  <a:pt x="4346649" y="5680005"/>
                  <a:pt x="5262690" y="6592260"/>
                  <a:pt x="6381460" y="6592260"/>
                </a:cubicBezTo>
                <a:cubicBezTo>
                  <a:pt x="7503986" y="6592260"/>
                  <a:pt x="8416274" y="5680005"/>
                  <a:pt x="8416274" y="4557520"/>
                </a:cubicBezTo>
                <a:cubicBezTo>
                  <a:pt x="8416274" y="3840480"/>
                  <a:pt x="8063372" y="3187261"/>
                  <a:pt x="7492724" y="2849389"/>
                </a:cubicBezTo>
                <a:cubicBezTo>
                  <a:pt x="7308765" y="2744273"/>
                  <a:pt x="7000915" y="2481483"/>
                  <a:pt x="7000915" y="1948396"/>
                </a:cubicBezTo>
                <a:cubicBezTo>
                  <a:pt x="7000915" y="1749427"/>
                  <a:pt x="7000915" y="1246373"/>
                  <a:pt x="7000915" y="1246373"/>
                </a:cubicBezTo>
                <a:cubicBezTo>
                  <a:pt x="6798184" y="1208832"/>
                  <a:pt x="6595454" y="1186307"/>
                  <a:pt x="6381460" y="1186307"/>
                </a:cubicBezTo>
                <a:close/>
                <a:moveTo>
                  <a:pt x="6381460" y="0"/>
                </a:moveTo>
                <a:cubicBezTo>
                  <a:pt x="6835727" y="0"/>
                  <a:pt x="7271222" y="63821"/>
                  <a:pt x="7680437" y="187707"/>
                </a:cubicBezTo>
                <a:cubicBezTo>
                  <a:pt x="7680437" y="187707"/>
                  <a:pt x="7680437" y="1696869"/>
                  <a:pt x="7680437" y="1948396"/>
                </a:cubicBezTo>
                <a:cubicBezTo>
                  <a:pt x="7680437" y="2079791"/>
                  <a:pt x="7714225" y="2192415"/>
                  <a:pt x="7834362" y="2263744"/>
                </a:cubicBezTo>
                <a:cubicBezTo>
                  <a:pt x="8611495" y="2717994"/>
                  <a:pt x="9099550" y="3592707"/>
                  <a:pt x="9099550" y="4557520"/>
                </a:cubicBezTo>
                <a:cubicBezTo>
                  <a:pt x="9099550" y="6055418"/>
                  <a:pt x="7879413" y="7275512"/>
                  <a:pt x="6381460" y="7275512"/>
                </a:cubicBezTo>
                <a:cubicBezTo>
                  <a:pt x="4883509" y="7275512"/>
                  <a:pt x="3667126" y="6055418"/>
                  <a:pt x="3667126" y="4557520"/>
                </a:cubicBezTo>
                <a:cubicBezTo>
                  <a:pt x="3667126" y="3592707"/>
                  <a:pt x="4155181" y="2717994"/>
                  <a:pt x="4928560" y="2263744"/>
                </a:cubicBezTo>
                <a:cubicBezTo>
                  <a:pt x="5052451" y="2192415"/>
                  <a:pt x="5086240" y="2079791"/>
                  <a:pt x="5086240" y="1948396"/>
                </a:cubicBezTo>
                <a:cubicBezTo>
                  <a:pt x="5086240" y="1621787"/>
                  <a:pt x="5086240" y="187707"/>
                  <a:pt x="5086240" y="187707"/>
                </a:cubicBezTo>
                <a:cubicBezTo>
                  <a:pt x="5499209" y="63821"/>
                  <a:pt x="5934704" y="0"/>
                  <a:pt x="6381460" y="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anchor="ctr" anchorCtr="1">
            <a:normAutofit/>
          </a:bodyPr>
          <a:p>
            <a:endParaRPr lang="zh-CN" altLang="en-US"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8" name="椭圆 57"/>
          <p:cNvSpPr/>
          <p:nvPr>
            <p:custDataLst>
              <p:tags r:id="rId17"/>
            </p:custDataLst>
          </p:nvPr>
        </p:nvSpPr>
        <p:spPr>
          <a:xfrm flipH="1" flipV="1">
            <a:off x="6419084" y="2371045"/>
            <a:ext cx="984107" cy="984105"/>
          </a:xfrm>
          <a:prstGeom prst="ellipse">
            <a:avLst/>
          </a:prstGeom>
          <a:solidFill>
            <a:srgbClr val="3498DB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9" name="L 形 58"/>
          <p:cNvSpPr/>
          <p:nvPr>
            <p:custDataLst>
              <p:tags r:id="rId18"/>
            </p:custDataLst>
          </p:nvPr>
        </p:nvSpPr>
        <p:spPr>
          <a:xfrm flipH="1" flipV="1">
            <a:off x="6639710" y="2234714"/>
            <a:ext cx="878022" cy="1256767"/>
          </a:xfrm>
          <a:prstGeom prst="corner">
            <a:avLst>
              <a:gd name="adj1" fmla="val 4520"/>
              <a:gd name="adj2" fmla="val 5367"/>
            </a:avLst>
          </a:prstGeom>
          <a:solidFill>
            <a:srgbClr val="3498DB">
              <a:lumMod val="60000"/>
              <a:lumOff val="40000"/>
            </a:srgb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0" name="L 形 59"/>
          <p:cNvSpPr/>
          <p:nvPr>
            <p:custDataLst>
              <p:tags r:id="rId19"/>
            </p:custDataLst>
          </p:nvPr>
        </p:nvSpPr>
        <p:spPr>
          <a:xfrm>
            <a:off x="6304545" y="2234714"/>
            <a:ext cx="878022" cy="1256767"/>
          </a:xfrm>
          <a:prstGeom prst="corner">
            <a:avLst>
              <a:gd name="adj1" fmla="val 4520"/>
              <a:gd name="adj2" fmla="val 5367"/>
            </a:avLst>
          </a:prstGeom>
          <a:solidFill>
            <a:srgbClr val="3498DB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7" name="KSO_Shape"/>
          <p:cNvSpPr>
            <a:spLocks noChangeAspect="1"/>
          </p:cNvSpPr>
          <p:nvPr>
            <p:custDataLst>
              <p:tags r:id="rId20"/>
            </p:custDataLst>
          </p:nvPr>
        </p:nvSpPr>
        <p:spPr bwMode="auto">
          <a:xfrm>
            <a:off x="6670014" y="2561623"/>
            <a:ext cx="482784" cy="602948"/>
          </a:xfrm>
          <a:custGeom>
            <a:avLst/>
            <a:gdLst>
              <a:gd name="T0" fmla="*/ 1262456 w 14111617"/>
              <a:gd name="T1" fmla="*/ 669509 h 17643644"/>
              <a:gd name="T2" fmla="*/ 1377183 w 14111617"/>
              <a:gd name="T3" fmla="*/ 768930 h 17643644"/>
              <a:gd name="T4" fmla="*/ 1279514 w 14111617"/>
              <a:gd name="T5" fmla="*/ 907914 h 17643644"/>
              <a:gd name="T6" fmla="*/ 464079 w 14111617"/>
              <a:gd name="T7" fmla="*/ 1050727 h 17643644"/>
              <a:gd name="T8" fmla="*/ 602730 w 14111617"/>
              <a:gd name="T9" fmla="*/ 1166738 h 17643644"/>
              <a:gd name="T10" fmla="*/ 1133969 w 14111617"/>
              <a:gd name="T11" fmla="*/ 1085951 h 17643644"/>
              <a:gd name="T12" fmla="*/ 1058899 w 14111617"/>
              <a:gd name="T13" fmla="*/ 1521664 h 17643644"/>
              <a:gd name="T14" fmla="*/ 735636 w 14111617"/>
              <a:gd name="T15" fmla="*/ 1800397 h 17643644"/>
              <a:gd name="T16" fmla="*/ 412373 w 14111617"/>
              <a:gd name="T17" fmla="*/ 1521664 h 17643644"/>
              <a:gd name="T18" fmla="*/ 366028 w 14111617"/>
              <a:gd name="T19" fmla="*/ 1281601 h 17643644"/>
              <a:gd name="T20" fmla="*/ 120900 w 14111617"/>
              <a:gd name="T21" fmla="*/ 1077145 h 17643644"/>
              <a:gd name="T22" fmla="*/ 68427 w 14111617"/>
              <a:gd name="T23" fmla="*/ 998273 h 17643644"/>
              <a:gd name="T24" fmla="*/ 166095 w 14111617"/>
              <a:gd name="T25" fmla="*/ 859289 h 17643644"/>
              <a:gd name="T26" fmla="*/ 1238149 w 14111617"/>
              <a:gd name="T27" fmla="*/ 671297 h 17643644"/>
              <a:gd name="T28" fmla="*/ 1262456 w 14111617"/>
              <a:gd name="T29" fmla="*/ 669509 h 17643644"/>
              <a:gd name="T30" fmla="*/ 1323059 w 14111617"/>
              <a:gd name="T31" fmla="*/ 283898 h 17643644"/>
              <a:gd name="T32" fmla="*/ 1438034 w 14111617"/>
              <a:gd name="T33" fmla="*/ 382659 h 17643644"/>
              <a:gd name="T34" fmla="*/ 1341139 w 14111617"/>
              <a:gd name="T35" fmla="*/ 521996 h 17643644"/>
              <a:gd name="T36" fmla="*/ 141253 w 14111617"/>
              <a:gd name="T37" fmla="*/ 736361 h 17643644"/>
              <a:gd name="T38" fmla="*/ 1847 w 14111617"/>
              <a:gd name="T39" fmla="*/ 639131 h 17643644"/>
              <a:gd name="T40" fmla="*/ 99125 w 14111617"/>
              <a:gd name="T41" fmla="*/ 499794 h 17643644"/>
              <a:gd name="T42" fmla="*/ 1298628 w 14111617"/>
              <a:gd name="T43" fmla="*/ 285812 h 17643644"/>
              <a:gd name="T44" fmla="*/ 1323059 w 14111617"/>
              <a:gd name="T45" fmla="*/ 283898 h 17643644"/>
              <a:gd name="T46" fmla="*/ 839207 w 14111617"/>
              <a:gd name="T47" fmla="*/ 63 h 17643644"/>
              <a:gd name="T48" fmla="*/ 953899 w 14111617"/>
              <a:gd name="T49" fmla="*/ 99362 h 17643644"/>
              <a:gd name="T50" fmla="*/ 856246 w 14111617"/>
              <a:gd name="T51" fmla="*/ 238352 h 17643644"/>
              <a:gd name="T52" fmla="*/ 204845 w 14111617"/>
              <a:gd name="T53" fmla="*/ 352453 h 17643644"/>
              <a:gd name="T54" fmla="*/ 65833 w 14111617"/>
              <a:gd name="T55" fmla="*/ 254816 h 17643644"/>
              <a:gd name="T56" fmla="*/ 163486 w 14111617"/>
              <a:gd name="T57" fmla="*/ 115827 h 17643644"/>
              <a:gd name="T58" fmla="*/ 814888 w 14111617"/>
              <a:gd name="T59" fmla="*/ 1725 h 17643644"/>
              <a:gd name="T60" fmla="*/ 839207 w 14111617"/>
              <a:gd name="T61" fmla="*/ 63 h 17643644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14111617" h="17643644">
                <a:moveTo>
                  <a:pt x="12371896" y="6561097"/>
                </a:moveTo>
                <a:cubicBezTo>
                  <a:pt x="12919809" y="6576333"/>
                  <a:pt x="13397674" y="6974000"/>
                  <a:pt x="13496203" y="7535412"/>
                </a:cubicBezTo>
                <a:cubicBezTo>
                  <a:pt x="13608807" y="8173274"/>
                  <a:pt x="13180911" y="8784870"/>
                  <a:pt x="12539066" y="8897434"/>
                </a:cubicBezTo>
                <a:cubicBezTo>
                  <a:pt x="12539066" y="8897434"/>
                  <a:pt x="12539066" y="8897434"/>
                  <a:pt x="4547914" y="10296977"/>
                </a:cubicBezTo>
                <a:cubicBezTo>
                  <a:pt x="4547914" y="10296977"/>
                  <a:pt x="4547914" y="10296977"/>
                  <a:pt x="5906674" y="11433872"/>
                </a:cubicBezTo>
                <a:cubicBezTo>
                  <a:pt x="5906674" y="11433872"/>
                  <a:pt x="5906674" y="11433872"/>
                  <a:pt x="11112746" y="10642173"/>
                </a:cubicBezTo>
                <a:cubicBezTo>
                  <a:pt x="10940086" y="11902888"/>
                  <a:pt x="10737398" y="13373722"/>
                  <a:pt x="10377064" y="14912094"/>
                </a:cubicBezTo>
                <a:cubicBezTo>
                  <a:pt x="9960428" y="16701860"/>
                  <a:pt x="9228500" y="17643644"/>
                  <a:pt x="7209130" y="17643644"/>
                </a:cubicBezTo>
                <a:cubicBezTo>
                  <a:pt x="5189758" y="17643644"/>
                  <a:pt x="4517886" y="16686850"/>
                  <a:pt x="4041196" y="14912094"/>
                </a:cubicBezTo>
                <a:cubicBezTo>
                  <a:pt x="3898564" y="14383044"/>
                  <a:pt x="3744670" y="13587593"/>
                  <a:pt x="3587024" y="12559510"/>
                </a:cubicBezTo>
                <a:cubicBezTo>
                  <a:pt x="3587024" y="12559510"/>
                  <a:pt x="3587024" y="12559510"/>
                  <a:pt x="1184800" y="10555874"/>
                </a:cubicBezTo>
                <a:cubicBezTo>
                  <a:pt x="925810" y="10387028"/>
                  <a:pt x="730628" y="10113123"/>
                  <a:pt x="670574" y="9782936"/>
                </a:cubicBezTo>
                <a:cubicBezTo>
                  <a:pt x="557970" y="9141322"/>
                  <a:pt x="985866" y="8533478"/>
                  <a:pt x="1627710" y="8420914"/>
                </a:cubicBezTo>
                <a:cubicBezTo>
                  <a:pt x="1627710" y="8420914"/>
                  <a:pt x="1627710" y="8420914"/>
                  <a:pt x="12133690" y="6578620"/>
                </a:cubicBezTo>
                <a:cubicBezTo>
                  <a:pt x="12213920" y="6564549"/>
                  <a:pt x="12293624" y="6558921"/>
                  <a:pt x="12371896" y="6561097"/>
                </a:cubicBezTo>
                <a:close/>
                <a:moveTo>
                  <a:pt x="12965801" y="2782157"/>
                </a:moveTo>
                <a:cubicBezTo>
                  <a:pt x="13516185" y="2794825"/>
                  <a:pt x="13994011" y="3191997"/>
                  <a:pt x="14092532" y="3750007"/>
                </a:cubicBezTo>
                <a:cubicBezTo>
                  <a:pt x="14208881" y="4391484"/>
                  <a:pt x="13781018" y="5002951"/>
                  <a:pt x="13142977" y="5115490"/>
                </a:cubicBezTo>
                <a:cubicBezTo>
                  <a:pt x="13142977" y="5115490"/>
                  <a:pt x="13142977" y="5115490"/>
                  <a:pt x="1384260" y="7216234"/>
                </a:cubicBezTo>
                <a:cubicBezTo>
                  <a:pt x="1057732" y="7272504"/>
                  <a:pt x="186994" y="7208732"/>
                  <a:pt x="18102" y="6263397"/>
                </a:cubicBezTo>
                <a:cubicBezTo>
                  <a:pt x="-94494" y="5625671"/>
                  <a:pt x="329616" y="5014204"/>
                  <a:pt x="971410" y="4897913"/>
                </a:cubicBezTo>
                <a:cubicBezTo>
                  <a:pt x="971410" y="4897913"/>
                  <a:pt x="971410" y="4897913"/>
                  <a:pt x="12726374" y="2800921"/>
                </a:cubicBezTo>
                <a:cubicBezTo>
                  <a:pt x="12807067" y="2786384"/>
                  <a:pt x="12887175" y="2780347"/>
                  <a:pt x="12965801" y="2782157"/>
                </a:cubicBezTo>
                <a:close/>
                <a:moveTo>
                  <a:pt x="8224110" y="617"/>
                </a:moveTo>
                <a:cubicBezTo>
                  <a:pt x="8772602" y="18315"/>
                  <a:pt x="9252854" y="415588"/>
                  <a:pt x="9348082" y="973738"/>
                </a:cubicBezTo>
                <a:cubicBezTo>
                  <a:pt x="9460670" y="1615377"/>
                  <a:pt x="9032842" y="2223245"/>
                  <a:pt x="8391098" y="2335813"/>
                </a:cubicBezTo>
                <a:cubicBezTo>
                  <a:pt x="8391098" y="2335813"/>
                  <a:pt x="8391098" y="2335813"/>
                  <a:pt x="2007450" y="3453990"/>
                </a:cubicBezTo>
                <a:cubicBezTo>
                  <a:pt x="1485800" y="3540293"/>
                  <a:pt x="776506" y="3251368"/>
                  <a:pt x="645156" y="2497161"/>
                </a:cubicBezTo>
                <a:cubicBezTo>
                  <a:pt x="532570" y="1855522"/>
                  <a:pt x="960398" y="1247654"/>
                  <a:pt x="1602140" y="1135085"/>
                </a:cubicBezTo>
                <a:cubicBezTo>
                  <a:pt x="1602140" y="1135085"/>
                  <a:pt x="1602140" y="1135085"/>
                  <a:pt x="7985788" y="16909"/>
                </a:cubicBezTo>
                <a:cubicBezTo>
                  <a:pt x="8066006" y="3307"/>
                  <a:pt x="8145754" y="-1911"/>
                  <a:pt x="8224110" y="617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anchor="ctr" anchorCtr="1">
            <a:normAutofit/>
          </a:bodyPr>
          <a:p>
            <a:endParaRPr lang="zh-CN" altLang="en-US"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95" name="文本框 94"/>
          <p:cNvSpPr txBox="1"/>
          <p:nvPr>
            <p:custDataLst>
              <p:tags r:id="rId21"/>
            </p:custDataLst>
          </p:nvPr>
        </p:nvSpPr>
        <p:spPr>
          <a:xfrm>
            <a:off x="7860030" y="4488180"/>
            <a:ext cx="3301365" cy="1501775"/>
          </a:xfrm>
          <a:prstGeom prst="rect">
            <a:avLst/>
          </a:prstGeom>
          <a:noFill/>
        </p:spPr>
        <p:txBody>
          <a:bodyPr wrap="square" tIns="0" rtlCol="0"/>
          <a:p>
            <a:pPr>
              <a:lnSpc>
                <a:spcPct val="120000"/>
              </a:lnSpc>
            </a:pPr>
            <a:r>
              <a:rPr lang="zh-CN" altLang="en-US" sz="1600" spc="150"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常用螺纹紧固件有螺钉、螺栓、螺母、垫圈等由于螺纹紧固件的结构、尺寸均已标准化，故它们都属于标准件。使用时按规定标记直接外购即可。</a:t>
            </a:r>
            <a:endParaRPr lang="zh-CN" altLang="en-US" sz="1600" spc="150"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96" name="文本框 95"/>
          <p:cNvSpPr txBox="1"/>
          <p:nvPr>
            <p:custDataLst>
              <p:tags r:id="rId22"/>
            </p:custDataLst>
          </p:nvPr>
        </p:nvSpPr>
        <p:spPr>
          <a:xfrm>
            <a:off x="7632065" y="3940175"/>
            <a:ext cx="4331970" cy="475615"/>
          </a:xfrm>
          <a:prstGeom prst="rect">
            <a:avLst/>
          </a:prstGeom>
          <a:noFill/>
        </p:spPr>
        <p:txBody>
          <a:bodyPr wrap="square" bIns="0" rtlCol="0" anchor="b"/>
          <a:p>
            <a:pPr>
              <a:lnSpc>
                <a:spcPct val="120000"/>
              </a:lnSpc>
            </a:pPr>
            <a:r>
              <a:rPr lang="zh-CN" altLang="en-US" sz="2000" b="1" spc="300">
                <a:solidFill>
                  <a:srgbClr val="69A35B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（四）常用螺纹紧固件及其标记</a:t>
            </a:r>
            <a:endParaRPr lang="zh-CN" altLang="en-US" sz="2000" b="1" spc="300">
              <a:solidFill>
                <a:srgbClr val="69A35B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3" name="文本框 92"/>
          <p:cNvSpPr txBox="1"/>
          <p:nvPr>
            <p:custDataLst>
              <p:tags r:id="rId23"/>
            </p:custDataLst>
          </p:nvPr>
        </p:nvSpPr>
        <p:spPr>
          <a:xfrm>
            <a:off x="7860030" y="2965450"/>
            <a:ext cx="3301365" cy="1080135"/>
          </a:xfrm>
          <a:prstGeom prst="rect">
            <a:avLst/>
          </a:prstGeom>
          <a:noFill/>
        </p:spPr>
        <p:txBody>
          <a:bodyPr wrap="square" tIns="0" rtlCol="0"/>
          <a:p>
            <a:pPr>
              <a:lnSpc>
                <a:spcPct val="120000"/>
              </a:lnSpc>
            </a:pPr>
            <a:r>
              <a:rPr lang="zh-CN" altLang="en-US" sz="1600" spc="150"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（1）牙型（2）直径</a:t>
            </a:r>
            <a:endParaRPr lang="zh-CN" altLang="en-US" sz="1600" spc="150"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1600" spc="150"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（3）线数（4）螺距和导程</a:t>
            </a:r>
            <a:endParaRPr lang="zh-CN" altLang="en-US" sz="1600" spc="150"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1600" spc="150"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（5）旋向</a:t>
            </a:r>
            <a:endParaRPr lang="zh-CN" altLang="en-US" sz="1600" spc="150"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94" name="文本框 93"/>
          <p:cNvSpPr txBox="1"/>
          <p:nvPr>
            <p:custDataLst>
              <p:tags r:id="rId24"/>
            </p:custDataLst>
          </p:nvPr>
        </p:nvSpPr>
        <p:spPr>
          <a:xfrm>
            <a:off x="7859766" y="2417418"/>
            <a:ext cx="3301200" cy="475742"/>
          </a:xfrm>
          <a:prstGeom prst="rect">
            <a:avLst/>
          </a:prstGeom>
          <a:noFill/>
        </p:spPr>
        <p:txBody>
          <a:bodyPr wrap="square" bIns="0" rtlCol="0" anchor="b">
            <a:normAutofit/>
          </a:bodyPr>
          <a:p>
            <a:pPr>
              <a:lnSpc>
                <a:spcPct val="120000"/>
              </a:lnSpc>
            </a:pPr>
            <a:r>
              <a:rPr lang="zh-CN" altLang="en-US" sz="2000" b="1" spc="300">
                <a:solidFill>
                  <a:srgbClr val="3498DB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（二）螺纹的要素</a:t>
            </a:r>
            <a:endParaRPr lang="zh-CN" altLang="en-US" sz="2000" b="1" spc="300">
              <a:solidFill>
                <a:srgbClr val="3498DB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ISLIDE.VECTOR" val="#431557;"/>
</p:tagLst>
</file>

<file path=ppt/tags/tag10.xml><?xml version="1.0" encoding="utf-8"?>
<p:tagLst xmlns:p="http://schemas.openxmlformats.org/presentationml/2006/main">
  <p:tag name="KSO_WM_UNIT_NOCLEAR" val="0"/>
  <p:tag name="KSO_WM_UNIT_VALUE" val="3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800_4*l_h_f*1_3_1"/>
  <p:tag name="KSO_WM_TEMPLATE_CATEGORY" val="diagram"/>
  <p:tag name="KSO_WM_TEMPLATE_INDEX" val="800"/>
  <p:tag name="KSO_WM_UNIT_LAYERLEVEL" val="1_1_1"/>
  <p:tag name="KSO_WM_TAG_VERSION" val="1.0"/>
  <p:tag name="KSO_WM_BEAUTIFY_FLAG" val="#wm#"/>
  <p:tag name="KSO_WM_UNIT_PRESET_TEXT" val="单击此处添加文本具体内容"/>
  <p:tag name="KSO_WM_UNIT_TEXT_FILL_FORE_SCHEMECOLOR_INDEX" val="13"/>
  <p:tag name="KSO_WM_UNIT_TEXT_FILL_TYPE" val="1"/>
</p:tagLst>
</file>

<file path=ppt/tags/tag11.xml><?xml version="1.0" encoding="utf-8"?>
<p:tagLst xmlns:p="http://schemas.openxmlformats.org/presentationml/2006/main">
  <p:tag name="KSO_WM_UNIT_ISCONTENTSTITLE" val="0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800_4*l_h_a*1_3_1"/>
  <p:tag name="KSO_WM_TEMPLATE_CATEGORY" val="diagram"/>
  <p:tag name="KSO_WM_TEMPLATE_INDEX" val="800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7"/>
  <p:tag name="KSO_WM_UNIT_TEXT_FILL_TYPE" val="1"/>
</p:tagLst>
</file>

<file path=ppt/tags/tag12.xml><?xml version="1.0" encoding="utf-8"?>
<p:tagLst xmlns:p="http://schemas.openxmlformats.org/presentationml/2006/main">
  <p:tag name="KSO_WM_UNIT_NOCLEAR" val="0"/>
  <p:tag name="KSO_WM_UNIT_VALUE" val="3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800_4*l_h_f*1_1_1"/>
  <p:tag name="KSO_WM_TEMPLATE_CATEGORY" val="diagram"/>
  <p:tag name="KSO_WM_TEMPLATE_INDEX" val="800"/>
  <p:tag name="KSO_WM_UNIT_LAYERLEVEL" val="1_1_1"/>
  <p:tag name="KSO_WM_TAG_VERSION" val="1.0"/>
  <p:tag name="KSO_WM_BEAUTIFY_FLAG" val="#wm#"/>
  <p:tag name="KSO_WM_UNIT_PRESET_TEXT" val="单击此处添加文本具体内容"/>
  <p:tag name="KSO_WM_UNIT_TEXT_FILL_FORE_SCHEMECOLOR_INDEX" val="13"/>
  <p:tag name="KSO_WM_UNIT_TEXT_FILL_TYPE" val="1"/>
</p:tagLst>
</file>

<file path=ppt/tags/tag13.xml><?xml version="1.0" encoding="utf-8"?>
<p:tagLst xmlns:p="http://schemas.openxmlformats.org/presentationml/2006/main">
  <p:tag name="KSO_WM_UNIT_ISCONTENTSTITLE" val="0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800_4*l_h_a*1_1_1"/>
  <p:tag name="KSO_WM_TEMPLATE_CATEGORY" val="diagram"/>
  <p:tag name="KSO_WM_TEMPLATE_INDEX" val="800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5"/>
  <p:tag name="KSO_WM_UNIT_TEXT_FILL_TYPE" val="1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800_4*l_h_i*1_4_1"/>
  <p:tag name="KSO_WM_TEMPLATE_CATEGORY" val="diagram"/>
  <p:tag name="KSO_WM_TEMPLATE_INDEX" val="800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2"/>
  <p:tag name="KSO_WM_UNIT_TEXT_FILL_TYPE" val="1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ID" val="diagram800_4*l_h_i*1_4_2"/>
  <p:tag name="KSO_WM_TEMPLATE_CATEGORY" val="diagram"/>
  <p:tag name="KSO_WM_TEMPLATE_INDEX" val="800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2"/>
  <p:tag name="KSO_WM_UNIT_TEXT_FILL_TYPE" val="1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3"/>
  <p:tag name="KSO_WM_UNIT_ID" val="diagram800_4*l_h_i*1_4_3"/>
  <p:tag name="KSO_WM_TEMPLATE_CATEGORY" val="diagram"/>
  <p:tag name="KSO_WM_TEMPLATE_INDEX" val="800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2"/>
  <p:tag name="KSO_WM_UNIT_TEXT_FILL_TYPE" val="1"/>
</p:tagLst>
</file>

<file path=ppt/tags/tag17.xml><?xml version="1.0" encoding="utf-8"?>
<p:tagLst xmlns:p="http://schemas.openxmlformats.org/presentationml/2006/main">
  <p:tag name="KSO_WM_UNIT_VALUE" val="143*16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4_1"/>
  <p:tag name="KSO_WM_UNIT_ID" val="diagram800_4*l_h_x*1_4_1"/>
  <p:tag name="KSO_WM_TEMPLATE_CATEGORY" val="diagram"/>
  <p:tag name="KSO_WM_TEMPLATE_INDEX" val="800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800_4*l_h_i*1_2_1"/>
  <p:tag name="KSO_WM_TEMPLATE_CATEGORY" val="diagram"/>
  <p:tag name="KSO_WM_TEMPLATE_INDEX" val="800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800_4*l_h_i*1_2_2"/>
  <p:tag name="KSO_WM_TEMPLATE_CATEGORY" val="diagram"/>
  <p:tag name="KSO_WM_TEMPLATE_INDEX" val="800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800_4*l_h_i*1_1_1"/>
  <p:tag name="KSO_WM_TEMPLATE_CATEGORY" val="diagram"/>
  <p:tag name="KSO_WM_TEMPLATE_INDEX" val="800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800_4*l_h_i*1_2_3"/>
  <p:tag name="KSO_WM_TEMPLATE_CATEGORY" val="diagram"/>
  <p:tag name="KSO_WM_TEMPLATE_INDEX" val="800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21.xml><?xml version="1.0" encoding="utf-8"?>
<p:tagLst xmlns:p="http://schemas.openxmlformats.org/presentationml/2006/main">
  <p:tag name="KSO_WM_UNIT_VALUE" val="167*13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2_1"/>
  <p:tag name="KSO_WM_UNIT_ID" val="diagram800_4*l_h_x*1_2_1"/>
  <p:tag name="KSO_WM_TEMPLATE_CATEGORY" val="diagram"/>
  <p:tag name="KSO_WM_TEMPLATE_INDEX" val="800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22.xml><?xml version="1.0" encoding="utf-8"?>
<p:tagLst xmlns:p="http://schemas.openxmlformats.org/presentationml/2006/main">
  <p:tag name="KSO_WM_UNIT_NOCLEAR" val="0"/>
  <p:tag name="KSO_WM_UNIT_VALUE" val="3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800_4*l_h_f*1_4_1"/>
  <p:tag name="KSO_WM_TEMPLATE_CATEGORY" val="diagram"/>
  <p:tag name="KSO_WM_TEMPLATE_INDEX" val="800"/>
  <p:tag name="KSO_WM_UNIT_LAYERLEVEL" val="1_1_1"/>
  <p:tag name="KSO_WM_TAG_VERSION" val="1.0"/>
  <p:tag name="KSO_WM_BEAUTIFY_FLAG" val="#wm#"/>
  <p:tag name="KSO_WM_UNIT_PRESET_TEXT" val="单击此处添加文本具体内容"/>
  <p:tag name="KSO_WM_UNIT_TEXT_FILL_FORE_SCHEMECOLOR_INDEX" val="13"/>
  <p:tag name="KSO_WM_UNIT_TEXT_FILL_TYPE" val="1"/>
</p:tagLst>
</file>

<file path=ppt/tags/tag23.xml><?xml version="1.0" encoding="utf-8"?>
<p:tagLst xmlns:p="http://schemas.openxmlformats.org/presentationml/2006/main">
  <p:tag name="KSO_WM_UNIT_ISCONTENTSTITLE" val="0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4_1"/>
  <p:tag name="KSO_WM_UNIT_ID" val="diagram800_4*l_h_a*1_4_1"/>
  <p:tag name="KSO_WM_TEMPLATE_CATEGORY" val="diagram"/>
  <p:tag name="KSO_WM_TEMPLATE_INDEX" val="800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8"/>
  <p:tag name="KSO_WM_UNIT_TEXT_FILL_TYPE" val="1"/>
</p:tagLst>
</file>

<file path=ppt/tags/tag24.xml><?xml version="1.0" encoding="utf-8"?>
<p:tagLst xmlns:p="http://schemas.openxmlformats.org/presentationml/2006/main">
  <p:tag name="KSO_WM_UNIT_NOCLEAR" val="0"/>
  <p:tag name="KSO_WM_UNIT_VALUE" val="3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800_4*l_h_f*1_2_1"/>
  <p:tag name="KSO_WM_TEMPLATE_CATEGORY" val="diagram"/>
  <p:tag name="KSO_WM_TEMPLATE_INDEX" val="800"/>
  <p:tag name="KSO_WM_UNIT_LAYERLEVEL" val="1_1_1"/>
  <p:tag name="KSO_WM_TAG_VERSION" val="1.0"/>
  <p:tag name="KSO_WM_BEAUTIFY_FLAG" val="#wm#"/>
  <p:tag name="KSO_WM_UNIT_PRESET_TEXT" val="单击此处添加文本具体内容"/>
  <p:tag name="KSO_WM_UNIT_TEXT_FILL_FORE_SCHEMECOLOR_INDEX" val="13"/>
  <p:tag name="KSO_WM_UNIT_TEXT_FILL_TYPE" val="1"/>
</p:tagLst>
</file>

<file path=ppt/tags/tag25.xml><?xml version="1.0" encoding="utf-8"?>
<p:tagLst xmlns:p="http://schemas.openxmlformats.org/presentationml/2006/main">
  <p:tag name="KSO_WM_UNIT_ISCONTENTSTITLE" val="0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800_4*l_h_a*1_2_1"/>
  <p:tag name="KSO_WM_TEMPLATE_CATEGORY" val="diagram"/>
  <p:tag name="KSO_WM_TEMPLATE_INDEX" val="800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6"/>
  <p:tag name="KSO_WM_UNIT_TEXT_FILL_TYPE" val="1"/>
</p:tagLst>
</file>

<file path=ppt/tags/tag2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6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a"/>
  <p:tag name="KSO_WM_UNIT_INDEX" val="1_3_1"/>
  <p:tag name="KSO_WM_UNIT_ID" val="diagram20188142_6*m_h_a*1_3_1"/>
  <p:tag name="KSO_WM_TEMPLATE_CATEGORY" val="diagram"/>
  <p:tag name="KSO_WM_TEMPLATE_INDEX" val="20188142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7"/>
  <p:tag name="KSO_WM_UNIT_TEXT_FILL_TYPE" val="1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2"/>
  <p:tag name="KSO_WM_UNIT_ID" val="diagram20188142_6*m_h_i*1_1_2"/>
  <p:tag name="KSO_WM_TEMPLATE_CATEGORY" val="diagram"/>
  <p:tag name="KSO_WM_TEMPLATE_INDEX" val="20188142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3"/>
  <p:tag name="KSO_WM_UNIT_ID" val="diagram20188142_6*m_h_i*1_2_3"/>
  <p:tag name="KSO_WM_TEMPLATE_CATEGORY" val="diagram"/>
  <p:tag name="KSO_WM_TEMPLATE_INDEX" val="20188142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4"/>
  <p:tag name="KSO_WM_UNIT_ID" val="diagram20188142_6*m_h_i*1_3_4"/>
  <p:tag name="KSO_WM_TEMPLATE_CATEGORY" val="diagram"/>
  <p:tag name="KSO_WM_TEMPLATE_INDEX" val="20188142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800_4*l_h_i*1_1_2"/>
  <p:tag name="KSO_WM_TEMPLATE_CATEGORY" val="diagram"/>
  <p:tag name="KSO_WM_TEMPLATE_INDEX" val="800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6_4"/>
  <p:tag name="KSO_WM_UNIT_ID" val="diagram20188142_6*m_h_i*1_6_4"/>
  <p:tag name="KSO_WM_TEMPLATE_CATEGORY" val="diagram"/>
  <p:tag name="KSO_WM_TEMPLATE_INDEX" val="20188142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5_4"/>
  <p:tag name="KSO_WM_UNIT_ID" val="diagram20188142_6*m_h_i*1_5_4"/>
  <p:tag name="KSO_WM_TEMPLATE_CATEGORY" val="diagram"/>
  <p:tag name="KSO_WM_TEMPLATE_INDEX" val="20188142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4_3"/>
  <p:tag name="KSO_WM_UNIT_ID" val="diagram20188142_6*m_h_i*1_4_3"/>
  <p:tag name="KSO_WM_TEMPLATE_CATEGORY" val="diagram"/>
  <p:tag name="KSO_WM_TEMPLATE_INDEX" val="20188142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1"/>
  <p:tag name="KSO_WM_UNIT_ID" val="diagram20188142_6*m_h_i*1_1_1"/>
  <p:tag name="KSO_WM_TEMPLATE_CATEGORY" val="diagram"/>
  <p:tag name="KSO_WM_TEMPLATE_INDEX" val="20188142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LINE_FORE_SCHEMECOLOR_INDEX" val="5"/>
  <p:tag name="KSO_WM_UNIT_LINE_FILL_TYPE" val="2"/>
  <p:tag name="KSO_WM_UNIT_TEXT_FILL_FORE_SCHEMECOLOR_INDEX" val="2"/>
  <p:tag name="KSO_WM_UNIT_TEXT_FILL_TYPE" val="1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2"/>
  <p:tag name="KSO_WM_UNIT_ID" val="diagram20188142_6*m_h_i*1_2_2"/>
  <p:tag name="KSO_WM_TEMPLATE_CATEGORY" val="diagram"/>
  <p:tag name="KSO_WM_TEMPLATE_INDEX" val="20188142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LINE_FORE_SCHEMECOLOR_INDEX" val="6"/>
  <p:tag name="KSO_WM_UNIT_LINE_FILL_TYPE" val="2"/>
  <p:tag name="KSO_WM_UNIT_TEXT_FILL_FORE_SCHEMECOLOR_INDEX" val="2"/>
  <p:tag name="KSO_WM_UNIT_TEXT_FILL_TYPE" val="1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3"/>
  <p:tag name="KSO_WM_UNIT_ID" val="diagram20188142_6*m_h_i*1_3_3"/>
  <p:tag name="KSO_WM_TEMPLATE_CATEGORY" val="diagram"/>
  <p:tag name="KSO_WM_TEMPLATE_INDEX" val="20188142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LINE_FORE_SCHEMECOLOR_INDEX" val="7"/>
  <p:tag name="KSO_WM_UNIT_LINE_FILL_TYPE" val="2"/>
  <p:tag name="KSO_WM_UNIT_TEXT_FILL_FORE_SCHEMECOLOR_INDEX" val="2"/>
  <p:tag name="KSO_WM_UNIT_TEXT_FILL_TYPE" val="1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4_2"/>
  <p:tag name="KSO_WM_UNIT_ID" val="diagram20188142_6*m_h_i*1_4_2"/>
  <p:tag name="KSO_WM_TEMPLATE_CATEGORY" val="diagram"/>
  <p:tag name="KSO_WM_TEMPLATE_INDEX" val="20188142"/>
  <p:tag name="KSO_WM_UNIT_LAYERLEVEL" val="1_1_1"/>
  <p:tag name="KSO_WM_TAG_VERSION" val="1.0"/>
  <p:tag name="KSO_WM_BEAUTIFY_FLAG" val="#wm#"/>
  <p:tag name="KSO_WM_UNIT_FILL_FORE_SCHEMECOLOR_INDEX" val="9"/>
  <p:tag name="KSO_WM_UNIT_FILL_TYPE" val="1"/>
  <p:tag name="KSO_WM_UNIT_LINE_FORE_SCHEMECOLOR_INDEX" val="9"/>
  <p:tag name="KSO_WM_UNIT_LINE_FILL_TYPE" val="2"/>
  <p:tag name="KSO_WM_UNIT_TEXT_FILL_FORE_SCHEMECOLOR_INDEX" val="2"/>
  <p:tag name="KSO_WM_UNIT_TEXT_FILL_TYPE" val="1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6_3"/>
  <p:tag name="KSO_WM_UNIT_ID" val="diagram20188142_6*m_h_i*1_6_3"/>
  <p:tag name="KSO_WM_TEMPLATE_CATEGORY" val="diagram"/>
  <p:tag name="KSO_WM_TEMPLATE_INDEX" val="20188142"/>
  <p:tag name="KSO_WM_UNIT_LAYERLEVEL" val="1_1_1"/>
  <p:tag name="KSO_WM_TAG_VERSION" val="1.0"/>
  <p:tag name="KSO_WM_BEAUTIFY_FLAG" val="#wm#"/>
  <p:tag name="KSO_WM_UNIT_FILL_FORE_SCHEMECOLOR_INDEX" val="10"/>
  <p:tag name="KSO_WM_UNIT_FILL_TYPE" val="1"/>
  <p:tag name="KSO_WM_UNIT_TEXT_FILL_FORE_SCHEMECOLOR_INDEX" val="2"/>
  <p:tag name="KSO_WM_UNIT_TEXT_FILL_TYPE" val="1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5_3"/>
  <p:tag name="KSO_WM_UNIT_ID" val="diagram20188142_6*m_h_i*1_5_3"/>
  <p:tag name="KSO_WM_TEMPLATE_CATEGORY" val="diagram"/>
  <p:tag name="KSO_WM_TEMPLATE_INDEX" val="20188142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LINE_FORE_SCHEMECOLOR_INDEX" val="8"/>
  <p:tag name="KSO_WM_UNIT_LINE_FILL_TYPE" val="2"/>
  <p:tag name="KSO_WM_UNIT_TEXT_FILL_FORE_SCHEMECOLOR_INDEX" val="2"/>
  <p:tag name="KSO_WM_UNIT_TEXT_FILL_TYPE" val="1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6_2"/>
  <p:tag name="KSO_WM_UNIT_ID" val="diagram20188142_6*m_h_i*1_6_2"/>
  <p:tag name="KSO_WM_TEMPLATE_CATEGORY" val="diagram"/>
  <p:tag name="KSO_WM_TEMPLATE_INDEX" val="20188142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800_4*l_h_i*1_1_3"/>
  <p:tag name="KSO_WM_TEMPLATE_CATEGORY" val="diagram"/>
  <p:tag name="KSO_WM_TEMPLATE_INDEX" val="800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4_1"/>
  <p:tag name="KSO_WM_UNIT_ID" val="diagram20188142_6*m_h_i*1_4_1"/>
  <p:tag name="KSO_WM_TEMPLATE_CATEGORY" val="diagram"/>
  <p:tag name="KSO_WM_TEMPLATE_INDEX" val="20188142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1"/>
  <p:tag name="KSO_WM_UNIT_ID" val="diagram20188142_6*m_h_i*1_2_1"/>
  <p:tag name="KSO_WM_TEMPLATE_CATEGORY" val="diagram"/>
  <p:tag name="KSO_WM_TEMPLATE_INDEX" val="20188142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2"/>
  <p:tag name="KSO_WM_UNIT_ID" val="diagram20188142_6*m_h_i*1_3_2"/>
  <p:tag name="KSO_WM_TEMPLATE_CATEGORY" val="diagram"/>
  <p:tag name="KSO_WM_TEMPLATE_INDEX" val="20188142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4"/>
  <p:tag name="KSO_WM_UNIT_ID" val="diagram20188142_6*m_h_i*1_1_4"/>
  <p:tag name="KSO_WM_TEMPLATE_CATEGORY" val="diagram"/>
  <p:tag name="KSO_WM_TEMPLATE_INDEX" val="20188142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5_2"/>
  <p:tag name="KSO_WM_UNIT_ID" val="diagram20188142_6*m_h_i*1_5_2"/>
  <p:tag name="KSO_WM_TEMPLATE_CATEGORY" val="diagram"/>
  <p:tag name="KSO_WM_TEMPLATE_INDEX" val="20188142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4"/>
  <p:tag name="KSO_WM_UNIT_ID" val="diagram20188142_6*m_h_i*1_2_4"/>
  <p:tag name="KSO_WM_TEMPLATE_CATEGORY" val="diagram"/>
  <p:tag name="KSO_WM_TEMPLATE_INDEX" val="20188142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3"/>
  <p:tag name="KSO_WM_UNIT_ID" val="diagram20188142_6*m_h_i*1_1_3"/>
  <p:tag name="KSO_WM_TEMPLATE_CATEGORY" val="diagram"/>
  <p:tag name="KSO_WM_TEMPLATE_INDEX" val="20188142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1"/>
  <p:tag name="KSO_WM_UNIT_ID" val="diagram20188142_6*m_h_i*1_3_1"/>
  <p:tag name="KSO_WM_TEMPLATE_CATEGORY" val="diagram"/>
  <p:tag name="KSO_WM_TEMPLATE_INDEX" val="20188142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6_1"/>
  <p:tag name="KSO_WM_UNIT_ID" val="diagram20188142_6*m_h_i*1_6_1"/>
  <p:tag name="KSO_WM_TEMPLATE_CATEGORY" val="diagram"/>
  <p:tag name="KSO_WM_TEMPLATE_INDEX" val="20188142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5_1"/>
  <p:tag name="KSO_WM_UNIT_ID" val="diagram20188142_6*m_h_i*1_5_1"/>
  <p:tag name="KSO_WM_TEMPLATE_CATEGORY" val="diagram"/>
  <p:tag name="KSO_WM_TEMPLATE_INDEX" val="20188142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5.xml><?xml version="1.0" encoding="utf-8"?>
<p:tagLst xmlns:p="http://schemas.openxmlformats.org/presentationml/2006/main">
  <p:tag name="KSO_WM_UNIT_VALUE" val="167*15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1_1"/>
  <p:tag name="KSO_WM_UNIT_ID" val="diagram800_4*l_h_x*1_1_1"/>
  <p:tag name="KSO_WM_TEMPLATE_CATEGORY" val="diagram"/>
  <p:tag name="KSO_WM_TEMPLATE_INDEX" val="800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4_4"/>
  <p:tag name="KSO_WM_UNIT_ID" val="diagram20188142_6*m_h_i*1_4_4"/>
  <p:tag name="KSO_WM_TEMPLATE_CATEGORY" val="diagram"/>
  <p:tag name="KSO_WM_TEMPLATE_INDEX" val="20188142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5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6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a"/>
  <p:tag name="KSO_WM_UNIT_INDEX" val="1_1_1"/>
  <p:tag name="KSO_WM_UNIT_ID" val="diagram20188142_6*m_h_a*1_1_1"/>
  <p:tag name="KSO_WM_TEMPLATE_CATEGORY" val="diagram"/>
  <p:tag name="KSO_WM_TEMPLATE_INDEX" val="20188142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5"/>
  <p:tag name="KSO_WM_UNIT_TEXT_FILL_TYPE" val="1"/>
</p:tagLst>
</file>

<file path=ppt/tags/tag5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6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a"/>
  <p:tag name="KSO_WM_UNIT_INDEX" val="1_2_1"/>
  <p:tag name="KSO_WM_UNIT_ID" val="diagram20188142_6*m_h_a*1_2_1"/>
  <p:tag name="KSO_WM_TEMPLATE_CATEGORY" val="diagram"/>
  <p:tag name="KSO_WM_TEMPLATE_INDEX" val="20188142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6"/>
  <p:tag name="KSO_WM_UNIT_TEXT_FILL_TYPE" val="1"/>
</p:tagLst>
</file>

<file path=ppt/tags/tag5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6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a"/>
  <p:tag name="KSO_WM_UNIT_INDEX" val="1_4_1"/>
  <p:tag name="KSO_WM_UNIT_ID" val="diagram20188142_6*m_h_a*1_4_1"/>
  <p:tag name="KSO_WM_TEMPLATE_CATEGORY" val="diagram"/>
  <p:tag name="KSO_WM_TEMPLATE_INDEX" val="20188142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8"/>
  <p:tag name="KSO_WM_UNIT_TEXT_FILL_TYPE" val="1"/>
</p:tagLst>
</file>

<file path=ppt/tags/tag5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6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a"/>
  <p:tag name="KSO_WM_UNIT_INDEX" val="1_5_1"/>
  <p:tag name="KSO_WM_UNIT_ID" val="diagram20188142_6*m_h_a*1_5_1"/>
  <p:tag name="KSO_WM_TEMPLATE_CATEGORY" val="diagram"/>
  <p:tag name="KSO_WM_TEMPLATE_INDEX" val="20188142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9"/>
  <p:tag name="KSO_WM_UNIT_TEXT_FILL_TYPE" val="1"/>
</p:tagLst>
</file>

<file path=ppt/tags/tag5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6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a"/>
  <p:tag name="KSO_WM_UNIT_INDEX" val="1_6_1"/>
  <p:tag name="KSO_WM_UNIT_ID" val="diagram20188142_6*m_h_a*1_6_1"/>
  <p:tag name="KSO_WM_TEMPLATE_CATEGORY" val="diagram"/>
  <p:tag name="KSO_WM_TEMPLATE_INDEX" val="20188142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0"/>
  <p:tag name="KSO_WM_UNIT_TEXT_FILL_TYPE" val="1"/>
</p:tagLst>
</file>

<file path=ppt/tags/tag56.xml><?xml version="1.0" encoding="utf-8"?>
<p:tagLst xmlns:p="http://schemas.openxmlformats.org/presentationml/2006/main">
  <p:tag name="ISLIDE.VECTOR" val="#431557;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800_4*l_h_i*1_3_1"/>
  <p:tag name="KSO_WM_TEMPLATE_CATEGORY" val="diagram"/>
  <p:tag name="KSO_WM_TEMPLATE_INDEX" val="800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800_4*l_h_i*1_3_2"/>
  <p:tag name="KSO_WM_TEMPLATE_CATEGORY" val="diagram"/>
  <p:tag name="KSO_WM_TEMPLATE_INDEX" val="800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diagram800_4*l_h_i*1_3_3"/>
  <p:tag name="KSO_WM_TEMPLATE_CATEGORY" val="diagram"/>
  <p:tag name="KSO_WM_TEMPLATE_INDEX" val="800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9.xml><?xml version="1.0" encoding="utf-8"?>
<p:tagLst xmlns:p="http://schemas.openxmlformats.org/presentationml/2006/main">
  <p:tag name="KSO_WM_UNIT_VALUE" val="167*16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3_1"/>
  <p:tag name="KSO_WM_UNIT_ID" val="diagram800_4*l_h_x*1_3_1"/>
  <p:tag name="KSO_WM_TEMPLATE_CATEGORY" val="diagram"/>
  <p:tag name="KSO_WM_TEMPLATE_INDEX" val="800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宋体"/>
        <a:ea typeface=""/>
        <a:cs typeface=""/>
        <a:font script="Jpan" typeface="游ゴシック"/>
        <a:font script="Hang" typeface="맑은 고딕"/>
        <a:font script="Hans" typeface="宋体"/>
        <a:font script="Hant" typeface="新細明體"/>
        <a:font script="Arab" typeface="宋体"/>
        <a:font script="Hebr" typeface="宋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宋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宋体"/>
        <a:ea typeface=""/>
        <a:cs typeface=""/>
        <a:font script="Jpan" typeface="游ゴシック"/>
        <a:font script="Hang" typeface="맑은 고딕"/>
        <a:font script="Hans" typeface="宋体"/>
        <a:font script="Hant" typeface="新細明體"/>
        <a:font script="Arab" typeface="宋体"/>
        <a:font script="Hebr" typeface="宋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宋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宋体"/>
        <a:font script="Hebr" typeface="宋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宋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1656</Words>
  <Application>WPS 演示</Application>
  <PresentationFormat>宽屏</PresentationFormat>
  <Paragraphs>205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37" baseType="lpstr">
      <vt:lpstr>Arial</vt:lpstr>
      <vt:lpstr>宋体</vt:lpstr>
      <vt:lpstr>Wingdings</vt:lpstr>
      <vt:lpstr>Helvetica Neue Medium</vt:lpstr>
      <vt:lpstr>Open Sans Bold</vt:lpstr>
      <vt:lpstr>Times New Roman</vt:lpstr>
      <vt:lpstr>Droid Sans Fallback</vt:lpstr>
      <vt:lpstr>Segoe Print</vt:lpstr>
      <vt:lpstr>IPAexGothic</vt:lpstr>
      <vt:lpstr>微软雅黑</vt:lpstr>
      <vt:lpstr>Arial Unicode MS</vt:lpstr>
      <vt:lpstr>等线 Light</vt:lpstr>
      <vt:lpstr>Calibri</vt:lpstr>
      <vt:lpstr>Times New Roman</vt:lpstr>
      <vt:lpstr>等线</vt:lpstr>
      <vt:lpstr>Office 主题​​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osowin.com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榴莲果果</dc:creator>
  <cp:lastModifiedBy>user</cp:lastModifiedBy>
  <cp:revision>185</cp:revision>
  <dcterms:created xsi:type="dcterms:W3CDTF">2020-09-07T07:49:00Z</dcterms:created>
  <dcterms:modified xsi:type="dcterms:W3CDTF">2025-02-19T01:08:29Z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4886E4C2EB884A21899A2D6D2DF66C5A_12</vt:lpwstr>
  </property>
</Properties>
</file>