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305" r:id="rId7"/>
    <p:sldId id="306" r:id="rId8"/>
    <p:sldId id="265" r:id="rId9"/>
    <p:sldId id="266" r:id="rId10"/>
    <p:sldId id="267" r:id="rId11"/>
    <p:sldId id="268" r:id="rId12"/>
    <p:sldId id="307" r:id="rId13"/>
    <p:sldId id="320" r:id="rId14"/>
    <p:sldId id="319" r:id="rId15"/>
    <p:sldId id="270" r:id="rId16"/>
    <p:sldId id="321" r:id="rId17"/>
    <p:sldId id="322" r:id="rId18"/>
    <p:sldId id="271" r:id="rId19"/>
    <p:sldId id="324" r:id="rId20"/>
    <p:sldId id="274" r:id="rId21"/>
    <p:sldId id="325" r:id="rId22"/>
    <p:sldId id="326" r:id="rId23"/>
    <p:sldId id="327" r:id="rId24"/>
    <p:sldId id="310" r:id="rId25"/>
    <p:sldId id="281" r:id="rId26"/>
    <p:sldId id="331" r:id="rId27"/>
    <p:sldId id="282" r:id="rId28"/>
    <p:sldId id="333" r:id="rId29"/>
    <p:sldId id="288" r:id="rId30"/>
    <p:sldId id="337" r:id="rId31"/>
    <p:sldId id="296" r:id="rId32"/>
    <p:sldId id="345" r:id="rId33"/>
    <p:sldId id="350" r:id="rId34"/>
    <p:sldId id="304" r:id="rId3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1.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7" Type="http://schemas.openxmlformats.org/officeDocument/2006/relationships/tags" Target="../tags/tag219.xml"/><Relationship Id="rId16" Type="http://schemas.openxmlformats.org/officeDocument/2006/relationships/tags" Target="../tags/tag218.xml"/><Relationship Id="rId15" Type="http://schemas.openxmlformats.org/officeDocument/2006/relationships/tags" Target="../tags/tag217.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1" Type="http://schemas.openxmlformats.org/officeDocument/2006/relationships/tags" Target="../tags/tag251.xml"/><Relationship Id="rId20" Type="http://schemas.openxmlformats.org/officeDocument/2006/relationships/tags" Target="../tags/tag250.xml"/><Relationship Id="rId2" Type="http://schemas.openxmlformats.org/officeDocument/2006/relationships/tags" Target="../tags/tag232.xml"/><Relationship Id="rId19" Type="http://schemas.openxmlformats.org/officeDocument/2006/relationships/tags" Target="../tags/tag249.xml"/><Relationship Id="rId18" Type="http://schemas.openxmlformats.org/officeDocument/2006/relationships/tags" Target="../tags/tag248.xml"/><Relationship Id="rId17" Type="http://schemas.openxmlformats.org/officeDocument/2006/relationships/tags" Target="../tags/tag247.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image" Target="../media/image1.png"/><Relationship Id="rId3" Type="http://schemas.openxmlformats.org/officeDocument/2006/relationships/tags" Target="../tags/tag315.xml"/><Relationship Id="rId2" Type="http://schemas.openxmlformats.org/officeDocument/2006/relationships/tags" Target="../tags/tag31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4.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image" Target="../media/image1.png"/><Relationship Id="rId3" Type="http://schemas.openxmlformats.org/officeDocument/2006/relationships/tags" Target="../tags/tag391.xml"/><Relationship Id="rId2" Type="http://schemas.openxmlformats.org/officeDocument/2006/relationships/tags" Target="../tags/tag390.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image" Target="../media/image1.png"/><Relationship Id="rId3" Type="http://schemas.openxmlformats.org/officeDocument/2006/relationships/tags" Target="../tags/tag404.xml"/><Relationship Id="rId2" Type="http://schemas.openxmlformats.org/officeDocument/2006/relationships/tags" Target="../tags/tag40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image" Target="../media/image1.png"/><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5">
    <p:bg>
      <p:bgRef idx="1001">
        <a:schemeClr val="bg1"/>
      </p:bgRef>
    </p:bg>
    <p:spTree>
      <p:nvGrpSpPr>
        <p:cNvPr id="1" name=""/>
        <p:cNvGrpSpPr/>
        <p:nvPr/>
      </p:nvGrpSpPr>
      <p:grpSpPr>
        <a:xfrm>
          <a:off x="0" y="0"/>
          <a:ext cx="0" cy="0"/>
          <a:chOff x="0" y="0"/>
          <a:chExt cx="0" cy="0"/>
        </a:xfrm>
      </p:grpSpPr>
      <p:sp>
        <p:nvSpPr>
          <p:cNvPr id="6" name="任意多边形 1"/>
          <p:cNvSpPr/>
          <p:nvPr userDrawn="1">
            <p:custDataLst>
              <p:tags r:id="rId2"/>
            </p:custDataLst>
          </p:nvPr>
        </p:nvSpPr>
        <p:spPr>
          <a:xfrm>
            <a:off x="10781030" y="5581650"/>
            <a:ext cx="1420495" cy="127635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7" name="任意多边形 2"/>
          <p:cNvSpPr/>
          <p:nvPr userDrawn="1">
            <p:custDataLst>
              <p:tags r:id="rId3"/>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8" name="圆: 空心 15"/>
          <p:cNvSpPr/>
          <p:nvPr userDrawn="1">
            <p:custDataLst>
              <p:tags r:id="rId4"/>
            </p:custDataLst>
          </p:nvPr>
        </p:nvSpPr>
        <p:spPr>
          <a:xfrm flipH="1" flipV="1">
            <a:off x="9368790" y="6050915"/>
            <a:ext cx="330200" cy="337820"/>
          </a:xfrm>
          <a:prstGeom prst="donut">
            <a:avLst>
              <a:gd name="adj" fmla="val 35487"/>
            </a:avLst>
          </a:prstGeom>
          <a:gradFill>
            <a:gsLst>
              <a:gs pos="26000">
                <a:schemeClr val="accent1">
                  <a:alpha val="8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9" name="圆: 空心 18"/>
          <p:cNvSpPr/>
          <p:nvPr userDrawn="1">
            <p:custDataLst>
              <p:tags r:id="rId5"/>
            </p:custDataLst>
          </p:nvPr>
        </p:nvSpPr>
        <p:spPr>
          <a:xfrm flipH="1" flipV="1">
            <a:off x="1682750" y="5310505"/>
            <a:ext cx="942340" cy="937895"/>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pic>
        <p:nvPicPr>
          <p:cNvPr id="14" name="图片 13" descr="建筑与房屋的城市空拍图&#10;&#10;描述已自动生成"/>
          <p:cNvPicPr>
            <a:picLocks noChangeAspect="1"/>
          </p:cNvPicPr>
          <p:nvPr userDrawn="1">
            <p:custDataLst>
              <p:tags r:id="rId6"/>
            </p:custDataLst>
          </p:nvPr>
        </p:nvPicPr>
        <p:blipFill rotWithShape="1">
          <a:blip r:embed="rId7"/>
          <a:srcRect l="27611" t="19059"/>
          <a:stretch>
            <a:fillRect/>
          </a:stretch>
        </p:blipFill>
        <p:spPr>
          <a:xfrm>
            <a:off x="0" y="-635"/>
            <a:ext cx="2843530" cy="317944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478" h="5007">
                <a:moveTo>
                  <a:pt x="0" y="0"/>
                </a:moveTo>
                <a:lnTo>
                  <a:pt x="3815" y="0"/>
                </a:lnTo>
                <a:lnTo>
                  <a:pt x="3818" y="4"/>
                </a:lnTo>
                <a:cubicBezTo>
                  <a:pt x="4232" y="530"/>
                  <a:pt x="4478" y="1193"/>
                  <a:pt x="4478" y="1914"/>
                </a:cubicBezTo>
                <a:cubicBezTo>
                  <a:pt x="4478" y="3622"/>
                  <a:pt x="3093" y="5007"/>
                  <a:pt x="1385" y="5007"/>
                </a:cubicBezTo>
                <a:cubicBezTo>
                  <a:pt x="891" y="5007"/>
                  <a:pt x="424" y="4891"/>
                  <a:pt x="10" y="4686"/>
                </a:cubicBezTo>
                <a:lnTo>
                  <a:pt x="0" y="4680"/>
                </a:lnTo>
                <a:lnTo>
                  <a:pt x="0" y="0"/>
                </a:lnTo>
                <a:close/>
              </a:path>
            </a:pathLst>
          </a:custGeom>
        </p:spPr>
      </p:pic>
      <p:sp>
        <p:nvSpPr>
          <p:cNvPr id="20" name="任意多边形 19"/>
          <p:cNvSpPr/>
          <p:nvPr userDrawn="1">
            <p:custDataLst>
              <p:tags r:id="rId8"/>
            </p:custDataLst>
          </p:nvPr>
        </p:nvSpPr>
        <p:spPr>
          <a:xfrm>
            <a:off x="0" y="0"/>
            <a:ext cx="4393565" cy="4601210"/>
          </a:xfrm>
          <a:custGeom>
            <a:avLst/>
            <a:gdLst/>
            <a:ahLst/>
            <a:cxnLst>
              <a:cxn ang="3">
                <a:pos x="hc" y="t"/>
              </a:cxn>
              <a:cxn ang="cd2">
                <a:pos x="l" y="vc"/>
              </a:cxn>
              <a:cxn ang="cd4">
                <a:pos x="hc" y="b"/>
              </a:cxn>
              <a:cxn ang="0">
                <a:pos x="r" y="vc"/>
              </a:cxn>
            </a:cxnLst>
            <a:rect l="l" t="t" r="r" b="b"/>
            <a:pathLst>
              <a:path w="6919" h="7246">
                <a:moveTo>
                  <a:pt x="3672" y="0"/>
                </a:moveTo>
                <a:lnTo>
                  <a:pt x="6566" y="0"/>
                </a:lnTo>
                <a:lnTo>
                  <a:pt x="6573" y="18"/>
                </a:lnTo>
                <a:cubicBezTo>
                  <a:pt x="6796" y="606"/>
                  <a:pt x="6919" y="1245"/>
                  <a:pt x="6919" y="1913"/>
                </a:cubicBezTo>
                <a:cubicBezTo>
                  <a:pt x="6919" y="4858"/>
                  <a:pt x="4531" y="7246"/>
                  <a:pt x="1586" y="7246"/>
                </a:cubicBezTo>
                <a:cubicBezTo>
                  <a:pt x="1056" y="7246"/>
                  <a:pt x="545" y="7169"/>
                  <a:pt x="62" y="7025"/>
                </a:cubicBezTo>
                <a:lnTo>
                  <a:pt x="0" y="7006"/>
                </a:lnTo>
                <a:lnTo>
                  <a:pt x="0" y="4258"/>
                </a:lnTo>
                <a:lnTo>
                  <a:pt x="3" y="4260"/>
                </a:lnTo>
                <a:cubicBezTo>
                  <a:pt x="455" y="4565"/>
                  <a:pt x="999" y="4743"/>
                  <a:pt x="1586" y="4743"/>
                </a:cubicBezTo>
                <a:cubicBezTo>
                  <a:pt x="3149" y="4743"/>
                  <a:pt x="4416" y="3476"/>
                  <a:pt x="4416" y="1913"/>
                </a:cubicBezTo>
                <a:cubicBezTo>
                  <a:pt x="4416" y="1180"/>
                  <a:pt x="4138" y="512"/>
                  <a:pt x="3681" y="9"/>
                </a:cubicBezTo>
                <a:lnTo>
                  <a:pt x="3672" y="0"/>
                </a:lnTo>
                <a:close/>
              </a:path>
            </a:pathLst>
          </a:custGeom>
          <a:gradFill>
            <a:gsLst>
              <a:gs pos="22000">
                <a:schemeClr val="accent1">
                  <a:alpha val="100000"/>
                </a:schemeClr>
              </a:gs>
              <a:gs pos="92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21" name="圆: 空心 16"/>
          <p:cNvSpPr/>
          <p:nvPr userDrawn="1">
            <p:custDataLst>
              <p:tags r:id="rId9"/>
            </p:custDataLst>
          </p:nvPr>
        </p:nvSpPr>
        <p:spPr>
          <a:xfrm flipH="1" flipV="1">
            <a:off x="1990725" y="1547495"/>
            <a:ext cx="1971675" cy="1961515"/>
          </a:xfrm>
          <a:prstGeom prst="donut">
            <a:avLst>
              <a:gd name="adj" fmla="val 24730"/>
            </a:avLst>
          </a:prstGeom>
          <a:gradFill>
            <a:gsLst>
              <a:gs pos="26000">
                <a:schemeClr val="accent1">
                  <a:alpha val="34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22" name="圆: 空心 12"/>
          <p:cNvSpPr/>
          <p:nvPr userDrawn="1">
            <p:custDataLst>
              <p:tags r:id="rId10"/>
            </p:custDataLst>
          </p:nvPr>
        </p:nvSpPr>
        <p:spPr>
          <a:xfrm flipH="1" flipV="1">
            <a:off x="1745615" y="5372735"/>
            <a:ext cx="816610" cy="812165"/>
          </a:xfrm>
          <a:prstGeom prst="donut">
            <a:avLst>
              <a:gd name="adj" fmla="val 8687"/>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23" name="iconfont-1191-866886"/>
          <p:cNvSpPr>
            <a:spLocks noChangeAspect="1"/>
          </p:cNvSpPr>
          <p:nvPr userDrawn="1">
            <p:custDataLst>
              <p:tags r:id="rId11"/>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p>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11" name="Subtitle 10"/>
          <p:cNvSpPr>
            <a:spLocks noGrp="1"/>
          </p:cNvSpPr>
          <p:nvPr>
            <p:ph type="body" idx="16386" hasCustomPrompt="1"/>
            <p:custDataLst>
              <p:tags r:id="rId12"/>
            </p:custDataLst>
          </p:nvPr>
        </p:nvSpPr>
        <p:spPr>
          <a:xfrm>
            <a:off x="5726642" y="266700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24" name="标题 23"/>
          <p:cNvSpPr>
            <a:spLocks noGrp="1"/>
          </p:cNvSpPr>
          <p:nvPr>
            <p:ph type="ctrTitle" idx="16385" hasCustomPrompt="1"/>
            <p:custDataLst>
              <p:tags r:id="rId13"/>
            </p:custDataLst>
          </p:nvPr>
        </p:nvSpPr>
        <p:spPr>
          <a:xfrm>
            <a:off x="5724878" y="3175000"/>
            <a:ext cx="5451122" cy="1016000"/>
          </a:xfrm>
        </p:spPr>
        <p:txBody>
          <a:bodyPr vert="horz" wrap="square" lIns="0" tIns="0" rIns="0" bIns="0" anchor="t" anchorCtr="0">
            <a:normAutofit/>
          </a:bodyPr>
          <a:lstStyle>
            <a:lvl1pPr marL="0" indent="0" algn="r">
              <a:lnSpc>
                <a:spcPct val="100000"/>
              </a:lnSpc>
              <a:spcBef>
                <a:spcPct val="0"/>
              </a:spcBef>
              <a:spcAft>
                <a:spcPct val="0"/>
              </a:spcAft>
              <a:buNone/>
              <a:defRPr sz="6400" spc="0"/>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09_5">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097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30_65">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3302000"/>
            <a:ext cx="50800" cy="2946400"/>
          </a:xfrm>
          <a:custGeom>
            <a:avLst/>
            <a:gdLst>
              <a:gd name="connisteX0" fmla="*/ 0 w 50800"/>
              <a:gd name="connsiteY0" fmla="*/ 25400 h 2946400"/>
              <a:gd name="connisteX1" fmla="*/ 25400 w 50800"/>
              <a:gd name="connsiteY1" fmla="*/ 0 h 2946400"/>
              <a:gd name="connisteX2" fmla="*/ 25400 w 50800"/>
              <a:gd name="connsiteY2" fmla="*/ 0 h 2946400"/>
              <a:gd name="connisteX3" fmla="*/ 50800 w 50800"/>
              <a:gd name="connsiteY3" fmla="*/ 25400 h 2946400"/>
              <a:gd name="connisteX4" fmla="*/ 50800 w 50800"/>
              <a:gd name="connsiteY4" fmla="*/ 2921000 h 2946400"/>
              <a:gd name="connisteX5" fmla="*/ 25400 w 50800"/>
              <a:gd name="connsiteY5" fmla="*/ 2946400 h 2946400"/>
              <a:gd name="connisteX6" fmla="*/ 25400 w 50800"/>
              <a:gd name="connsiteY6" fmla="*/ 2946400 h 2946400"/>
              <a:gd name="connisteX7" fmla="*/ 0 w 50800"/>
              <a:gd name="connsiteY7" fmla="*/ 2921000 h 2946400"/>
              <a:gd name="connisteX8" fmla="*/ 0 w 50800"/>
              <a:gd name="connsiteY8" fmla="*/ 254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946400">
                <a:moveTo>
                  <a:pt x="0" y="25400"/>
                </a:moveTo>
                <a:cubicBezTo>
                  <a:pt x="0" y="11372"/>
                  <a:pt x="11372" y="0"/>
                  <a:pt x="25400" y="0"/>
                </a:cubicBezTo>
                <a:lnTo>
                  <a:pt x="25400" y="0"/>
                </a:lnTo>
                <a:cubicBezTo>
                  <a:pt x="39428" y="0"/>
                  <a:pt x="50800" y="11372"/>
                  <a:pt x="50800" y="25400"/>
                </a:cubicBezTo>
                <a:lnTo>
                  <a:pt x="50800" y="2921000"/>
                </a:lnTo>
                <a:cubicBezTo>
                  <a:pt x="50800" y="2935028"/>
                  <a:pt x="39428" y="2946400"/>
                  <a:pt x="25400" y="2946400"/>
                </a:cubicBezTo>
                <a:lnTo>
                  <a:pt x="25400" y="2946400"/>
                </a:lnTo>
                <a:cubicBezTo>
                  <a:pt x="11372" y="2946400"/>
                  <a:pt x="0" y="2935028"/>
                  <a:pt x="0" y="2921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3302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38100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10_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1524000"/>
            <a:ext cx="10972800" cy="4114800"/>
          </a:xfrm>
          <a:custGeom>
            <a:avLst/>
            <a:gdLst>
              <a:gd name="connisteX0" fmla="*/ 0 w 10972800"/>
              <a:gd name="connsiteY0" fmla="*/ 203200 h 4114800"/>
              <a:gd name="connisteX1" fmla="*/ 203200 w 10972800"/>
              <a:gd name="connsiteY1" fmla="*/ 0 h 4114800"/>
              <a:gd name="connisteX2" fmla="*/ 10769600 w 10972800"/>
              <a:gd name="connsiteY2" fmla="*/ 0 h 4114800"/>
              <a:gd name="connisteX3" fmla="*/ 10972800 w 10972800"/>
              <a:gd name="connsiteY3" fmla="*/ 203200 h 4114800"/>
              <a:gd name="connisteX4" fmla="*/ 10972800 w 10972800"/>
              <a:gd name="connsiteY4" fmla="*/ 3911600 h 4114800"/>
              <a:gd name="connisteX5" fmla="*/ 10769600 w 10972800"/>
              <a:gd name="connsiteY5" fmla="*/ 4114800 h 4114800"/>
              <a:gd name="connisteX6" fmla="*/ 203200 w 10972800"/>
              <a:gd name="connsiteY6" fmla="*/ 4114800 h 4114800"/>
              <a:gd name="connisteX7" fmla="*/ 0 w 10972800"/>
              <a:gd name="connsiteY7" fmla="*/ 3911600 h 4114800"/>
              <a:gd name="connisteX8" fmla="*/ 0 w 10972800"/>
              <a:gd name="connsiteY8" fmla="*/ 203200 h 411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114800">
                <a:moveTo>
                  <a:pt x="0" y="203200"/>
                </a:moveTo>
                <a:cubicBezTo>
                  <a:pt x="0" y="90976"/>
                  <a:pt x="90976" y="0"/>
                  <a:pt x="203200" y="0"/>
                </a:cubicBezTo>
                <a:lnTo>
                  <a:pt x="10769600" y="0"/>
                </a:lnTo>
                <a:cubicBezTo>
                  <a:pt x="10881824" y="0"/>
                  <a:pt x="10972800" y="90976"/>
                  <a:pt x="10972800" y="203200"/>
                </a:cubicBezTo>
                <a:lnTo>
                  <a:pt x="10972800" y="3911600"/>
                </a:lnTo>
                <a:cubicBezTo>
                  <a:pt x="10972800" y="4023824"/>
                  <a:pt x="10881824" y="4114800"/>
                  <a:pt x="10769600" y="4114800"/>
                </a:cubicBezTo>
                <a:lnTo>
                  <a:pt x="203200" y="4114800"/>
                </a:lnTo>
                <a:cubicBezTo>
                  <a:pt x="90976" y="4114800"/>
                  <a:pt x="0" y="4023824"/>
                  <a:pt x="0" y="391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8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88" hasCustomPrompt="1"/>
            <p:custDataLst>
              <p:tags r:id="rId6"/>
            </p:custDataLst>
          </p:nvPr>
        </p:nvSpPr>
        <p:spPr>
          <a:xfrm>
            <a:off x="53340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5814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140200"/>
            <a:ext cx="10972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_6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3302000"/>
            <a:ext cx="50800" cy="2946400"/>
          </a:xfrm>
          <a:custGeom>
            <a:avLst/>
            <a:gdLst>
              <a:gd name="connisteX0" fmla="*/ 0 w 50800"/>
              <a:gd name="connsiteY0" fmla="*/ 25400 h 2946400"/>
              <a:gd name="connisteX1" fmla="*/ 25400 w 50800"/>
              <a:gd name="connsiteY1" fmla="*/ 0 h 2946400"/>
              <a:gd name="connisteX2" fmla="*/ 25400 w 50800"/>
              <a:gd name="connsiteY2" fmla="*/ 0 h 2946400"/>
              <a:gd name="connisteX3" fmla="*/ 50800 w 50800"/>
              <a:gd name="connsiteY3" fmla="*/ 25400 h 2946400"/>
              <a:gd name="connisteX4" fmla="*/ 50800 w 50800"/>
              <a:gd name="connsiteY4" fmla="*/ 2921000 h 2946400"/>
              <a:gd name="connisteX5" fmla="*/ 25400 w 50800"/>
              <a:gd name="connsiteY5" fmla="*/ 2946400 h 2946400"/>
              <a:gd name="connisteX6" fmla="*/ 25400 w 50800"/>
              <a:gd name="connsiteY6" fmla="*/ 2946400 h 2946400"/>
              <a:gd name="connisteX7" fmla="*/ 0 w 50800"/>
              <a:gd name="connsiteY7" fmla="*/ 2921000 h 2946400"/>
              <a:gd name="connisteX8" fmla="*/ 0 w 50800"/>
              <a:gd name="connsiteY8" fmla="*/ 254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946400">
                <a:moveTo>
                  <a:pt x="0" y="25400"/>
                </a:moveTo>
                <a:cubicBezTo>
                  <a:pt x="0" y="11372"/>
                  <a:pt x="11372" y="0"/>
                  <a:pt x="25400" y="0"/>
                </a:cubicBezTo>
                <a:lnTo>
                  <a:pt x="25400" y="0"/>
                </a:lnTo>
                <a:cubicBezTo>
                  <a:pt x="39428" y="0"/>
                  <a:pt x="50800" y="11372"/>
                  <a:pt x="50800" y="25400"/>
                </a:cubicBezTo>
                <a:lnTo>
                  <a:pt x="50800" y="2921000"/>
                </a:lnTo>
                <a:cubicBezTo>
                  <a:pt x="50800" y="2935028"/>
                  <a:pt x="39428" y="2946400"/>
                  <a:pt x="25400" y="2946400"/>
                </a:cubicBezTo>
                <a:lnTo>
                  <a:pt x="25400" y="2946400"/>
                </a:lnTo>
                <a:cubicBezTo>
                  <a:pt x="11372" y="2946400"/>
                  <a:pt x="0" y="2935028"/>
                  <a:pt x="0" y="2921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302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3810000"/>
            <a:ext cx="47244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60_1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42_2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1"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609600" y="4724400"/>
            <a:ext cx="50800" cy="1524000"/>
          </a:xfrm>
          <a:custGeom>
            <a:avLst/>
            <a:gdLst>
              <a:gd name="connisteX0" fmla="*/ 0 w 50800"/>
              <a:gd name="connsiteY0" fmla="*/ 25400 h 1524000"/>
              <a:gd name="connisteX1" fmla="*/ 25400 w 50800"/>
              <a:gd name="connsiteY1" fmla="*/ 0 h 1524000"/>
              <a:gd name="connisteX2" fmla="*/ 25400 w 50800"/>
              <a:gd name="connsiteY2" fmla="*/ 0 h 1524000"/>
              <a:gd name="connisteX3" fmla="*/ 50800 w 50800"/>
              <a:gd name="connsiteY3" fmla="*/ 25400 h 1524000"/>
              <a:gd name="connisteX4" fmla="*/ 50800 w 50800"/>
              <a:gd name="connsiteY4" fmla="*/ 1498600 h 1524000"/>
              <a:gd name="connisteX5" fmla="*/ 25400 w 50800"/>
              <a:gd name="connsiteY5" fmla="*/ 1524000 h 1524000"/>
              <a:gd name="connisteX6" fmla="*/ 25400 w 50800"/>
              <a:gd name="connsiteY6" fmla="*/ 1524000 h 1524000"/>
              <a:gd name="connisteX7" fmla="*/ 0 w 50800"/>
              <a:gd name="connsiteY7" fmla="*/ 1498600 h 1524000"/>
              <a:gd name="connisteX8" fmla="*/ 0 w 50800"/>
              <a:gd name="connsiteY8" fmla="*/ 254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524000">
                <a:moveTo>
                  <a:pt x="0" y="25400"/>
                </a:moveTo>
                <a:cubicBezTo>
                  <a:pt x="0" y="11372"/>
                  <a:pt x="11372" y="0"/>
                  <a:pt x="25400" y="0"/>
                </a:cubicBezTo>
                <a:lnTo>
                  <a:pt x="25400" y="0"/>
                </a:lnTo>
                <a:cubicBezTo>
                  <a:pt x="39428" y="0"/>
                  <a:pt x="50800" y="11372"/>
                  <a:pt x="50800" y="25400"/>
                </a:cubicBezTo>
                <a:lnTo>
                  <a:pt x="50800" y="1498600"/>
                </a:lnTo>
                <a:cubicBezTo>
                  <a:pt x="50800" y="1512628"/>
                  <a:pt x="39428" y="1524000"/>
                  <a:pt x="25400" y="1524000"/>
                </a:cubicBezTo>
                <a:lnTo>
                  <a:pt x="25400" y="1524000"/>
                </a:lnTo>
                <a:cubicBezTo>
                  <a:pt x="11372" y="1524000"/>
                  <a:pt x="0" y="1512628"/>
                  <a:pt x="0" y="1498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2895600" y="4724400"/>
            <a:ext cx="50800" cy="1524000"/>
          </a:xfrm>
          <a:custGeom>
            <a:avLst/>
            <a:gdLst>
              <a:gd name="connisteX0" fmla="*/ 0 w 50800"/>
              <a:gd name="connsiteY0" fmla="*/ 25400 h 1524000"/>
              <a:gd name="connisteX1" fmla="*/ 25400 w 50800"/>
              <a:gd name="connsiteY1" fmla="*/ 0 h 1524000"/>
              <a:gd name="connisteX2" fmla="*/ 25400 w 50800"/>
              <a:gd name="connsiteY2" fmla="*/ 0 h 1524000"/>
              <a:gd name="connisteX3" fmla="*/ 50800 w 50800"/>
              <a:gd name="connsiteY3" fmla="*/ 25400 h 1524000"/>
              <a:gd name="connisteX4" fmla="*/ 50800 w 50800"/>
              <a:gd name="connsiteY4" fmla="*/ 1498600 h 1524000"/>
              <a:gd name="connisteX5" fmla="*/ 25400 w 50800"/>
              <a:gd name="connsiteY5" fmla="*/ 1524000 h 1524000"/>
              <a:gd name="connisteX6" fmla="*/ 25400 w 50800"/>
              <a:gd name="connsiteY6" fmla="*/ 1524000 h 1524000"/>
              <a:gd name="connisteX7" fmla="*/ 0 w 50800"/>
              <a:gd name="connsiteY7" fmla="*/ 1498600 h 1524000"/>
              <a:gd name="connisteX8" fmla="*/ 0 w 50800"/>
              <a:gd name="connsiteY8" fmla="*/ 254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524000">
                <a:moveTo>
                  <a:pt x="0" y="25400"/>
                </a:moveTo>
                <a:cubicBezTo>
                  <a:pt x="0" y="11372"/>
                  <a:pt x="11372" y="0"/>
                  <a:pt x="25400" y="0"/>
                </a:cubicBezTo>
                <a:lnTo>
                  <a:pt x="25400" y="0"/>
                </a:lnTo>
                <a:cubicBezTo>
                  <a:pt x="39428" y="0"/>
                  <a:pt x="50800" y="11372"/>
                  <a:pt x="50800" y="25400"/>
                </a:cubicBezTo>
                <a:lnTo>
                  <a:pt x="50800" y="1498600"/>
                </a:lnTo>
                <a:cubicBezTo>
                  <a:pt x="50800" y="1512628"/>
                  <a:pt x="39428" y="1524000"/>
                  <a:pt x="25400" y="1524000"/>
                </a:cubicBezTo>
                <a:lnTo>
                  <a:pt x="25400" y="1524000"/>
                </a:lnTo>
                <a:cubicBezTo>
                  <a:pt x="11372" y="1524000"/>
                  <a:pt x="0" y="1512628"/>
                  <a:pt x="0" y="1498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3048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5181600" y="4724400"/>
            <a:ext cx="50800" cy="1524000"/>
          </a:xfrm>
          <a:custGeom>
            <a:avLst/>
            <a:gdLst>
              <a:gd name="connisteX0" fmla="*/ 0 w 50800"/>
              <a:gd name="connsiteY0" fmla="*/ 25400 h 1524000"/>
              <a:gd name="connisteX1" fmla="*/ 25400 w 50800"/>
              <a:gd name="connsiteY1" fmla="*/ 0 h 1524000"/>
              <a:gd name="connisteX2" fmla="*/ 25400 w 50800"/>
              <a:gd name="connsiteY2" fmla="*/ 0 h 1524000"/>
              <a:gd name="connisteX3" fmla="*/ 50800 w 50800"/>
              <a:gd name="connsiteY3" fmla="*/ 25400 h 1524000"/>
              <a:gd name="connisteX4" fmla="*/ 50800 w 50800"/>
              <a:gd name="connsiteY4" fmla="*/ 1498600 h 1524000"/>
              <a:gd name="connisteX5" fmla="*/ 25400 w 50800"/>
              <a:gd name="connsiteY5" fmla="*/ 1524000 h 1524000"/>
              <a:gd name="connisteX6" fmla="*/ 25400 w 50800"/>
              <a:gd name="connsiteY6" fmla="*/ 1524000 h 1524000"/>
              <a:gd name="connisteX7" fmla="*/ 0 w 50800"/>
              <a:gd name="connsiteY7" fmla="*/ 1498600 h 1524000"/>
              <a:gd name="connisteX8" fmla="*/ 0 w 50800"/>
              <a:gd name="connsiteY8" fmla="*/ 254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524000">
                <a:moveTo>
                  <a:pt x="0" y="25400"/>
                </a:moveTo>
                <a:cubicBezTo>
                  <a:pt x="0" y="11372"/>
                  <a:pt x="11372" y="0"/>
                  <a:pt x="25400" y="0"/>
                </a:cubicBezTo>
                <a:lnTo>
                  <a:pt x="25400" y="0"/>
                </a:lnTo>
                <a:cubicBezTo>
                  <a:pt x="39428" y="0"/>
                  <a:pt x="50800" y="11372"/>
                  <a:pt x="50800" y="25400"/>
                </a:cubicBezTo>
                <a:lnTo>
                  <a:pt x="50800" y="1498600"/>
                </a:lnTo>
                <a:cubicBezTo>
                  <a:pt x="50800" y="1512628"/>
                  <a:pt x="39428" y="1524000"/>
                  <a:pt x="25400" y="1524000"/>
                </a:cubicBezTo>
                <a:lnTo>
                  <a:pt x="25400" y="1524000"/>
                </a:lnTo>
                <a:cubicBezTo>
                  <a:pt x="11372" y="1524000"/>
                  <a:pt x="0" y="1512628"/>
                  <a:pt x="0" y="1498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8" hasCustomPrompt="1"/>
            <p:custDataLst>
              <p:tags r:id="rId12"/>
            </p:custDataLst>
          </p:nvPr>
        </p:nvSpPr>
        <p:spPr>
          <a:xfrm>
            <a:off x="5334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7467600" y="4724400"/>
            <a:ext cx="50800" cy="1524000"/>
          </a:xfrm>
          <a:custGeom>
            <a:avLst/>
            <a:gdLst>
              <a:gd name="connisteX0" fmla="*/ 0 w 50800"/>
              <a:gd name="connsiteY0" fmla="*/ 25400 h 1524000"/>
              <a:gd name="connisteX1" fmla="*/ 25400 w 50800"/>
              <a:gd name="connsiteY1" fmla="*/ 0 h 1524000"/>
              <a:gd name="connisteX2" fmla="*/ 25400 w 50800"/>
              <a:gd name="connsiteY2" fmla="*/ 0 h 1524000"/>
              <a:gd name="connisteX3" fmla="*/ 50800 w 50800"/>
              <a:gd name="connsiteY3" fmla="*/ 25400 h 1524000"/>
              <a:gd name="connisteX4" fmla="*/ 50800 w 50800"/>
              <a:gd name="connsiteY4" fmla="*/ 1498600 h 1524000"/>
              <a:gd name="connisteX5" fmla="*/ 25400 w 50800"/>
              <a:gd name="connsiteY5" fmla="*/ 1524000 h 1524000"/>
              <a:gd name="connisteX6" fmla="*/ 25400 w 50800"/>
              <a:gd name="connsiteY6" fmla="*/ 1524000 h 1524000"/>
              <a:gd name="connisteX7" fmla="*/ 0 w 50800"/>
              <a:gd name="connsiteY7" fmla="*/ 1498600 h 1524000"/>
              <a:gd name="connisteX8" fmla="*/ 0 w 50800"/>
              <a:gd name="connsiteY8" fmla="*/ 254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524000">
                <a:moveTo>
                  <a:pt x="0" y="25400"/>
                </a:moveTo>
                <a:cubicBezTo>
                  <a:pt x="0" y="11372"/>
                  <a:pt x="11372" y="0"/>
                  <a:pt x="25400" y="0"/>
                </a:cubicBezTo>
                <a:lnTo>
                  <a:pt x="25400" y="0"/>
                </a:lnTo>
                <a:cubicBezTo>
                  <a:pt x="39428" y="0"/>
                  <a:pt x="50800" y="11372"/>
                  <a:pt x="50800" y="25400"/>
                </a:cubicBezTo>
                <a:lnTo>
                  <a:pt x="50800" y="1498600"/>
                </a:lnTo>
                <a:cubicBezTo>
                  <a:pt x="50800" y="1512628"/>
                  <a:pt x="39428" y="1524000"/>
                  <a:pt x="25400" y="1524000"/>
                </a:cubicBezTo>
                <a:lnTo>
                  <a:pt x="25400" y="1524000"/>
                </a:lnTo>
                <a:cubicBezTo>
                  <a:pt x="11372" y="1524000"/>
                  <a:pt x="0" y="1512628"/>
                  <a:pt x="0" y="1498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89" hasCustomPrompt="1"/>
            <p:custDataLst>
              <p:tags r:id="rId14"/>
            </p:custDataLst>
          </p:nvPr>
        </p:nvSpPr>
        <p:spPr>
          <a:xfrm>
            <a:off x="7620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753600" y="4724400"/>
            <a:ext cx="50800" cy="1524000"/>
          </a:xfrm>
          <a:custGeom>
            <a:avLst/>
            <a:gdLst>
              <a:gd name="connisteX0" fmla="*/ 0 w 50800"/>
              <a:gd name="connsiteY0" fmla="*/ 25400 h 1524000"/>
              <a:gd name="connisteX1" fmla="*/ 25400 w 50800"/>
              <a:gd name="connsiteY1" fmla="*/ 0 h 1524000"/>
              <a:gd name="connisteX2" fmla="*/ 25400 w 50800"/>
              <a:gd name="connsiteY2" fmla="*/ 0 h 1524000"/>
              <a:gd name="connisteX3" fmla="*/ 50800 w 50800"/>
              <a:gd name="connsiteY3" fmla="*/ 25400 h 1524000"/>
              <a:gd name="connisteX4" fmla="*/ 50800 w 50800"/>
              <a:gd name="connsiteY4" fmla="*/ 1498600 h 1524000"/>
              <a:gd name="connisteX5" fmla="*/ 25400 w 50800"/>
              <a:gd name="connsiteY5" fmla="*/ 1524000 h 1524000"/>
              <a:gd name="connisteX6" fmla="*/ 25400 w 50800"/>
              <a:gd name="connsiteY6" fmla="*/ 1524000 h 1524000"/>
              <a:gd name="connisteX7" fmla="*/ 0 w 50800"/>
              <a:gd name="connsiteY7" fmla="*/ 1498600 h 1524000"/>
              <a:gd name="connisteX8" fmla="*/ 0 w 50800"/>
              <a:gd name="connsiteY8" fmla="*/ 254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524000">
                <a:moveTo>
                  <a:pt x="0" y="25400"/>
                </a:moveTo>
                <a:cubicBezTo>
                  <a:pt x="0" y="11372"/>
                  <a:pt x="11372" y="0"/>
                  <a:pt x="25400" y="0"/>
                </a:cubicBezTo>
                <a:lnTo>
                  <a:pt x="25400" y="0"/>
                </a:lnTo>
                <a:cubicBezTo>
                  <a:pt x="39428" y="0"/>
                  <a:pt x="50800" y="11372"/>
                  <a:pt x="50800" y="25400"/>
                </a:cubicBezTo>
                <a:lnTo>
                  <a:pt x="50800" y="1498600"/>
                </a:lnTo>
                <a:cubicBezTo>
                  <a:pt x="50800" y="1512628"/>
                  <a:pt x="39428" y="1524000"/>
                  <a:pt x="25400" y="1524000"/>
                </a:cubicBezTo>
                <a:lnTo>
                  <a:pt x="25400" y="1524000"/>
                </a:lnTo>
                <a:cubicBezTo>
                  <a:pt x="11372" y="1524000"/>
                  <a:pt x="0" y="1512628"/>
                  <a:pt x="0" y="1498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0" hasCustomPrompt="1"/>
            <p:custDataLst>
              <p:tags r:id="rId16"/>
            </p:custDataLst>
          </p:nvPr>
        </p:nvSpPr>
        <p:spPr>
          <a:xfrm>
            <a:off x="9906000" y="4724400"/>
            <a:ext cx="1676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44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7" hasCustomPrompt="1"/>
            <p:custDataLst>
              <p:tags r:id="rId6"/>
            </p:custDataLst>
          </p:nvPr>
        </p:nvSpPr>
        <p:spPr>
          <a:xfrm>
            <a:off x="628650" y="21463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1778000" y="2209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9" hasCustomPrompt="1"/>
            <p:custDataLst>
              <p:tags r:id="rId8"/>
            </p:custDataLst>
          </p:nvPr>
        </p:nvSpPr>
        <p:spPr>
          <a:xfrm>
            <a:off x="6343650" y="21463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02</a:t>
            </a:r>
            <a:endParaRPr lang="zh-CN" altLang="en-US" smtClean="0"/>
          </a:p>
        </p:txBody>
      </p:sp>
      <p:sp>
        <p:nvSpPr>
          <p:cNvPr id="15" name="文本占位符 14"/>
          <p:cNvSpPr>
            <a:spLocks noGrp="1"/>
          </p:cNvSpPr>
          <p:nvPr>
            <p:ph type="body" idx="16388" hasCustomPrompt="1"/>
            <p:custDataLst>
              <p:tags r:id="rId9"/>
            </p:custDataLst>
          </p:nvPr>
        </p:nvSpPr>
        <p:spPr>
          <a:xfrm>
            <a:off x="7493000" y="22098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1" hasCustomPrompt="1"/>
            <p:custDataLst>
              <p:tags r:id="rId10"/>
            </p:custDataLst>
          </p:nvPr>
        </p:nvSpPr>
        <p:spPr>
          <a:xfrm>
            <a:off x="628650" y="35179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03</a:t>
            </a:r>
            <a:endParaRPr lang="zh-CN" altLang="en-US" smtClean="0"/>
          </a:p>
        </p:txBody>
      </p:sp>
      <p:sp>
        <p:nvSpPr>
          <p:cNvPr id="17" name="文本占位符 16"/>
          <p:cNvSpPr>
            <a:spLocks noGrp="1"/>
          </p:cNvSpPr>
          <p:nvPr>
            <p:ph type="body" idx="16390" hasCustomPrompt="1"/>
            <p:custDataLst>
              <p:tags r:id="rId11"/>
            </p:custDataLst>
          </p:nvPr>
        </p:nvSpPr>
        <p:spPr>
          <a:xfrm>
            <a:off x="1778000" y="35814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3" hasCustomPrompt="1"/>
            <p:custDataLst>
              <p:tags r:id="rId12"/>
            </p:custDataLst>
          </p:nvPr>
        </p:nvSpPr>
        <p:spPr>
          <a:xfrm>
            <a:off x="6343650" y="35179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04</a:t>
            </a:r>
            <a:endParaRPr lang="zh-CN" altLang="en-US" smtClean="0"/>
          </a:p>
        </p:txBody>
      </p:sp>
      <p:sp>
        <p:nvSpPr>
          <p:cNvPr id="19" name="文本占位符 18"/>
          <p:cNvSpPr>
            <a:spLocks noGrp="1"/>
          </p:cNvSpPr>
          <p:nvPr>
            <p:ph type="body" idx="16392" hasCustomPrompt="1"/>
            <p:custDataLst>
              <p:tags r:id="rId13"/>
            </p:custDataLst>
          </p:nvPr>
        </p:nvSpPr>
        <p:spPr>
          <a:xfrm>
            <a:off x="7493000" y="35814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5" hasCustomPrompt="1"/>
            <p:custDataLst>
              <p:tags r:id="rId14"/>
            </p:custDataLst>
          </p:nvPr>
        </p:nvSpPr>
        <p:spPr>
          <a:xfrm>
            <a:off x="628650" y="4889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05</a:t>
            </a:r>
            <a:endParaRPr lang="zh-CN" altLang="en-US" smtClean="0"/>
          </a:p>
        </p:txBody>
      </p:sp>
      <p:sp>
        <p:nvSpPr>
          <p:cNvPr id="21" name="文本占位符 20"/>
          <p:cNvSpPr>
            <a:spLocks noGrp="1"/>
          </p:cNvSpPr>
          <p:nvPr>
            <p:ph type="body" idx="16394" hasCustomPrompt="1"/>
            <p:custDataLst>
              <p:tags r:id="rId15"/>
            </p:custDataLst>
          </p:nvPr>
        </p:nvSpPr>
        <p:spPr>
          <a:xfrm>
            <a:off x="1778000" y="4953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文本占位符 21"/>
          <p:cNvSpPr>
            <a:spLocks noGrp="1"/>
          </p:cNvSpPr>
          <p:nvPr>
            <p:ph type="body" idx="16397" hasCustomPrompt="1"/>
            <p:custDataLst>
              <p:tags r:id="rId16"/>
            </p:custDataLst>
          </p:nvPr>
        </p:nvSpPr>
        <p:spPr>
          <a:xfrm>
            <a:off x="6343650" y="4889500"/>
            <a:ext cx="876300" cy="736600"/>
          </a:xfrm>
          <a:noFill/>
        </p:spPr>
        <p:txBody>
          <a:bodyPr wrap="none" lIns="0" tIns="0" rIns="0" bIns="0" anchor="ctr">
            <a:noAutofit/>
          </a:bodyPr>
          <a:lstStyle>
            <a:lvl1pPr marL="0" indent="0" algn="ctr">
              <a:lnSpc>
                <a:spcPct val="109000"/>
              </a:lnSpc>
              <a:spcBef>
                <a:spcPct val="0"/>
              </a:spcBef>
              <a:spcAft>
                <a:spcPct val="0"/>
              </a:spcAft>
              <a:buNone/>
              <a:defRPr sz="5800" b="0" spc="0">
                <a:solidFill>
                  <a:schemeClr val="accent1"/>
                </a:solidFill>
              </a:defRPr>
            </a:lvl1pPr>
          </a:lstStyle>
          <a:p>
            <a:pPr lvl="0"/>
            <a:r>
              <a:rPr lang="zh-CN" altLang="en-US" smtClean="0"/>
              <a:t>06</a:t>
            </a:r>
            <a:endParaRPr lang="zh-CN" altLang="en-US" smtClean="0"/>
          </a:p>
        </p:txBody>
      </p:sp>
      <p:sp>
        <p:nvSpPr>
          <p:cNvPr id="23" name="文本占位符 22"/>
          <p:cNvSpPr>
            <a:spLocks noGrp="1"/>
          </p:cNvSpPr>
          <p:nvPr>
            <p:ph type="body" idx="16396" hasCustomPrompt="1"/>
            <p:custDataLst>
              <p:tags r:id="rId17"/>
            </p:custDataLst>
          </p:nvPr>
        </p:nvSpPr>
        <p:spPr>
          <a:xfrm>
            <a:off x="7493000" y="4953000"/>
            <a:ext cx="4089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10012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778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336800"/>
            <a:ext cx="5029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59_17">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3" hasCustomPrompt="1"/>
            <p:custDataLst>
              <p:tags r:id="rId7"/>
            </p:custDataLst>
          </p:nvPr>
        </p:nvSpPr>
        <p:spPr>
          <a:xfrm>
            <a:off x="6096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4704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46228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2"/>
            </p:custDataLst>
          </p:nvPr>
        </p:nvSpPr>
        <p:spPr>
          <a:xfrm>
            <a:off x="46228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8331200" y="15240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8483600" y="1524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1" hasCustomPrompt="1"/>
            <p:custDataLst>
              <p:tags r:id="rId15"/>
            </p:custDataLst>
          </p:nvPr>
        </p:nvSpPr>
        <p:spPr>
          <a:xfrm>
            <a:off x="8483600" y="2032000"/>
            <a:ext cx="3098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3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0800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63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693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7_35">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1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1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22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22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60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3" hasCustomPrompt="1"/>
            <p:custDataLst>
              <p:tags r:id="rId13"/>
            </p:custDataLst>
          </p:nvPr>
        </p:nvSpPr>
        <p:spPr>
          <a:xfrm>
            <a:off x="60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文本占位符 19"/>
          <p:cNvSpPr>
            <a:spLocks noGrp="1"/>
          </p:cNvSpPr>
          <p:nvPr>
            <p:ph type="body" idx="16394" hasCustomPrompt="1"/>
            <p:custDataLst>
              <p:tags r:id="rId14"/>
            </p:custDataLst>
          </p:nvPr>
        </p:nvSpPr>
        <p:spPr>
          <a:xfrm>
            <a:off x="441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95" hasCustomPrompt="1"/>
            <p:custDataLst>
              <p:tags r:id="rId15"/>
            </p:custDataLst>
          </p:nvPr>
        </p:nvSpPr>
        <p:spPr>
          <a:xfrm>
            <a:off x="441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文本占位符 21"/>
          <p:cNvSpPr>
            <a:spLocks noGrp="1"/>
          </p:cNvSpPr>
          <p:nvPr>
            <p:ph type="body" idx="16396" hasCustomPrompt="1"/>
            <p:custDataLst>
              <p:tags r:id="rId16"/>
            </p:custDataLst>
          </p:nvPr>
        </p:nvSpPr>
        <p:spPr>
          <a:xfrm>
            <a:off x="822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7" hasCustomPrompt="1"/>
            <p:custDataLst>
              <p:tags r:id="rId17"/>
            </p:custDataLst>
          </p:nvPr>
        </p:nvSpPr>
        <p:spPr>
          <a:xfrm>
            <a:off x="822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33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835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826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334000"/>
            <a:ext cx="1082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61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35814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03_1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0" hasCustomPrompt="1"/>
            <p:custDataLst>
              <p:tags r:id="rId7"/>
            </p:custDataLst>
          </p:nvPr>
        </p:nvSpPr>
        <p:spPr>
          <a:xfrm>
            <a:off x="6096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1" hasCustomPrompt="1"/>
            <p:custDataLst>
              <p:tags r:id="rId10"/>
            </p:custDataLst>
          </p:nvPr>
        </p:nvSpPr>
        <p:spPr>
          <a:xfrm>
            <a:off x="62484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2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489200"/>
            <a:ext cx="10972800" cy="3759200"/>
          </a:xfrm>
          <a:custGeom>
            <a:avLst/>
            <a:gdLst>
              <a:gd name="connisteX0" fmla="*/ 0 w 10972800"/>
              <a:gd name="connsiteY0" fmla="*/ 203200 h 3759200"/>
              <a:gd name="connisteX1" fmla="*/ 203200 w 10972800"/>
              <a:gd name="connsiteY1" fmla="*/ 0 h 3759200"/>
              <a:gd name="connisteX2" fmla="*/ 10769600 w 10972800"/>
              <a:gd name="connsiteY2" fmla="*/ 0 h 3759200"/>
              <a:gd name="connisteX3" fmla="*/ 10972800 w 10972800"/>
              <a:gd name="connsiteY3" fmla="*/ 203200 h 3759200"/>
              <a:gd name="connisteX4" fmla="*/ 10972800 w 10972800"/>
              <a:gd name="connsiteY4" fmla="*/ 3556000 h 3759200"/>
              <a:gd name="connisteX5" fmla="*/ 10769600 w 10972800"/>
              <a:gd name="connsiteY5" fmla="*/ 3759200 h 3759200"/>
              <a:gd name="connisteX6" fmla="*/ 203200 w 10972800"/>
              <a:gd name="connsiteY6" fmla="*/ 3759200 h 3759200"/>
              <a:gd name="connisteX7" fmla="*/ 0 w 10972800"/>
              <a:gd name="connsiteY7" fmla="*/ 3556000 h 3759200"/>
              <a:gd name="connisteX8" fmla="*/ 0 w 109728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59200">
                <a:moveTo>
                  <a:pt x="0" y="203200"/>
                </a:moveTo>
                <a:cubicBezTo>
                  <a:pt x="0" y="90976"/>
                  <a:pt x="90976" y="0"/>
                  <a:pt x="203200" y="0"/>
                </a:cubicBezTo>
                <a:lnTo>
                  <a:pt x="10769600" y="0"/>
                </a:lnTo>
                <a:cubicBezTo>
                  <a:pt x="10881824" y="0"/>
                  <a:pt x="10972800" y="90976"/>
                  <a:pt x="10972800" y="203200"/>
                </a:cubicBezTo>
                <a:lnTo>
                  <a:pt x="10972800" y="3556000"/>
                </a:lnTo>
                <a:cubicBezTo>
                  <a:pt x="10972800" y="3668224"/>
                  <a:pt x="10881824" y="3759200"/>
                  <a:pt x="10769600" y="3759200"/>
                </a:cubicBezTo>
                <a:lnTo>
                  <a:pt x="203200" y="3759200"/>
                </a:lnTo>
                <a:cubicBezTo>
                  <a:pt x="90976" y="3759200"/>
                  <a:pt x="0" y="3668224"/>
                  <a:pt x="0" y="355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6096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6781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04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2133600"/>
            <a:ext cx="10972800" cy="3505200"/>
          </a:xfrm>
          <a:custGeom>
            <a:avLst/>
            <a:gdLst>
              <a:gd name="connisteX0" fmla="*/ 0 w 10972800"/>
              <a:gd name="connsiteY0" fmla="*/ 203200 h 3505200"/>
              <a:gd name="connisteX1" fmla="*/ 203200 w 10972800"/>
              <a:gd name="connsiteY1" fmla="*/ 0 h 3505200"/>
              <a:gd name="connisteX2" fmla="*/ 10769600 w 10972800"/>
              <a:gd name="connsiteY2" fmla="*/ 0 h 3505200"/>
              <a:gd name="connisteX3" fmla="*/ 10972800 w 10972800"/>
              <a:gd name="connsiteY3" fmla="*/ 203200 h 3505200"/>
              <a:gd name="connisteX4" fmla="*/ 10972800 w 10972800"/>
              <a:gd name="connsiteY4" fmla="*/ 3302000 h 3505200"/>
              <a:gd name="connisteX5" fmla="*/ 10769600 w 10972800"/>
              <a:gd name="connsiteY5" fmla="*/ 3505200 h 3505200"/>
              <a:gd name="connisteX6" fmla="*/ 203200 w 10972800"/>
              <a:gd name="connsiteY6" fmla="*/ 3505200 h 3505200"/>
              <a:gd name="connisteX7" fmla="*/ 0 w 10972800"/>
              <a:gd name="connsiteY7" fmla="*/ 3302000 h 3505200"/>
              <a:gd name="connisteX8" fmla="*/ 0 w 109728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05200">
                <a:moveTo>
                  <a:pt x="0" y="203200"/>
                </a:moveTo>
                <a:cubicBezTo>
                  <a:pt x="0" y="90976"/>
                  <a:pt x="90976" y="0"/>
                  <a:pt x="203200" y="0"/>
                </a:cubicBezTo>
                <a:lnTo>
                  <a:pt x="10769600" y="0"/>
                </a:lnTo>
                <a:cubicBezTo>
                  <a:pt x="10881824" y="0"/>
                  <a:pt x="10972800" y="90976"/>
                  <a:pt x="10972800" y="203200"/>
                </a:cubicBezTo>
                <a:lnTo>
                  <a:pt x="10972800" y="3302000"/>
                </a:lnTo>
                <a:cubicBezTo>
                  <a:pt x="10972800" y="3414224"/>
                  <a:pt x="10881824" y="3505200"/>
                  <a:pt x="10769600" y="3505200"/>
                </a:cubicBezTo>
                <a:lnTo>
                  <a:pt x="203200" y="3505200"/>
                </a:lnTo>
                <a:cubicBezTo>
                  <a:pt x="90976" y="3505200"/>
                  <a:pt x="0" y="3414224"/>
                  <a:pt x="0" y="3302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9972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7_17">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44704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9"/>
            </p:custDataLst>
          </p:nvPr>
        </p:nvSpPr>
        <p:spPr>
          <a:xfrm>
            <a:off x="44704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8331200" y="2082800"/>
            <a:ext cx="325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1"/>
            </p:custDataLst>
          </p:nvPr>
        </p:nvSpPr>
        <p:spPr>
          <a:xfrm>
            <a:off x="8331200" y="2641600"/>
            <a:ext cx="3251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4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0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5181600" y="15240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5486400" y="18923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86400" y="24511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181600" y="40386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486400" y="44069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5486400" y="49657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4"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7" hasCustomPrompt="1"/>
            <p:custDataLst>
              <p:tags r:id="rId11"/>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8077200" y="18923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8077200" y="24511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8" hasCustomPrompt="1"/>
            <p:custDataLst>
              <p:tags r:id="rId14"/>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9" hasCustomPrompt="1"/>
            <p:custDataLst>
              <p:tags r:id="rId15"/>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144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9144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6553200" y="4406900"/>
            <a:ext cx="320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6553200" y="4965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21_2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2" hasCustomPrompt="1"/>
            <p:custDataLst>
              <p:tags r:id="rId7"/>
            </p:custDataLst>
          </p:nvPr>
        </p:nvSpPr>
        <p:spPr>
          <a:xfrm>
            <a:off x="3581400" y="609600"/>
            <a:ext cx="2565400" cy="2743200"/>
          </a:xfrm>
          <a:custGeom>
            <a:avLst/>
            <a:gdLst>
              <a:gd name="connisteX0" fmla="*/ 0 w 2565400"/>
              <a:gd name="connsiteY0" fmla="*/ 203200 h 2743200"/>
              <a:gd name="connisteX1" fmla="*/ 203200 w 2565400"/>
              <a:gd name="connsiteY1" fmla="*/ 0 h 2743200"/>
              <a:gd name="connisteX2" fmla="*/ 2362200 w 2565400"/>
              <a:gd name="connsiteY2" fmla="*/ 0 h 2743200"/>
              <a:gd name="connisteX3" fmla="*/ 2565400 w 2565400"/>
              <a:gd name="connsiteY3" fmla="*/ 203200 h 2743200"/>
              <a:gd name="connisteX4" fmla="*/ 2565400 w 2565400"/>
              <a:gd name="connsiteY4" fmla="*/ 2540000 h 2743200"/>
              <a:gd name="connisteX5" fmla="*/ 2362200 w 2565400"/>
              <a:gd name="connsiteY5" fmla="*/ 2743200 h 2743200"/>
              <a:gd name="connisteX6" fmla="*/ 203200 w 2565400"/>
              <a:gd name="connsiteY6" fmla="*/ 2743200 h 2743200"/>
              <a:gd name="connisteX7" fmla="*/ 0 w 2565400"/>
              <a:gd name="connsiteY7" fmla="*/ 2540000 h 2743200"/>
              <a:gd name="connisteX8" fmla="*/ 0 w 25654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65400" h="2743200">
                <a:moveTo>
                  <a:pt x="0" y="203200"/>
                </a:moveTo>
                <a:cubicBezTo>
                  <a:pt x="0" y="90976"/>
                  <a:pt x="90976" y="0"/>
                  <a:pt x="203200" y="0"/>
                </a:cubicBezTo>
                <a:lnTo>
                  <a:pt x="2362200" y="0"/>
                </a:lnTo>
                <a:cubicBezTo>
                  <a:pt x="2474424" y="0"/>
                  <a:pt x="2565400" y="90976"/>
                  <a:pt x="2565400" y="203200"/>
                </a:cubicBezTo>
                <a:lnTo>
                  <a:pt x="2565400" y="2540000"/>
                </a:lnTo>
                <a:cubicBezTo>
                  <a:pt x="2565400" y="2652224"/>
                  <a:pt x="2474424" y="2743200"/>
                  <a:pt x="2362200" y="2743200"/>
                </a:cubicBezTo>
                <a:lnTo>
                  <a:pt x="203200" y="2743200"/>
                </a:lnTo>
                <a:cubicBezTo>
                  <a:pt x="90976" y="2743200"/>
                  <a:pt x="0" y="2652224"/>
                  <a:pt x="0" y="254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3886200" y="1219200"/>
            <a:ext cx="1955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6299200" y="609600"/>
            <a:ext cx="2565400" cy="2743200"/>
          </a:xfrm>
          <a:custGeom>
            <a:avLst/>
            <a:gdLst>
              <a:gd name="connisteX0" fmla="*/ 0 w 2565400"/>
              <a:gd name="connsiteY0" fmla="*/ 203200 h 2743200"/>
              <a:gd name="connisteX1" fmla="*/ 203200 w 2565400"/>
              <a:gd name="connsiteY1" fmla="*/ 0 h 2743200"/>
              <a:gd name="connisteX2" fmla="*/ 2362200 w 2565400"/>
              <a:gd name="connsiteY2" fmla="*/ 0 h 2743200"/>
              <a:gd name="connisteX3" fmla="*/ 2565400 w 2565400"/>
              <a:gd name="connsiteY3" fmla="*/ 203200 h 2743200"/>
              <a:gd name="connisteX4" fmla="*/ 2565400 w 2565400"/>
              <a:gd name="connsiteY4" fmla="*/ 2540000 h 2743200"/>
              <a:gd name="connisteX5" fmla="*/ 2362200 w 2565400"/>
              <a:gd name="connsiteY5" fmla="*/ 2743200 h 2743200"/>
              <a:gd name="connisteX6" fmla="*/ 203200 w 2565400"/>
              <a:gd name="connsiteY6" fmla="*/ 2743200 h 2743200"/>
              <a:gd name="connisteX7" fmla="*/ 0 w 2565400"/>
              <a:gd name="connsiteY7" fmla="*/ 2540000 h 2743200"/>
              <a:gd name="connisteX8" fmla="*/ 0 w 25654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65400" h="2743200">
                <a:moveTo>
                  <a:pt x="0" y="203200"/>
                </a:moveTo>
                <a:cubicBezTo>
                  <a:pt x="0" y="90976"/>
                  <a:pt x="90976" y="0"/>
                  <a:pt x="203200" y="0"/>
                </a:cubicBezTo>
                <a:lnTo>
                  <a:pt x="2362200" y="0"/>
                </a:lnTo>
                <a:cubicBezTo>
                  <a:pt x="2474424" y="0"/>
                  <a:pt x="2565400" y="90976"/>
                  <a:pt x="2565400" y="203200"/>
                </a:cubicBezTo>
                <a:lnTo>
                  <a:pt x="2565400" y="2540000"/>
                </a:lnTo>
                <a:cubicBezTo>
                  <a:pt x="2565400" y="2652224"/>
                  <a:pt x="2474424" y="2743200"/>
                  <a:pt x="2362200" y="2743200"/>
                </a:cubicBezTo>
                <a:lnTo>
                  <a:pt x="203200" y="2743200"/>
                </a:lnTo>
                <a:cubicBezTo>
                  <a:pt x="90976" y="2743200"/>
                  <a:pt x="0" y="2652224"/>
                  <a:pt x="0" y="254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604000" y="1219200"/>
            <a:ext cx="1955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9017000" y="609600"/>
            <a:ext cx="2565400" cy="2743200"/>
          </a:xfrm>
          <a:custGeom>
            <a:avLst/>
            <a:gdLst>
              <a:gd name="connisteX0" fmla="*/ 0 w 2565400"/>
              <a:gd name="connsiteY0" fmla="*/ 203200 h 2743200"/>
              <a:gd name="connisteX1" fmla="*/ 203200 w 2565400"/>
              <a:gd name="connsiteY1" fmla="*/ 0 h 2743200"/>
              <a:gd name="connisteX2" fmla="*/ 2362200 w 2565400"/>
              <a:gd name="connsiteY2" fmla="*/ 0 h 2743200"/>
              <a:gd name="connisteX3" fmla="*/ 2565400 w 2565400"/>
              <a:gd name="connsiteY3" fmla="*/ 203200 h 2743200"/>
              <a:gd name="connisteX4" fmla="*/ 2565400 w 2565400"/>
              <a:gd name="connsiteY4" fmla="*/ 2540000 h 2743200"/>
              <a:gd name="connisteX5" fmla="*/ 2362200 w 2565400"/>
              <a:gd name="connsiteY5" fmla="*/ 2743200 h 2743200"/>
              <a:gd name="connisteX6" fmla="*/ 203200 w 2565400"/>
              <a:gd name="connsiteY6" fmla="*/ 2743200 h 2743200"/>
              <a:gd name="connisteX7" fmla="*/ 0 w 2565400"/>
              <a:gd name="connsiteY7" fmla="*/ 2540000 h 2743200"/>
              <a:gd name="connisteX8" fmla="*/ 0 w 25654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65400" h="2743200">
                <a:moveTo>
                  <a:pt x="0" y="203200"/>
                </a:moveTo>
                <a:cubicBezTo>
                  <a:pt x="0" y="90976"/>
                  <a:pt x="90976" y="0"/>
                  <a:pt x="203200" y="0"/>
                </a:cubicBezTo>
                <a:lnTo>
                  <a:pt x="2362200" y="0"/>
                </a:lnTo>
                <a:cubicBezTo>
                  <a:pt x="2474424" y="0"/>
                  <a:pt x="2565400" y="90976"/>
                  <a:pt x="2565400" y="203200"/>
                </a:cubicBezTo>
                <a:lnTo>
                  <a:pt x="2565400" y="2540000"/>
                </a:lnTo>
                <a:cubicBezTo>
                  <a:pt x="2565400" y="2652224"/>
                  <a:pt x="2474424" y="2743200"/>
                  <a:pt x="2362200" y="2743200"/>
                </a:cubicBezTo>
                <a:lnTo>
                  <a:pt x="203200" y="2743200"/>
                </a:lnTo>
                <a:cubicBezTo>
                  <a:pt x="90976" y="2743200"/>
                  <a:pt x="0" y="2652224"/>
                  <a:pt x="0" y="254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321800" y="1219200"/>
            <a:ext cx="1955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3581400" y="3505200"/>
            <a:ext cx="2565400" cy="2743200"/>
          </a:xfrm>
          <a:custGeom>
            <a:avLst/>
            <a:gdLst>
              <a:gd name="connisteX0" fmla="*/ 0 w 2565400"/>
              <a:gd name="connsiteY0" fmla="*/ 203200 h 2743200"/>
              <a:gd name="connisteX1" fmla="*/ 203200 w 2565400"/>
              <a:gd name="connsiteY1" fmla="*/ 0 h 2743200"/>
              <a:gd name="connisteX2" fmla="*/ 2362200 w 2565400"/>
              <a:gd name="connsiteY2" fmla="*/ 0 h 2743200"/>
              <a:gd name="connisteX3" fmla="*/ 2565400 w 2565400"/>
              <a:gd name="connsiteY3" fmla="*/ 203200 h 2743200"/>
              <a:gd name="connisteX4" fmla="*/ 2565400 w 2565400"/>
              <a:gd name="connsiteY4" fmla="*/ 2540000 h 2743200"/>
              <a:gd name="connisteX5" fmla="*/ 2362200 w 2565400"/>
              <a:gd name="connsiteY5" fmla="*/ 2743200 h 2743200"/>
              <a:gd name="connisteX6" fmla="*/ 203200 w 2565400"/>
              <a:gd name="connsiteY6" fmla="*/ 2743200 h 2743200"/>
              <a:gd name="connisteX7" fmla="*/ 0 w 2565400"/>
              <a:gd name="connsiteY7" fmla="*/ 2540000 h 2743200"/>
              <a:gd name="connisteX8" fmla="*/ 0 w 25654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65400" h="2743200">
                <a:moveTo>
                  <a:pt x="0" y="203200"/>
                </a:moveTo>
                <a:cubicBezTo>
                  <a:pt x="0" y="90976"/>
                  <a:pt x="90976" y="0"/>
                  <a:pt x="203200" y="0"/>
                </a:cubicBezTo>
                <a:lnTo>
                  <a:pt x="2362200" y="0"/>
                </a:lnTo>
                <a:cubicBezTo>
                  <a:pt x="2474424" y="0"/>
                  <a:pt x="2565400" y="90976"/>
                  <a:pt x="2565400" y="203200"/>
                </a:cubicBezTo>
                <a:lnTo>
                  <a:pt x="2565400" y="2540000"/>
                </a:lnTo>
                <a:cubicBezTo>
                  <a:pt x="2565400" y="2652224"/>
                  <a:pt x="2474424" y="2743200"/>
                  <a:pt x="2362200" y="2743200"/>
                </a:cubicBezTo>
                <a:lnTo>
                  <a:pt x="203200" y="2743200"/>
                </a:lnTo>
                <a:cubicBezTo>
                  <a:pt x="90976" y="2743200"/>
                  <a:pt x="0" y="2652224"/>
                  <a:pt x="0" y="254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0" hasCustomPrompt="1"/>
            <p:custDataLst>
              <p:tags r:id="rId14"/>
            </p:custDataLst>
          </p:nvPr>
        </p:nvSpPr>
        <p:spPr>
          <a:xfrm>
            <a:off x="3886200" y="4114800"/>
            <a:ext cx="1955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6299200" y="3505200"/>
            <a:ext cx="2565400" cy="2743200"/>
          </a:xfrm>
          <a:custGeom>
            <a:avLst/>
            <a:gdLst>
              <a:gd name="connisteX0" fmla="*/ 0 w 2565400"/>
              <a:gd name="connsiteY0" fmla="*/ 203200 h 2743200"/>
              <a:gd name="connisteX1" fmla="*/ 203200 w 2565400"/>
              <a:gd name="connsiteY1" fmla="*/ 0 h 2743200"/>
              <a:gd name="connisteX2" fmla="*/ 2362200 w 2565400"/>
              <a:gd name="connsiteY2" fmla="*/ 0 h 2743200"/>
              <a:gd name="connisteX3" fmla="*/ 2565400 w 2565400"/>
              <a:gd name="connsiteY3" fmla="*/ 203200 h 2743200"/>
              <a:gd name="connisteX4" fmla="*/ 2565400 w 2565400"/>
              <a:gd name="connsiteY4" fmla="*/ 2540000 h 2743200"/>
              <a:gd name="connisteX5" fmla="*/ 2362200 w 2565400"/>
              <a:gd name="connsiteY5" fmla="*/ 2743200 h 2743200"/>
              <a:gd name="connisteX6" fmla="*/ 203200 w 2565400"/>
              <a:gd name="connsiteY6" fmla="*/ 2743200 h 2743200"/>
              <a:gd name="connisteX7" fmla="*/ 0 w 2565400"/>
              <a:gd name="connsiteY7" fmla="*/ 2540000 h 2743200"/>
              <a:gd name="connisteX8" fmla="*/ 0 w 2565400"/>
              <a:gd name="connsiteY8" fmla="*/ 203200 h 274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65400" h="2743200">
                <a:moveTo>
                  <a:pt x="0" y="203200"/>
                </a:moveTo>
                <a:cubicBezTo>
                  <a:pt x="0" y="90976"/>
                  <a:pt x="90976" y="0"/>
                  <a:pt x="203200" y="0"/>
                </a:cubicBezTo>
                <a:lnTo>
                  <a:pt x="2362200" y="0"/>
                </a:lnTo>
                <a:cubicBezTo>
                  <a:pt x="2474424" y="0"/>
                  <a:pt x="2565400" y="90976"/>
                  <a:pt x="2565400" y="203200"/>
                </a:cubicBezTo>
                <a:lnTo>
                  <a:pt x="2565400" y="2540000"/>
                </a:lnTo>
                <a:cubicBezTo>
                  <a:pt x="2565400" y="2652224"/>
                  <a:pt x="2474424" y="2743200"/>
                  <a:pt x="2362200" y="2743200"/>
                </a:cubicBezTo>
                <a:lnTo>
                  <a:pt x="203200" y="2743200"/>
                </a:lnTo>
                <a:cubicBezTo>
                  <a:pt x="90976" y="2743200"/>
                  <a:pt x="0" y="2652224"/>
                  <a:pt x="0" y="254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1" hasCustomPrompt="1"/>
            <p:custDataLst>
              <p:tags r:id="rId16"/>
            </p:custDataLst>
          </p:nvPr>
        </p:nvSpPr>
        <p:spPr>
          <a:xfrm>
            <a:off x="6604000" y="4114800"/>
            <a:ext cx="1955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10021_1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1" hasCustomPrompt="1"/>
            <p:custDataLst>
              <p:tags r:id="rId7"/>
            </p:custDataLst>
          </p:nvPr>
        </p:nvSpPr>
        <p:spPr>
          <a:xfrm>
            <a:off x="4648200" y="6096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4953000" y="9017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8" hasCustomPrompt="1"/>
            <p:custDataLst>
              <p:tags r:id="rId9"/>
            </p:custDataLst>
          </p:nvPr>
        </p:nvSpPr>
        <p:spPr>
          <a:xfrm>
            <a:off x="4953000" y="1460500"/>
            <a:ext cx="632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4648200" y="3581400"/>
            <a:ext cx="6934200" cy="2667000"/>
          </a:xfrm>
          <a:custGeom>
            <a:avLst/>
            <a:gdLst>
              <a:gd name="connisteX0" fmla="*/ 0 w 6934200"/>
              <a:gd name="connsiteY0" fmla="*/ 203200 h 2667000"/>
              <a:gd name="connisteX1" fmla="*/ 203200 w 6934200"/>
              <a:gd name="connsiteY1" fmla="*/ 0 h 2667000"/>
              <a:gd name="connisteX2" fmla="*/ 6731000 w 6934200"/>
              <a:gd name="connsiteY2" fmla="*/ 0 h 2667000"/>
              <a:gd name="connisteX3" fmla="*/ 6934200 w 6934200"/>
              <a:gd name="connsiteY3" fmla="*/ 203200 h 2667000"/>
              <a:gd name="connisteX4" fmla="*/ 6934200 w 6934200"/>
              <a:gd name="connsiteY4" fmla="*/ 2463800 h 2667000"/>
              <a:gd name="connisteX5" fmla="*/ 6731000 w 6934200"/>
              <a:gd name="connsiteY5" fmla="*/ 2667000 h 2667000"/>
              <a:gd name="connisteX6" fmla="*/ 203200 w 6934200"/>
              <a:gd name="connsiteY6" fmla="*/ 2667000 h 2667000"/>
              <a:gd name="connisteX7" fmla="*/ 0 w 6934200"/>
              <a:gd name="connsiteY7" fmla="*/ 2463800 h 2667000"/>
              <a:gd name="connisteX8" fmla="*/ 0 w 6934200"/>
              <a:gd name="connsiteY8" fmla="*/ 203200 h 2667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667000">
                <a:moveTo>
                  <a:pt x="0" y="203200"/>
                </a:moveTo>
                <a:cubicBezTo>
                  <a:pt x="0" y="90976"/>
                  <a:pt x="90976" y="0"/>
                  <a:pt x="203200" y="0"/>
                </a:cubicBezTo>
                <a:lnTo>
                  <a:pt x="6731000" y="0"/>
                </a:lnTo>
                <a:cubicBezTo>
                  <a:pt x="6843224" y="0"/>
                  <a:pt x="6934200" y="90976"/>
                  <a:pt x="6934200" y="203200"/>
                </a:cubicBezTo>
                <a:lnTo>
                  <a:pt x="6934200" y="2463800"/>
                </a:lnTo>
                <a:cubicBezTo>
                  <a:pt x="6934200" y="2576024"/>
                  <a:pt x="6843224" y="2667000"/>
                  <a:pt x="6731000" y="2667000"/>
                </a:cubicBezTo>
                <a:lnTo>
                  <a:pt x="203200" y="2667000"/>
                </a:lnTo>
                <a:cubicBezTo>
                  <a:pt x="90976" y="2667000"/>
                  <a:pt x="0" y="2576024"/>
                  <a:pt x="0" y="2463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953000" y="38735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0" hasCustomPrompt="1"/>
            <p:custDataLst>
              <p:tags r:id="rId12"/>
            </p:custDataLst>
          </p:nvPr>
        </p:nvSpPr>
        <p:spPr>
          <a:xfrm>
            <a:off x="4953000" y="4432300"/>
            <a:ext cx="6324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30_64">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3911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44196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14_4">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3876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946400"/>
            <a:ext cx="5080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09_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5384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943600"/>
            <a:ext cx="10972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6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9116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419600"/>
            <a:ext cx="3276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章节页_1_5">
    <p:bg>
      <p:bgRef idx="1001">
        <a:schemeClr val="bg1"/>
      </p:bgRef>
    </p:bg>
    <p:spTree>
      <p:nvGrpSpPr>
        <p:cNvPr id="1" name=""/>
        <p:cNvGrpSpPr/>
        <p:nvPr/>
      </p:nvGrpSpPr>
      <p:grpSpPr>
        <a:xfrm>
          <a:off x="0" y="0"/>
          <a:ext cx="0" cy="0"/>
          <a:chOff x="0" y="0"/>
          <a:chExt cx="0" cy="0"/>
        </a:xfrm>
      </p:grpSpPr>
      <p:sp>
        <p:nvSpPr>
          <p:cNvPr id="6" name="圆: 空心 18"/>
          <p:cNvSpPr/>
          <p:nvPr userDrawn="1">
            <p:custDataLst>
              <p:tags r:id="rId2"/>
            </p:custDataLst>
          </p:nvPr>
        </p:nvSpPr>
        <p:spPr>
          <a:xfrm flipH="1" flipV="1">
            <a:off x="1682750" y="5310505"/>
            <a:ext cx="942340" cy="937895"/>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pic>
        <p:nvPicPr>
          <p:cNvPr id="7" name="图片 2" descr="建筑与房屋的城市空拍图&#10;&#10;描述已自动生成"/>
          <p:cNvPicPr>
            <a:picLocks noChangeAspect="1"/>
          </p:cNvPicPr>
          <p:nvPr userDrawn="1">
            <p:custDataLst>
              <p:tags r:id="rId3"/>
            </p:custDataLst>
          </p:nvPr>
        </p:nvPicPr>
        <p:blipFill rotWithShape="1">
          <a:blip r:embed="rId4"/>
          <a:srcRect l="27611" t="19059"/>
          <a:stretch>
            <a:fillRect/>
          </a:stretch>
        </p:blipFill>
        <p:spPr>
          <a:xfrm>
            <a:off x="0" y="-635"/>
            <a:ext cx="2843530" cy="317944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478" h="5007">
                <a:moveTo>
                  <a:pt x="0" y="0"/>
                </a:moveTo>
                <a:lnTo>
                  <a:pt x="3815" y="0"/>
                </a:lnTo>
                <a:lnTo>
                  <a:pt x="3818" y="4"/>
                </a:lnTo>
                <a:cubicBezTo>
                  <a:pt x="4232" y="530"/>
                  <a:pt x="4478" y="1193"/>
                  <a:pt x="4478" y="1914"/>
                </a:cubicBezTo>
                <a:cubicBezTo>
                  <a:pt x="4478" y="3622"/>
                  <a:pt x="3093" y="5007"/>
                  <a:pt x="1385" y="5007"/>
                </a:cubicBezTo>
                <a:cubicBezTo>
                  <a:pt x="891" y="5007"/>
                  <a:pt x="424" y="4891"/>
                  <a:pt x="10" y="4686"/>
                </a:cubicBezTo>
                <a:lnTo>
                  <a:pt x="0" y="4680"/>
                </a:lnTo>
                <a:lnTo>
                  <a:pt x="0" y="0"/>
                </a:lnTo>
                <a:close/>
              </a:path>
            </a:pathLst>
          </a:custGeom>
        </p:spPr>
      </p:pic>
      <p:sp>
        <p:nvSpPr>
          <p:cNvPr id="8" name="任意多边形 3"/>
          <p:cNvSpPr/>
          <p:nvPr userDrawn="1">
            <p:custDataLst>
              <p:tags r:id="rId5"/>
            </p:custDataLst>
          </p:nvPr>
        </p:nvSpPr>
        <p:spPr>
          <a:xfrm>
            <a:off x="0" y="0"/>
            <a:ext cx="4393565" cy="4601210"/>
          </a:xfrm>
          <a:custGeom>
            <a:avLst/>
            <a:gdLst/>
            <a:ahLst/>
            <a:cxnLst>
              <a:cxn ang="3">
                <a:pos x="hc" y="t"/>
              </a:cxn>
              <a:cxn ang="cd2">
                <a:pos x="l" y="vc"/>
              </a:cxn>
              <a:cxn ang="cd4">
                <a:pos x="hc" y="b"/>
              </a:cxn>
              <a:cxn ang="0">
                <a:pos x="r" y="vc"/>
              </a:cxn>
            </a:cxnLst>
            <a:rect l="l" t="t" r="r" b="b"/>
            <a:pathLst>
              <a:path w="6919" h="7246">
                <a:moveTo>
                  <a:pt x="3672" y="0"/>
                </a:moveTo>
                <a:lnTo>
                  <a:pt x="6566" y="0"/>
                </a:lnTo>
                <a:lnTo>
                  <a:pt x="6573" y="18"/>
                </a:lnTo>
                <a:cubicBezTo>
                  <a:pt x="6796" y="606"/>
                  <a:pt x="6919" y="1245"/>
                  <a:pt x="6919" y="1913"/>
                </a:cubicBezTo>
                <a:cubicBezTo>
                  <a:pt x="6919" y="4858"/>
                  <a:pt x="4531" y="7246"/>
                  <a:pt x="1586" y="7246"/>
                </a:cubicBezTo>
                <a:cubicBezTo>
                  <a:pt x="1056" y="7246"/>
                  <a:pt x="545" y="7169"/>
                  <a:pt x="62" y="7025"/>
                </a:cubicBezTo>
                <a:lnTo>
                  <a:pt x="0" y="7006"/>
                </a:lnTo>
                <a:lnTo>
                  <a:pt x="0" y="4258"/>
                </a:lnTo>
                <a:lnTo>
                  <a:pt x="3" y="4260"/>
                </a:lnTo>
                <a:cubicBezTo>
                  <a:pt x="455" y="4565"/>
                  <a:pt x="999" y="4743"/>
                  <a:pt x="1586" y="4743"/>
                </a:cubicBezTo>
                <a:cubicBezTo>
                  <a:pt x="3149" y="4743"/>
                  <a:pt x="4416" y="3476"/>
                  <a:pt x="4416" y="1913"/>
                </a:cubicBezTo>
                <a:cubicBezTo>
                  <a:pt x="4416" y="1180"/>
                  <a:pt x="4138" y="512"/>
                  <a:pt x="3681" y="9"/>
                </a:cubicBezTo>
                <a:lnTo>
                  <a:pt x="3672" y="0"/>
                </a:lnTo>
                <a:close/>
              </a:path>
            </a:pathLst>
          </a:custGeom>
          <a:gradFill>
            <a:gsLst>
              <a:gs pos="22000">
                <a:schemeClr val="accent1">
                  <a:alpha val="100000"/>
                </a:schemeClr>
              </a:gs>
              <a:gs pos="92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9" name="圆: 空心 16"/>
          <p:cNvSpPr/>
          <p:nvPr userDrawn="1">
            <p:custDataLst>
              <p:tags r:id="rId6"/>
            </p:custDataLst>
          </p:nvPr>
        </p:nvSpPr>
        <p:spPr>
          <a:xfrm flipH="1" flipV="1">
            <a:off x="1990725" y="1547495"/>
            <a:ext cx="1971675" cy="1961515"/>
          </a:xfrm>
          <a:prstGeom prst="donut">
            <a:avLst>
              <a:gd name="adj" fmla="val 24730"/>
            </a:avLst>
          </a:prstGeom>
          <a:gradFill>
            <a:gsLst>
              <a:gs pos="26000">
                <a:schemeClr val="accent1">
                  <a:alpha val="34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0" name="圆: 空心 12"/>
          <p:cNvSpPr/>
          <p:nvPr userDrawn="1">
            <p:custDataLst>
              <p:tags r:id="rId7"/>
            </p:custDataLst>
          </p:nvPr>
        </p:nvSpPr>
        <p:spPr>
          <a:xfrm flipH="1" flipV="1">
            <a:off x="1745615" y="5372735"/>
            <a:ext cx="816610" cy="812165"/>
          </a:xfrm>
          <a:prstGeom prst="donut">
            <a:avLst>
              <a:gd name="adj" fmla="val 8687"/>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2" name="任意多边形 11"/>
          <p:cNvSpPr/>
          <p:nvPr userDrawn="1">
            <p:custDataLst>
              <p:tags r:id="rId8"/>
            </p:custDataLst>
          </p:nvPr>
        </p:nvSpPr>
        <p:spPr>
          <a:xfrm>
            <a:off x="10781030" y="5581650"/>
            <a:ext cx="1420495" cy="127635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4" name="任意多边形 13"/>
          <p:cNvSpPr/>
          <p:nvPr userDrawn="1">
            <p:custDataLst>
              <p:tags r:id="rId9"/>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6" name="iconfont-1191-866886"/>
          <p:cNvSpPr>
            <a:spLocks noChangeAspect="1"/>
          </p:cNvSpPr>
          <p:nvPr userDrawn="1">
            <p:custDataLst>
              <p:tags r:id="rId10"/>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p>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20" name="标题 19"/>
          <p:cNvSpPr>
            <a:spLocks noGrp="1"/>
          </p:cNvSpPr>
          <p:nvPr>
            <p:ph type="title" idx="16385" hasCustomPrompt="1"/>
            <p:custDataLst>
              <p:tags r:id="rId11"/>
            </p:custDataLst>
          </p:nvPr>
        </p:nvSpPr>
        <p:spPr>
          <a:xfrm>
            <a:off x="4823883" y="3530600"/>
            <a:ext cx="6352117" cy="1524000"/>
          </a:xfrm>
        </p:spPr>
        <p:txBody>
          <a:bodyPr vert="horz" lIns="0" tIns="0" rIns="0" bIns="0" anchor="t" anchorCtr="0">
            <a:normAutofit/>
          </a:bodyPr>
          <a:lstStyle>
            <a:lvl1pPr marL="0" indent="0" algn="r">
              <a:lnSpc>
                <a:spcPct val="100000"/>
              </a:lnSpc>
              <a:spcBef>
                <a:spcPct val="0"/>
              </a:spcBef>
              <a:spcAft>
                <a:spcPct val="0"/>
              </a:spcAft>
              <a:buNone/>
              <a:defRPr sz="4800" b="0" spc="0">
                <a:solidFill>
                  <a:schemeClr val="tx1">
                    <a:lumMod val="85000"/>
                    <a:lumOff val="15000"/>
                  </a:schemeClr>
                </a:solidFill>
              </a:defRPr>
            </a:lvl1pPr>
          </a:lstStyle>
          <a:p>
            <a:r>
              <a:rPr lang="zh-CN" altLang="en-US" dirty="0"/>
              <a:t>单击此处添加章节标题</a:t>
            </a:r>
            <a:endParaRPr lang="zh-CN" altLang="en-US" dirty="0"/>
          </a:p>
        </p:txBody>
      </p:sp>
      <p:sp>
        <p:nvSpPr>
          <p:cNvPr id="22" name="文本占位符 21"/>
          <p:cNvSpPr>
            <a:spLocks noGrp="1"/>
          </p:cNvSpPr>
          <p:nvPr>
            <p:ph type="body" idx="16386" hasCustomPrompt="1"/>
            <p:custDataLst>
              <p:tags r:id="rId12"/>
            </p:custDataLst>
          </p:nvPr>
        </p:nvSpPr>
        <p:spPr>
          <a:xfrm>
            <a:off x="9648825" y="1905000"/>
            <a:ext cx="1527175" cy="1524000"/>
          </a:xfrm>
        </p:spPr>
        <p:txBody>
          <a:bodyPr vert="horz" lIns="0" tIns="0" rIns="0" bIns="0" anchor="ctr" anchorCtr="0">
            <a:normAutofit/>
          </a:bodyPr>
          <a:lstStyle>
            <a:lvl1pPr marL="0" indent="0" algn="r">
              <a:lnSpc>
                <a:spcPct val="109000"/>
              </a:lnSpc>
              <a:spcBef>
                <a:spcPct val="0"/>
              </a:spcBef>
              <a:spcAft>
                <a:spcPct val="0"/>
              </a:spcAft>
              <a:buNone/>
              <a:defRPr sz="7200" b="1" spc="0">
                <a:solidFill>
                  <a:schemeClr val="tx1">
                    <a:lumMod val="85000"/>
                    <a:lumOff val="15000"/>
                  </a:schemeClr>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目录页-1-5_5">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7"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8"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9"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0"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1"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sp>
        <p:nvSpPr>
          <p:cNvPr id="4" name="任意多边形 3"/>
          <p:cNvSpPr/>
          <p:nvPr userDrawn="1">
            <p:custDataLst>
              <p:tags r:id="rId2"/>
            </p:custDataLst>
          </p:nvPr>
        </p:nvSpPr>
        <p:spPr>
          <a:xfrm>
            <a:off x="11152505" y="5915660"/>
            <a:ext cx="1049020" cy="94234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3" name="任意多边形 12"/>
          <p:cNvSpPr/>
          <p:nvPr userDrawn="1">
            <p:custDataLst>
              <p:tags r:id="rId3"/>
            </p:custDataLst>
          </p:nvPr>
        </p:nvSpPr>
        <p:spPr>
          <a:xfrm>
            <a:off x="10888980" y="5653405"/>
            <a:ext cx="1312545" cy="120459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87" name="圆: 空心 86"/>
          <p:cNvSpPr/>
          <p:nvPr userDrawn="1">
            <p:custDataLst>
              <p:tags r:id="rId4"/>
            </p:custDataLst>
          </p:nvPr>
        </p:nvSpPr>
        <p:spPr>
          <a:xfrm flipH="1" flipV="1">
            <a:off x="0" y="6389025"/>
            <a:ext cx="471298" cy="468975"/>
          </a:xfrm>
          <a:custGeom>
            <a:avLst/>
            <a:gdLst>
              <a:gd name="adj" fmla="val 24730"/>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742" h="739">
                <a:moveTo>
                  <a:pt x="0" y="0"/>
                </a:moveTo>
                <a:lnTo>
                  <a:pt x="365" y="0"/>
                </a:lnTo>
                <a:lnTo>
                  <a:pt x="365" y="0"/>
                </a:lnTo>
                <a:cubicBezTo>
                  <a:pt x="365" y="206"/>
                  <a:pt x="534" y="373"/>
                  <a:pt x="742" y="373"/>
                </a:cubicBezTo>
                <a:lnTo>
                  <a:pt x="742" y="739"/>
                </a:lnTo>
                <a:cubicBezTo>
                  <a:pt x="332" y="739"/>
                  <a:pt x="0" y="408"/>
                  <a:pt x="0" y="0"/>
                </a:cubicBezTo>
                <a:lnTo>
                  <a:pt x="0" y="0"/>
                </a:lnTo>
                <a:close/>
              </a:path>
            </a:pathLst>
          </a:cu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5" name="圆: 空心 4"/>
          <p:cNvSpPr/>
          <p:nvPr userDrawn="1">
            <p:custDataLst>
              <p:tags r:id="rId5"/>
            </p:custDataLst>
          </p:nvPr>
        </p:nvSpPr>
        <p:spPr>
          <a:xfrm flipH="1" flipV="1">
            <a:off x="683436" y="858908"/>
            <a:ext cx="589316" cy="586410"/>
          </a:xfrm>
          <a:prstGeom prst="donut">
            <a:avLst>
              <a:gd name="adj" fmla="val 11489"/>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6" name="圆: 空心 5"/>
          <p:cNvSpPr/>
          <p:nvPr userDrawn="1">
            <p:custDataLst>
              <p:tags r:id="rId6"/>
            </p:custDataLst>
          </p:nvPr>
        </p:nvSpPr>
        <p:spPr>
          <a:xfrm flipH="1" flipV="1">
            <a:off x="1580578" y="580743"/>
            <a:ext cx="305967" cy="304458"/>
          </a:xfrm>
          <a:prstGeom prst="donut">
            <a:avLst>
              <a:gd name="adj" fmla="val 35593"/>
            </a:avLst>
          </a:prstGeom>
          <a:gradFill>
            <a:gsLst>
              <a:gs pos="26000">
                <a:schemeClr val="accent1">
                  <a:alpha val="8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lvl="0" algn="ctr">
              <a:spcBef>
                <a:spcPts val="0"/>
              </a:spcBef>
              <a:spcAft>
                <a:spcPts val="0"/>
              </a:spcAft>
              <a:buClrTx/>
              <a:buSzTx/>
              <a:buFontTx/>
            </a:pPr>
            <a:endParaRPr lang="en-US" altLang="zh-CN"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89" name="iconfont-1191-866886"/>
          <p:cNvSpPr>
            <a:spLocks noChangeAspect="1"/>
          </p:cNvSpPr>
          <p:nvPr userDrawn="1">
            <p:custDataLst>
              <p:tags r:id="rId7"/>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noAutofit/>
          </a:bodyPr>
          <a:p>
            <a:pPr lvl="0" algn="l">
              <a:buClrTx/>
              <a:buSzTx/>
              <a:buFontTx/>
            </a:pPr>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12" name="标题 1"/>
          <p:cNvSpPr>
            <a:spLocks noGrp="1"/>
          </p:cNvSpPr>
          <p:nvPr>
            <p:ph type="title" hasCustomPrompt="1"/>
            <p:custDataLst>
              <p:tags r:id="rId8"/>
            </p:custDataLst>
          </p:nvPr>
        </p:nvSpPr>
        <p:spPr>
          <a:xfrm>
            <a:off x="5233670" y="581025"/>
            <a:ext cx="1978025" cy="1157605"/>
          </a:xfrm>
        </p:spPr>
        <p:txBody>
          <a:bodyPr wrap="square" anchor="b">
            <a:normAutofit/>
          </a:bodyPr>
          <a:lstStyle>
            <a:lvl1pPr algn="ctr">
              <a:defRPr kumimoji="0" lang="zh-CN" altLang="en-US" sz="5400" b="1" i="0" u="none" strike="noStrike" kern="1200" cap="none" spc="0" normalizeH="0" baseline="0" noProof="1" dirty="0">
                <a:solidFill>
                  <a:schemeClr val="tx1"/>
                </a:solidFill>
                <a:latin typeface="+mj-lt"/>
                <a:ea typeface="+mj-ea"/>
                <a:cs typeface="思源黑体 Regular" panose="020B0500000000000000" charset="-122"/>
                <a:sym typeface="Roboto" panose="02000000000000000000" pitchFamily="2" charset="0"/>
              </a:defRPr>
            </a:lvl1pPr>
          </a:lstStyle>
          <a:p>
            <a:r>
              <a:rPr lang="zh-CN" altLang="en-US" dirty="0"/>
              <a:t>标题</a:t>
            </a:r>
            <a:endParaRPr lang="zh-CN" altLang="en-US" dirty="0"/>
          </a:p>
        </p:txBody>
      </p:sp>
      <p:sp>
        <p:nvSpPr>
          <p:cNvPr id="11"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4"/>
          <p:cNvSpPr>
            <a:spLocks noGrp="1"/>
          </p:cNvSpPr>
          <p:nvPr>
            <p:ph type="ftr" sz="quarter" idx="11"/>
            <p:custDataLst>
              <p:tags r:id="rId10"/>
            </p:custDataLst>
          </p:nvPr>
        </p:nvSpPr>
        <p:spPr/>
        <p:txBody>
          <a:bodyPr/>
          <a:lstStyle/>
          <a:p>
            <a:endParaRPr lang="zh-CN" altLang="en-US"/>
          </a:p>
        </p:txBody>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
        <p:nvSpPr>
          <p:cNvPr id="2" name="任意多边形 1"/>
          <p:cNvSpPr/>
          <p:nvPr userDrawn="1">
            <p:custDataLst>
              <p:tags r:id="rId12"/>
            </p:custDataLst>
          </p:nvPr>
        </p:nvSpPr>
        <p:spPr>
          <a:xfrm>
            <a:off x="0" y="6451850"/>
            <a:ext cx="408162" cy="406150"/>
          </a:xfrm>
          <a:custGeom>
            <a:avLst/>
            <a:gdLst/>
            <a:ahLst/>
            <a:cxnLst>
              <a:cxn ang="3">
                <a:pos x="hc" y="t"/>
              </a:cxn>
              <a:cxn ang="cd2">
                <a:pos x="l" y="vc"/>
              </a:cxn>
              <a:cxn ang="cd4">
                <a:pos x="hc" y="b"/>
              </a:cxn>
              <a:cxn ang="0">
                <a:pos x="r" y="vc"/>
              </a:cxn>
            </a:cxnLst>
            <a:rect l="l" t="t" r="r" b="b"/>
            <a:pathLst>
              <a:path w="643" h="640">
                <a:moveTo>
                  <a:pt x="0" y="0"/>
                </a:moveTo>
                <a:cubicBezTo>
                  <a:pt x="355" y="0"/>
                  <a:pt x="643" y="286"/>
                  <a:pt x="643" y="640"/>
                </a:cubicBezTo>
                <a:lnTo>
                  <a:pt x="643" y="640"/>
                </a:lnTo>
                <a:lnTo>
                  <a:pt x="532" y="640"/>
                </a:lnTo>
                <a:lnTo>
                  <a:pt x="532" y="640"/>
                </a:lnTo>
                <a:cubicBezTo>
                  <a:pt x="532" y="348"/>
                  <a:pt x="294" y="111"/>
                  <a:pt x="0" y="111"/>
                </a:cubicBezTo>
                <a:lnTo>
                  <a:pt x="0" y="0"/>
                </a:lnTo>
                <a:close/>
              </a:path>
            </a:pathLst>
          </a:cu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封面页_1_2">
    <p:bg>
      <p:bgRef idx="1001">
        <a:schemeClr val="bg1"/>
      </p:bgRef>
    </p:bg>
    <p:spTree>
      <p:nvGrpSpPr>
        <p:cNvPr id="1" name=""/>
        <p:cNvGrpSpPr/>
        <p:nvPr/>
      </p:nvGrpSpPr>
      <p:grpSpPr>
        <a:xfrm>
          <a:off x="0" y="0"/>
          <a:ext cx="0" cy="0"/>
          <a:chOff x="0" y="0"/>
          <a:chExt cx="0" cy="0"/>
        </a:xfrm>
      </p:grpSpPr>
      <p:sp>
        <p:nvSpPr>
          <p:cNvPr id="19" name="圆: 空心 18"/>
          <p:cNvSpPr/>
          <p:nvPr userDrawn="1">
            <p:custDataLst>
              <p:tags r:id="rId2"/>
            </p:custDataLst>
          </p:nvPr>
        </p:nvSpPr>
        <p:spPr>
          <a:xfrm flipH="1" flipV="1">
            <a:off x="1682750" y="5310505"/>
            <a:ext cx="942340" cy="937895"/>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pic>
        <p:nvPicPr>
          <p:cNvPr id="7" name="图片 6" descr="建筑与房屋的城市空拍图&#10;&#10;描述已自动生成"/>
          <p:cNvPicPr>
            <a:picLocks noChangeAspect="1"/>
          </p:cNvPicPr>
          <p:nvPr userDrawn="1">
            <p:custDataLst>
              <p:tags r:id="rId3"/>
            </p:custDataLst>
          </p:nvPr>
        </p:nvPicPr>
        <p:blipFill rotWithShape="1">
          <a:blip r:embed="rId4"/>
          <a:srcRect l="27611" t="19059"/>
          <a:stretch>
            <a:fillRect/>
          </a:stretch>
        </p:blipFill>
        <p:spPr>
          <a:xfrm>
            <a:off x="0" y="-635"/>
            <a:ext cx="2843530" cy="317944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478" h="5007">
                <a:moveTo>
                  <a:pt x="0" y="0"/>
                </a:moveTo>
                <a:lnTo>
                  <a:pt x="3815" y="0"/>
                </a:lnTo>
                <a:lnTo>
                  <a:pt x="3818" y="4"/>
                </a:lnTo>
                <a:cubicBezTo>
                  <a:pt x="4232" y="530"/>
                  <a:pt x="4478" y="1193"/>
                  <a:pt x="4478" y="1914"/>
                </a:cubicBezTo>
                <a:cubicBezTo>
                  <a:pt x="4478" y="3622"/>
                  <a:pt x="3093" y="5007"/>
                  <a:pt x="1385" y="5007"/>
                </a:cubicBezTo>
                <a:cubicBezTo>
                  <a:pt x="891" y="5007"/>
                  <a:pt x="424" y="4891"/>
                  <a:pt x="10" y="4686"/>
                </a:cubicBezTo>
                <a:lnTo>
                  <a:pt x="0" y="4680"/>
                </a:lnTo>
                <a:lnTo>
                  <a:pt x="0" y="0"/>
                </a:lnTo>
                <a:close/>
              </a:path>
            </a:pathLst>
          </a:custGeom>
        </p:spPr>
      </p:pic>
      <p:sp>
        <p:nvSpPr>
          <p:cNvPr id="6" name="任意多边形 1"/>
          <p:cNvSpPr/>
          <p:nvPr userDrawn="1">
            <p:custDataLst>
              <p:tags r:id="rId5"/>
            </p:custDataLst>
          </p:nvPr>
        </p:nvSpPr>
        <p:spPr>
          <a:xfrm>
            <a:off x="0" y="0"/>
            <a:ext cx="4393565" cy="4601210"/>
          </a:xfrm>
          <a:custGeom>
            <a:avLst/>
            <a:gdLst/>
            <a:ahLst/>
            <a:cxnLst>
              <a:cxn ang="3">
                <a:pos x="hc" y="t"/>
              </a:cxn>
              <a:cxn ang="cd2">
                <a:pos x="l" y="vc"/>
              </a:cxn>
              <a:cxn ang="cd4">
                <a:pos x="hc" y="b"/>
              </a:cxn>
              <a:cxn ang="0">
                <a:pos x="r" y="vc"/>
              </a:cxn>
            </a:cxnLst>
            <a:rect l="l" t="t" r="r" b="b"/>
            <a:pathLst>
              <a:path w="6919" h="7246">
                <a:moveTo>
                  <a:pt x="3672" y="0"/>
                </a:moveTo>
                <a:lnTo>
                  <a:pt x="6566" y="0"/>
                </a:lnTo>
                <a:lnTo>
                  <a:pt x="6573" y="18"/>
                </a:lnTo>
                <a:cubicBezTo>
                  <a:pt x="6796" y="606"/>
                  <a:pt x="6919" y="1245"/>
                  <a:pt x="6919" y="1913"/>
                </a:cubicBezTo>
                <a:cubicBezTo>
                  <a:pt x="6919" y="4858"/>
                  <a:pt x="4531" y="7246"/>
                  <a:pt x="1586" y="7246"/>
                </a:cubicBezTo>
                <a:cubicBezTo>
                  <a:pt x="1056" y="7246"/>
                  <a:pt x="545" y="7169"/>
                  <a:pt x="62" y="7025"/>
                </a:cubicBezTo>
                <a:lnTo>
                  <a:pt x="0" y="7006"/>
                </a:lnTo>
                <a:lnTo>
                  <a:pt x="0" y="4258"/>
                </a:lnTo>
                <a:lnTo>
                  <a:pt x="3" y="4260"/>
                </a:lnTo>
                <a:cubicBezTo>
                  <a:pt x="455" y="4565"/>
                  <a:pt x="999" y="4743"/>
                  <a:pt x="1586" y="4743"/>
                </a:cubicBezTo>
                <a:cubicBezTo>
                  <a:pt x="3149" y="4743"/>
                  <a:pt x="4416" y="3476"/>
                  <a:pt x="4416" y="1913"/>
                </a:cubicBezTo>
                <a:cubicBezTo>
                  <a:pt x="4416" y="1180"/>
                  <a:pt x="4138" y="512"/>
                  <a:pt x="3681" y="9"/>
                </a:cubicBezTo>
                <a:lnTo>
                  <a:pt x="3672" y="0"/>
                </a:lnTo>
                <a:close/>
              </a:path>
            </a:pathLst>
          </a:custGeom>
          <a:gradFill>
            <a:gsLst>
              <a:gs pos="22000">
                <a:schemeClr val="accent1">
                  <a:alpha val="100000"/>
                </a:schemeClr>
              </a:gs>
              <a:gs pos="92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5" name="iconfont-1191-866886"/>
          <p:cNvSpPr>
            <a:spLocks noChangeAspect="1"/>
          </p:cNvSpPr>
          <p:nvPr userDrawn="1">
            <p:custDataLst>
              <p:tags r:id="rId6"/>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p>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17" name="圆: 空心 16"/>
          <p:cNvSpPr/>
          <p:nvPr userDrawn="1">
            <p:custDataLst>
              <p:tags r:id="rId7"/>
            </p:custDataLst>
          </p:nvPr>
        </p:nvSpPr>
        <p:spPr>
          <a:xfrm flipH="1" flipV="1">
            <a:off x="1990725" y="1547495"/>
            <a:ext cx="1971675" cy="1961515"/>
          </a:xfrm>
          <a:prstGeom prst="donut">
            <a:avLst>
              <a:gd name="adj" fmla="val 24730"/>
            </a:avLst>
          </a:prstGeom>
          <a:gradFill>
            <a:gsLst>
              <a:gs pos="26000">
                <a:schemeClr val="accent1">
                  <a:alpha val="34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3" name="圆: 空心 12"/>
          <p:cNvSpPr/>
          <p:nvPr userDrawn="1">
            <p:custDataLst>
              <p:tags r:id="rId8"/>
            </p:custDataLst>
          </p:nvPr>
        </p:nvSpPr>
        <p:spPr>
          <a:xfrm flipH="1" flipV="1">
            <a:off x="1745615" y="5372735"/>
            <a:ext cx="816610" cy="812165"/>
          </a:xfrm>
          <a:prstGeom prst="donut">
            <a:avLst>
              <a:gd name="adj" fmla="val 8687"/>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8" name="任意多边形 5"/>
          <p:cNvSpPr/>
          <p:nvPr userDrawn="1">
            <p:custDataLst>
              <p:tags r:id="rId9"/>
            </p:custDataLst>
          </p:nvPr>
        </p:nvSpPr>
        <p:spPr>
          <a:xfrm>
            <a:off x="10781030" y="5581650"/>
            <a:ext cx="1420495" cy="127635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9" name="任意多边形 2"/>
          <p:cNvSpPr/>
          <p:nvPr userDrawn="1">
            <p:custDataLst>
              <p:tags r:id="rId10"/>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0" name="圆: 空心 15"/>
          <p:cNvSpPr/>
          <p:nvPr userDrawn="1">
            <p:custDataLst>
              <p:tags r:id="rId11"/>
            </p:custDataLst>
          </p:nvPr>
        </p:nvSpPr>
        <p:spPr>
          <a:xfrm flipH="1" flipV="1">
            <a:off x="9368790" y="6050915"/>
            <a:ext cx="330200" cy="337820"/>
          </a:xfrm>
          <a:prstGeom prst="donut">
            <a:avLst>
              <a:gd name="adj" fmla="val 35487"/>
            </a:avLst>
          </a:prstGeom>
          <a:gradFill>
            <a:gsLst>
              <a:gs pos="26000">
                <a:schemeClr val="accent1">
                  <a:alpha val="8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8" name="Text Placeholder 17"/>
          <p:cNvSpPr>
            <a:spLocks noGrp="1"/>
          </p:cNvSpPr>
          <p:nvPr>
            <p:ph type="body" idx="16388" hasCustomPrompt="1"/>
            <p:custDataLst>
              <p:tags r:id="rId12"/>
            </p:custDataLst>
          </p:nvPr>
        </p:nvSpPr>
        <p:spPr>
          <a:xfrm>
            <a:off x="2032000" y="0"/>
            <a:ext cx="10160000" cy="6858000"/>
          </a:xfrm>
          <a:custGeom>
            <a:avLst/>
            <a:gdLst>
              <a:gd name="connisteX0" fmla="*/ 0 w 10160000"/>
              <a:gd name="connsiteY0" fmla="*/ 0 h 6858000"/>
              <a:gd name="connisteX1" fmla="*/ 10160000 w 10160000"/>
              <a:gd name="connsiteY1" fmla="*/ 0 h 6858000"/>
              <a:gd name="connisteX2" fmla="*/ 10160000 w 10160000"/>
              <a:gd name="connsiteY2" fmla="*/ 6858000 h 6858000"/>
              <a:gd name="connisteX3" fmla="*/ 0 w 10160000"/>
              <a:gd name="connsiteY3" fmla="*/ 6858000 h 6858000"/>
              <a:gd name="connisteX4" fmla="*/ 0 w 101600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10160000" h="6858000">
                <a:moveTo>
                  <a:pt x="0" y="0"/>
                </a:moveTo>
                <a:lnTo>
                  <a:pt x="10160000" y="0"/>
                </a:lnTo>
                <a:lnTo>
                  <a:pt x="10160000" y="6858000"/>
                </a:lnTo>
                <a:lnTo>
                  <a:pt x="0" y="6858000"/>
                </a:lnTo>
                <a:lnTo>
                  <a:pt x="0" y="0"/>
                </a:lnTo>
                <a:close/>
              </a:path>
            </a:pathLst>
          </a:custGeom>
          <a:gradFill>
            <a:gsLst>
              <a:gs pos="0">
                <a:schemeClr val="bg1">
                  <a:alpha val="90000"/>
                </a:schemeClr>
              </a:gs>
              <a:gs pos="100000">
                <a:schemeClr val="bg1">
                  <a:alpha val="0"/>
                </a:schemeClr>
              </a:gs>
            </a:gsLst>
            <a:lin ang="108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日期"/>
          <p:cNvSpPr txBox="1">
            <a:spLocks noGrp="1"/>
          </p:cNvSpPr>
          <p:nvPr>
            <p:ph type="body" idx="16386" hasCustomPrompt="1"/>
            <p:custDataLst>
              <p:tags r:id="rId13"/>
            </p:custDataLst>
          </p:nvPr>
        </p:nvSpPr>
        <p:spPr>
          <a:xfrm>
            <a:off x="5078942" y="1651000"/>
            <a:ext cx="6097058" cy="457200"/>
          </a:xfrm>
          <a:prstGeom prst="rect">
            <a:avLst/>
          </a:prstGeom>
          <a:noFill/>
          <a:ln>
            <a:noFill/>
            <a:prstDash val="sysDash"/>
          </a:ln>
        </p:spPr>
        <p:txBody>
          <a:bodyPr vert="horz" wrap="square" lIns="0" tIns="0" rIns="0" bIns="0" rtlCol="0" anchor="t" anchorCtr="0">
            <a:normAutofit/>
          </a:bodyPr>
          <a:lstStyle>
            <a:lvl1pPr marL="0" marR="0" lvl="0" indent="0" algn="r" defTabSz="914400" rtl="0" eaLnBrk="1" fontAlgn="auto" latinLnBrk="0" hangingPunct="1">
              <a:lnSpc>
                <a:spcPct val="125000"/>
              </a:lnSpc>
              <a:spcBef>
                <a:spcPct val="0"/>
              </a:spcBef>
              <a:spcAft>
                <a:spcPct val="0"/>
              </a:spcAft>
              <a:buClrTx/>
              <a:buSzTx/>
              <a:buFontTx/>
              <a:buNone/>
              <a:defRPr kumimoji="0" lang="zh-CN" altLang="en-US" sz="2400" b="0" i="0" u="none" strike="noStrike" kern="1200" cap="none" spc="0" normalizeH="0" baseline="0" noProof="1" dirty="0" smtClean="0">
                <a:ln>
                  <a:noFill/>
                  <a:prstDash val="sysDot"/>
                </a:ln>
                <a:solidFill>
                  <a:schemeClr val="tx1">
                    <a:lumMod val="85000"/>
                    <a:lumOff val="15000"/>
                  </a:schemeClr>
                </a:solidFill>
                <a:latin typeface="+mj-ea"/>
                <a:ea typeface="+mj-ea"/>
                <a:cs typeface="MiSans" panose="00000500000000000000" charset="-122"/>
                <a:sym typeface="+mn-ea"/>
              </a:defRPr>
            </a:lvl1pPr>
          </a:lstStyle>
          <a:p>
            <a:pPr lvl="0"/>
            <a:r>
              <a:rPr dirty="0">
                <a:sym typeface="+mn-ea"/>
              </a:rPr>
              <a:t>20XX YEAR</a:t>
            </a:r>
            <a:endParaRPr dirty="0">
              <a:sym typeface="+mn-ea"/>
            </a:endParaRPr>
          </a:p>
        </p:txBody>
      </p:sp>
      <p:sp>
        <p:nvSpPr>
          <p:cNvPr id="11" name="标题"/>
          <p:cNvSpPr txBox="1">
            <a:spLocks noGrp="1"/>
          </p:cNvSpPr>
          <p:nvPr>
            <p:ph type="title" idx="16385" hasCustomPrompt="1"/>
            <p:custDataLst>
              <p:tags r:id="rId14"/>
            </p:custDataLst>
          </p:nvPr>
        </p:nvSpPr>
        <p:spPr>
          <a:xfrm>
            <a:off x="4823354" y="2159000"/>
            <a:ext cx="6352646" cy="2540000"/>
          </a:xfrm>
          <a:prstGeom prst="rect">
            <a:avLst/>
          </a:prstGeom>
          <a:noFill/>
        </p:spPr>
        <p:txBody>
          <a:bodyPr vert="horz" wrap="square" lIns="0" tIns="0" rIns="0" bIns="0" rtlCol="0" anchor="t" anchorCtr="0">
            <a:normAutofit/>
          </a:bodyPr>
          <a:lstStyle>
            <a:lvl1pPr marL="0" marR="0" indent="0" algn="r"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0" normalizeH="0" baseline="0" noProof="1" dirty="0">
                <a:solidFill>
                  <a:schemeClr val="tx1">
                    <a:lumMod val="85000"/>
                    <a:lumOff val="15000"/>
                  </a:schemeClr>
                </a:solidFill>
                <a:latin typeface="+mj-ea"/>
                <a:ea typeface="+mj-ea"/>
                <a:cs typeface="MiSans" panose="00000500000000000000" charset="-122"/>
              </a:defRPr>
            </a:lvl1pPr>
          </a:lstStyle>
          <a:p>
            <a:pPr lvl="0" algn="r"/>
            <a:r>
              <a:rPr dirty="0">
                <a:sym typeface="+mn-ea"/>
              </a:rPr>
              <a:t>单击此处
添加文档标题</a:t>
            </a:r>
            <a:endParaRPr dirty="0">
              <a:sym typeface="+mn-ea"/>
            </a:endParaRPr>
          </a:p>
        </p:txBody>
      </p:sp>
      <p:sp>
        <p:nvSpPr>
          <p:cNvPr id="14" name="署名占位符 10"/>
          <p:cNvSpPr>
            <a:spLocks noGrp="1"/>
          </p:cNvSpPr>
          <p:nvPr>
            <p:ph type="body" sz="quarter" idx="16387" hasCustomPrompt="1"/>
            <p:custDataLst>
              <p:tags r:id="rId15"/>
            </p:custDataLst>
          </p:nvPr>
        </p:nvSpPr>
        <p:spPr>
          <a:xfrm>
            <a:off x="8635118"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章节页-1_5">
    <p:bg>
      <p:bgRef idx="1001">
        <a:schemeClr val="bg1"/>
      </p:bgRef>
    </p:bg>
    <p:spTree>
      <p:nvGrpSpPr>
        <p:cNvPr id="1" name=""/>
        <p:cNvGrpSpPr/>
        <p:nvPr/>
      </p:nvGrpSpPr>
      <p:grpSpPr>
        <a:xfrm>
          <a:off x="0" y="0"/>
          <a:ext cx="0" cy="0"/>
          <a:chOff x="0" y="0"/>
          <a:chExt cx="0" cy="0"/>
        </a:xfrm>
      </p:grpSpPr>
      <p:sp>
        <p:nvSpPr>
          <p:cNvPr id="6" name="圆: 空心 18"/>
          <p:cNvSpPr/>
          <p:nvPr userDrawn="1">
            <p:custDataLst>
              <p:tags r:id="rId2"/>
            </p:custDataLst>
          </p:nvPr>
        </p:nvSpPr>
        <p:spPr>
          <a:xfrm flipH="1" flipV="1">
            <a:off x="1682750" y="5310505"/>
            <a:ext cx="942340" cy="937895"/>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pic>
        <p:nvPicPr>
          <p:cNvPr id="7" name="图片 2" descr="建筑与房屋的城市空拍图&#10;&#10;描述已自动生成"/>
          <p:cNvPicPr>
            <a:picLocks noChangeAspect="1"/>
          </p:cNvPicPr>
          <p:nvPr userDrawn="1">
            <p:custDataLst>
              <p:tags r:id="rId3"/>
            </p:custDataLst>
          </p:nvPr>
        </p:nvPicPr>
        <p:blipFill rotWithShape="1">
          <a:blip r:embed="rId4"/>
          <a:srcRect l="27611" t="19059"/>
          <a:stretch>
            <a:fillRect/>
          </a:stretch>
        </p:blipFill>
        <p:spPr>
          <a:xfrm>
            <a:off x="0" y="-635"/>
            <a:ext cx="2843530" cy="317944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478" h="5007">
                <a:moveTo>
                  <a:pt x="0" y="0"/>
                </a:moveTo>
                <a:lnTo>
                  <a:pt x="3815" y="0"/>
                </a:lnTo>
                <a:lnTo>
                  <a:pt x="3818" y="4"/>
                </a:lnTo>
                <a:cubicBezTo>
                  <a:pt x="4232" y="530"/>
                  <a:pt x="4478" y="1193"/>
                  <a:pt x="4478" y="1914"/>
                </a:cubicBezTo>
                <a:cubicBezTo>
                  <a:pt x="4478" y="3622"/>
                  <a:pt x="3093" y="5007"/>
                  <a:pt x="1385" y="5007"/>
                </a:cubicBezTo>
                <a:cubicBezTo>
                  <a:pt x="891" y="5007"/>
                  <a:pt x="424" y="4891"/>
                  <a:pt x="10" y="4686"/>
                </a:cubicBezTo>
                <a:lnTo>
                  <a:pt x="0" y="4680"/>
                </a:lnTo>
                <a:lnTo>
                  <a:pt x="0" y="0"/>
                </a:lnTo>
                <a:close/>
              </a:path>
            </a:pathLst>
          </a:custGeom>
        </p:spPr>
      </p:pic>
      <p:sp>
        <p:nvSpPr>
          <p:cNvPr id="8" name="任意多边形 3"/>
          <p:cNvSpPr/>
          <p:nvPr userDrawn="1">
            <p:custDataLst>
              <p:tags r:id="rId5"/>
            </p:custDataLst>
          </p:nvPr>
        </p:nvSpPr>
        <p:spPr>
          <a:xfrm>
            <a:off x="0" y="0"/>
            <a:ext cx="4393565" cy="4601210"/>
          </a:xfrm>
          <a:custGeom>
            <a:avLst/>
            <a:gdLst/>
            <a:ahLst/>
            <a:cxnLst>
              <a:cxn ang="3">
                <a:pos x="hc" y="t"/>
              </a:cxn>
              <a:cxn ang="cd2">
                <a:pos x="l" y="vc"/>
              </a:cxn>
              <a:cxn ang="cd4">
                <a:pos x="hc" y="b"/>
              </a:cxn>
              <a:cxn ang="0">
                <a:pos x="r" y="vc"/>
              </a:cxn>
            </a:cxnLst>
            <a:rect l="l" t="t" r="r" b="b"/>
            <a:pathLst>
              <a:path w="6919" h="7246">
                <a:moveTo>
                  <a:pt x="3672" y="0"/>
                </a:moveTo>
                <a:lnTo>
                  <a:pt x="6566" y="0"/>
                </a:lnTo>
                <a:lnTo>
                  <a:pt x="6573" y="18"/>
                </a:lnTo>
                <a:cubicBezTo>
                  <a:pt x="6796" y="606"/>
                  <a:pt x="6919" y="1245"/>
                  <a:pt x="6919" y="1913"/>
                </a:cubicBezTo>
                <a:cubicBezTo>
                  <a:pt x="6919" y="4858"/>
                  <a:pt x="4531" y="7246"/>
                  <a:pt x="1586" y="7246"/>
                </a:cubicBezTo>
                <a:cubicBezTo>
                  <a:pt x="1056" y="7246"/>
                  <a:pt x="545" y="7169"/>
                  <a:pt x="62" y="7025"/>
                </a:cubicBezTo>
                <a:lnTo>
                  <a:pt x="0" y="7006"/>
                </a:lnTo>
                <a:lnTo>
                  <a:pt x="0" y="4258"/>
                </a:lnTo>
                <a:lnTo>
                  <a:pt x="3" y="4260"/>
                </a:lnTo>
                <a:cubicBezTo>
                  <a:pt x="455" y="4565"/>
                  <a:pt x="999" y="4743"/>
                  <a:pt x="1586" y="4743"/>
                </a:cubicBezTo>
                <a:cubicBezTo>
                  <a:pt x="3149" y="4743"/>
                  <a:pt x="4416" y="3476"/>
                  <a:pt x="4416" y="1913"/>
                </a:cubicBezTo>
                <a:cubicBezTo>
                  <a:pt x="4416" y="1180"/>
                  <a:pt x="4138" y="512"/>
                  <a:pt x="3681" y="9"/>
                </a:cubicBezTo>
                <a:lnTo>
                  <a:pt x="3672" y="0"/>
                </a:lnTo>
                <a:close/>
              </a:path>
            </a:pathLst>
          </a:custGeom>
          <a:gradFill>
            <a:gsLst>
              <a:gs pos="22000">
                <a:schemeClr val="accent1">
                  <a:alpha val="100000"/>
                </a:schemeClr>
              </a:gs>
              <a:gs pos="92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9" name="圆: 空心 16"/>
          <p:cNvSpPr/>
          <p:nvPr userDrawn="1">
            <p:custDataLst>
              <p:tags r:id="rId6"/>
            </p:custDataLst>
          </p:nvPr>
        </p:nvSpPr>
        <p:spPr>
          <a:xfrm flipH="1" flipV="1">
            <a:off x="1990725" y="1547495"/>
            <a:ext cx="1971675" cy="1961515"/>
          </a:xfrm>
          <a:prstGeom prst="donut">
            <a:avLst>
              <a:gd name="adj" fmla="val 24730"/>
            </a:avLst>
          </a:prstGeom>
          <a:gradFill>
            <a:gsLst>
              <a:gs pos="26000">
                <a:schemeClr val="accent1">
                  <a:alpha val="34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0" name="圆: 空心 12"/>
          <p:cNvSpPr/>
          <p:nvPr userDrawn="1">
            <p:custDataLst>
              <p:tags r:id="rId7"/>
            </p:custDataLst>
          </p:nvPr>
        </p:nvSpPr>
        <p:spPr>
          <a:xfrm flipH="1" flipV="1">
            <a:off x="1745615" y="5372735"/>
            <a:ext cx="816610" cy="812165"/>
          </a:xfrm>
          <a:prstGeom prst="donut">
            <a:avLst>
              <a:gd name="adj" fmla="val 8687"/>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12" name="任意多边形 11"/>
          <p:cNvSpPr/>
          <p:nvPr userDrawn="1">
            <p:custDataLst>
              <p:tags r:id="rId8"/>
            </p:custDataLst>
          </p:nvPr>
        </p:nvSpPr>
        <p:spPr>
          <a:xfrm>
            <a:off x="10781030" y="5581650"/>
            <a:ext cx="1420495" cy="127635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4" name="任意多边形 13"/>
          <p:cNvSpPr/>
          <p:nvPr userDrawn="1">
            <p:custDataLst>
              <p:tags r:id="rId9"/>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6" name="iconfont-1191-866886"/>
          <p:cNvSpPr>
            <a:spLocks noChangeAspect="1"/>
          </p:cNvSpPr>
          <p:nvPr userDrawn="1">
            <p:custDataLst>
              <p:tags r:id="rId10"/>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p>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20" name="标题 19"/>
          <p:cNvSpPr>
            <a:spLocks noGrp="1"/>
          </p:cNvSpPr>
          <p:nvPr>
            <p:ph type="title" idx="17826049" hasCustomPrompt="1"/>
            <p:custDataLst>
              <p:tags r:id="rId11"/>
            </p:custDataLst>
          </p:nvPr>
        </p:nvSpPr>
        <p:spPr>
          <a:xfrm>
            <a:off x="4823883" y="3530600"/>
            <a:ext cx="6352117" cy="1524000"/>
          </a:xfrm>
        </p:spPr>
        <p:txBody>
          <a:bodyPr vert="horz" lIns="0" tIns="0" rIns="0" bIns="0" anchor="t" anchorCtr="0">
            <a:normAutofit/>
          </a:bodyPr>
          <a:lstStyle>
            <a:lvl1pPr marL="0" indent="0" algn="r">
              <a:lnSpc>
                <a:spcPct val="100000"/>
              </a:lnSpc>
              <a:spcBef>
                <a:spcPct val="0"/>
              </a:spcBef>
              <a:spcAft>
                <a:spcPct val="0"/>
              </a:spcAft>
              <a:buNone/>
              <a:defRPr sz="4800" b="0" spc="0">
                <a:solidFill>
                  <a:schemeClr val="tx1">
                    <a:lumMod val="85000"/>
                    <a:lumOff val="15000"/>
                  </a:schemeClr>
                </a:solidFill>
              </a:defRPr>
            </a:lvl1pPr>
          </a:lstStyle>
          <a:p>
            <a:r>
              <a:rPr lang="zh-CN" altLang="en-US" dirty="0"/>
              <a:t>单击此处添加章节标题</a:t>
            </a:r>
            <a:endParaRPr lang="zh-CN" altLang="en-US" dirty="0"/>
          </a:p>
        </p:txBody>
      </p:sp>
      <p:sp>
        <p:nvSpPr>
          <p:cNvPr id="22" name="文本占位符 21"/>
          <p:cNvSpPr>
            <a:spLocks noGrp="1"/>
          </p:cNvSpPr>
          <p:nvPr>
            <p:ph type="body" idx="17826561" hasCustomPrompt="1"/>
            <p:custDataLst>
              <p:tags r:id="rId12"/>
            </p:custDataLst>
          </p:nvPr>
        </p:nvSpPr>
        <p:spPr>
          <a:xfrm>
            <a:off x="9648825" y="1905000"/>
            <a:ext cx="1527175" cy="1524000"/>
          </a:xfrm>
        </p:spPr>
        <p:txBody>
          <a:bodyPr vert="horz" lIns="0" tIns="0" rIns="0" bIns="0" anchor="ctr" anchorCtr="0">
            <a:normAutofit/>
          </a:bodyPr>
          <a:lstStyle>
            <a:lvl1pPr marL="0" indent="0" algn="r">
              <a:lnSpc>
                <a:spcPct val="109000"/>
              </a:lnSpc>
              <a:spcBef>
                <a:spcPct val="0"/>
              </a:spcBef>
              <a:spcAft>
                <a:spcPct val="0"/>
              </a:spcAft>
              <a:buNone/>
              <a:defRPr sz="7200" b="1" spc="0">
                <a:solidFill>
                  <a:schemeClr val="tx1">
                    <a:lumMod val="85000"/>
                    <a:lumOff val="15000"/>
                  </a:schemeClr>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结束页-1_5">
    <p:bg>
      <p:bgRef idx="1001">
        <a:schemeClr val="bg1"/>
      </p:bgRef>
    </p:bg>
    <p:spTree>
      <p:nvGrpSpPr>
        <p:cNvPr id="1" name=""/>
        <p:cNvGrpSpPr/>
        <p:nvPr/>
      </p:nvGrpSpPr>
      <p:grpSpPr>
        <a:xfrm>
          <a:off x="0" y="0"/>
          <a:ext cx="0" cy="0"/>
          <a:chOff x="0" y="0"/>
          <a:chExt cx="0" cy="0"/>
        </a:xfrm>
      </p:grpSpPr>
      <p:sp>
        <p:nvSpPr>
          <p:cNvPr id="6" name="任意多边形 1"/>
          <p:cNvSpPr/>
          <p:nvPr userDrawn="1">
            <p:custDataLst>
              <p:tags r:id="rId2"/>
            </p:custDataLst>
          </p:nvPr>
        </p:nvSpPr>
        <p:spPr>
          <a:xfrm>
            <a:off x="10781030" y="5581650"/>
            <a:ext cx="1420495" cy="1276350"/>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7" name="任意多边形 2"/>
          <p:cNvSpPr/>
          <p:nvPr userDrawn="1">
            <p:custDataLst>
              <p:tags r:id="rId3"/>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8" name="圆: 空心 15"/>
          <p:cNvSpPr/>
          <p:nvPr userDrawn="1">
            <p:custDataLst>
              <p:tags r:id="rId4"/>
            </p:custDataLst>
          </p:nvPr>
        </p:nvSpPr>
        <p:spPr>
          <a:xfrm flipH="1" flipV="1">
            <a:off x="9368790" y="6050915"/>
            <a:ext cx="330200" cy="337820"/>
          </a:xfrm>
          <a:prstGeom prst="donut">
            <a:avLst>
              <a:gd name="adj" fmla="val 35487"/>
            </a:avLst>
          </a:prstGeom>
          <a:gradFill>
            <a:gsLst>
              <a:gs pos="26000">
                <a:schemeClr val="accent1">
                  <a:alpha val="8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9" name="圆: 空心 18"/>
          <p:cNvSpPr/>
          <p:nvPr userDrawn="1">
            <p:custDataLst>
              <p:tags r:id="rId5"/>
            </p:custDataLst>
          </p:nvPr>
        </p:nvSpPr>
        <p:spPr>
          <a:xfrm flipH="1" flipV="1">
            <a:off x="1682750" y="5310505"/>
            <a:ext cx="942340" cy="937895"/>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pic>
        <p:nvPicPr>
          <p:cNvPr id="14" name="图片 13" descr="建筑与房屋的城市空拍图&#10;&#10;描述已自动生成"/>
          <p:cNvPicPr>
            <a:picLocks noChangeAspect="1"/>
          </p:cNvPicPr>
          <p:nvPr userDrawn="1">
            <p:custDataLst>
              <p:tags r:id="rId6"/>
            </p:custDataLst>
          </p:nvPr>
        </p:nvPicPr>
        <p:blipFill rotWithShape="1">
          <a:blip r:embed="rId7"/>
          <a:srcRect l="27611" t="19059"/>
          <a:stretch>
            <a:fillRect/>
          </a:stretch>
        </p:blipFill>
        <p:spPr>
          <a:xfrm>
            <a:off x="0" y="-635"/>
            <a:ext cx="2843530" cy="317944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il" t="it" r="ir" b="ib"/>
            <a:pathLst>
              <a:path w="4478" h="5007">
                <a:moveTo>
                  <a:pt x="0" y="0"/>
                </a:moveTo>
                <a:lnTo>
                  <a:pt x="3815" y="0"/>
                </a:lnTo>
                <a:lnTo>
                  <a:pt x="3818" y="4"/>
                </a:lnTo>
                <a:cubicBezTo>
                  <a:pt x="4232" y="530"/>
                  <a:pt x="4478" y="1193"/>
                  <a:pt x="4478" y="1914"/>
                </a:cubicBezTo>
                <a:cubicBezTo>
                  <a:pt x="4478" y="3622"/>
                  <a:pt x="3093" y="5007"/>
                  <a:pt x="1385" y="5007"/>
                </a:cubicBezTo>
                <a:cubicBezTo>
                  <a:pt x="891" y="5007"/>
                  <a:pt x="424" y="4891"/>
                  <a:pt x="10" y="4686"/>
                </a:cubicBezTo>
                <a:lnTo>
                  <a:pt x="0" y="4680"/>
                </a:lnTo>
                <a:lnTo>
                  <a:pt x="0" y="0"/>
                </a:lnTo>
                <a:close/>
              </a:path>
            </a:pathLst>
          </a:custGeom>
        </p:spPr>
      </p:pic>
      <p:sp>
        <p:nvSpPr>
          <p:cNvPr id="20" name="任意多边形 19"/>
          <p:cNvSpPr/>
          <p:nvPr userDrawn="1">
            <p:custDataLst>
              <p:tags r:id="rId8"/>
            </p:custDataLst>
          </p:nvPr>
        </p:nvSpPr>
        <p:spPr>
          <a:xfrm>
            <a:off x="0" y="0"/>
            <a:ext cx="4393565" cy="4601210"/>
          </a:xfrm>
          <a:custGeom>
            <a:avLst/>
            <a:gdLst/>
            <a:ahLst/>
            <a:cxnLst>
              <a:cxn ang="3">
                <a:pos x="hc" y="t"/>
              </a:cxn>
              <a:cxn ang="cd2">
                <a:pos x="l" y="vc"/>
              </a:cxn>
              <a:cxn ang="cd4">
                <a:pos x="hc" y="b"/>
              </a:cxn>
              <a:cxn ang="0">
                <a:pos x="r" y="vc"/>
              </a:cxn>
            </a:cxnLst>
            <a:rect l="l" t="t" r="r" b="b"/>
            <a:pathLst>
              <a:path w="6919" h="7246">
                <a:moveTo>
                  <a:pt x="3672" y="0"/>
                </a:moveTo>
                <a:lnTo>
                  <a:pt x="6566" y="0"/>
                </a:lnTo>
                <a:lnTo>
                  <a:pt x="6573" y="18"/>
                </a:lnTo>
                <a:cubicBezTo>
                  <a:pt x="6796" y="606"/>
                  <a:pt x="6919" y="1245"/>
                  <a:pt x="6919" y="1913"/>
                </a:cubicBezTo>
                <a:cubicBezTo>
                  <a:pt x="6919" y="4858"/>
                  <a:pt x="4531" y="7246"/>
                  <a:pt x="1586" y="7246"/>
                </a:cubicBezTo>
                <a:cubicBezTo>
                  <a:pt x="1056" y="7246"/>
                  <a:pt x="545" y="7169"/>
                  <a:pt x="62" y="7025"/>
                </a:cubicBezTo>
                <a:lnTo>
                  <a:pt x="0" y="7006"/>
                </a:lnTo>
                <a:lnTo>
                  <a:pt x="0" y="4258"/>
                </a:lnTo>
                <a:lnTo>
                  <a:pt x="3" y="4260"/>
                </a:lnTo>
                <a:cubicBezTo>
                  <a:pt x="455" y="4565"/>
                  <a:pt x="999" y="4743"/>
                  <a:pt x="1586" y="4743"/>
                </a:cubicBezTo>
                <a:cubicBezTo>
                  <a:pt x="3149" y="4743"/>
                  <a:pt x="4416" y="3476"/>
                  <a:pt x="4416" y="1913"/>
                </a:cubicBezTo>
                <a:cubicBezTo>
                  <a:pt x="4416" y="1180"/>
                  <a:pt x="4138" y="512"/>
                  <a:pt x="3681" y="9"/>
                </a:cubicBezTo>
                <a:lnTo>
                  <a:pt x="3672" y="0"/>
                </a:lnTo>
                <a:close/>
              </a:path>
            </a:pathLst>
          </a:custGeom>
          <a:gradFill>
            <a:gsLst>
              <a:gs pos="22000">
                <a:schemeClr val="accent1">
                  <a:alpha val="100000"/>
                </a:schemeClr>
              </a:gs>
              <a:gs pos="92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21" name="圆: 空心 16"/>
          <p:cNvSpPr/>
          <p:nvPr userDrawn="1">
            <p:custDataLst>
              <p:tags r:id="rId9"/>
            </p:custDataLst>
          </p:nvPr>
        </p:nvSpPr>
        <p:spPr>
          <a:xfrm flipH="1" flipV="1">
            <a:off x="1990725" y="1547495"/>
            <a:ext cx="1971675" cy="1961515"/>
          </a:xfrm>
          <a:prstGeom prst="donut">
            <a:avLst>
              <a:gd name="adj" fmla="val 24730"/>
            </a:avLst>
          </a:prstGeom>
          <a:gradFill>
            <a:gsLst>
              <a:gs pos="26000">
                <a:schemeClr val="accent1">
                  <a:alpha val="34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22" name="圆: 空心 12"/>
          <p:cNvSpPr/>
          <p:nvPr userDrawn="1">
            <p:custDataLst>
              <p:tags r:id="rId10"/>
            </p:custDataLst>
          </p:nvPr>
        </p:nvSpPr>
        <p:spPr>
          <a:xfrm flipH="1" flipV="1">
            <a:off x="1745615" y="5372735"/>
            <a:ext cx="816610" cy="812165"/>
          </a:xfrm>
          <a:prstGeom prst="donut">
            <a:avLst>
              <a:gd name="adj" fmla="val 8687"/>
            </a:avLst>
          </a:prstGeom>
          <a:gradFill>
            <a:gsLst>
              <a:gs pos="26000">
                <a:schemeClr val="accent1">
                  <a:alpha val="85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23" name="iconfont-1191-866886"/>
          <p:cNvSpPr>
            <a:spLocks noChangeAspect="1"/>
          </p:cNvSpPr>
          <p:nvPr userDrawn="1">
            <p:custDataLst>
              <p:tags r:id="rId11"/>
            </p:custDataLst>
          </p:nvPr>
        </p:nvSpPr>
        <p:spPr bwMode="auto">
          <a:xfrm>
            <a:off x="11354165" y="448212"/>
            <a:ext cx="344349" cy="366661"/>
          </a:xfrm>
          <a:custGeom>
            <a:avLst/>
            <a:gdLst>
              <a:gd name="T0" fmla="*/ 3198 w 7782"/>
              <a:gd name="T1" fmla="*/ 836 h 8285"/>
              <a:gd name="T2" fmla="*/ 7476 w 7782"/>
              <a:gd name="T3" fmla="*/ 836 h 8285"/>
              <a:gd name="T4" fmla="*/ 7782 w 7782"/>
              <a:gd name="T5" fmla="*/ 502 h 8285"/>
              <a:gd name="T6" fmla="*/ 7476 w 7782"/>
              <a:gd name="T7" fmla="*/ 167 h 8285"/>
              <a:gd name="T8" fmla="*/ 3198 w 7782"/>
              <a:gd name="T9" fmla="*/ 167 h 8285"/>
              <a:gd name="T10" fmla="*/ 2892 w 7782"/>
              <a:gd name="T11" fmla="*/ 502 h 8285"/>
              <a:gd name="T12" fmla="*/ 3198 w 7782"/>
              <a:gd name="T13" fmla="*/ 836 h 8285"/>
              <a:gd name="T14" fmla="*/ 7476 w 7782"/>
              <a:gd name="T15" fmla="*/ 3933 h 8285"/>
              <a:gd name="T16" fmla="*/ 3198 w 7782"/>
              <a:gd name="T17" fmla="*/ 3933 h 8285"/>
              <a:gd name="T18" fmla="*/ 2892 w 7782"/>
              <a:gd name="T19" fmla="*/ 4267 h 8285"/>
              <a:gd name="T20" fmla="*/ 3198 w 7782"/>
              <a:gd name="T21" fmla="*/ 4602 h 8285"/>
              <a:gd name="T22" fmla="*/ 7476 w 7782"/>
              <a:gd name="T23" fmla="*/ 4602 h 8285"/>
              <a:gd name="T24" fmla="*/ 7782 w 7782"/>
              <a:gd name="T25" fmla="*/ 4267 h 8285"/>
              <a:gd name="T26" fmla="*/ 7476 w 7782"/>
              <a:gd name="T27" fmla="*/ 3933 h 8285"/>
              <a:gd name="T28" fmla="*/ 7476 w 7782"/>
              <a:gd name="T29" fmla="*/ 7448 h 8285"/>
              <a:gd name="T30" fmla="*/ 3198 w 7782"/>
              <a:gd name="T31" fmla="*/ 7448 h 8285"/>
              <a:gd name="T32" fmla="*/ 2892 w 7782"/>
              <a:gd name="T33" fmla="*/ 7783 h 8285"/>
              <a:gd name="T34" fmla="*/ 3198 w 7782"/>
              <a:gd name="T35" fmla="*/ 8117 h 8285"/>
              <a:gd name="T36" fmla="*/ 7476 w 7782"/>
              <a:gd name="T37" fmla="*/ 8117 h 8285"/>
              <a:gd name="T38" fmla="*/ 7782 w 7782"/>
              <a:gd name="T39" fmla="*/ 7783 h 8285"/>
              <a:gd name="T40" fmla="*/ 7476 w 7782"/>
              <a:gd name="T41" fmla="*/ 7448 h 8285"/>
              <a:gd name="T42" fmla="*/ 458 w 7782"/>
              <a:gd name="T43" fmla="*/ 0 h 8285"/>
              <a:gd name="T44" fmla="*/ 0 w 7782"/>
              <a:gd name="T45" fmla="*/ 502 h 8285"/>
              <a:gd name="T46" fmla="*/ 458 w 7782"/>
              <a:gd name="T47" fmla="*/ 1004 h 8285"/>
              <a:gd name="T48" fmla="*/ 916 w 7782"/>
              <a:gd name="T49" fmla="*/ 502 h 8285"/>
              <a:gd name="T50" fmla="*/ 458 w 7782"/>
              <a:gd name="T51" fmla="*/ 0 h 8285"/>
              <a:gd name="T52" fmla="*/ 458 w 7782"/>
              <a:gd name="T53" fmla="*/ 3786 h 8285"/>
              <a:gd name="T54" fmla="*/ 0 w 7782"/>
              <a:gd name="T55" fmla="*/ 4288 h 8285"/>
              <a:gd name="T56" fmla="*/ 458 w 7782"/>
              <a:gd name="T57" fmla="*/ 4790 h 8285"/>
              <a:gd name="T58" fmla="*/ 916 w 7782"/>
              <a:gd name="T59" fmla="*/ 4288 h 8285"/>
              <a:gd name="T60" fmla="*/ 458 w 7782"/>
              <a:gd name="T61" fmla="*/ 3786 h 8285"/>
              <a:gd name="T62" fmla="*/ 458 w 7782"/>
              <a:gd name="T63" fmla="*/ 7280 h 8285"/>
              <a:gd name="T64" fmla="*/ 0 w 7782"/>
              <a:gd name="T65" fmla="*/ 7783 h 8285"/>
              <a:gd name="T66" fmla="*/ 458 w 7782"/>
              <a:gd name="T67" fmla="*/ 8285 h 8285"/>
              <a:gd name="T68" fmla="*/ 916 w 7782"/>
              <a:gd name="T69" fmla="*/ 7783 h 8285"/>
              <a:gd name="T70" fmla="*/ 458 w 7782"/>
              <a:gd name="T71" fmla="*/ 7280 h 8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82" h="8285">
                <a:moveTo>
                  <a:pt x="3198" y="836"/>
                </a:moveTo>
                <a:lnTo>
                  <a:pt x="7476" y="836"/>
                </a:lnTo>
                <a:cubicBezTo>
                  <a:pt x="7644" y="836"/>
                  <a:pt x="7782" y="686"/>
                  <a:pt x="7782" y="502"/>
                </a:cubicBezTo>
                <a:cubicBezTo>
                  <a:pt x="7782" y="317"/>
                  <a:pt x="7644" y="167"/>
                  <a:pt x="7476" y="167"/>
                </a:cubicBezTo>
                <a:lnTo>
                  <a:pt x="3198" y="167"/>
                </a:lnTo>
                <a:cubicBezTo>
                  <a:pt x="3030" y="167"/>
                  <a:pt x="2892" y="317"/>
                  <a:pt x="2892" y="502"/>
                </a:cubicBezTo>
                <a:cubicBezTo>
                  <a:pt x="2892" y="686"/>
                  <a:pt x="3030" y="836"/>
                  <a:pt x="3198" y="836"/>
                </a:cubicBezTo>
                <a:close/>
                <a:moveTo>
                  <a:pt x="7476" y="3933"/>
                </a:moveTo>
                <a:lnTo>
                  <a:pt x="3198" y="3933"/>
                </a:lnTo>
                <a:cubicBezTo>
                  <a:pt x="3030" y="3933"/>
                  <a:pt x="2892" y="4083"/>
                  <a:pt x="2892" y="4267"/>
                </a:cubicBezTo>
                <a:cubicBezTo>
                  <a:pt x="2892" y="4452"/>
                  <a:pt x="3030" y="4602"/>
                  <a:pt x="3198" y="4602"/>
                </a:cubicBezTo>
                <a:lnTo>
                  <a:pt x="7476" y="4602"/>
                </a:lnTo>
                <a:cubicBezTo>
                  <a:pt x="7644" y="4602"/>
                  <a:pt x="7782" y="4452"/>
                  <a:pt x="7782" y="4267"/>
                </a:cubicBezTo>
                <a:cubicBezTo>
                  <a:pt x="7782" y="4083"/>
                  <a:pt x="7644" y="3933"/>
                  <a:pt x="7476" y="3933"/>
                </a:cubicBezTo>
                <a:close/>
                <a:moveTo>
                  <a:pt x="7476" y="7448"/>
                </a:moveTo>
                <a:lnTo>
                  <a:pt x="3198" y="7448"/>
                </a:lnTo>
                <a:cubicBezTo>
                  <a:pt x="3030" y="7448"/>
                  <a:pt x="2892" y="7598"/>
                  <a:pt x="2892" y="7783"/>
                </a:cubicBezTo>
                <a:cubicBezTo>
                  <a:pt x="2892" y="7967"/>
                  <a:pt x="3030" y="8117"/>
                  <a:pt x="3198" y="8117"/>
                </a:cubicBezTo>
                <a:lnTo>
                  <a:pt x="7476" y="8117"/>
                </a:lnTo>
                <a:cubicBezTo>
                  <a:pt x="7644" y="8117"/>
                  <a:pt x="7782" y="7966"/>
                  <a:pt x="7782" y="7783"/>
                </a:cubicBezTo>
                <a:cubicBezTo>
                  <a:pt x="7782" y="7598"/>
                  <a:pt x="7644" y="7448"/>
                  <a:pt x="7476" y="7448"/>
                </a:cubicBezTo>
                <a:close/>
                <a:moveTo>
                  <a:pt x="458" y="0"/>
                </a:moveTo>
                <a:cubicBezTo>
                  <a:pt x="205" y="0"/>
                  <a:pt x="0" y="224"/>
                  <a:pt x="0" y="502"/>
                </a:cubicBezTo>
                <a:cubicBezTo>
                  <a:pt x="0" y="779"/>
                  <a:pt x="205" y="1004"/>
                  <a:pt x="458" y="1004"/>
                </a:cubicBezTo>
                <a:cubicBezTo>
                  <a:pt x="711" y="1004"/>
                  <a:pt x="916" y="779"/>
                  <a:pt x="916" y="502"/>
                </a:cubicBezTo>
                <a:cubicBezTo>
                  <a:pt x="916" y="224"/>
                  <a:pt x="711" y="0"/>
                  <a:pt x="458" y="0"/>
                </a:cubicBezTo>
                <a:close/>
                <a:moveTo>
                  <a:pt x="458" y="3786"/>
                </a:moveTo>
                <a:cubicBezTo>
                  <a:pt x="205" y="3786"/>
                  <a:pt x="0" y="4011"/>
                  <a:pt x="0" y="4288"/>
                </a:cubicBezTo>
                <a:cubicBezTo>
                  <a:pt x="0" y="4566"/>
                  <a:pt x="205" y="4790"/>
                  <a:pt x="458" y="4790"/>
                </a:cubicBezTo>
                <a:cubicBezTo>
                  <a:pt x="711" y="4790"/>
                  <a:pt x="916" y="4566"/>
                  <a:pt x="916" y="4288"/>
                </a:cubicBezTo>
                <a:cubicBezTo>
                  <a:pt x="916" y="4011"/>
                  <a:pt x="711" y="3786"/>
                  <a:pt x="458" y="3786"/>
                </a:cubicBezTo>
                <a:close/>
                <a:moveTo>
                  <a:pt x="458" y="7280"/>
                </a:moveTo>
                <a:cubicBezTo>
                  <a:pt x="205" y="7280"/>
                  <a:pt x="0" y="7505"/>
                  <a:pt x="0" y="7783"/>
                </a:cubicBezTo>
                <a:cubicBezTo>
                  <a:pt x="0" y="8060"/>
                  <a:pt x="205" y="8285"/>
                  <a:pt x="458" y="8285"/>
                </a:cubicBezTo>
                <a:cubicBezTo>
                  <a:pt x="711" y="8285"/>
                  <a:pt x="916" y="8060"/>
                  <a:pt x="916" y="7783"/>
                </a:cubicBezTo>
                <a:cubicBezTo>
                  <a:pt x="916" y="7505"/>
                  <a:pt x="711" y="7280"/>
                  <a:pt x="458" y="7280"/>
                </a:cubicBezTo>
                <a:close/>
              </a:path>
            </a:pathLst>
          </a:custGeom>
          <a:gradFill>
            <a:gsLst>
              <a:gs pos="0">
                <a:schemeClr val="accent1">
                  <a:alpha val="85000"/>
                </a:schemeClr>
              </a:gs>
              <a:gs pos="100000">
                <a:schemeClr val="accent1">
                  <a:lumMod val="75000"/>
                </a:schemeClr>
              </a:gs>
            </a:gsLst>
            <a:lin ang="0" scaled="1"/>
          </a:gradFill>
          <a:ln>
            <a:noFill/>
          </a:ln>
        </p:spPr>
        <p:txBody>
          <a:bodyPr/>
          <a:p>
            <a:endParaRPr lang="zh-CN" altLang="en-US">
              <a:latin typeface="Roboto" panose="02000000000000000000" pitchFamily="2" charset="0"/>
              <a:ea typeface="汉仪旗黑X1-55W" panose="00020600040101010101" pitchFamily="18" charset="-122"/>
              <a:sym typeface="Roboto" panose="02000000000000000000" pitchFamily="2" charset="0"/>
            </a:endParaRPr>
          </a:p>
        </p:txBody>
      </p:sp>
      <p:sp>
        <p:nvSpPr>
          <p:cNvPr id="11" name="Subtitle 10"/>
          <p:cNvSpPr>
            <a:spLocks noGrp="1"/>
          </p:cNvSpPr>
          <p:nvPr>
            <p:ph type="body" idx="17826305" hasCustomPrompt="1"/>
            <p:custDataLst>
              <p:tags r:id="rId12"/>
            </p:custDataLst>
          </p:nvPr>
        </p:nvSpPr>
        <p:spPr>
          <a:xfrm>
            <a:off x="5726642" y="266700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24" name="标题 23"/>
          <p:cNvSpPr>
            <a:spLocks noGrp="1"/>
          </p:cNvSpPr>
          <p:nvPr>
            <p:ph type="ctrTitle" idx="17826049" hasCustomPrompt="1"/>
            <p:custDataLst>
              <p:tags r:id="rId13"/>
            </p:custDataLst>
          </p:nvPr>
        </p:nvSpPr>
        <p:spPr>
          <a:xfrm>
            <a:off x="5724878" y="3175000"/>
            <a:ext cx="5451122" cy="1016000"/>
          </a:xfrm>
        </p:spPr>
        <p:txBody>
          <a:bodyPr vert="horz" wrap="square" lIns="0" tIns="0" rIns="0" bIns="0" anchor="t" anchorCtr="0">
            <a:normAutofit/>
          </a:bodyPr>
          <a:lstStyle>
            <a:lvl1pPr marL="0" indent="0" algn="r">
              <a:lnSpc>
                <a:spcPct val="100000"/>
              </a:lnSpc>
              <a:spcBef>
                <a:spcPct val="0"/>
              </a:spcBef>
              <a:spcAft>
                <a:spcPct val="0"/>
              </a:spcAft>
              <a:buNone/>
              <a:defRPr sz="6400" spc="0"/>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1"/>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正文页-10021_14">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文本占位符 6"/>
          <p:cNvSpPr>
            <a:spLocks noGrp="1"/>
          </p:cNvSpPr>
          <p:nvPr>
            <p:ph type="body" idx="16386" hasCustomPrompt="1"/>
            <p:custDataLst>
              <p:tags r:id="rId3"/>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8" name="装饰  7"/>
          <p:cNvSpPr>
            <a:spLocks noGrp="1"/>
          </p:cNvSpPr>
          <p:nvPr>
            <p:ph type="body" idx="16393" hasCustomPrompt="1"/>
            <p:custDataLst>
              <p:tags r:id="rId4"/>
            </p:custDataLst>
          </p:nvPr>
        </p:nvSpPr>
        <p:spPr>
          <a:xfrm>
            <a:off x="4648200" y="6096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7" hasCustomPrompt="1"/>
            <p:custDataLst>
              <p:tags r:id="rId5"/>
            </p:custDataLst>
          </p:nvPr>
        </p:nvSpPr>
        <p:spPr>
          <a:xfrm>
            <a:off x="4953000" y="9144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8" hasCustomPrompt="1"/>
            <p:custDataLst>
              <p:tags r:id="rId6"/>
            </p:custDataLst>
          </p:nvPr>
        </p:nvSpPr>
        <p:spPr>
          <a:xfrm>
            <a:off x="4953000" y="14732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4" hasCustomPrompt="1"/>
            <p:custDataLst>
              <p:tags r:id="rId7"/>
            </p:custDataLst>
          </p:nvPr>
        </p:nvSpPr>
        <p:spPr>
          <a:xfrm>
            <a:off x="4648200" y="25400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9" hasCustomPrompt="1"/>
            <p:custDataLst>
              <p:tags r:id="rId8"/>
            </p:custDataLst>
          </p:nvPr>
        </p:nvSpPr>
        <p:spPr>
          <a:xfrm>
            <a:off x="4953000" y="28448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0" hasCustomPrompt="1"/>
            <p:custDataLst>
              <p:tags r:id="rId9"/>
            </p:custDataLst>
          </p:nvPr>
        </p:nvSpPr>
        <p:spPr>
          <a:xfrm>
            <a:off x="4953000" y="34036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5" hasCustomPrompt="1"/>
            <p:custDataLst>
              <p:tags r:id="rId10"/>
            </p:custDataLst>
          </p:nvPr>
        </p:nvSpPr>
        <p:spPr>
          <a:xfrm>
            <a:off x="4648200" y="4470400"/>
            <a:ext cx="6934200" cy="1778000"/>
          </a:xfrm>
          <a:custGeom>
            <a:avLst/>
            <a:gdLst>
              <a:gd name="connisteX0" fmla="*/ 0 w 6934200"/>
              <a:gd name="connsiteY0" fmla="*/ 203200 h 1778000"/>
              <a:gd name="connisteX1" fmla="*/ 203200 w 6934200"/>
              <a:gd name="connsiteY1" fmla="*/ 0 h 1778000"/>
              <a:gd name="connisteX2" fmla="*/ 6731000 w 6934200"/>
              <a:gd name="connsiteY2" fmla="*/ 0 h 1778000"/>
              <a:gd name="connisteX3" fmla="*/ 6934200 w 6934200"/>
              <a:gd name="connsiteY3" fmla="*/ 203200 h 1778000"/>
              <a:gd name="connisteX4" fmla="*/ 6934200 w 6934200"/>
              <a:gd name="connsiteY4" fmla="*/ 1574800 h 1778000"/>
              <a:gd name="connisteX5" fmla="*/ 6731000 w 6934200"/>
              <a:gd name="connsiteY5" fmla="*/ 1778000 h 1778000"/>
              <a:gd name="connisteX6" fmla="*/ 203200 w 6934200"/>
              <a:gd name="connsiteY6" fmla="*/ 1778000 h 1778000"/>
              <a:gd name="connisteX7" fmla="*/ 0 w 6934200"/>
              <a:gd name="connsiteY7" fmla="*/ 1574800 h 1778000"/>
              <a:gd name="connisteX8" fmla="*/ 0 w 69342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1778000">
                <a:moveTo>
                  <a:pt x="0" y="203200"/>
                </a:moveTo>
                <a:cubicBezTo>
                  <a:pt x="0" y="90976"/>
                  <a:pt x="90976" y="0"/>
                  <a:pt x="203200" y="0"/>
                </a:cubicBezTo>
                <a:lnTo>
                  <a:pt x="6731000" y="0"/>
                </a:lnTo>
                <a:cubicBezTo>
                  <a:pt x="6843224" y="0"/>
                  <a:pt x="6934200" y="90976"/>
                  <a:pt x="6934200" y="203200"/>
                </a:cubicBezTo>
                <a:lnTo>
                  <a:pt x="6934200" y="1574800"/>
                </a:lnTo>
                <a:cubicBezTo>
                  <a:pt x="6934200" y="1687024"/>
                  <a:pt x="6843224" y="1778000"/>
                  <a:pt x="67310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91" hasCustomPrompt="1"/>
            <p:custDataLst>
              <p:tags r:id="rId11"/>
            </p:custDataLst>
          </p:nvPr>
        </p:nvSpPr>
        <p:spPr>
          <a:xfrm>
            <a:off x="4953000" y="4775200"/>
            <a:ext cx="632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2" hasCustomPrompt="1"/>
            <p:custDataLst>
              <p:tags r:id="rId12"/>
            </p:custDataLst>
          </p:nvPr>
        </p:nvSpPr>
        <p:spPr>
          <a:xfrm>
            <a:off x="4953000" y="5334000"/>
            <a:ext cx="632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正文页-10012_15">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2" hasCustomPrompt="1"/>
            <p:custDataLst>
              <p:tags r:id="rId3"/>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6553200" y="20828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6"/>
            </p:custDataLst>
          </p:nvPr>
        </p:nvSpPr>
        <p:spPr>
          <a:xfrm>
            <a:off x="6553200" y="3149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9" hasCustomPrompt="1"/>
            <p:custDataLst>
              <p:tags r:id="rId7"/>
            </p:custDataLst>
          </p:nvPr>
        </p:nvSpPr>
        <p:spPr>
          <a:xfrm>
            <a:off x="6553200" y="37084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8"/>
            </p:custDataLst>
          </p:nvPr>
        </p:nvSpPr>
        <p:spPr>
          <a:xfrm>
            <a:off x="6553200" y="47752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1" hasCustomPrompt="1"/>
            <p:custDataLst>
              <p:tags r:id="rId9"/>
            </p:custDataLst>
          </p:nvPr>
        </p:nvSpPr>
        <p:spPr>
          <a:xfrm>
            <a:off x="6553200" y="5334000"/>
            <a:ext cx="5029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正文页-10009_14">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2" hasCustomPrompt="1"/>
            <p:custDataLst>
              <p:tags r:id="rId3"/>
            </p:custDataLst>
          </p:nvPr>
        </p:nvSpPr>
        <p:spPr>
          <a:xfrm>
            <a:off x="6096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096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6096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内容占位符 9"/>
          <p:cNvSpPr>
            <a:spLocks noGrp="1"/>
          </p:cNvSpPr>
          <p:nvPr>
            <p:ph idx="16393" hasCustomPrompt="1"/>
            <p:custDataLst>
              <p:tags r:id="rId6"/>
            </p:custDataLst>
          </p:nvPr>
        </p:nvSpPr>
        <p:spPr>
          <a:xfrm>
            <a:off x="43688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8" hasCustomPrompt="1"/>
            <p:custDataLst>
              <p:tags r:id="rId7"/>
            </p:custDataLst>
          </p:nvPr>
        </p:nvSpPr>
        <p:spPr>
          <a:xfrm>
            <a:off x="43688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9" hasCustomPrompt="1"/>
            <p:custDataLst>
              <p:tags r:id="rId8"/>
            </p:custDataLst>
          </p:nvPr>
        </p:nvSpPr>
        <p:spPr>
          <a:xfrm>
            <a:off x="43688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内容占位符 12"/>
          <p:cNvSpPr>
            <a:spLocks noGrp="1"/>
          </p:cNvSpPr>
          <p:nvPr>
            <p:ph idx="16394" hasCustomPrompt="1"/>
            <p:custDataLst>
              <p:tags r:id="rId9"/>
            </p:custDataLst>
          </p:nvPr>
        </p:nvSpPr>
        <p:spPr>
          <a:xfrm>
            <a:off x="8128000" y="1524000"/>
            <a:ext cx="3454400" cy="3251200"/>
          </a:xfrm>
          <a:custGeom>
            <a:avLst/>
            <a:gdLst>
              <a:gd name="connisteX0" fmla="*/ 0 w 3454400"/>
              <a:gd name="connsiteY0" fmla="*/ 203200 h 3251200"/>
              <a:gd name="connisteX1" fmla="*/ 203200 w 3454400"/>
              <a:gd name="connsiteY1" fmla="*/ 0 h 3251200"/>
              <a:gd name="connisteX2" fmla="*/ 3251200 w 3454400"/>
              <a:gd name="connsiteY2" fmla="*/ 0 h 3251200"/>
              <a:gd name="connisteX3" fmla="*/ 3454400 w 3454400"/>
              <a:gd name="connsiteY3" fmla="*/ 203200 h 3251200"/>
              <a:gd name="connisteX4" fmla="*/ 3454400 w 3454400"/>
              <a:gd name="connsiteY4" fmla="*/ 3048000 h 3251200"/>
              <a:gd name="connisteX5" fmla="*/ 3251200 w 3454400"/>
              <a:gd name="connsiteY5" fmla="*/ 3251200 h 3251200"/>
              <a:gd name="connisteX6" fmla="*/ 203200 w 3454400"/>
              <a:gd name="connsiteY6" fmla="*/ 3251200 h 3251200"/>
              <a:gd name="connisteX7" fmla="*/ 0 w 3454400"/>
              <a:gd name="connsiteY7" fmla="*/ 3048000 h 3251200"/>
              <a:gd name="connisteX8" fmla="*/ 0 w 3454400"/>
              <a:gd name="connsiteY8" fmla="*/ 2032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251200">
                <a:moveTo>
                  <a:pt x="0" y="203200"/>
                </a:moveTo>
                <a:cubicBezTo>
                  <a:pt x="0" y="90976"/>
                  <a:pt x="90976" y="0"/>
                  <a:pt x="203200" y="0"/>
                </a:cubicBezTo>
                <a:lnTo>
                  <a:pt x="3251200" y="0"/>
                </a:lnTo>
                <a:cubicBezTo>
                  <a:pt x="3363424" y="0"/>
                  <a:pt x="3454400" y="90976"/>
                  <a:pt x="3454400" y="203200"/>
                </a:cubicBezTo>
                <a:lnTo>
                  <a:pt x="3454400" y="3048000"/>
                </a:lnTo>
                <a:cubicBezTo>
                  <a:pt x="3454400" y="3160224"/>
                  <a:pt x="3363424" y="3251200"/>
                  <a:pt x="3251200" y="3251200"/>
                </a:cubicBezTo>
                <a:lnTo>
                  <a:pt x="203200" y="3251200"/>
                </a:lnTo>
                <a:cubicBezTo>
                  <a:pt x="90976" y="3251200"/>
                  <a:pt x="0" y="3160224"/>
                  <a:pt x="0" y="3048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0" hasCustomPrompt="1"/>
            <p:custDataLst>
              <p:tags r:id="rId10"/>
            </p:custDataLst>
          </p:nvPr>
        </p:nvSpPr>
        <p:spPr>
          <a:xfrm>
            <a:off x="8128000" y="5080000"/>
            <a:ext cx="345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91" hasCustomPrompt="1"/>
            <p:custDataLst>
              <p:tags r:id="rId11"/>
            </p:custDataLst>
          </p:nvPr>
        </p:nvSpPr>
        <p:spPr>
          <a:xfrm>
            <a:off x="8128000" y="56388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正文页-10011_1">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87" hasCustomPrompt="1"/>
            <p:custDataLst>
              <p:tags r:id="rId3"/>
            </p:custDataLst>
          </p:nvPr>
        </p:nvSpPr>
        <p:spPr>
          <a:xfrm>
            <a:off x="60960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09600" y="1600200"/>
            <a:ext cx="5029200" cy="45720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正文页-42_15">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2" hasCustomPrompt="1"/>
            <p:custDataLst>
              <p:tags r:id="rId3"/>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装饰  7"/>
          <p:cNvSpPr>
            <a:spLocks noGrp="1"/>
          </p:cNvSpPr>
          <p:nvPr>
            <p:ph type="body" idx="16393" hasCustomPrompt="1"/>
            <p:custDataLst>
              <p:tags r:id="rId4"/>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5"/>
            </p:custDataLst>
          </p:nvPr>
        </p:nvSpPr>
        <p:spPr>
          <a:xfrm>
            <a:off x="7620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6"/>
            </p:custDataLst>
          </p:nvPr>
        </p:nvSpPr>
        <p:spPr>
          <a:xfrm>
            <a:off x="7620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4" hasCustomPrompt="1"/>
            <p:custDataLst>
              <p:tags r:id="rId7"/>
            </p:custDataLst>
          </p:nvPr>
        </p:nvSpPr>
        <p:spPr>
          <a:xfrm>
            <a:off x="44704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8" hasCustomPrompt="1"/>
            <p:custDataLst>
              <p:tags r:id="rId8"/>
            </p:custDataLst>
          </p:nvPr>
        </p:nvSpPr>
        <p:spPr>
          <a:xfrm>
            <a:off x="46228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9" hasCustomPrompt="1"/>
            <p:custDataLst>
              <p:tags r:id="rId9"/>
            </p:custDataLst>
          </p:nvPr>
        </p:nvSpPr>
        <p:spPr>
          <a:xfrm>
            <a:off x="46228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5" hasCustomPrompt="1"/>
            <p:custDataLst>
              <p:tags r:id="rId10"/>
            </p:custDataLst>
          </p:nvPr>
        </p:nvSpPr>
        <p:spPr>
          <a:xfrm>
            <a:off x="83312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90" hasCustomPrompt="1"/>
            <p:custDataLst>
              <p:tags r:id="rId11"/>
            </p:custDataLst>
          </p:nvPr>
        </p:nvSpPr>
        <p:spPr>
          <a:xfrm>
            <a:off x="8483600" y="4826000"/>
            <a:ext cx="309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1" hasCustomPrompt="1"/>
            <p:custDataLst>
              <p:tags r:id="rId12"/>
            </p:custDataLst>
          </p:nvPr>
        </p:nvSpPr>
        <p:spPr>
          <a:xfrm>
            <a:off x="8483600" y="5334000"/>
            <a:ext cx="309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正文页-10012_14">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2" hasCustomPrompt="1"/>
            <p:custDataLst>
              <p:tags r:id="rId3"/>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6"/>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9" hasCustomPrompt="1"/>
            <p:custDataLst>
              <p:tags r:id="rId7"/>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8"/>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1" hasCustomPrompt="1"/>
            <p:custDataLst>
              <p:tags r:id="rId9"/>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3" Type="http://schemas.openxmlformats.org/officeDocument/2006/relationships/theme" Target="../theme/theme2.xml"/><Relationship Id="rId62" Type="http://schemas.openxmlformats.org/officeDocument/2006/relationships/tags" Target="../tags/tag502.xml"/><Relationship Id="rId61" Type="http://schemas.openxmlformats.org/officeDocument/2006/relationships/tags" Target="../tags/tag501.xml"/><Relationship Id="rId60" Type="http://schemas.openxmlformats.org/officeDocument/2006/relationships/tags" Target="../tags/tag500.xml"/><Relationship Id="rId6" Type="http://schemas.openxmlformats.org/officeDocument/2006/relationships/slideLayout" Target="../slideLayouts/slideLayout16.xml"/><Relationship Id="rId59" Type="http://schemas.openxmlformats.org/officeDocument/2006/relationships/tags" Target="../tags/tag499.xml"/><Relationship Id="rId58" Type="http://schemas.openxmlformats.org/officeDocument/2006/relationships/tags" Target="../tags/tag498.xml"/><Relationship Id="rId57" Type="http://schemas.openxmlformats.org/officeDocument/2006/relationships/tags" Target="../tags/tag497.xml"/><Relationship Id="rId56" Type="http://schemas.openxmlformats.org/officeDocument/2006/relationships/tags" Target="../tags/tag496.xml"/><Relationship Id="rId55" Type="http://schemas.openxmlformats.org/officeDocument/2006/relationships/tags" Target="../tags/tag495.xml"/><Relationship Id="rId54" Type="http://schemas.openxmlformats.org/officeDocument/2006/relationships/tags" Target="../tags/tag494.xml"/><Relationship Id="rId53" Type="http://schemas.openxmlformats.org/officeDocument/2006/relationships/tags" Target="../tags/tag493.xml"/><Relationship Id="rId52" Type="http://schemas.openxmlformats.org/officeDocument/2006/relationships/tags" Target="../tags/tag49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任意多边形 2"/>
          <p:cNvSpPr/>
          <p:nvPr userDrawn="1">
            <p:custDataLst>
              <p:tags r:id="rId52"/>
            </p:custDataLst>
          </p:nvPr>
        </p:nvSpPr>
        <p:spPr>
          <a:xfrm>
            <a:off x="10424160" y="5226685"/>
            <a:ext cx="1777365" cy="1631315"/>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9" name="圆: 空心 18"/>
          <p:cNvSpPr/>
          <p:nvPr userDrawn="1">
            <p:custDataLst>
              <p:tags r:id="rId53"/>
            </p:custDataLst>
          </p:nvPr>
        </p:nvSpPr>
        <p:spPr>
          <a:xfrm flipH="1" flipV="1">
            <a:off x="11417935" y="217805"/>
            <a:ext cx="582295" cy="565150"/>
          </a:xfrm>
          <a:prstGeom prst="donut">
            <a:avLst>
              <a:gd name="adj" fmla="val 24730"/>
            </a:avLst>
          </a:prstGeom>
          <a:gradFill>
            <a:gsLst>
              <a:gs pos="26000">
                <a:schemeClr val="accent1">
                  <a:alpha val="20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pPr>
            <a:endParaRPr kumimoji="0" lang="en-US" altLang="zh-CN"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dirty="0">
              <a:ln>
                <a:noFill/>
              </a:ln>
              <a:solidFill>
                <a:prstClr val="black"/>
              </a:solidFill>
              <a:effectLst/>
              <a:uLnTx/>
              <a:uFillTx/>
              <a:latin typeface="Roboto" panose="02000000000000000000" pitchFamily="2" charset="0"/>
              <a:ea typeface="汉仪旗黑X1-55W" panose="00020600040101010101" pitchFamily="18" charset="-122"/>
              <a:sym typeface="Roboto" panose="02000000000000000000" pitchFamily="2" charset="0"/>
            </a:endParaRPr>
          </a:p>
        </p:txBody>
      </p:sp>
      <p:sp>
        <p:nvSpPr>
          <p:cNvPr id="6" name="灯片编号占位符 5"/>
          <p:cNvSpPr>
            <a:spLocks noGrp="1"/>
          </p:cNvSpPr>
          <p:nvPr>
            <p:ph type="sldNum" sz="quarter" idx="4"/>
            <p:custDataLst>
              <p:tags r:id="rId54"/>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5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56"/>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7"/>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58"/>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14" name="任意多边形 13"/>
          <p:cNvSpPr/>
          <p:nvPr userDrawn="1">
            <p:custDataLst>
              <p:tags r:id="rId59"/>
            </p:custDataLst>
          </p:nvPr>
        </p:nvSpPr>
        <p:spPr>
          <a:xfrm flipH="1" flipV="1">
            <a:off x="635" y="0"/>
            <a:ext cx="465455" cy="418465"/>
          </a:xfrm>
          <a:custGeom>
            <a:avLst/>
            <a:gdLst/>
            <a:ahLst/>
            <a:cxnLst>
              <a:cxn ang="3">
                <a:pos x="hc" y="t"/>
              </a:cxn>
              <a:cxn ang="cd2">
                <a:pos x="l" y="vc"/>
              </a:cxn>
              <a:cxn ang="cd4">
                <a:pos x="hc" y="b"/>
              </a:cxn>
              <a:cxn ang="0">
                <a:pos x="r" y="vc"/>
              </a:cxn>
            </a:cxnLst>
            <a:rect l="l" t="t" r="r" b="b"/>
            <a:pathLst>
              <a:path w="2237" h="2010">
                <a:moveTo>
                  <a:pt x="2237" y="1932"/>
                </a:moveTo>
                <a:lnTo>
                  <a:pt x="2237" y="2010"/>
                </a:lnTo>
                <a:lnTo>
                  <a:pt x="2186" y="2010"/>
                </a:lnTo>
                <a:lnTo>
                  <a:pt x="2206" y="1981"/>
                </a:lnTo>
                <a:cubicBezTo>
                  <a:pt x="2217" y="1965"/>
                  <a:pt x="2227" y="1949"/>
                  <a:pt x="2237" y="1933"/>
                </a:cubicBezTo>
                <a:lnTo>
                  <a:pt x="2237" y="1932"/>
                </a:lnTo>
                <a:close/>
                <a:moveTo>
                  <a:pt x="1553" y="0"/>
                </a:moveTo>
                <a:cubicBezTo>
                  <a:pt x="1794" y="0"/>
                  <a:pt x="2022" y="55"/>
                  <a:pt x="2226" y="152"/>
                </a:cubicBezTo>
                <a:lnTo>
                  <a:pt x="2237" y="158"/>
                </a:lnTo>
                <a:lnTo>
                  <a:pt x="2237" y="1157"/>
                </a:lnTo>
                <a:lnTo>
                  <a:pt x="2237" y="1156"/>
                </a:lnTo>
                <a:cubicBezTo>
                  <a:pt x="2101" y="922"/>
                  <a:pt x="1845" y="764"/>
                  <a:pt x="1553" y="764"/>
                </a:cubicBezTo>
                <a:cubicBezTo>
                  <a:pt x="1117" y="764"/>
                  <a:pt x="764" y="1113"/>
                  <a:pt x="764" y="1545"/>
                </a:cubicBezTo>
                <a:cubicBezTo>
                  <a:pt x="764" y="1706"/>
                  <a:pt x="814" y="1856"/>
                  <a:pt x="899" y="1981"/>
                </a:cubicBezTo>
                <a:lnTo>
                  <a:pt x="919" y="2010"/>
                </a:lnTo>
                <a:lnTo>
                  <a:pt x="72" y="2010"/>
                </a:lnTo>
                <a:lnTo>
                  <a:pt x="70" y="2004"/>
                </a:lnTo>
                <a:cubicBezTo>
                  <a:pt x="24" y="1859"/>
                  <a:pt x="0" y="1704"/>
                  <a:pt x="0" y="1545"/>
                </a:cubicBezTo>
                <a:cubicBezTo>
                  <a:pt x="0" y="691"/>
                  <a:pt x="695" y="0"/>
                  <a:pt x="1553" y="0"/>
                </a:cubicBezTo>
                <a:close/>
              </a:path>
            </a:pathLst>
          </a:custGeom>
          <a:gradFill>
            <a:gsLst>
              <a:gs pos="26000">
                <a:schemeClr val="accent1">
                  <a:alpha val="22000"/>
                </a:schemeClr>
              </a:gs>
              <a:gs pos="88000">
                <a:schemeClr val="accent1">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15" name="任意多边形 14"/>
          <p:cNvSpPr/>
          <p:nvPr userDrawn="1">
            <p:custDataLst>
              <p:tags r:id="rId60"/>
            </p:custDataLst>
          </p:nvPr>
        </p:nvSpPr>
        <p:spPr>
          <a:xfrm flipH="1" flipV="1">
            <a:off x="635" y="0"/>
            <a:ext cx="582295" cy="534670"/>
          </a:xfrm>
          <a:custGeom>
            <a:avLst/>
            <a:gdLst/>
            <a:ahLst/>
            <a:cxnLst>
              <a:cxn ang="3">
                <a:pos x="hc" y="t"/>
              </a:cxn>
              <a:cxn ang="cd2">
                <a:pos x="l" y="vc"/>
              </a:cxn>
              <a:cxn ang="cd4">
                <a:pos x="hc" y="b"/>
              </a:cxn>
              <a:cxn ang="0">
                <a:pos x="r" y="vc"/>
              </a:cxn>
            </a:cxnLst>
            <a:rect l="l" t="t" r="r" b="b"/>
            <a:pathLst>
              <a:path w="2799" h="2569">
                <a:moveTo>
                  <a:pt x="2115" y="0"/>
                </a:moveTo>
                <a:cubicBezTo>
                  <a:pt x="2352" y="0"/>
                  <a:pt x="2580" y="39"/>
                  <a:pt x="2793" y="111"/>
                </a:cubicBezTo>
                <a:lnTo>
                  <a:pt x="2799" y="113"/>
                </a:lnTo>
                <a:lnTo>
                  <a:pt x="2799" y="1285"/>
                </a:lnTo>
                <a:lnTo>
                  <a:pt x="2798" y="1283"/>
                </a:lnTo>
                <a:cubicBezTo>
                  <a:pt x="2612" y="1132"/>
                  <a:pt x="2374" y="1041"/>
                  <a:pt x="2115" y="1041"/>
                </a:cubicBezTo>
                <a:cubicBezTo>
                  <a:pt x="1521" y="1041"/>
                  <a:pt x="1041" y="1517"/>
                  <a:pt x="1041" y="2104"/>
                </a:cubicBezTo>
                <a:cubicBezTo>
                  <a:pt x="1041" y="2269"/>
                  <a:pt x="1079" y="2426"/>
                  <a:pt x="1147" y="2565"/>
                </a:cubicBezTo>
                <a:lnTo>
                  <a:pt x="1149" y="2569"/>
                </a:lnTo>
                <a:lnTo>
                  <a:pt x="52" y="2569"/>
                </a:lnTo>
                <a:lnTo>
                  <a:pt x="43" y="2528"/>
                </a:lnTo>
                <a:cubicBezTo>
                  <a:pt x="15" y="2391"/>
                  <a:pt x="0" y="2249"/>
                  <a:pt x="0" y="2104"/>
                </a:cubicBezTo>
                <a:cubicBezTo>
                  <a:pt x="0" y="942"/>
                  <a:pt x="947" y="0"/>
                  <a:pt x="2115" y="0"/>
                </a:cubicBezTo>
                <a:close/>
              </a:path>
            </a:pathLst>
          </a:custGeom>
          <a:gradFill>
            <a:gsLst>
              <a:gs pos="26000">
                <a:schemeClr val="accent1">
                  <a:alpha val="90000"/>
                </a:schemeClr>
              </a:gs>
              <a:gs pos="88000">
                <a:schemeClr val="accent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ts val="0"/>
              </a:spcBef>
              <a:spcAft>
                <a:spcPts val="0"/>
              </a:spcAft>
              <a:buClrTx/>
              <a:buSzTx/>
              <a:buFontTx/>
            </a:pPr>
            <a:endParaRPr lang="en-US" altLang="zh-CN" noProof="0" dirty="0">
              <a:ln>
                <a:noFill/>
              </a:ln>
              <a:solidFill>
                <a:prstClr val="black"/>
              </a:solidFill>
              <a:effectLst/>
              <a:uLnTx/>
              <a:uFillTx/>
              <a:latin typeface="Roboto" panose="02000000000000000000" pitchFamily="2" charset="0"/>
              <a:ea typeface="汉仪旗黑X1-55W" panose="00020600040101010101" pitchFamily="18" charset="-122"/>
              <a:sym typeface="+mn-ea"/>
            </a:endParaRPr>
          </a:p>
        </p:txBody>
      </p:sp>
      <p:sp>
        <p:nvSpPr>
          <p:cNvPr id="8" name="KSO_TEMPLATE" hidden="1"/>
          <p:cNvSpPr/>
          <p:nvPr userDrawn="1">
            <p:custDataLst>
              <p:tags r:id="rId6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2"/>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Lst>
  <p:txStyles>
    <p:titleStyle>
      <a:lvl1pPr algn="l" defTabSz="914400" rtl="0" eaLnBrk="1" latinLnBrk="0" hangingPunct="1">
        <a:lnSpc>
          <a:spcPct val="90000"/>
        </a:lnSpc>
        <a:spcBef>
          <a:spcPct val="0"/>
        </a:spcBef>
        <a:buNone/>
        <a:defRPr sz="3200" b="1" i="0" u="none" kern="1200" spc="0">
          <a:solidFill>
            <a:schemeClr val="tx1"/>
          </a:solidFill>
          <a:effectLst/>
          <a:uFill>
            <a:solidFill>
              <a:schemeClr val="tx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tags" Target="../tags/tag559.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image" Target="../media/image6.jpeg"/><Relationship Id="rId2" Type="http://schemas.openxmlformats.org/officeDocument/2006/relationships/tags" Target="../tags/tag555.xml"/><Relationship Id="rId1" Type="http://schemas.openxmlformats.org/officeDocument/2006/relationships/tags" Target="../tags/tag554.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62.xml"/><Relationship Id="rId3" Type="http://schemas.openxmlformats.org/officeDocument/2006/relationships/image" Target="../media/image7.png"/><Relationship Id="rId2" Type="http://schemas.openxmlformats.org/officeDocument/2006/relationships/tags" Target="../tags/tag561.xml"/><Relationship Id="rId1" Type="http://schemas.openxmlformats.org/officeDocument/2006/relationships/tags" Target="../tags/tag56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65.xml"/><Relationship Id="rId3" Type="http://schemas.openxmlformats.org/officeDocument/2006/relationships/image" Target="../media/image8.jpeg"/><Relationship Id="rId2" Type="http://schemas.openxmlformats.org/officeDocument/2006/relationships/tags" Target="../tags/tag564.xml"/><Relationship Id="rId1" Type="http://schemas.openxmlformats.org/officeDocument/2006/relationships/tags" Target="../tags/tag56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68.xml"/><Relationship Id="rId3" Type="http://schemas.openxmlformats.org/officeDocument/2006/relationships/image" Target="../media/image9.png"/><Relationship Id="rId2" Type="http://schemas.openxmlformats.org/officeDocument/2006/relationships/tags" Target="../tags/tag567.xml"/><Relationship Id="rId1" Type="http://schemas.openxmlformats.org/officeDocument/2006/relationships/tags" Target="../tags/tag566.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71.xml"/><Relationship Id="rId3" Type="http://schemas.openxmlformats.org/officeDocument/2006/relationships/image" Target="../media/image10.jpeg"/><Relationship Id="rId2" Type="http://schemas.openxmlformats.org/officeDocument/2006/relationships/tags" Target="../tags/tag570.xml"/><Relationship Id="rId1" Type="http://schemas.openxmlformats.org/officeDocument/2006/relationships/tags" Target="../tags/tag569.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74.xml"/><Relationship Id="rId3" Type="http://schemas.openxmlformats.org/officeDocument/2006/relationships/image" Target="../media/image11.jpeg"/><Relationship Id="rId2" Type="http://schemas.openxmlformats.org/officeDocument/2006/relationships/tags" Target="../tags/tag573.xml"/><Relationship Id="rId1" Type="http://schemas.openxmlformats.org/officeDocument/2006/relationships/tags" Target="../tags/tag57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tags" Target="../tags/tag576.xml"/><Relationship Id="rId2" Type="http://schemas.openxmlformats.org/officeDocument/2006/relationships/image" Target="../media/image12.jpeg"/><Relationship Id="rId1" Type="http://schemas.openxmlformats.org/officeDocument/2006/relationships/tags" Target="../tags/tag575.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tags" Target="../tags/tag581.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583.xml"/><Relationship Id="rId1" Type="http://schemas.openxmlformats.org/officeDocument/2006/relationships/tags" Target="../tags/tag58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tags" Target="../tags/tag585.xml"/><Relationship Id="rId2" Type="http://schemas.openxmlformats.org/officeDocument/2006/relationships/image" Target="../media/image16.jpeg"/><Relationship Id="rId1" Type="http://schemas.openxmlformats.org/officeDocument/2006/relationships/tags" Target="../tags/tag584.xml"/></Relationships>
</file>

<file path=ppt/slides/_rels/slide2.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9" Type="http://schemas.openxmlformats.org/officeDocument/2006/relationships/slideLayout" Target="../slideLayouts/slideLayout43.xml"/><Relationship Id="rId18" Type="http://schemas.openxmlformats.org/officeDocument/2006/relationships/tags" Target="../tags/tag524.xml"/><Relationship Id="rId17" Type="http://schemas.openxmlformats.org/officeDocument/2006/relationships/tags" Target="../tags/tag523.xml"/><Relationship Id="rId16" Type="http://schemas.openxmlformats.org/officeDocument/2006/relationships/tags" Target="../tags/tag522.xml"/><Relationship Id="rId15" Type="http://schemas.openxmlformats.org/officeDocument/2006/relationships/tags" Target="../tags/tag521.xml"/><Relationship Id="rId14" Type="http://schemas.openxmlformats.org/officeDocument/2006/relationships/tags" Target="../tags/tag520.xml"/><Relationship Id="rId13" Type="http://schemas.openxmlformats.org/officeDocument/2006/relationships/tags" Target="../tags/tag519.xml"/><Relationship Id="rId12" Type="http://schemas.openxmlformats.org/officeDocument/2006/relationships/tags" Target="../tags/tag518.xml"/><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tags" Target="../tags/tag507.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tags" Target="../tags/tag587.xml"/><Relationship Id="rId2" Type="http://schemas.openxmlformats.org/officeDocument/2006/relationships/image" Target="../media/image17.png"/><Relationship Id="rId1" Type="http://schemas.openxmlformats.org/officeDocument/2006/relationships/tags" Target="../tags/tag58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tags" Target="../tags/tag589.xml"/><Relationship Id="rId2" Type="http://schemas.openxmlformats.org/officeDocument/2006/relationships/image" Target="../media/image18.png"/><Relationship Id="rId1" Type="http://schemas.openxmlformats.org/officeDocument/2006/relationships/tags" Target="../tags/tag588.xml"/></Relationships>
</file>

<file path=ppt/slides/_rels/slide22.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image" Target="../media/image20.jpeg"/><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image" Target="../media/image19.jpeg"/><Relationship Id="rId14" Type="http://schemas.openxmlformats.org/officeDocument/2006/relationships/slideLayout" Target="../slideLayouts/slideLayout32.xml"/><Relationship Id="rId13" Type="http://schemas.openxmlformats.org/officeDocument/2006/relationships/tags" Target="../tags/tag599.xml"/><Relationship Id="rId12" Type="http://schemas.openxmlformats.org/officeDocument/2006/relationships/tags" Target="../tags/tag598.xml"/><Relationship Id="rId11" Type="http://schemas.openxmlformats.org/officeDocument/2006/relationships/tags" Target="../tags/tag597.xml"/><Relationship Id="rId10" Type="http://schemas.openxmlformats.org/officeDocument/2006/relationships/image" Target="../media/image21.jpeg"/><Relationship Id="rId1" Type="http://schemas.openxmlformats.org/officeDocument/2006/relationships/tags" Target="../tags/tag59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601.xml"/><Relationship Id="rId1" Type="http://schemas.openxmlformats.org/officeDocument/2006/relationships/tags" Target="../tags/tag600.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606.xml"/><Relationship Id="rId5" Type="http://schemas.openxmlformats.org/officeDocument/2006/relationships/tags" Target="../tags/tag605.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image" Target="../media/image22.jpeg"/><Relationship Id="rId1" Type="http://schemas.openxmlformats.org/officeDocument/2006/relationships/tags" Target="../tags/tag602.xml"/></Relationships>
</file>

<file path=ppt/slides/_rels/slide25.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image" Target="../media/image23.png"/><Relationship Id="rId7" Type="http://schemas.openxmlformats.org/officeDocument/2006/relationships/tags" Target="../tags/tag613.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tags" Target="../tags/tag609.xml"/><Relationship Id="rId2" Type="http://schemas.openxmlformats.org/officeDocument/2006/relationships/tags" Target="../tags/tag608.xml"/><Relationship Id="rId10" Type="http://schemas.openxmlformats.org/officeDocument/2006/relationships/slideLayout" Target="../slideLayouts/slideLayout28.xml"/><Relationship Id="rId1" Type="http://schemas.openxmlformats.org/officeDocument/2006/relationships/tags" Target="../tags/tag607.xml"/></Relationships>
</file>

<file path=ppt/slides/_rels/slide26.xml.rels><?xml version="1.0" encoding="UTF-8" standalone="yes"?>
<Relationships xmlns="http://schemas.openxmlformats.org/package/2006/relationships"><Relationship Id="rId9" Type="http://schemas.openxmlformats.org/officeDocument/2006/relationships/tags" Target="../tags/tag622.xml"/><Relationship Id="rId8" Type="http://schemas.openxmlformats.org/officeDocument/2006/relationships/tags" Target="../tags/tag621.xml"/><Relationship Id="rId7" Type="http://schemas.openxmlformats.org/officeDocument/2006/relationships/tags" Target="../tags/tag620.xml"/><Relationship Id="rId6" Type="http://schemas.openxmlformats.org/officeDocument/2006/relationships/tags" Target="../tags/tag619.xml"/><Relationship Id="rId5" Type="http://schemas.openxmlformats.org/officeDocument/2006/relationships/tags" Target="../tags/tag618.xml"/><Relationship Id="rId4" Type="http://schemas.openxmlformats.org/officeDocument/2006/relationships/tags" Target="../tags/tag617.xml"/><Relationship Id="rId3" Type="http://schemas.openxmlformats.org/officeDocument/2006/relationships/image" Target="../media/image24.jpeg"/><Relationship Id="rId2" Type="http://schemas.openxmlformats.org/officeDocument/2006/relationships/tags" Target="../tags/tag616.xml"/><Relationship Id="rId14" Type="http://schemas.openxmlformats.org/officeDocument/2006/relationships/slideLayout" Target="../slideLayouts/slideLayout22.xml"/><Relationship Id="rId13" Type="http://schemas.openxmlformats.org/officeDocument/2006/relationships/tags" Target="../tags/tag626.xml"/><Relationship Id="rId12" Type="http://schemas.openxmlformats.org/officeDocument/2006/relationships/tags" Target="../tags/tag625.xml"/><Relationship Id="rId11" Type="http://schemas.openxmlformats.org/officeDocument/2006/relationships/tags" Target="../tags/tag624.xml"/><Relationship Id="rId10" Type="http://schemas.openxmlformats.org/officeDocument/2006/relationships/tags" Target="../tags/tag623.xml"/><Relationship Id="rId1" Type="http://schemas.openxmlformats.org/officeDocument/2006/relationships/tags" Target="../tags/tag61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628.xml"/><Relationship Id="rId1" Type="http://schemas.openxmlformats.org/officeDocument/2006/relationships/tags" Target="../tags/tag627.xml"/></Relationships>
</file>

<file path=ppt/slides/_rels/slide28.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image" Target="../media/image25.jpeg"/><Relationship Id="rId2" Type="http://schemas.openxmlformats.org/officeDocument/2006/relationships/tags" Target="../tags/tag630.xml"/><Relationship Id="rId11" Type="http://schemas.openxmlformats.org/officeDocument/2006/relationships/slideLayout" Target="../slideLayouts/slideLayout57.xml"/><Relationship Id="rId10" Type="http://schemas.openxmlformats.org/officeDocument/2006/relationships/tags" Target="../tags/tag637.xml"/><Relationship Id="rId1" Type="http://schemas.openxmlformats.org/officeDocument/2006/relationships/tags" Target="../tags/tag62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639.xml"/><Relationship Id="rId1" Type="http://schemas.openxmlformats.org/officeDocument/2006/relationships/tags" Target="../tags/tag63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526.xml"/><Relationship Id="rId1" Type="http://schemas.openxmlformats.org/officeDocument/2006/relationships/tags" Target="../tags/tag525.xml"/></Relationships>
</file>

<file path=ppt/slides/_rels/slide30.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image" Target="../media/image26.jpeg"/><Relationship Id="rId2" Type="http://schemas.openxmlformats.org/officeDocument/2006/relationships/tags" Target="../tags/tag641.xml"/><Relationship Id="rId11" Type="http://schemas.openxmlformats.org/officeDocument/2006/relationships/slideLayout" Target="../slideLayouts/slideLayout60.xml"/><Relationship Id="rId10" Type="http://schemas.openxmlformats.org/officeDocument/2006/relationships/tags" Target="../tags/tag648.xml"/><Relationship Id="rId1" Type="http://schemas.openxmlformats.org/officeDocument/2006/relationships/tags" Target="../tags/tag640.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60.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image" Target="../media/image26.jpeg"/><Relationship Id="rId2" Type="http://schemas.openxmlformats.org/officeDocument/2006/relationships/tags" Target="../tags/tag650.xml"/><Relationship Id="rId1" Type="http://schemas.openxmlformats.org/officeDocument/2006/relationships/tags" Target="../tags/tag649.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41.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image" Target="../media/image2.jpeg"/><Relationship Id="rId2" Type="http://schemas.openxmlformats.org/officeDocument/2006/relationships/tags" Target="../tags/tag528.xml"/><Relationship Id="rId1" Type="http://schemas.openxmlformats.org/officeDocument/2006/relationships/tags" Target="../tags/tag527.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image" Target="../media/image3.jpeg"/><Relationship Id="rId2" Type="http://schemas.openxmlformats.org/officeDocument/2006/relationships/tags" Target="../tags/tag534.xml"/><Relationship Id="rId1" Type="http://schemas.openxmlformats.org/officeDocument/2006/relationships/tags" Target="../tags/tag533.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41.xml"/><Relationship Id="rId4" Type="http://schemas.openxmlformats.org/officeDocument/2006/relationships/image" Target="../media/image4.jpeg"/><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45.xml"/><Relationship Id="rId4" Type="http://schemas.openxmlformats.org/officeDocument/2006/relationships/image" Target="../media/image4.jpeg"/><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8.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image" Target="../media/image5.jpeg"/><Relationship Id="rId1" Type="http://schemas.openxmlformats.org/officeDocument/2006/relationships/tags" Target="../tags/tag546.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 Type="http://schemas.openxmlformats.org/officeDocument/2006/relationships/tags" Target="../tags/tag5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5"/>
          <p:cNvSpPr>
            <a:spLocks noGrp="1"/>
          </p:cNvSpPr>
          <p:nvPr>
            <p:ph type="body" idx="16388"/>
            <p:custDataLst>
              <p:tags r:id="rId1"/>
            </p:custDataLst>
          </p:nvPr>
        </p:nvSpPr>
        <p:spPr/>
        <p:txBody>
          <a:bodyPr/>
          <a:p>
            <a:endParaRPr lang="zh-CN" altLang="en-US"/>
          </a:p>
        </p:txBody>
      </p:sp>
      <p:sp>
        <p:nvSpPr>
          <p:cNvPr id="4" name="标题"/>
          <p:cNvSpPr>
            <a:spLocks noGrp="1"/>
          </p:cNvSpPr>
          <p:nvPr>
            <p:ph type="title" idx="16385"/>
            <p:custDataLst>
              <p:tags r:id="rId2"/>
            </p:custDataLst>
          </p:nvPr>
        </p:nvSpPr>
        <p:spPr/>
        <p:txBody>
          <a:bodyPr/>
          <a:p>
            <a:r>
              <a:rPr lang="zh-CN" altLang="en-US"/>
              <a:t>项目二 变动成本法</a:t>
            </a:r>
            <a:endParaRPr lang="zh-CN" altLang="en-US"/>
          </a:p>
        </p:txBody>
      </p:sp>
      <p:sp>
        <p:nvSpPr>
          <p:cNvPr id="5" name="署名占位符 10"/>
          <p:cNvSpPr>
            <a:spLocks noGrp="1"/>
          </p:cNvSpPr>
          <p:nvPr>
            <p:ph type="body" sz="quarter" idx="16387"/>
            <p:custDataLst>
              <p:tags r:id="rId3"/>
            </p:custDataLst>
          </p:nvPr>
        </p:nvSpPr>
        <p:spPr>
          <a:xfrm>
            <a:off x="8108769" y="4749800"/>
            <a:ext cx="3067231" cy="533400"/>
          </a:xfrm>
        </p:spPr>
        <p:txBody>
          <a:bodyPr>
            <a:normAutofit/>
          </a:bodyPr>
          <a:p>
            <a:r>
              <a:rPr lang="zh-CN" altLang="en-US">
                <a:solidFill>
                  <a:srgbClr val="FFFFFF"/>
                </a:solidFill>
              </a:rPr>
              <a:t>主   讲</a:t>
            </a:r>
            <a:r>
              <a:rPr lang="zh-CN" altLang="en-US"/>
              <a:t>：</a:t>
            </a:r>
            <a:endParaRPr lang="zh-CN" altLang="en-US"/>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705589" y="1241578"/>
            <a:ext cx="4876800" cy="1219200"/>
          </a:xfrm>
        </p:spPr>
        <p:txBody>
          <a:bodyPr/>
          <a:p>
            <a:r>
              <a:rPr lang="zh-CN" altLang="en-US" sz="3200"/>
              <a:t>（二）成本按其性态分类</a:t>
            </a:r>
            <a:endParaRPr lang="zh-CN" altLang="en-US" sz="3200"/>
          </a:p>
        </p:txBody>
      </p:sp>
      <p:pic>
        <p:nvPicPr>
          <p:cNvPr id="3" name="内容占位符 2" descr="ed983cc3-7ffd-11f0-b967-4255ff607ee8"/>
          <p:cNvPicPr>
            <a:picLocks noChangeAspect="1"/>
          </p:cNvPicPr>
          <p:nvPr>
            <p:ph idx="16388"/>
            <p:custDataLst>
              <p:tags r:id="rId2"/>
            </p:custDataLst>
          </p:nvPr>
        </p:nvPicPr>
        <p:blipFill>
          <a:blip r:embed="rId3"/>
          <a:srcRect l="12974" r="15857"/>
          <a:stretch>
            <a:fillRect/>
          </a:stretch>
        </p:blipFill>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6705589" y="2648363"/>
            <a:ext cx="50800" cy="23368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6857989" y="2648363"/>
            <a:ext cx="4724400" cy="406400"/>
          </a:xfrm>
        </p:spPr>
        <p:txBody>
          <a:bodyPr/>
          <a:p>
            <a:r>
              <a:rPr lang="zh-CN" altLang="en-US"/>
              <a:t>成本按其性态分类</a:t>
            </a:r>
            <a:endParaRPr lang="zh-CN" altLang="en-US"/>
          </a:p>
        </p:txBody>
      </p:sp>
      <p:sp>
        <p:nvSpPr>
          <p:cNvPr id="6" name="文本占位符 5"/>
          <p:cNvSpPr>
            <a:spLocks noGrp="1"/>
          </p:cNvSpPr>
          <p:nvPr>
            <p:ph type="body" idx="16387"/>
            <p:custDataLst>
              <p:tags r:id="rId6"/>
            </p:custDataLst>
          </p:nvPr>
        </p:nvSpPr>
        <p:spPr>
          <a:xfrm>
            <a:off x="6857989" y="3156363"/>
            <a:ext cx="4724400" cy="1828800"/>
          </a:xfrm>
        </p:spPr>
        <p:txBody>
          <a:bodyPr/>
          <a:p>
            <a:r>
              <a:rPr lang="zh-CN" altLang="en-US"/>
              <a:t>按照成本性态，可以将成本划分为固定成本、变动成本和混合成本三种类型</a:t>
            </a:r>
            <a:endParaRPr lang="zh-CN" altLang="en-US"/>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87"/>
            <p:custDataLst>
              <p:tags r:id="rId1"/>
            </p:custDataLst>
          </p:nvPr>
        </p:nvSpPr>
        <p:spPr>
          <a:xfrm>
            <a:off x="1021178" y="609600"/>
            <a:ext cx="10455952" cy="2576407"/>
          </a:xfrm>
        </p:spPr>
        <p:txBody>
          <a:bodyPr/>
          <a:p>
            <a:r>
              <a:rPr lang="zh-CN" altLang="en-US"/>
              <a:t> </a:t>
            </a:r>
            <a:endParaRPr lang="zh-CN" altLang="en-US"/>
          </a:p>
        </p:txBody>
      </p:sp>
      <p:sp>
        <p:nvSpPr>
          <p:cNvPr id="4" name="文本占位符 3"/>
          <p:cNvSpPr>
            <a:spLocks noGrp="1"/>
          </p:cNvSpPr>
          <p:nvPr>
            <p:ph type="body" idx="16386"/>
            <p:custDataLst>
              <p:tags r:id="rId2"/>
            </p:custDataLst>
          </p:nvPr>
        </p:nvSpPr>
        <p:spPr>
          <a:xfrm>
            <a:off x="1293598" y="1143000"/>
            <a:ext cx="9882402" cy="1758426"/>
          </a:xfrm>
        </p:spPr>
        <p:txBody>
          <a:bodyPr>
            <a:normAutofit/>
          </a:bodyPr>
          <a:p>
            <a:pPr>
              <a:spcAft>
                <a:spcPct val="71000"/>
              </a:spcAft>
            </a:pPr>
            <a:r>
              <a:rPr lang="en-US" altLang="zh-CN" sz="2000" b="1"/>
              <a:t>1.</a:t>
            </a:r>
            <a:r>
              <a:rPr lang="zh-CN" altLang="en-US" sz="2000" b="1"/>
              <a:t>固定成本</a:t>
            </a:r>
            <a:endParaRPr lang="zh-CN" altLang="en-US" sz="2000" b="1"/>
          </a:p>
          <a:p>
            <a:pPr>
              <a:spcBef>
                <a:spcPct val="45000"/>
              </a:spcBef>
              <a:spcAft>
                <a:spcPct val="45000"/>
              </a:spcAft>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t>定义与特性</a:t>
            </a:r>
            <a:endParaRPr lang="zh-CN" altLang="en-US"/>
          </a:p>
          <a:p>
            <a:pPr>
              <a:spcAft>
                <a:spcPct val="71000"/>
              </a:spcAft>
            </a:pPr>
            <a:r>
              <a:rPr lang="zh-CN" altLang="en-US"/>
              <a:t>固定成本是指在一定时期和一定业务量范围内，成本总额不随业务量的增减而变动的成本。</a:t>
            </a:r>
            <a:endParaRPr lang="zh-CN" altLang="en-US"/>
          </a:p>
        </p:txBody>
      </p:sp>
      <p:pic>
        <p:nvPicPr>
          <p:cNvPr id="6" name="图片 5" descr="post_object_image_1667873878"/>
          <p:cNvPicPr>
            <a:picLocks noChangeAspect="1"/>
          </p:cNvPicPr>
          <p:nvPr/>
        </p:nvPicPr>
        <p:blipFill>
          <a:blip r:embed="rId3"/>
          <a:stretch>
            <a:fillRect/>
          </a:stretch>
        </p:blipFill>
        <p:spPr>
          <a:xfrm>
            <a:off x="1967641" y="3552785"/>
            <a:ext cx="8534400" cy="1762125"/>
          </a:xfrm>
          <a:prstGeom prst="rect">
            <a:avLst/>
          </a:prstGeom>
        </p:spPr>
      </p:pic>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87"/>
            <p:custDataLst>
              <p:tags r:id="rId1"/>
            </p:custDataLst>
          </p:nvPr>
        </p:nvSpPr>
        <p:spPr>
          <a:xfrm>
            <a:off x="485259" y="858419"/>
            <a:ext cx="11097141" cy="2270168"/>
          </a:xfrm>
        </p:spPr>
        <p:txBody>
          <a:bodyPr/>
          <a:p>
            <a:r>
              <a:rPr lang="zh-CN" altLang="en-US"/>
              <a:t> </a:t>
            </a:r>
            <a:endParaRPr lang="zh-CN" altLang="en-US"/>
          </a:p>
        </p:txBody>
      </p:sp>
      <p:sp>
        <p:nvSpPr>
          <p:cNvPr id="4" name="文本占位符 3"/>
          <p:cNvSpPr>
            <a:spLocks noGrp="1"/>
          </p:cNvSpPr>
          <p:nvPr>
            <p:ph type="body" idx="16386"/>
            <p:custDataLst>
              <p:tags r:id="rId2"/>
            </p:custDataLst>
          </p:nvPr>
        </p:nvSpPr>
        <p:spPr>
          <a:xfrm>
            <a:off x="647888" y="1200420"/>
            <a:ext cx="10566392" cy="2064666"/>
          </a:xfrm>
        </p:spPr>
        <p:txBody>
          <a:bodyPr>
            <a:normAutofit fontScale="70000"/>
          </a:bodyPr>
          <a:p>
            <a:pPr>
              <a:spcBef>
                <a:spcPct val="42000"/>
              </a:spcBef>
              <a:spcAft>
                <a:spcPct val="42000"/>
              </a:spcAft>
            </a:pPr>
            <a:r>
              <a:rPr lang="zh-CN" altLang="en-US" sz="2100" b="1"/>
              <a:t>（</a:t>
            </a:r>
            <a:r>
              <a:rPr lang="en-US" altLang="zh-CN" sz="2100" b="1">
                <a:cs typeface="Arial" panose="020B0604020202020204" pitchFamily="34" charset="0"/>
              </a:rPr>
              <a:t>2</a:t>
            </a:r>
            <a:r>
              <a:rPr lang="zh-CN" altLang="en-US" sz="2100" b="1">
                <a:cs typeface="Arial" panose="020B0604020202020204" pitchFamily="34" charset="0"/>
              </a:rPr>
              <a:t>）</a:t>
            </a:r>
            <a:r>
              <a:rPr lang="zh-CN" altLang="en-US" sz="2100" b="1">
                <a:solidFill>
                  <a:schemeClr val="tx1"/>
                </a:solidFill>
                <a:cs typeface="Arial" panose="020B0604020202020204" pitchFamily="34" charset="0"/>
              </a:rPr>
              <a:t>固定成本的分类</a:t>
            </a:r>
            <a:endParaRPr lang="zh-CN" altLang="en-US" sz="2100" b="1"/>
          </a:p>
          <a:p>
            <a:pPr>
              <a:spcAft>
                <a:spcPct val="63000"/>
              </a:spcAft>
            </a:pPr>
            <a:r>
              <a:rPr lang="zh-CN" altLang="en-US" sz="1900" b="1">
                <a:solidFill>
                  <a:schemeClr val="tx1"/>
                </a:solidFill>
              </a:rPr>
              <a:t>约束性固定成本</a:t>
            </a:r>
            <a:r>
              <a:rPr lang="zh-CN" altLang="en-US" sz="1900">
                <a:solidFill>
                  <a:schemeClr val="tx1"/>
                </a:solidFill>
              </a:rPr>
              <a:t>，又称为经营能力成本，是指管理当局的决策行为无法改变其数额的固定成本，包括厂房和机器设备的折旧费、财产税、保险费、管理人员工资等内容。</a:t>
            </a:r>
            <a:endParaRPr lang="zh-CN" altLang="en-US" sz="1900">
              <a:solidFill>
                <a:schemeClr val="tx1"/>
              </a:solidFill>
            </a:endParaRPr>
          </a:p>
          <a:p>
            <a:pPr>
              <a:spcAft>
                <a:spcPct val="63000"/>
              </a:spcAft>
            </a:pPr>
            <a:r>
              <a:rPr lang="zh-CN" altLang="en-US" sz="1900" b="1">
                <a:solidFill>
                  <a:schemeClr val="tx1"/>
                </a:solidFill>
              </a:rPr>
              <a:t>酌量性固定成本</a:t>
            </a:r>
            <a:r>
              <a:rPr lang="zh-CN" altLang="en-US" sz="1900">
                <a:solidFill>
                  <a:schemeClr val="tx1"/>
                </a:solidFill>
              </a:rPr>
              <a:t>，又称为选择性、随意性固定成本，是指通过管理当局的决策行为可以改变其数额的固定成本，包括研究开发费、广告费、职工培训费等内容。</a:t>
            </a:r>
            <a:endParaRPr lang="zh-CN" altLang="en-US" sz="1900">
              <a:solidFill>
                <a:schemeClr val="tx1"/>
              </a:solidFill>
            </a:endParaRPr>
          </a:p>
          <a:p>
            <a:pPr>
              <a:spcAft>
                <a:spcPct val="63000"/>
              </a:spcAft>
            </a:pPr>
            <a:endParaRPr lang="zh-CN" altLang="en-US" sz="1900"/>
          </a:p>
          <a:p>
            <a:pPr>
              <a:spcAft>
                <a:spcPct val="63000"/>
              </a:spcAft>
            </a:pPr>
            <a:endParaRPr lang="zh-CN" altLang="en-US" sz="5600"/>
          </a:p>
        </p:txBody>
      </p:sp>
      <p:pic>
        <p:nvPicPr>
          <p:cNvPr id="7" name="图片 6" descr="post_object_image_353629863"/>
          <p:cNvPicPr>
            <a:picLocks noChangeAspect="1"/>
          </p:cNvPicPr>
          <p:nvPr/>
        </p:nvPicPr>
        <p:blipFill>
          <a:blip r:embed="rId3"/>
          <a:stretch>
            <a:fillRect/>
          </a:stretch>
        </p:blipFill>
        <p:spPr>
          <a:xfrm>
            <a:off x="1878363" y="3788044"/>
            <a:ext cx="8311018" cy="2031686"/>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87"/>
            <p:custDataLst>
              <p:tags r:id="rId1"/>
            </p:custDataLst>
          </p:nvPr>
        </p:nvSpPr>
        <p:spPr>
          <a:xfrm>
            <a:off x="1021178" y="609600"/>
            <a:ext cx="10455952" cy="2576407"/>
          </a:xfrm>
        </p:spPr>
        <p:txBody>
          <a:bodyPr/>
          <a:p>
            <a:r>
              <a:rPr lang="zh-CN" altLang="en-US"/>
              <a:t> </a:t>
            </a:r>
            <a:endParaRPr lang="zh-CN" altLang="en-US"/>
          </a:p>
        </p:txBody>
      </p:sp>
      <p:sp>
        <p:nvSpPr>
          <p:cNvPr id="4" name="文本占位符 3"/>
          <p:cNvSpPr>
            <a:spLocks noGrp="1"/>
          </p:cNvSpPr>
          <p:nvPr>
            <p:ph type="body" idx="16386"/>
            <p:custDataLst>
              <p:tags r:id="rId2"/>
            </p:custDataLst>
          </p:nvPr>
        </p:nvSpPr>
        <p:spPr>
          <a:xfrm>
            <a:off x="1293598" y="1143000"/>
            <a:ext cx="9882402" cy="1758426"/>
          </a:xfrm>
        </p:spPr>
        <p:txBody>
          <a:bodyPr>
            <a:normAutofit/>
          </a:bodyPr>
          <a:p>
            <a:pPr>
              <a:spcAft>
                <a:spcPct val="71000"/>
              </a:spcAft>
            </a:pPr>
            <a:r>
              <a:rPr lang="en-US" altLang="zh-CN" sz="2000" b="1">
                <a:solidFill>
                  <a:schemeClr val="tx1"/>
                </a:solidFill>
              </a:rPr>
              <a:t>2</a:t>
            </a:r>
            <a:r>
              <a:rPr lang="en-US" altLang="zh-CN" sz="2000" b="1"/>
              <a:t>.</a:t>
            </a:r>
            <a:r>
              <a:rPr lang="zh-CN" altLang="en-US" sz="2000" b="1">
                <a:cs typeface="Arial" panose="020B0604020202020204" pitchFamily="34" charset="0"/>
              </a:rPr>
              <a:t>变动</a:t>
            </a:r>
            <a:r>
              <a:rPr lang="zh-CN" altLang="en-US" sz="2000" b="1"/>
              <a:t>成本</a:t>
            </a:r>
            <a:endParaRPr lang="zh-CN" altLang="en-US" sz="2000" b="1"/>
          </a:p>
          <a:p>
            <a:pPr>
              <a:spcBef>
                <a:spcPct val="45000"/>
              </a:spcBef>
              <a:spcAft>
                <a:spcPct val="45000"/>
              </a:spcAft>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t>定义与特性</a:t>
            </a:r>
            <a:endParaRPr lang="zh-CN" altLang="en-US"/>
          </a:p>
          <a:p>
            <a:pPr>
              <a:spcAft>
                <a:spcPct val="71000"/>
              </a:spcAft>
            </a:pPr>
            <a:r>
              <a:rPr lang="zh-CN" altLang="en-US"/>
              <a:t>变动成本是指在一定时期和一定业务量范围内，成本总额随业务量的增减而成正比例变动的成本。</a:t>
            </a:r>
            <a:endParaRPr lang="zh-CN" altLang="en-US"/>
          </a:p>
        </p:txBody>
      </p:sp>
      <p:pic>
        <p:nvPicPr>
          <p:cNvPr id="7" name="图片 6" descr="post_object_image_1496036792"/>
          <p:cNvPicPr>
            <a:picLocks noChangeAspect="1"/>
          </p:cNvPicPr>
          <p:nvPr/>
        </p:nvPicPr>
        <p:blipFill>
          <a:blip r:embed="rId3"/>
          <a:stretch>
            <a:fillRect/>
          </a:stretch>
        </p:blipFill>
        <p:spPr>
          <a:xfrm>
            <a:off x="1919514" y="3730851"/>
            <a:ext cx="8534400" cy="1990725"/>
          </a:xfrm>
          <a:prstGeom prst="rect">
            <a:avLst/>
          </a:prstGeom>
        </p:spPr>
      </p:pic>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87"/>
            <p:custDataLst>
              <p:tags r:id="rId1"/>
            </p:custDataLst>
          </p:nvPr>
        </p:nvSpPr>
        <p:spPr>
          <a:xfrm>
            <a:off x="485259" y="858419"/>
            <a:ext cx="11097141" cy="2270168"/>
          </a:xfrm>
        </p:spPr>
        <p:txBody>
          <a:bodyPr/>
          <a:p>
            <a:r>
              <a:rPr lang="zh-CN" altLang="en-US"/>
              <a:t> </a:t>
            </a:r>
            <a:endParaRPr lang="zh-CN" altLang="en-US"/>
          </a:p>
        </p:txBody>
      </p:sp>
      <p:sp>
        <p:nvSpPr>
          <p:cNvPr id="4" name="文本占位符 3"/>
          <p:cNvSpPr>
            <a:spLocks noGrp="1"/>
          </p:cNvSpPr>
          <p:nvPr>
            <p:ph type="body" idx="16386"/>
            <p:custDataLst>
              <p:tags r:id="rId2"/>
            </p:custDataLst>
          </p:nvPr>
        </p:nvSpPr>
        <p:spPr>
          <a:xfrm>
            <a:off x="647888" y="1200420"/>
            <a:ext cx="10620821" cy="2064666"/>
          </a:xfrm>
        </p:spPr>
        <p:txBody>
          <a:bodyPr>
            <a:noAutofit/>
          </a:bodyPr>
          <a:p>
            <a:pPr>
              <a:spcBef>
                <a:spcPct val="42000"/>
              </a:spcBef>
              <a:spcAft>
                <a:spcPct val="42000"/>
              </a:spcAft>
            </a:pPr>
            <a:r>
              <a:rPr lang="zh-CN" altLang="en-US" sz="1400" b="1"/>
              <a:t>（</a:t>
            </a:r>
            <a:r>
              <a:rPr lang="en-US" altLang="zh-CN" sz="1400" b="1">
                <a:cs typeface="Arial" panose="020B0604020202020204" pitchFamily="34" charset="0"/>
              </a:rPr>
              <a:t>2</a:t>
            </a:r>
            <a:r>
              <a:rPr lang="zh-CN" altLang="en-US" sz="1400" b="1">
                <a:cs typeface="Arial" panose="020B0604020202020204" pitchFamily="34" charset="0"/>
              </a:rPr>
              <a:t>）</a:t>
            </a:r>
            <a:r>
              <a:rPr lang="zh-CN" altLang="en-US" sz="1400" b="1">
                <a:solidFill>
                  <a:schemeClr val="tx1"/>
                </a:solidFill>
                <a:cs typeface="Arial" panose="020B0604020202020204" pitchFamily="34" charset="0"/>
              </a:rPr>
              <a:t>变动成本的分类</a:t>
            </a:r>
            <a:endParaRPr lang="zh-CN" altLang="en-US" sz="1400" b="1">
              <a:solidFill>
                <a:schemeClr val="tx1"/>
              </a:solidFill>
              <a:cs typeface="Arial" panose="020B0604020202020204" pitchFamily="34" charset="0"/>
            </a:endParaRPr>
          </a:p>
          <a:p>
            <a:pPr>
              <a:spcBef>
                <a:spcPct val="42000"/>
              </a:spcBef>
              <a:spcAft>
                <a:spcPct val="42000"/>
              </a:spcAft>
            </a:pPr>
            <a:r>
              <a:rPr lang="zh-CN" altLang="en-US" sz="1400" b="1">
                <a:solidFill>
                  <a:schemeClr val="tx1"/>
                </a:solidFill>
              </a:rPr>
              <a:t>技术性变动成本</a:t>
            </a:r>
            <a:r>
              <a:rPr lang="zh-CN" altLang="en-US" sz="1400">
                <a:solidFill>
                  <a:schemeClr val="tx1"/>
                </a:solidFill>
              </a:rPr>
              <a:t>是指其单位成本受客观因素影响，消耗量由技术因素决定的变动成本。</a:t>
            </a:r>
            <a:endParaRPr lang="zh-CN" altLang="en-US" sz="1400">
              <a:solidFill>
                <a:schemeClr val="tx1"/>
              </a:solidFill>
            </a:endParaRPr>
          </a:p>
          <a:p>
            <a:pPr>
              <a:spcAft>
                <a:spcPct val="63000"/>
              </a:spcAft>
            </a:pPr>
            <a:r>
              <a:rPr lang="zh-CN" altLang="en-US" sz="1400" b="1">
                <a:solidFill>
                  <a:schemeClr val="tx1"/>
                </a:solidFill>
              </a:rPr>
              <a:t>酌量性变动成本</a:t>
            </a:r>
            <a:r>
              <a:rPr lang="zh-CN" altLang="en-US" sz="1400">
                <a:solidFill>
                  <a:schemeClr val="tx1"/>
                </a:solidFill>
              </a:rPr>
              <a:t>是指单耗受客观因素决定，其单位成本主要受企业管理部门决策影响的变动成本。</a:t>
            </a:r>
            <a:endParaRPr lang="zh-CN" altLang="en-US" sz="1400"/>
          </a:p>
        </p:txBody>
      </p:sp>
      <p:pic>
        <p:nvPicPr>
          <p:cNvPr id="5" name="图片 4" descr="post_object_image_684931653"/>
          <p:cNvPicPr>
            <a:picLocks noChangeAspect="1"/>
          </p:cNvPicPr>
          <p:nvPr/>
        </p:nvPicPr>
        <p:blipFill>
          <a:blip r:embed="rId3"/>
          <a:stretch>
            <a:fillRect/>
          </a:stretch>
        </p:blipFill>
        <p:spPr>
          <a:xfrm>
            <a:off x="2257425" y="3868057"/>
            <a:ext cx="7677150" cy="1961243"/>
          </a:xfrm>
          <a:prstGeom prst="rect">
            <a:avLst/>
          </a:prstGeo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87"/>
            <p:custDataLst>
              <p:tags r:id="rId1"/>
            </p:custDataLst>
          </p:nvPr>
        </p:nvSpPr>
        <p:spPr>
          <a:xfrm>
            <a:off x="1021178" y="609600"/>
            <a:ext cx="10455952" cy="3093478"/>
          </a:xfrm>
        </p:spPr>
        <p:txBody>
          <a:bodyPr/>
          <a:p>
            <a:r>
              <a:rPr lang="zh-CN" altLang="en-US"/>
              <a:t> </a:t>
            </a:r>
            <a:endParaRPr lang="zh-CN" altLang="en-US"/>
          </a:p>
        </p:txBody>
      </p:sp>
      <p:sp>
        <p:nvSpPr>
          <p:cNvPr id="4" name="文本占位符 3"/>
          <p:cNvSpPr>
            <a:spLocks noGrp="1"/>
          </p:cNvSpPr>
          <p:nvPr>
            <p:ph type="body" idx="16386"/>
            <p:custDataLst>
              <p:tags r:id="rId2"/>
            </p:custDataLst>
          </p:nvPr>
        </p:nvSpPr>
        <p:spPr>
          <a:xfrm>
            <a:off x="1293598" y="1143000"/>
            <a:ext cx="9882402" cy="2393426"/>
          </a:xfrm>
        </p:spPr>
        <p:txBody>
          <a:bodyPr>
            <a:normAutofit/>
          </a:bodyPr>
          <a:p>
            <a:pPr>
              <a:spcAft>
                <a:spcPct val="71000"/>
              </a:spcAft>
            </a:pPr>
            <a:r>
              <a:rPr lang="en-US" altLang="zh-CN" sz="2000" b="1">
                <a:solidFill>
                  <a:schemeClr val="tx1"/>
                </a:solidFill>
              </a:rPr>
              <a:t>3</a:t>
            </a:r>
            <a:r>
              <a:rPr lang="en-US" altLang="zh-CN" sz="2000" b="1"/>
              <a:t>.</a:t>
            </a:r>
            <a:r>
              <a:rPr lang="zh-CN" altLang="en-US" sz="2000" b="1">
                <a:cs typeface="Arial" panose="020B0604020202020204" pitchFamily="34" charset="0"/>
              </a:rPr>
              <a:t>混合</a:t>
            </a:r>
            <a:r>
              <a:rPr lang="zh-CN" altLang="en-US" sz="2000" b="1"/>
              <a:t>成本</a:t>
            </a:r>
            <a:endParaRPr lang="zh-CN" altLang="en-US" sz="2000" b="1"/>
          </a:p>
          <a:p>
            <a:pPr>
              <a:spcBef>
                <a:spcPct val="45000"/>
              </a:spcBef>
              <a:spcAft>
                <a:spcPct val="45000"/>
              </a:spcAft>
            </a:pPr>
            <a:r>
              <a:rPr lang="zh-CN" altLang="en-US">
                <a:solidFill>
                  <a:schemeClr val="tx1"/>
                </a:solidFill>
              </a:rPr>
              <a:t>（</a:t>
            </a:r>
            <a:r>
              <a:rPr lang="en-US" altLang="zh-CN">
                <a:solidFill>
                  <a:schemeClr val="tx1"/>
                </a:solidFill>
              </a:rPr>
              <a:t>1</a:t>
            </a:r>
            <a:r>
              <a:rPr lang="zh-CN" altLang="en-US">
                <a:solidFill>
                  <a:schemeClr val="tx1"/>
                </a:solidFill>
              </a:rPr>
              <a:t>）</a:t>
            </a:r>
            <a:r>
              <a:rPr lang="zh-CN" altLang="en-US"/>
              <a:t>定义与特性。</a:t>
            </a:r>
            <a:endParaRPr lang="zh-CN" altLang="en-US"/>
          </a:p>
          <a:p>
            <a:pPr>
              <a:spcAft>
                <a:spcPct val="71000"/>
              </a:spcAft>
            </a:pPr>
            <a:r>
              <a:rPr lang="zh-CN" altLang="en-US">
                <a:solidFill>
                  <a:schemeClr val="tx1"/>
                </a:solidFill>
              </a:rPr>
              <a:t>混合成本是指成本总额受业务量的变动而变动，但变动的幅度与业务量不保持严格比例关系的成本。</a:t>
            </a:r>
            <a:endParaRPr lang="zh-CN" altLang="en-US">
              <a:solidFill>
                <a:schemeClr val="tx1"/>
              </a:solidFill>
            </a:endParaRPr>
          </a:p>
          <a:p>
            <a:pPr>
              <a:spcAft>
                <a:spcPct val="71000"/>
              </a:spcAft>
            </a:pPr>
            <a:r>
              <a:rPr lang="zh-CN" altLang="en-US">
                <a:solidFill>
                  <a:schemeClr val="tx1"/>
                </a:solidFill>
              </a:rPr>
              <a:t>一些成本明细项目同时兼有变动成本和固定成本两种不同的特性</a:t>
            </a:r>
            <a:r>
              <a:rPr lang="zh-CN" altLang="en-US">
                <a:solidFill>
                  <a:schemeClr val="tx1"/>
                </a:solidFill>
              </a:rPr>
              <a:t>，它们既非完全固定不变，也不随业务量成正比例变动，不能简单地把它们列入固定成本或变动成本，因而就统称为混合成本。</a:t>
            </a:r>
            <a:endParaRPr lang="zh-CN" altLang="en-US"/>
          </a:p>
        </p:txBody>
      </p:sp>
      <p:pic>
        <p:nvPicPr>
          <p:cNvPr id="2" name="图片 1" descr="post_object_image_1363017298"/>
          <p:cNvPicPr>
            <a:picLocks noChangeAspect="1"/>
          </p:cNvPicPr>
          <p:nvPr/>
        </p:nvPicPr>
        <p:blipFill>
          <a:blip r:embed="rId3"/>
          <a:stretch>
            <a:fillRect/>
          </a:stretch>
        </p:blipFill>
        <p:spPr>
          <a:xfrm>
            <a:off x="2579914" y="4158343"/>
            <a:ext cx="7128329" cy="1661886"/>
          </a:xfrm>
          <a:prstGeom prst="rect">
            <a:avLst/>
          </a:prstGeom>
        </p:spPr>
      </p:pic>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0529" y="1177471"/>
            <a:ext cx="10541000" cy="1591129"/>
          </a:xfrm>
        </p:spPr>
        <p:txBody>
          <a:bodyPr>
            <a:normAutofit/>
          </a:bodyPr>
          <a:p>
            <a:r>
              <a:rPr lang="zh-CN" altLang="en-US" sz="1800"/>
              <a:t>（</a:t>
            </a:r>
            <a:r>
              <a:rPr lang="en-US" altLang="zh-CN" sz="1800"/>
              <a:t>2</a:t>
            </a:r>
            <a:r>
              <a:rPr lang="zh-CN" altLang="en-US" sz="1800"/>
              <a:t>）混合成本的分类。</a:t>
            </a:r>
            <a:br>
              <a:rPr lang="zh-CN" altLang="en-US" sz="1800"/>
            </a:br>
            <a:br>
              <a:rPr lang="zh-CN" altLang="en-US" sz="1800"/>
            </a:br>
            <a:r>
              <a:rPr lang="zh-CN" altLang="en-US" sz="1800"/>
              <a:t>混合成本按其变动部分与业务量的依存关系，可以分为以下四种类型：半固定成本、半变动成本、延期变动成本和曲线变动成本。</a:t>
            </a:r>
            <a:endParaRPr lang="zh-CN" altLang="en-US" sz="1800"/>
          </a:p>
        </p:txBody>
      </p:sp>
      <p:pic>
        <p:nvPicPr>
          <p:cNvPr id="17" name="图片 16" descr="post_object_image_1948463522"/>
          <p:cNvPicPr>
            <a:picLocks noChangeAspect="1"/>
          </p:cNvPicPr>
          <p:nvPr/>
        </p:nvPicPr>
        <p:blipFill>
          <a:blip r:embed="rId2"/>
          <a:stretch>
            <a:fillRect/>
          </a:stretch>
        </p:blipFill>
        <p:spPr>
          <a:xfrm>
            <a:off x="2010455" y="3475054"/>
            <a:ext cx="7527018" cy="2082103"/>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1017815" y="3708400"/>
            <a:ext cx="1995714" cy="1817915"/>
          </a:xfrm>
        </p:spPr>
        <p:txBody>
          <a:bodyPr>
            <a:normAutofit/>
          </a:bodyPr>
          <a:p>
            <a:br>
              <a:rPr lang="zh-CN" altLang="en-US" sz="1400">
                <a:solidFill>
                  <a:schemeClr val="tx1"/>
                </a:solidFill>
                <a:effectLst/>
                <a:uFill>
                  <a:solidFill>
                    <a:schemeClr val="tx1"/>
                  </a:solidFill>
                </a:uFill>
              </a:rPr>
            </a:br>
            <a:r>
              <a:rPr lang="zh-CN" altLang="en-US" sz="1400">
                <a:solidFill>
                  <a:schemeClr val="tx1"/>
                </a:solidFill>
                <a:effectLst/>
                <a:uFill>
                  <a:solidFill>
                    <a:schemeClr val="tx1"/>
                  </a:solidFill>
                </a:uFill>
              </a:rPr>
              <a:t>通常这类成本在其相关范围内，其成本总额不随业务量的增减而变动，但一旦业务量超出相应的范围，成本总额便会发生跳跃式的变化。</a:t>
            </a:r>
            <a:endParaRPr lang="zh-CN" altLang="en-US" sz="1400"/>
          </a:p>
        </p:txBody>
      </p:sp>
      <p:sp>
        <p:nvSpPr>
          <p:cNvPr id="3" name="标题 1"/>
          <p:cNvSpPr>
            <a:spLocks noGrp="1"/>
          </p:cNvSpPr>
          <p:nvPr>
            <p:custDataLst>
              <p:tags r:id="rId2"/>
            </p:custDataLst>
          </p:nvPr>
        </p:nvSpPr>
        <p:spPr>
          <a:xfrm>
            <a:off x="3784600" y="3708400"/>
            <a:ext cx="1995714" cy="1817915"/>
          </a:xfrm>
          <a:prstGeom prst="rect">
            <a:avLst/>
          </a:prstGeom>
          <a:noFill/>
        </p:spPr>
        <p:txBody>
          <a:bodyPr vert="horz" lIns="0" tIns="0" rIns="0" bIns="0" rtlCol="0" anchor="t">
            <a:normAutofit lnSpcReduction="20000"/>
          </a:bodyPr>
          <a:lstStyle>
            <a:lvl1pPr marL="0" indent="0" algn="l" defTabSz="914400" rtl="0" eaLnBrk="1" latinLnBrk="0" hangingPunct="1">
              <a:lnSpc>
                <a:spcPct val="111000"/>
              </a:lnSpc>
              <a:spcBef>
                <a:spcPct val="0"/>
              </a:spcBef>
              <a:spcAft>
                <a:spcPct val="0"/>
              </a:spcAft>
              <a:buNone/>
              <a:defRPr sz="3600" b="0" i="0" u="none" kern="1200" spc="0">
                <a:solidFill>
                  <a:schemeClr val="tx1"/>
                </a:solidFill>
                <a:effectLst/>
                <a:uFill>
                  <a:solidFill>
                    <a:schemeClr val="tx1"/>
                  </a:solidFill>
                </a:uFill>
                <a:latin typeface="+mj-lt"/>
                <a:ea typeface="+mj-ea"/>
                <a:cs typeface="+mj-cs"/>
              </a:defRPr>
            </a:lvl1pPr>
          </a:lstStyle>
          <a:p>
            <a:endParaRPr lang="zh-CN" altLang="en-US" sz="1400"/>
          </a:p>
          <a:p>
            <a:r>
              <a:rPr lang="zh-CN" altLang="en-US" sz="1400"/>
              <a:t>这类成本由两部分组成：一部分是一个固定的基数，一般不变，类似于固定成本；另一部分是在此基数之上随着业务量的增长而增加的成本，类似于变动成本。</a:t>
            </a:r>
            <a:endParaRPr lang="zh-CN" altLang="en-US" sz="1400"/>
          </a:p>
        </p:txBody>
      </p:sp>
      <p:sp>
        <p:nvSpPr>
          <p:cNvPr id="4" name="标题 1"/>
          <p:cNvSpPr>
            <a:spLocks noGrp="1"/>
          </p:cNvSpPr>
          <p:nvPr>
            <p:custDataLst>
              <p:tags r:id="rId3"/>
            </p:custDataLst>
          </p:nvPr>
        </p:nvSpPr>
        <p:spPr>
          <a:xfrm>
            <a:off x="6442529" y="3708400"/>
            <a:ext cx="1995714" cy="1817915"/>
          </a:xfrm>
          <a:prstGeom prst="rect">
            <a:avLst/>
          </a:prstGeom>
          <a:noFill/>
        </p:spPr>
        <p:txBody>
          <a:bodyPr vert="horz" lIns="0" tIns="0" rIns="0" bIns="0" rtlCol="0" anchor="t">
            <a:normAutofit lnSpcReduction="10000"/>
          </a:bodyPr>
          <a:lstStyle>
            <a:lvl1pPr marL="0" indent="0" algn="l" defTabSz="914400" rtl="0" eaLnBrk="1" latinLnBrk="0" hangingPunct="1">
              <a:lnSpc>
                <a:spcPct val="111000"/>
              </a:lnSpc>
              <a:spcBef>
                <a:spcPct val="0"/>
              </a:spcBef>
              <a:spcAft>
                <a:spcPct val="0"/>
              </a:spcAft>
              <a:buNone/>
              <a:defRPr sz="3600" b="0" i="0" u="none" kern="1200" spc="0">
                <a:solidFill>
                  <a:schemeClr val="tx1"/>
                </a:solidFill>
                <a:effectLst/>
                <a:uFill>
                  <a:solidFill>
                    <a:schemeClr val="tx1"/>
                  </a:solidFill>
                </a:uFill>
                <a:latin typeface="+mj-lt"/>
                <a:ea typeface="+mj-ea"/>
                <a:cs typeface="+mj-cs"/>
              </a:defRPr>
            </a:lvl1pPr>
          </a:lstStyle>
          <a:p>
            <a:endParaRPr lang="zh-CN" altLang="en-US" sz="1400"/>
          </a:p>
          <a:p>
            <a:r>
              <a:rPr lang="zh-CN" altLang="en-US" sz="1400"/>
              <a:t>这类成本是指在一定范围内成本总额不随业务量的增减而变动，但当业务量超出这一范围后，成本总额将随业务量的变动而发生相应增减变动的成本项目。</a:t>
            </a:r>
            <a:endParaRPr lang="zh-CN" altLang="en-US" sz="1400"/>
          </a:p>
        </p:txBody>
      </p:sp>
      <p:sp>
        <p:nvSpPr>
          <p:cNvPr id="5" name="标题 1"/>
          <p:cNvSpPr>
            <a:spLocks noGrp="1"/>
          </p:cNvSpPr>
          <p:nvPr>
            <p:custDataLst>
              <p:tags r:id="rId4"/>
            </p:custDataLst>
          </p:nvPr>
        </p:nvSpPr>
        <p:spPr>
          <a:xfrm>
            <a:off x="9309100" y="2289628"/>
            <a:ext cx="1995714" cy="1817915"/>
          </a:xfrm>
          <a:prstGeom prst="rect">
            <a:avLst/>
          </a:prstGeom>
          <a:noFill/>
        </p:spPr>
        <p:txBody>
          <a:bodyPr vert="horz" lIns="0" tIns="0" rIns="0" bIns="0" rtlCol="0" anchor="t">
            <a:normAutofit lnSpcReduction="20000"/>
          </a:bodyPr>
          <a:lstStyle>
            <a:lvl1pPr marL="0" indent="0" algn="l" defTabSz="914400" rtl="0" eaLnBrk="1" latinLnBrk="0" hangingPunct="1">
              <a:lnSpc>
                <a:spcPct val="111000"/>
              </a:lnSpc>
              <a:spcBef>
                <a:spcPct val="0"/>
              </a:spcBef>
              <a:spcAft>
                <a:spcPct val="0"/>
              </a:spcAft>
              <a:buNone/>
              <a:defRPr sz="3600" b="0" i="0" u="none" kern="1200" spc="0">
                <a:solidFill>
                  <a:schemeClr val="tx1"/>
                </a:solidFill>
                <a:effectLst/>
                <a:uFill>
                  <a:solidFill>
                    <a:schemeClr val="tx1"/>
                  </a:solidFill>
                </a:uFill>
                <a:latin typeface="+mj-lt"/>
                <a:ea typeface="+mj-ea"/>
                <a:cs typeface="+mj-cs"/>
              </a:defRPr>
            </a:lvl1pPr>
          </a:lstStyle>
          <a:p>
            <a:endParaRPr lang="zh-CN" altLang="en-US" sz="1400"/>
          </a:p>
          <a:p>
            <a:r>
              <a:rPr lang="zh-CN" altLang="en-US" sz="1400"/>
              <a:t>这类成本通常有一个初始量，一般不变，相当于固定成本，但在这个初始量的基础上，随着业务量的增加成本也逐步增加，不过两者不呈正比例的直线关系，而呈非线性的曲线关系。</a:t>
            </a:r>
            <a:endParaRPr lang="zh-CN" altLang="en-US" sz="1400"/>
          </a:p>
        </p:txBody>
      </p:sp>
      <p:pic>
        <p:nvPicPr>
          <p:cNvPr id="6" name="图片 5" descr="post_object_image_267075499"/>
          <p:cNvPicPr>
            <a:picLocks noChangeAspect="1"/>
          </p:cNvPicPr>
          <p:nvPr/>
        </p:nvPicPr>
        <p:blipFill>
          <a:blip r:embed="rId5"/>
          <a:stretch>
            <a:fillRect/>
          </a:stretch>
        </p:blipFill>
        <p:spPr>
          <a:xfrm>
            <a:off x="690667" y="947420"/>
            <a:ext cx="2550126" cy="2073729"/>
          </a:xfrm>
          <a:prstGeom prst="rect">
            <a:avLst/>
          </a:prstGeom>
        </p:spPr>
      </p:pic>
      <p:pic>
        <p:nvPicPr>
          <p:cNvPr id="7" name="图片 6" descr="post_object_image_3155185028"/>
          <p:cNvPicPr>
            <a:picLocks noChangeAspect="1"/>
          </p:cNvPicPr>
          <p:nvPr/>
        </p:nvPicPr>
        <p:blipFill>
          <a:blip r:embed="rId6"/>
          <a:stretch>
            <a:fillRect/>
          </a:stretch>
        </p:blipFill>
        <p:spPr>
          <a:xfrm>
            <a:off x="3385936" y="876754"/>
            <a:ext cx="2512307" cy="2144372"/>
          </a:xfrm>
          <a:prstGeom prst="rect">
            <a:avLst/>
          </a:prstGeom>
        </p:spPr>
      </p:pic>
      <p:pic>
        <p:nvPicPr>
          <p:cNvPr id="8" name="图片 7" descr="post_object_image_3972655629"/>
          <p:cNvPicPr>
            <a:picLocks noChangeAspect="1"/>
          </p:cNvPicPr>
          <p:nvPr/>
        </p:nvPicPr>
        <p:blipFill>
          <a:blip r:embed="rId7"/>
          <a:stretch>
            <a:fillRect/>
          </a:stretch>
        </p:blipFill>
        <p:spPr>
          <a:xfrm>
            <a:off x="6045572" y="876754"/>
            <a:ext cx="2662627" cy="2073729"/>
          </a:xfrm>
          <a:prstGeom prst="rect">
            <a:avLst/>
          </a:prstGeom>
        </p:spPr>
      </p:pic>
      <p:sp>
        <p:nvSpPr>
          <p:cNvPr id="10" name="文本框 9"/>
          <p:cNvSpPr txBox="1"/>
          <p:nvPr userDrawn="1"/>
        </p:nvSpPr>
        <p:spPr>
          <a:xfrm>
            <a:off x="1017814" y="3347357"/>
            <a:ext cx="1995714" cy="361043"/>
          </a:xfrm>
          <a:prstGeom prst="rect">
            <a:avLst/>
          </a:prstGeom>
        </p:spPr>
        <p:txBody>
          <a:bodyPr wrap="square" rtlCol="0">
            <a:noAutofit/>
          </a:bodyPr>
          <a:p>
            <a:pPr algn="ctr"/>
            <a:r>
              <a:rPr lang="en-US" altLang="en-US"/>
              <a:t>①</a:t>
            </a:r>
            <a:r>
              <a:rPr lang="zh-CN" altLang="en-US"/>
              <a:t>半固定成本</a:t>
            </a:r>
            <a:endParaRPr lang="zh-CN" altLang="en-US"/>
          </a:p>
        </p:txBody>
      </p:sp>
      <p:sp>
        <p:nvSpPr>
          <p:cNvPr id="11" name="文本框 10"/>
          <p:cNvSpPr txBox="1"/>
          <p:nvPr userDrawn="1"/>
        </p:nvSpPr>
        <p:spPr>
          <a:xfrm>
            <a:off x="3720284" y="3347357"/>
            <a:ext cx="1995714" cy="361043"/>
          </a:xfrm>
          <a:prstGeom prst="rect">
            <a:avLst/>
          </a:prstGeom>
        </p:spPr>
        <p:txBody>
          <a:bodyPr wrap="square" rtlCol="0">
            <a:noAutofit/>
          </a:bodyPr>
          <a:p>
            <a:pPr algn="ctr"/>
            <a:r>
              <a:rPr lang="en-US" altLang="en-US"/>
              <a:t>②</a:t>
            </a:r>
            <a:r>
              <a:rPr lang="zh-CN" altLang="en-US"/>
              <a:t>半变动成本</a:t>
            </a:r>
            <a:endParaRPr lang="zh-CN" altLang="en-US"/>
          </a:p>
          <a:p>
            <a:pPr algn="ctr"/>
            <a:endParaRPr lang="zh-CN" altLang="en-US"/>
          </a:p>
        </p:txBody>
      </p:sp>
      <p:sp>
        <p:nvSpPr>
          <p:cNvPr id="13" name="文本框 12"/>
          <p:cNvSpPr txBox="1"/>
          <p:nvPr userDrawn="1"/>
        </p:nvSpPr>
        <p:spPr>
          <a:xfrm>
            <a:off x="6379029" y="3347357"/>
            <a:ext cx="1995714" cy="361043"/>
          </a:xfrm>
          <a:prstGeom prst="rect">
            <a:avLst/>
          </a:prstGeom>
        </p:spPr>
        <p:txBody>
          <a:bodyPr wrap="square" rtlCol="0">
            <a:noAutofit/>
          </a:bodyPr>
          <a:p>
            <a:pPr algn="ctr"/>
            <a:r>
              <a:rPr lang="en-US" altLang="en-US"/>
              <a:t>③</a:t>
            </a:r>
            <a:r>
              <a:rPr lang="zh-CN" altLang="en-US"/>
              <a:t>延期变动成本</a:t>
            </a:r>
            <a:endParaRPr lang="zh-CN" altLang="en-US"/>
          </a:p>
          <a:p>
            <a:pPr algn="ctr"/>
            <a:endParaRPr lang="zh-CN" altLang="en-US"/>
          </a:p>
        </p:txBody>
      </p:sp>
      <p:sp>
        <p:nvSpPr>
          <p:cNvPr id="14" name="文本框 13"/>
          <p:cNvSpPr txBox="1"/>
          <p:nvPr userDrawn="1"/>
        </p:nvSpPr>
        <p:spPr>
          <a:xfrm>
            <a:off x="9363529" y="1670050"/>
            <a:ext cx="1995714" cy="361043"/>
          </a:xfrm>
          <a:prstGeom prst="rect">
            <a:avLst/>
          </a:prstGeom>
        </p:spPr>
        <p:txBody>
          <a:bodyPr wrap="square" rtlCol="0">
            <a:noAutofit/>
          </a:bodyPr>
          <a:p>
            <a:pPr algn="ctr"/>
            <a:r>
              <a:rPr lang="en-US" altLang="en-US"/>
              <a:t>④</a:t>
            </a:r>
            <a:r>
              <a:rPr lang="zh-CN" altLang="en-US"/>
              <a:t>曲线变动成本</a:t>
            </a:r>
            <a:endParaRPr lang="zh-CN" altLang="en-US"/>
          </a:p>
          <a:p>
            <a:pPr algn="ctr"/>
            <a:endParaRPr lang="zh-CN" altLang="en-US"/>
          </a:p>
          <a:p>
            <a:pPr algn="ctr"/>
            <a:endParaRPr lang="zh-CN" altLang="en-US"/>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9"/>
          <p:cNvSpPr>
            <a:spLocks noGrp="1"/>
          </p:cNvSpPr>
          <p:nvPr>
            <p:ph type="title" idx="16385"/>
            <p:custDataLst>
              <p:tags r:id="rId1"/>
            </p:custDataLst>
          </p:nvPr>
        </p:nvSpPr>
        <p:spPr>
          <a:xfrm>
            <a:off x="4815202" y="2254465"/>
            <a:ext cx="6352117" cy="1524000"/>
          </a:xfrm>
        </p:spPr>
        <p:txBody>
          <a:bodyPr/>
          <a:p>
            <a:r>
              <a:rPr lang="zh-CN" altLang="en-US"/>
              <a:t>任务二 混合成本分解</a:t>
            </a:r>
            <a:endParaRPr lang="zh-CN" altLang="en-US"/>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36243" y="1758042"/>
            <a:ext cx="4880429" cy="3468915"/>
          </a:xfrm>
        </p:spPr>
        <p:txBody>
          <a:bodyPr>
            <a:normAutofit/>
          </a:bodyPr>
          <a:p>
            <a:r>
              <a:rPr lang="zh-CN" altLang="en-US" sz="1400" b="1"/>
              <a:t>成本性态分析（</a:t>
            </a:r>
            <a:r>
              <a:rPr lang="en-US" altLang="zh-CN" sz="1400" b="1"/>
              <a:t>Analysis of Cost Behavior</a:t>
            </a:r>
            <a:r>
              <a:rPr lang="zh-CN" altLang="en-US" sz="1400" b="1"/>
              <a:t>）</a:t>
            </a:r>
            <a:r>
              <a:rPr lang="zh-CN" altLang="en-US" sz="1400"/>
              <a:t>是指企业基于成本与业务量之间的关系，运用技术方法，将业务范围内发生的成本分解为固定成本和变动成本，并建立相应成本函数模型</a:t>
            </a:r>
            <a:r>
              <a:rPr lang="en-US" altLang="zh-CN" sz="1400"/>
              <a:t>y</a:t>
            </a:r>
            <a:r>
              <a:rPr lang="zh-CN" altLang="en-US" sz="1400"/>
              <a:t>=</a:t>
            </a:r>
            <a:r>
              <a:rPr lang="en-US" altLang="zh-CN" sz="1400"/>
              <a:t>a</a:t>
            </a:r>
            <a:r>
              <a:rPr lang="zh-CN" altLang="en-US" sz="1400"/>
              <a:t>+</a:t>
            </a:r>
            <a:r>
              <a:rPr lang="en-US" altLang="zh-CN" sz="1400"/>
              <a:t>bx</a:t>
            </a:r>
            <a:r>
              <a:rPr lang="zh-CN" altLang="en-US" sz="1400"/>
              <a:t>的过程。</a:t>
            </a:r>
            <a:br>
              <a:rPr lang="zh-CN" altLang="en-US" sz="1400"/>
            </a:br>
            <a:br>
              <a:rPr lang="zh-CN" altLang="en-US" sz="1400"/>
            </a:br>
            <a:r>
              <a:rPr lang="zh-CN" altLang="en-US" sz="1400"/>
              <a:t>成本性态分解方法有很多，如高低点法、回归分析法、账户分析法（也称会计分析法）、技术测定法（也称工业工程法）、合同确认法，前两种方法需要借助数学方法进行分解，后三种方法可通过直接分析认定。</a:t>
            </a:r>
            <a:endParaRPr lang="zh-CN" altLang="en-US" sz="1400"/>
          </a:p>
        </p:txBody>
      </p:sp>
      <p:pic>
        <p:nvPicPr>
          <p:cNvPr id="3" name="图片 2" descr="post_object_image_2192374962"/>
          <p:cNvPicPr>
            <a:picLocks noChangeAspect="1"/>
          </p:cNvPicPr>
          <p:nvPr/>
        </p:nvPicPr>
        <p:blipFill>
          <a:blip r:embed="rId2"/>
          <a:stretch>
            <a:fillRect/>
          </a:stretch>
        </p:blipFill>
        <p:spPr>
          <a:xfrm>
            <a:off x="1334770" y="1663700"/>
            <a:ext cx="3059430" cy="332168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7"/>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sz="1900"/>
              <a:t>任务一 成本及其分类</a:t>
            </a:r>
            <a:endParaRPr lang="zh-CN" altLang="en-US" sz="1900"/>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8"/>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sz="1900"/>
              <a:t>任务二 混合成本分解</a:t>
            </a:r>
            <a:endParaRPr lang="zh-CN" altLang="en-US" sz="1900"/>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9"/>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sz="1900"/>
              <a:t>任务三 变动成本法概述</a:t>
            </a:r>
            <a:endParaRPr lang="zh-CN" altLang="en-US" sz="1900"/>
          </a:p>
        </p:txBody>
      </p:sp>
      <p:sp>
        <p:nvSpPr>
          <p:cNvPr id="13" name="文本占位符 12"/>
          <p:cNvSpPr>
            <a:spLocks noGrp="1"/>
          </p:cNvSpPr>
          <p:nvPr>
            <p:ph type="body" idx="16394"/>
            <p:custDataLst>
              <p:tags r:id="rId12"/>
            </p:custDataLst>
          </p:nvPr>
        </p:nvSpPr>
        <p:spPr/>
        <p:txBody>
          <a:bodyPr/>
          <a:p>
            <a:r>
              <a:rPr lang="zh-CN" altLang="en-US"/>
              <a:t>04</a:t>
            </a:r>
            <a:endParaRPr lang="zh-CN" altLang="en-US"/>
          </a:p>
        </p:txBody>
      </p:sp>
      <p:sp>
        <p:nvSpPr>
          <p:cNvPr id="14" name="装饰  2"/>
          <p:cNvSpPr>
            <a:spLocks noGrp="1"/>
          </p:cNvSpPr>
          <p:nvPr>
            <p:ph type="body" idx="16400"/>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normAutofit fontScale="80000"/>
          </a:bodyPr>
          <a:p>
            <a:r>
              <a:rPr lang="zh-CN" altLang="en-US"/>
              <a:t>任务四 变动成本法与完全成本法的比较</a:t>
            </a:r>
            <a:endParaRPr lang="zh-CN" altLang="en-US"/>
          </a:p>
        </p:txBody>
      </p:sp>
      <p:sp>
        <p:nvSpPr>
          <p:cNvPr id="16" name="文本占位符 15"/>
          <p:cNvSpPr>
            <a:spLocks noGrp="1"/>
          </p:cNvSpPr>
          <p:nvPr>
            <p:ph type="body" idx="16396"/>
            <p:custDataLst>
              <p:tags r:id="rId15"/>
            </p:custDataLst>
          </p:nvPr>
        </p:nvSpPr>
        <p:spPr/>
        <p:txBody>
          <a:bodyPr/>
          <a:p>
            <a:r>
              <a:rPr lang="zh-CN" altLang="en-US"/>
              <a:t>05</a:t>
            </a:r>
            <a:endParaRPr lang="zh-CN" altLang="en-US"/>
          </a:p>
        </p:txBody>
      </p:sp>
      <p:sp>
        <p:nvSpPr>
          <p:cNvPr id="17" name="装饰  5"/>
          <p:cNvSpPr>
            <a:spLocks noGrp="1"/>
          </p:cNvSpPr>
          <p:nvPr>
            <p:ph type="body" idx="16401"/>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sz="1900"/>
              <a:t>任务五 变动成本法的评价</a:t>
            </a:r>
            <a:endParaRPr lang="zh-CN" altLang="en-US" sz="1900"/>
          </a:p>
        </p:txBody>
      </p:sp>
    </p:spTree>
    <p:custDataLst>
      <p:tags r:id="rId1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0529" y="1177471"/>
            <a:ext cx="10541000" cy="1591129"/>
          </a:xfrm>
        </p:spPr>
        <p:txBody>
          <a:bodyPr>
            <a:normAutofit/>
          </a:bodyPr>
          <a:p>
            <a:r>
              <a:rPr lang="zh-CN" altLang="en-US" sz="1800">
                <a:solidFill>
                  <a:schemeClr val="tx1"/>
                </a:solidFill>
                <a:effectLst/>
                <a:uFill>
                  <a:solidFill>
                    <a:schemeClr val="tx1"/>
                  </a:solidFill>
                </a:uFill>
              </a:rPr>
              <a:t>一、高低点法</a:t>
            </a:r>
            <a:br>
              <a:rPr lang="zh-CN" altLang="en-US" sz="1800"/>
            </a:br>
            <a:br>
              <a:rPr lang="zh-CN" altLang="en-US" sz="1800"/>
            </a:br>
            <a:r>
              <a:rPr lang="zh-CN" altLang="en-US" sz="1800"/>
              <a:t>高低点法是根据一定期间内高低点业务量及其对应的混合成本资料，将混合成本分解为固定成本和变动成本的一种方法。</a:t>
            </a:r>
            <a:endParaRPr lang="zh-CN" altLang="en-US" sz="1800"/>
          </a:p>
        </p:txBody>
      </p:sp>
      <p:pic>
        <p:nvPicPr>
          <p:cNvPr id="3" name="图片 2" descr="post_object_image_477037671"/>
          <p:cNvPicPr>
            <a:picLocks noChangeAspect="1"/>
          </p:cNvPicPr>
          <p:nvPr/>
        </p:nvPicPr>
        <p:blipFill>
          <a:blip r:embed="rId2"/>
          <a:stretch>
            <a:fillRect/>
          </a:stretch>
        </p:blipFill>
        <p:spPr>
          <a:xfrm>
            <a:off x="1730829" y="2768600"/>
            <a:ext cx="8534400" cy="2733675"/>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64243" y="1689100"/>
            <a:ext cx="4553857" cy="3323772"/>
          </a:xfrm>
        </p:spPr>
        <p:txBody>
          <a:bodyPr>
            <a:normAutofit/>
          </a:bodyPr>
          <a:p>
            <a:r>
              <a:rPr lang="zh-CN" altLang="en-US" sz="1800"/>
              <a:t>二、回归分析法</a:t>
            </a:r>
            <a:br>
              <a:rPr lang="zh-CN" altLang="en-US" sz="1800"/>
            </a:br>
            <a:br>
              <a:rPr lang="zh-CN" altLang="en-US" sz="1800"/>
            </a:br>
            <a:r>
              <a:rPr lang="zh-CN" altLang="en-US" sz="1800"/>
              <a:t>回归分析法是根据一定期间业务量和混合成本的历史资料，运用最小二乘法的原理确定一条最能反映业务量与混合成本关系（与全部观察值的误差平方和最小）的直线</a:t>
            </a:r>
            <a:r>
              <a:rPr lang="en-US" altLang="zh-CN" sz="1800"/>
              <a:t>-</a:t>
            </a:r>
            <a:r>
              <a:rPr lang="zh-CN" altLang="en-US" sz="1800"/>
              <a:t>回归直线</a:t>
            </a:r>
            <a:r>
              <a:rPr lang="en-US" altLang="zh-CN" sz="1800"/>
              <a:t>y=a+bx</a:t>
            </a:r>
            <a:r>
              <a:rPr lang="zh-CN" altLang="en-US" sz="1800"/>
              <a:t>，以此来分解混合成本的方法。</a:t>
            </a:r>
            <a:endParaRPr lang="zh-CN" altLang="en-US" sz="1800"/>
          </a:p>
        </p:txBody>
      </p:sp>
      <p:pic>
        <p:nvPicPr>
          <p:cNvPr id="4" name="图片 3" descr="post_object_image_3799774861"/>
          <p:cNvPicPr>
            <a:picLocks noChangeAspect="1"/>
          </p:cNvPicPr>
          <p:nvPr/>
        </p:nvPicPr>
        <p:blipFill>
          <a:blip r:embed="rId2"/>
          <a:stretch>
            <a:fillRect/>
          </a:stretch>
        </p:blipFill>
        <p:spPr>
          <a:xfrm>
            <a:off x="5462285" y="1482271"/>
            <a:ext cx="6031442" cy="3530600"/>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占位符 2" descr="f1e6b2d2-7ffd-11f0-be4c-e24abb41595b"/>
          <p:cNvPicPr>
            <a:picLocks noChangeAspect="1"/>
          </p:cNvPicPr>
          <p:nvPr>
            <p:ph type="pic" idx="16394"/>
            <p:custDataLst>
              <p:tags r:id="rId1"/>
            </p:custDataLst>
          </p:nvPr>
        </p:nvPicPr>
        <p:blipFill>
          <a:blip r:embed="rId2"/>
          <a:srcRect/>
          <a:stretch>
            <a:fillRect/>
          </a:stretch>
        </p:blipFill>
        <p:spPr>
          <a:xfrm>
            <a:off x="609600" y="1558471"/>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4" name="文本占位符 3"/>
          <p:cNvSpPr>
            <a:spLocks noGrp="1"/>
          </p:cNvSpPr>
          <p:nvPr>
            <p:ph type="body" idx="16386"/>
            <p:custDataLst>
              <p:tags r:id="rId3"/>
            </p:custDataLst>
          </p:nvPr>
        </p:nvSpPr>
        <p:spPr>
          <a:xfrm>
            <a:off x="2082800" y="1304471"/>
            <a:ext cx="3784600" cy="406400"/>
          </a:xfrm>
        </p:spPr>
        <p:txBody>
          <a:bodyPr/>
          <a:p>
            <a:r>
              <a:rPr lang="zh-CN" altLang="en-US" sz="2200">
                <a:solidFill>
                  <a:schemeClr val="tx1"/>
                </a:solidFill>
              </a:rPr>
              <a:t>三、账户分析法</a:t>
            </a:r>
            <a:endParaRPr lang="zh-CN" altLang="en-US"/>
          </a:p>
        </p:txBody>
      </p:sp>
      <p:sp>
        <p:nvSpPr>
          <p:cNvPr id="5" name="文本占位符 4"/>
          <p:cNvSpPr>
            <a:spLocks noGrp="1"/>
          </p:cNvSpPr>
          <p:nvPr>
            <p:ph type="body" idx="16387"/>
            <p:custDataLst>
              <p:tags r:id="rId4"/>
            </p:custDataLst>
          </p:nvPr>
        </p:nvSpPr>
        <p:spPr>
          <a:xfrm>
            <a:off x="2082800" y="1812471"/>
            <a:ext cx="3784600" cy="1219200"/>
          </a:xfrm>
        </p:spPr>
        <p:txBody>
          <a:bodyPr>
            <a:noAutofit/>
          </a:bodyPr>
          <a:p>
            <a:r>
              <a:rPr lang="zh-CN" altLang="en-US" sz="1400">
                <a:solidFill>
                  <a:schemeClr val="tx1"/>
                </a:solidFill>
              </a:rPr>
              <a:t>企业根据有关成本账户及其明细账的内容，结合其与产量的依存关系，判断其比较接近的成本类别，将其视为该类成本。</a:t>
            </a:r>
            <a:endParaRPr lang="zh-CN" altLang="en-US" sz="1400"/>
          </a:p>
        </p:txBody>
      </p:sp>
      <p:pic>
        <p:nvPicPr>
          <p:cNvPr id="6" name="图片占位符 5" descr="f1e6b508-7ffd-11f0-be4c-e24abb41595b"/>
          <p:cNvPicPr>
            <a:picLocks noChangeAspect="1"/>
          </p:cNvPicPr>
          <p:nvPr>
            <p:ph type="pic" idx="16395"/>
            <p:custDataLst>
              <p:tags r:id="rId5"/>
            </p:custDataLst>
          </p:nvPr>
        </p:nvPicPr>
        <p:blipFill>
          <a:blip r:embed="rId6"/>
          <a:srcRect/>
          <a:stretch>
            <a:fillRect/>
          </a:stretch>
        </p:blipFill>
        <p:spPr>
          <a:xfrm>
            <a:off x="6324600" y="1558471"/>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7" name="文本占位符 6"/>
          <p:cNvSpPr>
            <a:spLocks noGrp="1"/>
          </p:cNvSpPr>
          <p:nvPr>
            <p:ph type="body" idx="16388"/>
            <p:custDataLst>
              <p:tags r:id="rId7"/>
            </p:custDataLst>
          </p:nvPr>
        </p:nvSpPr>
        <p:spPr>
          <a:xfrm>
            <a:off x="7797800" y="1304471"/>
            <a:ext cx="3784600" cy="406400"/>
          </a:xfrm>
        </p:spPr>
        <p:txBody>
          <a:bodyPr/>
          <a:p>
            <a:r>
              <a:rPr lang="zh-CN" altLang="en-US" sz="2200">
                <a:solidFill>
                  <a:schemeClr val="tx1"/>
                </a:solidFill>
              </a:rPr>
              <a:t>四</a:t>
            </a:r>
            <a:r>
              <a:rPr lang="zh-CN" altLang="en-US" sz="2200">
                <a:solidFill>
                  <a:schemeClr val="tx1"/>
                </a:solidFill>
                <a:cs typeface="Arial" panose="020B0604020202020204" pitchFamily="34" charset="0"/>
              </a:rPr>
              <a:t>、</a:t>
            </a:r>
            <a:r>
              <a:rPr lang="zh-CN" altLang="en-US" sz="2200">
                <a:solidFill>
                  <a:schemeClr val="tx1"/>
                </a:solidFill>
              </a:rPr>
              <a:t>技术测定法</a:t>
            </a:r>
            <a:endParaRPr lang="zh-CN" altLang="en-US"/>
          </a:p>
        </p:txBody>
      </p:sp>
      <p:sp>
        <p:nvSpPr>
          <p:cNvPr id="8" name="文本占位符 7"/>
          <p:cNvSpPr>
            <a:spLocks noGrp="1"/>
          </p:cNvSpPr>
          <p:nvPr>
            <p:ph type="body" idx="16389"/>
            <p:custDataLst>
              <p:tags r:id="rId8"/>
            </p:custDataLst>
          </p:nvPr>
        </p:nvSpPr>
        <p:spPr>
          <a:xfrm>
            <a:off x="7797800" y="1812471"/>
            <a:ext cx="3784600" cy="1219200"/>
          </a:xfrm>
        </p:spPr>
        <p:txBody>
          <a:bodyPr>
            <a:noAutofit/>
          </a:bodyPr>
          <a:p>
            <a:r>
              <a:rPr lang="zh-CN" altLang="en-US" sz="1400"/>
              <a:t>企业根据生产过程中各种材料和人工成本消耗量的技术测定来划分固定成本和变动成本。</a:t>
            </a:r>
            <a:endParaRPr lang="zh-CN" altLang="en-US" sz="1400"/>
          </a:p>
        </p:txBody>
      </p:sp>
      <p:pic>
        <p:nvPicPr>
          <p:cNvPr id="9" name="图片占位符 8" descr="f1e6b1a2-7ffd-11f0-be4c-e24abb41595b"/>
          <p:cNvPicPr>
            <a:picLocks noChangeAspect="1"/>
          </p:cNvPicPr>
          <p:nvPr>
            <p:ph type="pic" idx="16396"/>
            <p:custDataLst>
              <p:tags r:id="rId9"/>
            </p:custDataLst>
          </p:nvPr>
        </p:nvPicPr>
        <p:blipFill>
          <a:blip r:embed="rId10"/>
          <a:srcRect/>
          <a:stretch>
            <a:fillRect/>
          </a:stretch>
        </p:blipFill>
        <p:spPr>
          <a:xfrm>
            <a:off x="3467100" y="3969657"/>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0" name="文本占位符 9"/>
          <p:cNvSpPr>
            <a:spLocks noGrp="1"/>
          </p:cNvSpPr>
          <p:nvPr>
            <p:ph type="body" idx="16390"/>
            <p:custDataLst>
              <p:tags r:id="rId11"/>
            </p:custDataLst>
          </p:nvPr>
        </p:nvSpPr>
        <p:spPr>
          <a:xfrm>
            <a:off x="4940300" y="3715657"/>
            <a:ext cx="3784600" cy="406400"/>
          </a:xfrm>
        </p:spPr>
        <p:txBody>
          <a:bodyPr/>
          <a:p>
            <a:r>
              <a:rPr lang="zh-CN" altLang="en-US" sz="2200"/>
              <a:t>五、合同确认法</a:t>
            </a:r>
            <a:endParaRPr lang="zh-CN" altLang="en-US" sz="2200"/>
          </a:p>
        </p:txBody>
      </p:sp>
      <p:sp>
        <p:nvSpPr>
          <p:cNvPr id="11" name="文本占位符 10"/>
          <p:cNvSpPr>
            <a:spLocks noGrp="1"/>
          </p:cNvSpPr>
          <p:nvPr>
            <p:ph type="body" idx="16391"/>
            <p:custDataLst>
              <p:tags r:id="rId12"/>
            </p:custDataLst>
          </p:nvPr>
        </p:nvSpPr>
        <p:spPr>
          <a:xfrm>
            <a:off x="4940300" y="4223657"/>
            <a:ext cx="3784600" cy="1219200"/>
          </a:xfrm>
        </p:spPr>
        <p:txBody>
          <a:bodyPr>
            <a:normAutofit/>
          </a:bodyPr>
          <a:p>
            <a:r>
              <a:rPr lang="zh-CN" altLang="en-US" sz="1400"/>
              <a:t>企业根据订立的经济合同或协议中关于支付费用的规定，来确认并估算哪些项目属于变动成本，哪些项目属于固定成本。</a:t>
            </a:r>
            <a:endParaRPr lang="zh-CN" altLang="en-US" sz="1400"/>
          </a:p>
        </p:txBody>
      </p:sp>
    </p:spTree>
    <p:custDataLst>
      <p:tags r:id="rId1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9"/>
          <p:cNvSpPr>
            <a:spLocks noGrp="1"/>
          </p:cNvSpPr>
          <p:nvPr>
            <p:ph type="title" idx="16385"/>
            <p:custDataLst>
              <p:tags r:id="rId1"/>
            </p:custDataLst>
          </p:nvPr>
        </p:nvSpPr>
        <p:spPr>
          <a:xfrm>
            <a:off x="4849927" y="2211059"/>
            <a:ext cx="6352117" cy="1524000"/>
          </a:xfrm>
        </p:spPr>
        <p:txBody>
          <a:bodyPr/>
          <a:p>
            <a:r>
              <a:rPr lang="zh-CN" altLang="en-US"/>
              <a:t>任务三 变动成本法概述</a:t>
            </a:r>
            <a:endParaRPr lang="zh-CN" altLang="en-US"/>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ee831d2-7ffd-11f0-b656-7e38b983dbb6"/>
          <p:cNvPicPr>
            <a:picLocks noChangeAspect="1"/>
          </p:cNvPicPr>
          <p:nvPr>
            <p:ph idx="16388"/>
            <p:custDataLst>
              <p:tags r:id="rId1"/>
            </p:custDataLst>
          </p:nvPr>
        </p:nvPicPr>
        <p:blipFill>
          <a:blip r:embed="rId2"/>
          <a:srcRect t="1942" b="1942"/>
          <a:stretch>
            <a:fillRect/>
          </a:stretch>
        </p:blipFill>
        <p:spPr>
          <a:xfrm>
            <a:off x="609600" y="2933700"/>
            <a:ext cx="10972800" cy="3314700"/>
          </a:xfrm>
          <a:custGeom>
            <a:avLst/>
            <a:gdLst>
              <a:gd name="connisteX0" fmla="*/ 0 w 10972800"/>
              <a:gd name="connsiteY0" fmla="*/ 203200 h 3759200"/>
              <a:gd name="connisteX1" fmla="*/ 203200 w 10972800"/>
              <a:gd name="connsiteY1" fmla="*/ 0 h 3759200"/>
              <a:gd name="connisteX2" fmla="*/ 10769600 w 10972800"/>
              <a:gd name="connsiteY2" fmla="*/ 0 h 3759200"/>
              <a:gd name="connisteX3" fmla="*/ 10972800 w 10972800"/>
              <a:gd name="connsiteY3" fmla="*/ 203200 h 3759200"/>
              <a:gd name="connisteX4" fmla="*/ 10972800 w 10972800"/>
              <a:gd name="connsiteY4" fmla="*/ 3556000 h 3759200"/>
              <a:gd name="connisteX5" fmla="*/ 10769600 w 10972800"/>
              <a:gd name="connsiteY5" fmla="*/ 3759200 h 3759200"/>
              <a:gd name="connisteX6" fmla="*/ 203200 w 10972800"/>
              <a:gd name="connsiteY6" fmla="*/ 3759200 h 3759200"/>
              <a:gd name="connisteX7" fmla="*/ 0 w 10972800"/>
              <a:gd name="connsiteY7" fmla="*/ 3556000 h 3759200"/>
              <a:gd name="connisteX8" fmla="*/ 0 w 109728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759200">
                <a:moveTo>
                  <a:pt x="0" y="203200"/>
                </a:moveTo>
                <a:cubicBezTo>
                  <a:pt x="0" y="90976"/>
                  <a:pt x="90976" y="0"/>
                  <a:pt x="203200" y="0"/>
                </a:cubicBezTo>
                <a:lnTo>
                  <a:pt x="10769600" y="0"/>
                </a:lnTo>
                <a:cubicBezTo>
                  <a:pt x="10881824" y="0"/>
                  <a:pt x="10972800" y="90976"/>
                  <a:pt x="10972800" y="203200"/>
                </a:cubicBezTo>
                <a:lnTo>
                  <a:pt x="10972800" y="3556000"/>
                </a:lnTo>
                <a:cubicBezTo>
                  <a:pt x="10972800" y="3668224"/>
                  <a:pt x="10881824" y="3759200"/>
                  <a:pt x="10769600" y="3759200"/>
                </a:cubicBezTo>
                <a:lnTo>
                  <a:pt x="203200" y="3759200"/>
                </a:lnTo>
                <a:cubicBezTo>
                  <a:pt x="90976" y="3759200"/>
                  <a:pt x="0" y="3668224"/>
                  <a:pt x="0" y="3556000"/>
                </a:cubicBezTo>
                <a:lnTo>
                  <a:pt x="0" y="203200"/>
                </a:lnTo>
                <a:close/>
              </a:path>
            </a:pathLst>
          </a:custGeom>
        </p:spPr>
      </p:pic>
      <p:sp>
        <p:nvSpPr>
          <p:cNvPr id="4" name="装饰  2"/>
          <p:cNvSpPr>
            <a:spLocks noGrp="1"/>
          </p:cNvSpPr>
          <p:nvPr>
            <p:ph type="body" idx="16389"/>
            <p:custDataLst>
              <p:tags r:id="rId3"/>
            </p:custDataLst>
          </p:nvPr>
        </p:nvSpPr>
        <p:spPr>
          <a:xfrm>
            <a:off x="1037771" y="818243"/>
            <a:ext cx="50800" cy="1422400"/>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1190171" y="818243"/>
            <a:ext cx="6781800" cy="406400"/>
          </a:xfrm>
        </p:spPr>
        <p:txBody>
          <a:bodyPr/>
          <a:p>
            <a:r>
              <a:rPr lang="zh-CN" altLang="en-US">
                <a:solidFill>
                  <a:schemeClr val="tx1"/>
                </a:solidFill>
              </a:rPr>
              <a:t>变动成本法</a:t>
            </a:r>
            <a:endParaRPr lang="zh-CN" altLang="en-US"/>
          </a:p>
        </p:txBody>
      </p:sp>
      <p:sp>
        <p:nvSpPr>
          <p:cNvPr id="6" name="文本占位符 5"/>
          <p:cNvSpPr>
            <a:spLocks noGrp="1"/>
          </p:cNvSpPr>
          <p:nvPr>
            <p:ph type="body" idx="16387"/>
            <p:custDataLst>
              <p:tags r:id="rId5"/>
            </p:custDataLst>
          </p:nvPr>
        </p:nvSpPr>
        <p:spPr>
          <a:xfrm>
            <a:off x="1190171" y="1326243"/>
            <a:ext cx="9784443" cy="914400"/>
          </a:xfrm>
        </p:spPr>
        <p:txBody>
          <a:bodyPr/>
          <a:p>
            <a:r>
              <a:rPr lang="zh-CN" altLang="en-US"/>
              <a:t>变动成本法是指企业以成本性态分析为前提条件，仅将生产过程中消耗的变动生产成本作为产品成本的构成内容，而将固定生产成本和非生产成本作为期间成本，直接由当期收益予以补偿的一种成本管理方法。</a:t>
            </a:r>
            <a:endParaRPr lang="zh-CN" altLang="en-US"/>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sz="2400">
                <a:solidFill>
                  <a:schemeClr val="tx1"/>
                </a:solidFill>
                <a:effectLst/>
                <a:uFill>
                  <a:solidFill>
                    <a:schemeClr val="tx1"/>
                  </a:solidFill>
                </a:uFill>
              </a:rPr>
              <a:t>一</a:t>
            </a:r>
            <a:r>
              <a:rPr lang="zh-CN" altLang="en-US" sz="2400">
                <a:solidFill>
                  <a:schemeClr val="tx1"/>
                </a:solidFill>
                <a:effectLst/>
                <a:uFill>
                  <a:solidFill>
                    <a:schemeClr val="tx1"/>
                  </a:solidFill>
                </a:uFill>
                <a:cs typeface="Arial" panose="020B0604020202020204" pitchFamily="34" charset="0"/>
              </a:rPr>
              <a:t>、</a:t>
            </a:r>
            <a:r>
              <a:rPr lang="zh-CN" altLang="en-US" sz="2400"/>
              <a:t>变动成本法的理论依据</a:t>
            </a:r>
            <a:endParaRPr lang="zh-CN" altLang="en-US" sz="2400"/>
          </a:p>
        </p:txBody>
      </p:sp>
      <p:sp>
        <p:nvSpPr>
          <p:cNvPr id="3" name="文本占位符 2"/>
          <p:cNvSpPr>
            <a:spLocks noGrp="1"/>
          </p:cNvSpPr>
          <p:nvPr>
            <p:ph type="body" idx="16386"/>
            <p:custDataLst>
              <p:tags r:id="rId2"/>
            </p:custDataLst>
          </p:nvPr>
        </p:nvSpPr>
        <p:spPr/>
        <p:txBody>
          <a:bodyPr/>
          <a:p>
            <a:r>
              <a:rPr lang="zh-CN" altLang="en-US">
                <a:solidFill>
                  <a:schemeClr val="tx1"/>
                </a:solidFill>
              </a:rPr>
              <a:t>（</a:t>
            </a:r>
            <a:r>
              <a:rPr lang="en-US" altLang="zh-CN">
                <a:solidFill>
                  <a:schemeClr val="tx1"/>
                </a:solidFill>
                <a:cs typeface="Arial" panose="020B0604020202020204" pitchFamily="34" charset="0"/>
              </a:rPr>
              <a:t>1</a:t>
            </a:r>
            <a:r>
              <a:rPr lang="zh-CN" altLang="en-US">
                <a:solidFill>
                  <a:schemeClr val="tx1"/>
                </a:solidFill>
                <a:cs typeface="Arial" panose="020B0604020202020204" pitchFamily="34" charset="0"/>
              </a:rPr>
              <a:t>）</a:t>
            </a:r>
            <a:endParaRPr lang="zh-CN" altLang="en-US"/>
          </a:p>
        </p:txBody>
      </p:sp>
      <p:sp>
        <p:nvSpPr>
          <p:cNvPr id="4" name="装饰  2"/>
          <p:cNvSpPr>
            <a:spLocks noGrp="1"/>
          </p:cNvSpPr>
          <p:nvPr>
            <p:ph type="body" idx="16390"/>
            <p:custDataLst>
              <p:tags r:id="rId3"/>
            </p:custDataLst>
          </p:nvPr>
        </p:nvSpPr>
        <p:spPr>
          <a:xfrm>
            <a:off x="1562100" y="2082800"/>
            <a:ext cx="3546929" cy="3321957"/>
          </a:xfrm>
        </p:spPr>
        <p:txBody>
          <a:bodyPr/>
          <a:p>
            <a:r>
              <a:rPr lang="zh-CN" altLang="en-US"/>
              <a:t> </a:t>
            </a:r>
            <a:endParaRPr lang="zh-CN" altLang="en-US"/>
          </a:p>
        </p:txBody>
      </p:sp>
      <p:sp>
        <p:nvSpPr>
          <p:cNvPr id="5" name="文本占位符 4"/>
          <p:cNvSpPr>
            <a:spLocks noGrp="1"/>
          </p:cNvSpPr>
          <p:nvPr>
            <p:ph type="body" idx="16387"/>
            <p:custDataLst>
              <p:tags r:id="rId4"/>
            </p:custDataLst>
          </p:nvPr>
        </p:nvSpPr>
        <p:spPr>
          <a:xfrm>
            <a:off x="1839686" y="2155371"/>
            <a:ext cx="3127829" cy="3340100"/>
          </a:xfrm>
        </p:spPr>
        <p:txBody>
          <a:bodyPr/>
          <a:p>
            <a:r>
              <a:rPr lang="zh-CN" altLang="en-US"/>
              <a:t>产品成本是指产品在生产过程中发生的各种耗费，所以，它应该随产量的变动而变动，产量增加，产品成本总额增加；产量减少，产品成本总额减少；产量为零，则无成本发生额。在这一标准下，产品成本就应当只包括直接材料、直接人工和变动制造费用三项。</a:t>
            </a:r>
            <a:endParaRPr lang="zh-CN" altLang="en-US"/>
          </a:p>
        </p:txBody>
      </p:sp>
      <p:sp>
        <p:nvSpPr>
          <p:cNvPr id="6" name="文本占位符 5"/>
          <p:cNvSpPr>
            <a:spLocks noGrp="1"/>
          </p:cNvSpPr>
          <p:nvPr>
            <p:ph type="body" idx="16388"/>
            <p:custDataLst>
              <p:tags r:id="rId5"/>
            </p:custDataLst>
          </p:nvPr>
        </p:nvSpPr>
        <p:spPr/>
        <p:txBody>
          <a:bodyPr/>
          <a:p>
            <a:r>
              <a:rPr lang="zh-CN" altLang="en-US">
                <a:solidFill>
                  <a:schemeClr val="tx1"/>
                </a:solidFill>
              </a:rPr>
              <a:t>（</a:t>
            </a:r>
            <a:r>
              <a:rPr lang="en-US" altLang="zh-CN">
                <a:solidFill>
                  <a:schemeClr val="tx1"/>
                </a:solidFill>
                <a:cs typeface="Arial" panose="020B0604020202020204" pitchFamily="34" charset="0"/>
              </a:rPr>
              <a:t>2</a:t>
            </a:r>
            <a:r>
              <a:rPr lang="zh-CN" altLang="en-US">
                <a:solidFill>
                  <a:schemeClr val="tx1"/>
                </a:solidFill>
                <a:cs typeface="Arial" panose="020B0604020202020204" pitchFamily="34" charset="0"/>
              </a:rPr>
              <a:t>）</a:t>
            </a:r>
            <a:endParaRPr lang="zh-CN" altLang="en-US"/>
          </a:p>
        </p:txBody>
      </p:sp>
      <p:sp>
        <p:nvSpPr>
          <p:cNvPr id="7" name="装饰  5"/>
          <p:cNvSpPr>
            <a:spLocks noGrp="1"/>
          </p:cNvSpPr>
          <p:nvPr>
            <p:ph type="body" idx="16391"/>
            <p:custDataLst>
              <p:tags r:id="rId6"/>
            </p:custDataLst>
          </p:nvPr>
        </p:nvSpPr>
        <p:spPr>
          <a:xfrm>
            <a:off x="7173686" y="2082800"/>
            <a:ext cx="3574143" cy="3321957"/>
          </a:xfrm>
        </p:spPr>
        <p:txBody>
          <a:bodyPr/>
          <a:p>
            <a:r>
              <a:rPr lang="zh-CN" altLang="en-US"/>
              <a:t> </a:t>
            </a:r>
            <a:endParaRPr lang="zh-CN" altLang="en-US"/>
          </a:p>
        </p:txBody>
      </p:sp>
      <p:sp>
        <p:nvSpPr>
          <p:cNvPr id="8" name="文本占位符 7"/>
          <p:cNvSpPr>
            <a:spLocks noGrp="1"/>
          </p:cNvSpPr>
          <p:nvPr>
            <p:ph type="body" idx="16389"/>
            <p:custDataLst>
              <p:tags r:id="rId7"/>
            </p:custDataLst>
          </p:nvPr>
        </p:nvSpPr>
        <p:spPr>
          <a:xfrm>
            <a:off x="7256236" y="2082800"/>
            <a:ext cx="3436257" cy="3321957"/>
          </a:xfrm>
        </p:spPr>
        <p:txBody>
          <a:bodyPr/>
          <a:p>
            <a:r>
              <a:rPr lang="zh-CN" altLang="en-US"/>
              <a:t>固定性制造费用是为了提供和维持企业产品设计生产能力而发生的，与产品的实际生产没有直接联系。在相关范围内，不论利用程度如何，固定性制造费用照样发生，其总额不受实际产量变动的影响，因此不应计入产品成本，而应列入当期期间成本进行处理。</a:t>
            </a:r>
            <a:endParaRPr lang="zh-CN" altLang="en-US"/>
          </a:p>
        </p:txBody>
      </p:sp>
      <p:pic>
        <p:nvPicPr>
          <p:cNvPr id="15" name="图片 14" descr="post_object_image_2441999196"/>
          <p:cNvPicPr>
            <a:picLocks noChangeAspect="1"/>
          </p:cNvPicPr>
          <p:nvPr/>
        </p:nvPicPr>
        <p:blipFill>
          <a:blip r:embed="rId8"/>
          <a:srcRect t="861" b="861"/>
          <a:stretch>
            <a:fillRect/>
          </a:stretch>
        </p:blipFill>
        <p:spPr>
          <a:xfrm>
            <a:off x="5109029" y="3133087"/>
            <a:ext cx="2064657" cy="591825"/>
          </a:xfrm>
          <a:prstGeom prst="rect">
            <a:avLst/>
          </a:prstGeom>
        </p:spPr>
      </p:pic>
    </p:spTree>
    <p:custDataLst>
      <p:tags r:id="rId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tx1"/>
                  </a:solidFill>
                </a:uFill>
              </a:rPr>
              <a:t>二、</a:t>
            </a:r>
            <a:r>
              <a:rPr lang="zh-CN" altLang="en-US"/>
              <a:t>变动成本法的主要特点</a:t>
            </a:r>
            <a:endParaRPr lang="zh-CN" altLang="en-US"/>
          </a:p>
        </p:txBody>
      </p:sp>
      <p:pic>
        <p:nvPicPr>
          <p:cNvPr id="3" name="内容占位符 2" descr="ef0a4df8-7ffd-11f0-be4c-e24abb41595b"/>
          <p:cNvPicPr>
            <a:picLocks noChangeAspect="1"/>
          </p:cNvPicPr>
          <p:nvPr>
            <p:ph idx="16392"/>
            <p:custDataLst>
              <p:tags r:id="rId2"/>
            </p:custDataLst>
          </p:nvPr>
        </p:nvPicPr>
        <p:blipFill>
          <a:blip r:embed="rId3"/>
          <a:srcRect l="171" r="171"/>
          <a:stretch>
            <a:fillRect/>
          </a:stretch>
        </p:blipFill>
        <p:spPr>
          <a:xfrm>
            <a:off x="609600" y="40132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93"/>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524000"/>
            <a:ext cx="3040787" cy="406400"/>
          </a:xfrm>
        </p:spPr>
        <p:txBody>
          <a:bodyPr>
            <a:noAutofit/>
          </a:bodyPr>
          <a:p>
            <a:r>
              <a:rPr lang="en-US" altLang="zh-CN" sz="1400"/>
              <a:t>1.</a:t>
            </a:r>
            <a:r>
              <a:rPr lang="zh-CN" altLang="en-US" sz="1400"/>
              <a:t>以成本性态分析为基础进行产品成本计算</a:t>
            </a:r>
            <a:endParaRPr lang="zh-CN" altLang="en-US" sz="1400"/>
          </a:p>
        </p:txBody>
      </p:sp>
      <p:sp>
        <p:nvSpPr>
          <p:cNvPr id="6" name="文本占位符 5"/>
          <p:cNvSpPr>
            <a:spLocks noGrp="1"/>
          </p:cNvSpPr>
          <p:nvPr>
            <p:ph type="body" idx="16387"/>
            <p:custDataLst>
              <p:tags r:id="rId6"/>
            </p:custDataLst>
          </p:nvPr>
        </p:nvSpPr>
        <p:spPr/>
        <p:txBody>
          <a:bodyPr>
            <a:normAutofit fontScale="80000"/>
          </a:bodyPr>
          <a:p>
            <a:r>
              <a:rPr lang="zh-CN" altLang="en-US"/>
              <a:t>变动成本法是建立在将全部成本划分为变动成本和固定成本的基础之上的，而产品的制造费用也按成本性态划分为变动性制造费用和固定性制造费用两部分，变动成本法将变动性制造费用列入产品成本，而将固定性制造费用作为期间成本处理。</a:t>
            </a:r>
            <a:endParaRPr lang="zh-CN" altLang="en-US"/>
          </a:p>
        </p:txBody>
      </p:sp>
      <p:sp>
        <p:nvSpPr>
          <p:cNvPr id="7" name="装饰  5"/>
          <p:cNvSpPr>
            <a:spLocks noGrp="1"/>
          </p:cNvSpPr>
          <p:nvPr>
            <p:ph type="body" idx="16394"/>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normAutofit fontScale="90000"/>
          </a:bodyPr>
          <a:p>
            <a:r>
              <a:rPr lang="en-US" altLang="zh-CN" sz="1700"/>
              <a:t>2.</a:t>
            </a:r>
            <a:r>
              <a:rPr lang="zh-CN" altLang="en-US" sz="1700"/>
              <a:t>强调销售环节对企业利润的贡献</a:t>
            </a:r>
            <a:endParaRPr lang="zh-CN" altLang="en-US" sz="1700"/>
          </a:p>
        </p:txBody>
      </p:sp>
      <p:sp>
        <p:nvSpPr>
          <p:cNvPr id="9" name="文本占位符 8"/>
          <p:cNvSpPr>
            <a:spLocks noGrp="1"/>
          </p:cNvSpPr>
          <p:nvPr>
            <p:ph type="body" idx="16389"/>
            <p:custDataLst>
              <p:tags r:id="rId9"/>
            </p:custDataLst>
          </p:nvPr>
        </p:nvSpPr>
        <p:spPr/>
        <p:txBody>
          <a:bodyPr/>
          <a:p>
            <a:r>
              <a:rPr lang="zh-CN" altLang="en-US" sz="1400"/>
              <a:t>变动成本法将固定性制造费用列入当期损益，所以在一定产量条件下，当期损益对销量的变化更为直接，这令企业在客观上更重视销售环节所起的作用。</a:t>
            </a:r>
            <a:endParaRPr lang="zh-CN" altLang="en-US" sz="1400"/>
          </a:p>
        </p:txBody>
      </p:sp>
      <p:sp>
        <p:nvSpPr>
          <p:cNvPr id="10" name="装饰  8"/>
          <p:cNvSpPr>
            <a:spLocks noGrp="1"/>
          </p:cNvSpPr>
          <p:nvPr>
            <p:ph type="body" idx="16395"/>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normAutofit/>
          </a:bodyPr>
          <a:p>
            <a:r>
              <a:rPr lang="en-US" altLang="zh-CN" sz="1400">
                <a:solidFill>
                  <a:schemeClr val="tx1"/>
                </a:solidFill>
              </a:rPr>
              <a:t>3.</a:t>
            </a:r>
            <a:r>
              <a:rPr lang="zh-CN" altLang="en-US" sz="1400"/>
              <a:t>主要用于企业内部的经营管理</a:t>
            </a:r>
            <a:endParaRPr lang="zh-CN" altLang="en-US" sz="1400"/>
          </a:p>
        </p:txBody>
      </p:sp>
      <p:sp>
        <p:nvSpPr>
          <p:cNvPr id="12" name="文本占位符 11"/>
          <p:cNvSpPr>
            <a:spLocks noGrp="1"/>
          </p:cNvSpPr>
          <p:nvPr>
            <p:ph type="body" idx="16391"/>
            <p:custDataLst>
              <p:tags r:id="rId12"/>
            </p:custDataLst>
          </p:nvPr>
        </p:nvSpPr>
        <p:spPr/>
        <p:txBody>
          <a:bodyPr/>
          <a:p>
            <a:r>
              <a:rPr lang="zh-CN" altLang="en-US" sz="1400"/>
              <a:t>由于有关的会计准则仍要求企业按完全成本法为基础确定利润和对外报告，因此变动成本法主要在企业内部使用，以满足企业经营管理需要。</a:t>
            </a:r>
            <a:endParaRPr lang="zh-CN" altLang="en-US" sz="1400"/>
          </a:p>
        </p:txBody>
      </p:sp>
    </p:spTree>
    <p:custDataLst>
      <p:tags r:id="rId1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9"/>
          <p:cNvSpPr>
            <a:spLocks noGrp="1"/>
          </p:cNvSpPr>
          <p:nvPr>
            <p:ph type="title" idx="16385"/>
            <p:custDataLst>
              <p:tags r:id="rId1"/>
            </p:custDataLst>
          </p:nvPr>
        </p:nvSpPr>
        <p:spPr>
          <a:xfrm>
            <a:off x="4823883" y="2216602"/>
            <a:ext cx="6352117" cy="1524000"/>
          </a:xfrm>
        </p:spPr>
        <p:txBody>
          <a:bodyPr/>
          <a:p>
            <a:r>
              <a:rPr lang="zh-CN" altLang="en-US"/>
              <a:t>任务四 变动成本法与完全成本法的比较</a:t>
            </a:r>
            <a:endParaRPr lang="zh-CN" altLang="en-US"/>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effectLst/>
                <a:uFill>
                  <a:solidFill>
                    <a:schemeClr val="tx1"/>
                  </a:solidFill>
                </a:uFill>
              </a:rPr>
              <a:t>变动成本法与完全成本法的差异</a:t>
            </a:r>
            <a:endParaRPr lang="zh-CN" altLang="en-US"/>
          </a:p>
        </p:txBody>
      </p:sp>
      <p:pic>
        <p:nvPicPr>
          <p:cNvPr id="3" name="内容占位符 2" descr="c6771975-8042-11f0-ba7a-c64c0e180bbf"/>
          <p:cNvPicPr>
            <a:picLocks noChangeAspect="1"/>
          </p:cNvPicPr>
          <p:nvPr>
            <p:ph idx="16392"/>
            <p:custDataLst>
              <p:tags r:id="rId2"/>
            </p:custDataLst>
          </p:nvPr>
        </p:nvPicPr>
        <p:blipFill>
          <a:blip r:embed="rId3"/>
          <a:srcRect t="5145" b="8844"/>
          <a:stretch>
            <a:fillRect/>
          </a:stretch>
        </p:blipFill>
        <p:spPr>
          <a:xfrm>
            <a:off x="609600" y="1721757"/>
            <a:ext cx="5014452" cy="43180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normAutofit fontScale="80000"/>
          </a:bodyPr>
          <a:p>
            <a:r>
              <a:rPr lang="zh-CN" altLang="en-US"/>
              <a:t>一、在成本划分的标准和成本构成方面的不同</a:t>
            </a:r>
            <a:endParaRPr lang="zh-CN" altLang="en-US"/>
          </a:p>
        </p:txBody>
      </p:sp>
      <p:sp>
        <p:nvSpPr>
          <p:cNvPr id="5" name="文本占位符 4"/>
          <p:cNvSpPr>
            <a:spLocks noGrp="1"/>
          </p:cNvSpPr>
          <p:nvPr>
            <p:ph type="body" idx="16387"/>
            <p:custDataLst>
              <p:tags r:id="rId5"/>
            </p:custDataLst>
          </p:nvPr>
        </p:nvSpPr>
        <p:spPr/>
        <p:txBody>
          <a:bodyPr>
            <a:normAutofit fontScale="60000"/>
          </a:bodyPr>
          <a:p>
            <a:r>
              <a:rPr lang="zh-CN" altLang="en-US" sz="2000"/>
              <a:t>在变动成本法中，产品成本只包括变动生产成本中的直接材料、直接人工和变动性制造费用，固定性制造费用和非生产成本全部作为期间费用处理。而完全成本法下，产品成本包括全部生产成本，只有非生产成本作为期间费用处理。</a:t>
            </a:r>
            <a:endParaRPr lang="zh-CN" altLang="en-US" sz="2000"/>
          </a:p>
        </p:txBody>
      </p:sp>
      <p:sp>
        <p:nvSpPr>
          <p:cNvPr id="6" name="文本占位符 5"/>
          <p:cNvSpPr>
            <a:spLocks noGrp="1"/>
          </p:cNvSpPr>
          <p:nvPr>
            <p:ph type="body" idx="16388"/>
            <p:custDataLst>
              <p:tags r:id="rId6"/>
            </p:custDataLst>
          </p:nvPr>
        </p:nvSpPr>
        <p:spPr/>
        <p:txBody>
          <a:bodyPr>
            <a:normAutofit fontScale="90000"/>
          </a:bodyPr>
          <a:p>
            <a:r>
              <a:rPr lang="zh-CN" altLang="en-US"/>
              <a:t>二、对营业成本和存货成本计算的不同</a:t>
            </a:r>
            <a:endParaRPr lang="zh-CN" altLang="en-US"/>
          </a:p>
        </p:txBody>
      </p:sp>
      <p:sp>
        <p:nvSpPr>
          <p:cNvPr id="7" name="文本占位符 6"/>
          <p:cNvSpPr>
            <a:spLocks noGrp="1"/>
          </p:cNvSpPr>
          <p:nvPr>
            <p:ph type="body" idx="16389"/>
            <p:custDataLst>
              <p:tags r:id="rId7"/>
            </p:custDataLst>
          </p:nvPr>
        </p:nvSpPr>
        <p:spPr/>
        <p:txBody>
          <a:bodyPr>
            <a:noAutofit/>
          </a:bodyPr>
          <a:p>
            <a:r>
              <a:rPr lang="zh-CN" altLang="en-US" sz="1200"/>
              <a:t>变动成本法与完全成本法下产品成本构成内容不同，那么它们对存货成本的估价当然也就不同。在完全成本法中，各会计期间所发生的固定性制造费用在完工产品销售时，需要在已销产品和未销产品之间进行分配。</a:t>
            </a:r>
            <a:endParaRPr lang="zh-CN" altLang="en-US" sz="1200"/>
          </a:p>
        </p:txBody>
      </p:sp>
      <p:sp>
        <p:nvSpPr>
          <p:cNvPr id="8" name="文本占位符 7"/>
          <p:cNvSpPr>
            <a:spLocks noGrp="1"/>
          </p:cNvSpPr>
          <p:nvPr>
            <p:ph type="body" idx="16390"/>
            <p:custDataLst>
              <p:tags r:id="rId8"/>
            </p:custDataLst>
          </p:nvPr>
        </p:nvSpPr>
        <p:spPr/>
        <p:txBody>
          <a:bodyPr/>
          <a:p>
            <a:r>
              <a:rPr lang="zh-CN" altLang="en-US"/>
              <a:t>三、各期损益不同</a:t>
            </a:r>
            <a:endParaRPr lang="zh-CN" altLang="en-US"/>
          </a:p>
        </p:txBody>
      </p:sp>
      <p:sp>
        <p:nvSpPr>
          <p:cNvPr id="9" name="文本占位符 8"/>
          <p:cNvSpPr>
            <a:spLocks noGrp="1"/>
          </p:cNvSpPr>
          <p:nvPr>
            <p:ph type="body" idx="16391"/>
            <p:custDataLst>
              <p:tags r:id="rId9"/>
            </p:custDataLst>
          </p:nvPr>
        </p:nvSpPr>
        <p:spPr/>
        <p:txBody>
          <a:bodyPr>
            <a:noAutofit/>
          </a:bodyPr>
          <a:p>
            <a:r>
              <a:rPr lang="zh-CN" altLang="en-US" sz="1200"/>
              <a:t>当出现产销不平衡的情况时，以两种成本计算为基础所确定的各期损益必然不同。</a:t>
            </a:r>
            <a:endParaRPr lang="zh-CN" altLang="en-US" sz="1200"/>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9"/>
          <p:cNvSpPr>
            <a:spLocks noGrp="1"/>
          </p:cNvSpPr>
          <p:nvPr>
            <p:ph type="title" idx="16385"/>
            <p:custDataLst>
              <p:tags r:id="rId1"/>
            </p:custDataLst>
          </p:nvPr>
        </p:nvSpPr>
        <p:spPr>
          <a:xfrm>
            <a:off x="4520041" y="2566988"/>
            <a:ext cx="6951119" cy="907636"/>
          </a:xfrm>
        </p:spPr>
        <p:txBody>
          <a:bodyPr/>
          <a:p>
            <a:r>
              <a:rPr lang="zh-CN" altLang="en-US"/>
              <a:t>任务五 变动成本法的评价</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9"/>
          <p:cNvSpPr>
            <a:spLocks noGrp="1"/>
          </p:cNvSpPr>
          <p:nvPr>
            <p:ph type="title" idx="16385"/>
            <p:custDataLst>
              <p:tags r:id="rId1"/>
            </p:custDataLst>
          </p:nvPr>
        </p:nvSpPr>
        <p:spPr>
          <a:xfrm>
            <a:off x="4948293" y="2133383"/>
            <a:ext cx="6352117" cy="1524000"/>
          </a:xfrm>
        </p:spPr>
        <p:txBody>
          <a:bodyPr/>
          <a:p>
            <a:r>
              <a:rPr lang="zh-CN" altLang="en-US"/>
              <a:t>任务一 成本及其分类</a:t>
            </a:r>
            <a:endParaRPr lang="zh-CN" altLang="en-US"/>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a:t>
            </a:r>
            <a:r>
              <a:rPr lang="zh-CN" altLang="en-US">
                <a:cs typeface="Arial" panose="020B0604020202020204" pitchFamily="34" charset="0"/>
              </a:rPr>
              <a:t>、</a:t>
            </a:r>
            <a:r>
              <a:rPr lang="zh-CN" altLang="en-US"/>
              <a:t>变动成本法的</a:t>
            </a:r>
            <a:r>
              <a:rPr lang="zh-CN" altLang="en-US">
                <a:solidFill>
                  <a:schemeClr val="tx1"/>
                </a:solidFill>
                <a:effectLst/>
                <a:uFill>
                  <a:solidFill>
                    <a:schemeClr val="tx1"/>
                  </a:solidFill>
                </a:uFill>
              </a:rPr>
              <a:t>优点</a:t>
            </a:r>
            <a:endParaRPr lang="zh-CN" altLang="en-US"/>
          </a:p>
        </p:txBody>
      </p:sp>
      <p:pic>
        <p:nvPicPr>
          <p:cNvPr id="3" name="内容占位符 2" descr="7b02bc87-8044-11f0-b656-7e38b983dbb6"/>
          <p:cNvPicPr>
            <a:picLocks noChangeAspect="1"/>
          </p:cNvPicPr>
          <p:nvPr>
            <p:ph idx="16392"/>
            <p:custDataLst>
              <p:tags r:id="rId2"/>
            </p:custDataLst>
          </p:nvPr>
        </p:nvPicPr>
        <p:blipFill>
          <a:blip r:embed="rId3"/>
          <a:srcRect l="969" r="969"/>
          <a:stretch>
            <a:fillRect/>
          </a:stretch>
        </p:blipFill>
        <p:spPr>
          <a:xfrm>
            <a:off x="609600" y="1524000"/>
            <a:ext cx="10972800" cy="1311729"/>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7"/>
          <p:cNvSpPr>
            <a:spLocks noGrp="1"/>
          </p:cNvSpPr>
          <p:nvPr>
            <p:ph type="body" idx="16393"/>
            <p:custDataLst>
              <p:tags r:id="rId4"/>
            </p:custDataLst>
          </p:nvPr>
        </p:nvSpPr>
        <p:spPr>
          <a:xfrm>
            <a:off x="609600" y="3592286"/>
            <a:ext cx="50800" cy="14224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2000" y="3592286"/>
            <a:ext cx="3098800" cy="1422400"/>
          </a:xfrm>
        </p:spPr>
        <p:txBody>
          <a:bodyPr/>
          <a:p>
            <a:r>
              <a:rPr lang="en-US" altLang="zh-CN"/>
              <a:t>1.</a:t>
            </a:r>
            <a:r>
              <a:rPr lang="zh-CN" altLang="en-US"/>
              <a:t>区分固定成本与变动成本，有利于明确企业产品盈利能力和划分成本责任</a:t>
            </a:r>
            <a:endParaRPr lang="zh-CN" altLang="en-US"/>
          </a:p>
        </p:txBody>
      </p:sp>
      <p:sp>
        <p:nvSpPr>
          <p:cNvPr id="7" name="装饰  0"/>
          <p:cNvSpPr>
            <a:spLocks noGrp="1"/>
          </p:cNvSpPr>
          <p:nvPr>
            <p:ph type="body" idx="16394"/>
            <p:custDataLst>
              <p:tags r:id="rId6"/>
            </p:custDataLst>
          </p:nvPr>
        </p:nvSpPr>
        <p:spPr>
          <a:xfrm>
            <a:off x="4470400" y="3592286"/>
            <a:ext cx="50800" cy="1422400"/>
          </a:xfrm>
        </p:spPr>
        <p:txBody>
          <a:bodyPr/>
          <a:p>
            <a:r>
              <a:rPr lang="zh-CN" altLang="en-US"/>
              <a:t> </a:t>
            </a:r>
            <a:endParaRPr lang="zh-CN" altLang="en-US"/>
          </a:p>
        </p:txBody>
      </p:sp>
      <p:sp>
        <p:nvSpPr>
          <p:cNvPr id="9" name="文本占位符 8"/>
          <p:cNvSpPr>
            <a:spLocks noGrp="1"/>
          </p:cNvSpPr>
          <p:nvPr>
            <p:ph type="body" idx="16389"/>
            <p:custDataLst>
              <p:tags r:id="rId7"/>
            </p:custDataLst>
          </p:nvPr>
        </p:nvSpPr>
        <p:spPr>
          <a:xfrm>
            <a:off x="4622800" y="3592286"/>
            <a:ext cx="3098800" cy="1422400"/>
          </a:xfrm>
        </p:spPr>
        <p:txBody>
          <a:bodyPr/>
          <a:p>
            <a:r>
              <a:rPr lang="en-US" altLang="zh-CN"/>
              <a:t>2.</a:t>
            </a:r>
            <a:r>
              <a:rPr lang="zh-CN" altLang="en-US"/>
              <a:t>保持利润与销售量增减相一致，促进以销定产</a:t>
            </a:r>
            <a:endParaRPr lang="zh-CN" altLang="en-US"/>
          </a:p>
        </p:txBody>
      </p:sp>
      <p:sp>
        <p:nvSpPr>
          <p:cNvPr id="10" name="装饰  3"/>
          <p:cNvSpPr>
            <a:spLocks noGrp="1"/>
          </p:cNvSpPr>
          <p:nvPr>
            <p:ph type="body" idx="16395"/>
            <p:custDataLst>
              <p:tags r:id="rId8"/>
            </p:custDataLst>
          </p:nvPr>
        </p:nvSpPr>
        <p:spPr>
          <a:xfrm>
            <a:off x="8331200" y="3592286"/>
            <a:ext cx="50800" cy="1422400"/>
          </a:xfrm>
        </p:spPr>
        <p:txBody>
          <a:bodyPr/>
          <a:p>
            <a:r>
              <a:rPr lang="zh-CN" altLang="en-US"/>
              <a:t> </a:t>
            </a:r>
            <a:endParaRPr lang="zh-CN" altLang="en-US"/>
          </a:p>
        </p:txBody>
      </p:sp>
      <p:sp>
        <p:nvSpPr>
          <p:cNvPr id="12" name="文本占位符 11"/>
          <p:cNvSpPr>
            <a:spLocks noGrp="1"/>
          </p:cNvSpPr>
          <p:nvPr>
            <p:ph type="body" idx="16391"/>
            <p:custDataLst>
              <p:tags r:id="rId9"/>
            </p:custDataLst>
          </p:nvPr>
        </p:nvSpPr>
        <p:spPr>
          <a:xfrm>
            <a:off x="8483600" y="3592286"/>
            <a:ext cx="3098800" cy="1422400"/>
          </a:xfrm>
        </p:spPr>
        <p:txBody>
          <a:bodyPr/>
          <a:p>
            <a:r>
              <a:rPr lang="en-US" altLang="zh-CN"/>
              <a:t>3.</a:t>
            </a:r>
            <a:r>
              <a:rPr lang="zh-CN" altLang="en-US"/>
              <a:t>使当期利润真正反映企业经营状况，有利于企业经营预测和决策</a:t>
            </a:r>
            <a:endParaRPr lang="zh-CN" altLang="en-US"/>
          </a:p>
        </p:txBody>
      </p:sp>
    </p:spTree>
    <p:custDataLst>
      <p:tags r:id="rId10"/>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二、变动成本法的缺</a:t>
            </a:r>
            <a:r>
              <a:rPr lang="zh-CN" altLang="en-US">
                <a:solidFill>
                  <a:schemeClr val="tx1"/>
                </a:solidFill>
                <a:effectLst/>
                <a:uFill>
                  <a:solidFill>
                    <a:schemeClr val="tx1"/>
                  </a:solidFill>
                </a:uFill>
              </a:rPr>
              <a:t>点</a:t>
            </a:r>
            <a:endParaRPr lang="zh-CN" altLang="en-US"/>
          </a:p>
        </p:txBody>
      </p:sp>
      <p:pic>
        <p:nvPicPr>
          <p:cNvPr id="3" name="内容占位符 2" descr="7b02bc87-8044-11f0-b656-7e38b983dbb6"/>
          <p:cNvPicPr>
            <a:picLocks noChangeAspect="1"/>
          </p:cNvPicPr>
          <p:nvPr>
            <p:ph idx="16392"/>
            <p:custDataLst>
              <p:tags r:id="rId2"/>
            </p:custDataLst>
          </p:nvPr>
        </p:nvPicPr>
        <p:blipFill>
          <a:blip r:embed="rId3"/>
          <a:srcRect l="969" r="969"/>
          <a:stretch>
            <a:fillRect/>
          </a:stretch>
        </p:blipFill>
        <p:spPr>
          <a:xfrm>
            <a:off x="609600" y="1524000"/>
            <a:ext cx="10972800" cy="1311729"/>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7"/>
          <p:cNvSpPr>
            <a:spLocks noGrp="1"/>
          </p:cNvSpPr>
          <p:nvPr>
            <p:ph type="body" idx="16393"/>
            <p:custDataLst>
              <p:tags r:id="rId4"/>
            </p:custDataLst>
          </p:nvPr>
        </p:nvSpPr>
        <p:spPr>
          <a:xfrm>
            <a:off x="2051957" y="3592286"/>
            <a:ext cx="50800" cy="14224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2204357" y="3592286"/>
            <a:ext cx="3098800" cy="1422400"/>
          </a:xfrm>
        </p:spPr>
        <p:txBody>
          <a:bodyPr/>
          <a:p>
            <a:r>
              <a:rPr lang="en-US" altLang="zh-CN"/>
              <a:t>1</a:t>
            </a:r>
            <a:r>
              <a:rPr lang="en-US" altLang="zh-CN">
                <a:cs typeface="Arial" panose="020B0604020202020204" pitchFamily="34" charset="0"/>
              </a:rPr>
              <a:t>.</a:t>
            </a:r>
            <a:r>
              <a:rPr lang="zh-CN" altLang="en-US"/>
              <a:t>计算的单位成本并不是完全成本，不能反映产品生产过程中发生的全部耗费</a:t>
            </a:r>
            <a:endParaRPr lang="zh-CN" altLang="en-US"/>
          </a:p>
        </p:txBody>
      </p:sp>
      <p:sp>
        <p:nvSpPr>
          <p:cNvPr id="10" name="装饰  3"/>
          <p:cNvSpPr>
            <a:spLocks noGrp="1"/>
          </p:cNvSpPr>
          <p:nvPr>
            <p:ph type="body" idx="16395"/>
            <p:custDataLst>
              <p:tags r:id="rId6"/>
            </p:custDataLst>
          </p:nvPr>
        </p:nvSpPr>
        <p:spPr>
          <a:xfrm>
            <a:off x="6707414" y="3592286"/>
            <a:ext cx="50800" cy="1422400"/>
          </a:xfrm>
        </p:spPr>
        <p:txBody>
          <a:bodyPr/>
          <a:p>
            <a:r>
              <a:rPr lang="zh-CN" altLang="en-US"/>
              <a:t> </a:t>
            </a:r>
            <a:endParaRPr lang="zh-CN" altLang="en-US"/>
          </a:p>
        </p:txBody>
      </p:sp>
      <p:sp>
        <p:nvSpPr>
          <p:cNvPr id="12" name="文本占位符 11"/>
          <p:cNvSpPr>
            <a:spLocks noGrp="1"/>
          </p:cNvSpPr>
          <p:nvPr>
            <p:ph type="body" idx="16391"/>
            <p:custDataLst>
              <p:tags r:id="rId7"/>
            </p:custDataLst>
          </p:nvPr>
        </p:nvSpPr>
        <p:spPr>
          <a:xfrm>
            <a:off x="6859814" y="3592286"/>
            <a:ext cx="3098800" cy="1422400"/>
          </a:xfrm>
        </p:spPr>
        <p:txBody>
          <a:bodyPr/>
          <a:p>
            <a:r>
              <a:rPr lang="en-US" altLang="zh-CN">
                <a:solidFill>
                  <a:schemeClr val="tx1"/>
                </a:solidFill>
              </a:rPr>
              <a:t>2</a:t>
            </a:r>
            <a:r>
              <a:rPr lang="en-US" altLang="zh-CN"/>
              <a:t>.</a:t>
            </a:r>
            <a:r>
              <a:rPr lang="zh-CN" altLang="en-US"/>
              <a:t>不能适应长期决策的需要</a:t>
            </a:r>
            <a:endParaRPr lang="zh-CN" altLang="en-US"/>
          </a:p>
        </p:txBody>
      </p:sp>
    </p:spTree>
    <p:custDataLst>
      <p:tags r:id="rId8"/>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0"/>
          <p:cNvSpPr>
            <a:spLocks noGrp="1"/>
          </p:cNvSpPr>
          <p:nvPr>
            <p:ph type="body" idx="16386"/>
            <p:custDataLst>
              <p:tags r:id="rId1"/>
            </p:custDataLst>
          </p:nvPr>
        </p:nvSpPr>
        <p:spPr/>
        <p:txBody>
          <a:bodyPr/>
          <a:p>
            <a:r>
              <a:rPr lang="zh-CN" altLang="en-US"/>
              <a:t>THE END</a:t>
            </a:r>
            <a:endParaRPr lang="zh-CN" altLang="en-US"/>
          </a:p>
        </p:txBody>
      </p:sp>
      <p:sp>
        <p:nvSpPr>
          <p:cNvPr id="3" name="标题 23"/>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一、管理会计中的成本概念</a:t>
            </a:r>
            <a:endParaRPr lang="zh-CN" altLang="en-US"/>
          </a:p>
        </p:txBody>
      </p:sp>
      <p:pic>
        <p:nvPicPr>
          <p:cNvPr id="3" name="内容占位符 2" descr="eca48870-7ffd-11f0-b656-7e38b983dbb6"/>
          <p:cNvPicPr>
            <a:picLocks noChangeAspect="1"/>
          </p:cNvPicPr>
          <p:nvPr>
            <p:ph idx="16388"/>
            <p:custDataLst>
              <p:tags r:id="rId2"/>
            </p:custDataLst>
          </p:nvPr>
        </p:nvPicPr>
        <p:blipFill>
          <a:blip r:embed="rId3"/>
          <a:srcRect l="3927" r="3843"/>
          <a:stretch>
            <a:fillRect/>
          </a:stretch>
        </p:blipFill>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494760" y="2715353"/>
            <a:ext cx="50800" cy="23368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647160" y="2715353"/>
            <a:ext cx="3276600" cy="406400"/>
          </a:xfrm>
        </p:spPr>
        <p:txBody>
          <a:bodyPr/>
          <a:p>
            <a:r>
              <a:rPr lang="zh-CN" altLang="en-US"/>
              <a:t>成本的概念与价值牺牲</a:t>
            </a:r>
            <a:endParaRPr lang="zh-CN" altLang="en-US"/>
          </a:p>
        </p:txBody>
      </p:sp>
      <p:sp>
        <p:nvSpPr>
          <p:cNvPr id="6" name="文本占位符 5"/>
          <p:cNvSpPr>
            <a:spLocks noGrp="1"/>
          </p:cNvSpPr>
          <p:nvPr>
            <p:ph type="body" idx="16387"/>
            <p:custDataLst>
              <p:tags r:id="rId6"/>
            </p:custDataLst>
          </p:nvPr>
        </p:nvSpPr>
        <p:spPr>
          <a:xfrm>
            <a:off x="647160" y="3223353"/>
            <a:ext cx="3276600" cy="1828800"/>
          </a:xfrm>
        </p:spPr>
        <p:txBody>
          <a:bodyPr/>
          <a:p>
            <a:r>
              <a:rPr lang="zh-CN" altLang="en-US"/>
              <a:t>从管理会计的角度看，成本是指企业在生产经营过程中对象化的，以货币形式表现的为达到一定目的而应当或可能发生的各种经济资源的价值牺牲或代价</a:t>
            </a:r>
            <a:endParaRPr lang="zh-CN" altLang="en-US"/>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二、成本按经济用途分类</a:t>
            </a:r>
            <a:endParaRPr lang="zh-CN" altLang="en-US"/>
          </a:p>
        </p:txBody>
      </p:sp>
      <p:pic>
        <p:nvPicPr>
          <p:cNvPr id="3" name="内容占位符 2" descr="ef13dda6-7ffd-11f0-ba7a-c64c0e180bbf"/>
          <p:cNvPicPr>
            <a:picLocks noChangeAspect="1"/>
          </p:cNvPicPr>
          <p:nvPr>
            <p:ph idx="16388"/>
            <p:custDataLst>
              <p:tags r:id="rId2"/>
            </p:custDataLst>
          </p:nvPr>
        </p:nvPicPr>
        <p:blipFill>
          <a:blip r:embed="rId3"/>
          <a:srcRect t="513" b="513"/>
          <a:stretch>
            <a:fillRect/>
          </a:stretch>
        </p:blipFill>
        <p:spPr>
          <a:xfrm>
            <a:off x="609600" y="1524000"/>
            <a:ext cx="10972800" cy="1862114"/>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p:spPr>
      </p:pic>
      <p:sp>
        <p:nvSpPr>
          <p:cNvPr id="4" name="文本占位符 3"/>
          <p:cNvSpPr>
            <a:spLocks noGrp="1"/>
          </p:cNvSpPr>
          <p:nvPr>
            <p:ph type="body" idx="16386"/>
            <p:custDataLst>
              <p:tags r:id="rId4"/>
            </p:custDataLst>
          </p:nvPr>
        </p:nvSpPr>
        <p:spPr>
          <a:xfrm>
            <a:off x="533040" y="4064143"/>
            <a:ext cx="10972800" cy="406400"/>
          </a:xfrm>
        </p:spPr>
        <p:txBody>
          <a:bodyPr/>
          <a:p>
            <a:r>
              <a:rPr lang="zh-CN" altLang="en-US"/>
              <a:t>成本的经济用途分类</a:t>
            </a:r>
            <a:endParaRPr lang="zh-CN" altLang="en-US"/>
          </a:p>
        </p:txBody>
      </p:sp>
      <p:sp>
        <p:nvSpPr>
          <p:cNvPr id="5" name="文本占位符 4"/>
          <p:cNvSpPr>
            <a:spLocks noGrp="1"/>
          </p:cNvSpPr>
          <p:nvPr>
            <p:ph type="body" idx="16387"/>
            <p:custDataLst>
              <p:tags r:id="rId5"/>
            </p:custDataLst>
          </p:nvPr>
        </p:nvSpPr>
        <p:spPr>
          <a:xfrm>
            <a:off x="533048" y="4680363"/>
            <a:ext cx="10972800" cy="304800"/>
          </a:xfrm>
        </p:spPr>
        <p:txBody>
          <a:bodyPr/>
          <a:p>
            <a:r>
              <a:rPr lang="zh-CN" altLang="en-US"/>
              <a:t>成本按其经济用途分，可以分为生产成本和非生产成本等，这种分类方式是财务会计中传统产品成本构成的重要基础</a:t>
            </a:r>
            <a:endParaRPr lang="zh-CN" altLang="en-US"/>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429000" cy="1524429"/>
          </a:xfrm>
        </p:spPr>
        <p:txBody>
          <a:bodyPr/>
          <a:p>
            <a:r>
              <a:rPr lang="zh-CN" altLang="en-US"/>
              <a:t>成本按经济用途分类：生产成本</a:t>
            </a:r>
            <a:endParaRPr lang="zh-CN" altLang="en-US"/>
          </a:p>
        </p:txBody>
      </p:sp>
      <p:sp>
        <p:nvSpPr>
          <p:cNvPr id="3" name="装饰  1"/>
          <p:cNvSpPr>
            <a:spLocks noGrp="1"/>
          </p:cNvSpPr>
          <p:nvPr>
            <p:ph type="body" idx="16387"/>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normAutofit fontScale="25000"/>
          </a:bodyPr>
          <a:p>
            <a:pPr>
              <a:spcAft>
                <a:spcPct val="63000"/>
              </a:spcAft>
            </a:pPr>
            <a:r>
              <a:rPr lang="zh-CN" altLang="en-US" sz="6400" b="1"/>
              <a:t>生产成本</a:t>
            </a:r>
            <a:r>
              <a:rPr lang="zh-CN" altLang="en-US" sz="6400"/>
              <a:t>，也称为制造成本，是指企业为生产产品或提供劳务而发生的成本。具体包括直接材料、直接人工和制造费用三个项目</a:t>
            </a:r>
            <a:endParaRPr lang="zh-CN" altLang="en-US" sz="6400"/>
          </a:p>
          <a:p>
            <a:pPr>
              <a:spcBef>
                <a:spcPct val="42000"/>
              </a:spcBef>
              <a:spcAft>
                <a:spcPct val="42000"/>
              </a:spcAft>
            </a:pPr>
            <a:r>
              <a:rPr lang="zh-CN" altLang="en-US" sz="6400" b="1"/>
              <a:t>直接材料</a:t>
            </a:r>
            <a:r>
              <a:rPr lang="zh-CN" altLang="en-US" sz="6400"/>
              <a:t>：即在生产过程中直接构成产品主要实体的原材料成本</a:t>
            </a:r>
            <a:endParaRPr lang="zh-CN" altLang="en-US" sz="6400"/>
          </a:p>
          <a:p>
            <a:pPr>
              <a:spcAft>
                <a:spcPct val="63000"/>
              </a:spcAft>
            </a:pPr>
            <a:r>
              <a:rPr lang="zh-CN" altLang="en-US" sz="6400" b="1"/>
              <a:t>直接人工</a:t>
            </a:r>
            <a:r>
              <a:rPr lang="zh-CN" altLang="en-US" sz="6400"/>
              <a:t>：即在生产过程中直接改变原材料的性质或形态所耗用的人工成本</a:t>
            </a:r>
            <a:endParaRPr lang="zh-CN" altLang="en-US" sz="6400"/>
          </a:p>
          <a:p>
            <a:pPr>
              <a:spcAft>
                <a:spcPct val="63000"/>
              </a:spcAft>
            </a:pPr>
            <a:r>
              <a:rPr lang="zh-CN" altLang="en-US" sz="6400" b="1"/>
              <a:t>制造费用</a:t>
            </a:r>
            <a:r>
              <a:rPr lang="zh-CN" altLang="en-US" sz="6400"/>
              <a:t>：</a:t>
            </a:r>
            <a:endParaRPr lang="zh-CN" altLang="en-US" sz="6400"/>
          </a:p>
          <a:p>
            <a:pPr>
              <a:spcAft>
                <a:spcPct val="63000"/>
              </a:spcAft>
            </a:pPr>
            <a:r>
              <a:rPr lang="zh-CN" altLang="en-US" sz="6400"/>
              <a:t>是指在生产过程中发生的不能归入上述两个项目，而需要采用分摊方式归集到相关产品中的其他支出</a:t>
            </a:r>
            <a:endParaRPr lang="zh-CN" altLang="en-US" sz="6400"/>
          </a:p>
          <a:p>
            <a:pPr>
              <a:spcBef>
                <a:spcPct val="42000"/>
              </a:spcBef>
              <a:spcAft>
                <a:spcPct val="42000"/>
              </a:spcAft>
            </a:pPr>
            <a:r>
              <a:rPr lang="zh-CN" altLang="en-US" sz="6400"/>
              <a:t>一般而言，直接材料与直接人工被视为生产成本构成中的直接成本，而制造费用则被视为间接成本</a:t>
            </a:r>
            <a:endParaRPr lang="zh-CN" altLang="en-US" sz="6400"/>
          </a:p>
          <a:p>
            <a:pPr>
              <a:spcBef>
                <a:spcPct val="42000"/>
              </a:spcBef>
              <a:spcAft>
                <a:spcPct val="63000"/>
              </a:spcAft>
            </a:pPr>
            <a:endParaRPr lang="zh-CN" altLang="en-US" sz="6400"/>
          </a:p>
        </p:txBody>
      </p:sp>
      <p:pic>
        <p:nvPicPr>
          <p:cNvPr id="6" name="图片 5" descr="post_object_image_2644266069"/>
          <p:cNvPicPr>
            <a:picLocks noChangeAspect="1"/>
          </p:cNvPicPr>
          <p:nvPr/>
        </p:nvPicPr>
        <p:blipFill>
          <a:blip r:embed="rId4"/>
          <a:stretch>
            <a:fillRect/>
          </a:stretch>
        </p:blipFill>
        <p:spPr>
          <a:xfrm>
            <a:off x="821837" y="2454627"/>
            <a:ext cx="2755645" cy="2953594"/>
          </a:xfrm>
          <a:prstGeom prst="rect">
            <a:avLst/>
          </a:prstGeom>
        </p:spPr>
      </p:pic>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429000" cy="1907228"/>
          </a:xfrm>
        </p:spPr>
        <p:txBody>
          <a:bodyPr/>
          <a:p>
            <a:r>
              <a:rPr lang="zh-CN" altLang="en-US"/>
              <a:t>成本按经济用途分类：非生产成本</a:t>
            </a:r>
            <a:endParaRPr lang="zh-CN" altLang="en-US"/>
          </a:p>
        </p:txBody>
      </p:sp>
      <p:sp>
        <p:nvSpPr>
          <p:cNvPr id="3" name="装饰  1"/>
          <p:cNvSpPr>
            <a:spLocks noGrp="1"/>
          </p:cNvSpPr>
          <p:nvPr>
            <p:ph type="body" idx="16387"/>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normAutofit fontScale="25000"/>
          </a:bodyPr>
          <a:p>
            <a:pPr>
              <a:spcBef>
                <a:spcPct val="42000"/>
              </a:spcBef>
              <a:spcAft>
                <a:spcPct val="42000"/>
              </a:spcAft>
            </a:pPr>
            <a:r>
              <a:rPr lang="zh-CN" altLang="en-US" sz="6400" b="1"/>
              <a:t>非生产成本</a:t>
            </a:r>
            <a:r>
              <a:rPr lang="zh-CN" altLang="en-US" sz="6400"/>
              <a:t>，也称为期间成本。主要包括管理费用、销售费用和财务费用</a:t>
            </a:r>
            <a:endParaRPr lang="zh-CN" altLang="en-US" sz="6400"/>
          </a:p>
          <a:p>
            <a:pPr>
              <a:spcAft>
                <a:spcPct val="63000"/>
              </a:spcAft>
            </a:pPr>
            <a:endParaRPr lang="zh-CN" altLang="en-US" sz="6400" b="1"/>
          </a:p>
          <a:p>
            <a:pPr>
              <a:spcAft>
                <a:spcPct val="63000"/>
              </a:spcAft>
            </a:pPr>
            <a:r>
              <a:rPr lang="zh-CN" altLang="en-US" sz="6400" b="1"/>
              <a:t>管理费用</a:t>
            </a:r>
            <a:r>
              <a:rPr lang="zh-CN" altLang="en-US" sz="6400"/>
              <a:t>：是指制造成本和销售费用以外的所有办公和管理费用，包括公司的董事会和行政部门发生的各种费用，如行政管理人员工资、办公费、固定资产的折旧费、保险费等</a:t>
            </a:r>
            <a:endParaRPr lang="zh-CN" altLang="en-US" sz="6400"/>
          </a:p>
          <a:p>
            <a:pPr>
              <a:spcBef>
                <a:spcPct val="42000"/>
              </a:spcBef>
              <a:spcAft>
                <a:spcPct val="42000"/>
              </a:spcAft>
            </a:pPr>
            <a:r>
              <a:rPr lang="zh-CN" altLang="en-US" sz="6400" b="1"/>
              <a:t>销售费用</a:t>
            </a:r>
            <a:r>
              <a:rPr lang="zh-CN" altLang="en-US" sz="6400"/>
              <a:t>：是指销售产品所发生的各项成本，如广告费、展销费、运输费以及专设销售机构的人工费等费用</a:t>
            </a:r>
            <a:endParaRPr lang="zh-CN" altLang="en-US" sz="6400"/>
          </a:p>
          <a:p>
            <a:pPr>
              <a:spcBef>
                <a:spcPct val="42000"/>
              </a:spcBef>
              <a:spcAft>
                <a:spcPct val="42000"/>
              </a:spcAft>
            </a:pPr>
            <a:r>
              <a:rPr lang="zh-CN" altLang="en-US" sz="6400" b="1"/>
              <a:t>财务费用</a:t>
            </a:r>
            <a:r>
              <a:rPr lang="zh-CN" altLang="en-US" sz="6400"/>
              <a:t>：指企业为筹集生产经营所需资金而发生的费用</a:t>
            </a:r>
            <a:endParaRPr lang="zh-CN" altLang="en-US" sz="6400"/>
          </a:p>
          <a:p>
            <a:pPr>
              <a:spcAft>
                <a:spcPct val="63000"/>
              </a:spcAft>
            </a:pPr>
            <a:r>
              <a:rPr lang="zh-CN" altLang="en-US" sz="6400"/>
              <a:t>成本按其经济用途划分形成的传统成本构成内容，也是财务会计中的完全成本法的成本结构</a:t>
            </a:r>
            <a:endParaRPr lang="zh-CN" altLang="en-US" sz="6400"/>
          </a:p>
          <a:p>
            <a:pPr>
              <a:spcBef>
                <a:spcPct val="42000"/>
              </a:spcBef>
              <a:spcAft>
                <a:spcPct val="63000"/>
              </a:spcAft>
            </a:pPr>
            <a:endParaRPr lang="zh-CN" altLang="en-US" sz="6400"/>
          </a:p>
        </p:txBody>
      </p:sp>
      <p:pic>
        <p:nvPicPr>
          <p:cNvPr id="6" name="图片 5" descr="post_object_image_2644266069"/>
          <p:cNvPicPr>
            <a:picLocks noChangeAspect="1"/>
          </p:cNvPicPr>
          <p:nvPr/>
        </p:nvPicPr>
        <p:blipFill>
          <a:blip r:embed="rId4"/>
          <a:stretch>
            <a:fillRect/>
          </a:stretch>
        </p:blipFill>
        <p:spPr>
          <a:xfrm>
            <a:off x="821837" y="2454627"/>
            <a:ext cx="2755645" cy="2953594"/>
          </a:xfrm>
          <a:prstGeom prst="rect">
            <a:avLst/>
          </a:prstGeom>
        </p:spPr>
      </p:pic>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ec7ccda7-7ffd-11f0-b967-4255ff607ee8"/>
          <p:cNvPicPr>
            <a:picLocks noChangeAspect="1"/>
          </p:cNvPicPr>
          <p:nvPr>
            <p:ph idx="16388"/>
            <p:custDataLst>
              <p:tags r:id="rId1"/>
            </p:custDataLst>
          </p:nvPr>
        </p:nvPicPr>
        <p:blipFill>
          <a:blip r:embed="rId2"/>
          <a:srcRect l="16034" t="44624" r="43624" b="4032"/>
          <a:stretch>
            <a:fillRect/>
          </a:stretch>
        </p:blipFill>
        <p:spPr>
          <a:xfrm>
            <a:off x="523470" y="1455186"/>
            <a:ext cx="4669282" cy="3947666"/>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6" name="文本占位符 5"/>
          <p:cNvSpPr/>
          <p:nvPr>
            <p:ph type="body" idx="16386"/>
            <p:custDataLst>
              <p:tags r:id="rId3"/>
            </p:custDataLst>
          </p:nvPr>
        </p:nvSpPr>
        <p:spPr>
          <a:xfrm>
            <a:off x="6416270" y="1542052"/>
            <a:ext cx="5080000" cy="406400"/>
          </a:xfrm>
        </p:spPr>
        <p:txBody>
          <a:bodyPr/>
          <a:p>
            <a:r>
              <a:rPr lang="zh-CN" altLang="en-US"/>
              <a:t>成本按经济用途分类的缺陷</a:t>
            </a:r>
            <a:endParaRPr lang="zh-CN" altLang="en-US"/>
          </a:p>
        </p:txBody>
      </p:sp>
      <p:sp>
        <p:nvSpPr>
          <p:cNvPr id="5" name="文本占位符 4"/>
          <p:cNvSpPr>
            <a:spLocks noGrp="1"/>
          </p:cNvSpPr>
          <p:nvPr>
            <p:ph type="body" idx="16387"/>
            <p:custDataLst>
              <p:tags r:id="rId4"/>
            </p:custDataLst>
          </p:nvPr>
        </p:nvSpPr>
        <p:spPr>
          <a:xfrm>
            <a:off x="6416270" y="2100852"/>
            <a:ext cx="5080000" cy="2438400"/>
          </a:xfrm>
        </p:spPr>
        <p:txBody>
          <a:bodyPr/>
          <a:p>
            <a:r>
              <a:rPr lang="zh-CN" altLang="en-US"/>
              <a:t>这种分类没有同企业的生产能力相结合，所以不利于经营决策，也不能解释成本与业务量之间的变动关系。</a:t>
            </a:r>
            <a:endParaRPr lang="zh-CN" altLang="en-US"/>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429000" cy="663131"/>
          </a:xfrm>
        </p:spPr>
        <p:txBody>
          <a:bodyPr/>
          <a:p>
            <a:r>
              <a:rPr lang="zh-CN" altLang="en-US" sz="3200"/>
              <a:t>三、成本性态分类</a:t>
            </a:r>
            <a:endParaRPr lang="zh-CN" altLang="en-US" sz="3200"/>
          </a:p>
        </p:txBody>
      </p:sp>
      <p:sp>
        <p:nvSpPr>
          <p:cNvPr id="3" name="装饰  1"/>
          <p:cNvSpPr>
            <a:spLocks noGrp="1"/>
          </p:cNvSpPr>
          <p:nvPr>
            <p:ph type="body" idx="16387"/>
            <p:custDataLst>
              <p:tags r:id="rId2"/>
            </p:custDataLst>
          </p:nvPr>
        </p:nvSpPr>
        <p:spPr>
          <a:xfrm>
            <a:off x="485259" y="1336918"/>
            <a:ext cx="11097141" cy="4911482"/>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609608" y="1602359"/>
            <a:ext cx="10566392" cy="4112641"/>
          </a:xfrm>
        </p:spPr>
        <p:txBody>
          <a:bodyPr>
            <a:normAutofit fontScale="25000"/>
          </a:bodyPr>
          <a:p>
            <a:pPr>
              <a:spcBef>
                <a:spcPct val="42000"/>
              </a:spcBef>
              <a:spcAft>
                <a:spcPct val="42000"/>
              </a:spcAft>
            </a:pPr>
            <a:r>
              <a:rPr lang="zh-CN" altLang="en-US" sz="6400" b="1"/>
              <a:t>（一）成本性态的含义</a:t>
            </a:r>
            <a:endParaRPr lang="zh-CN" altLang="en-US" sz="6400" b="1"/>
          </a:p>
          <a:p>
            <a:pPr>
              <a:spcBef>
                <a:spcPct val="42000"/>
              </a:spcBef>
              <a:spcAft>
                <a:spcPct val="42000"/>
              </a:spcAft>
            </a:pPr>
            <a:r>
              <a:rPr lang="zh-CN" altLang="en-US" sz="6400"/>
              <a:t>成本性态是指在一定条件下成本总额与特定业务量之间在数量方面的依存关系，又称为成本习性</a:t>
            </a:r>
            <a:endParaRPr lang="zh-CN" altLang="en-US" sz="6400"/>
          </a:p>
          <a:p>
            <a:pPr>
              <a:spcAft>
                <a:spcPct val="63000"/>
              </a:spcAft>
            </a:pPr>
            <a:endParaRPr lang="zh-CN" altLang="en-US" sz="6400" b="1"/>
          </a:p>
          <a:p>
            <a:pPr>
              <a:spcAft>
                <a:spcPct val="63000"/>
              </a:spcAft>
            </a:pPr>
            <a:r>
              <a:rPr lang="zh-CN" altLang="en-US" sz="6400" b="1"/>
              <a:t>成本总额</a:t>
            </a:r>
            <a:r>
              <a:rPr lang="zh-CN" altLang="en-US" sz="6400"/>
              <a:t>是指为取得营业收入而发生的营业成本费用，包括全部生产成本和销售费用、管理费用及财务费用等非生产成本</a:t>
            </a:r>
            <a:endParaRPr lang="zh-CN" altLang="en-US" sz="6400"/>
          </a:p>
          <a:p>
            <a:pPr>
              <a:spcAft>
                <a:spcPct val="63000"/>
              </a:spcAft>
            </a:pPr>
            <a:r>
              <a:rPr lang="zh-CN" altLang="en-US" sz="6400" b="1"/>
              <a:t>特定业务量（成本动因）</a:t>
            </a:r>
            <a:r>
              <a:rPr lang="zh-CN" altLang="en-US" sz="6400"/>
              <a:t>是指企业在一定的生产经营期内投入或完成的经营工作量的总称，既可以用产品的单位数表示，也可以用生产工作量的直接人工小时或机器工作小时等表示。一定条件则是指在一定的期间与一定的业务量水平，也即相对范围</a:t>
            </a:r>
            <a:endParaRPr lang="zh-CN" altLang="en-US" sz="6400"/>
          </a:p>
        </p:txBody>
      </p:sp>
    </p:spTree>
    <p:custDataLst>
      <p:tags r:id="rId4"/>
    </p:custDataLst>
  </p:cSld>
  <p:clrMapOvr>
    <a:masterClrMapping/>
  </p:clrMapOvr>
</p:sld>
</file>

<file path=ppt/tags/tag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1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10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01.xml><?xml version="1.0" encoding="utf-8"?>
<p:tagLst xmlns:p="http://schemas.openxmlformats.org/presentationml/2006/main">
  <p:tag name="KSO_WM_BEAUTIFY_FLAG" val="#fgm#"/>
  <p:tag name="KSO_WM_DIAGRAM_GROUP_CODE" val="1"/>
  <p:tag name="KSO_WM_FIGMA_FLAG" val="#fgm#"/>
  <p:tag name="KSO_WM_UNIT_INDEX" val="1_6_2"/>
  <p:tag name="KSO_WM_UNIT_SUBTYPE" val="d"/>
  <p:tag name="KSO_WM_UNIT_TYPE" val="l_h_i"/>
</p:tagLst>
</file>

<file path=ppt/tags/tag10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06.xml><?xml version="1.0" encoding="utf-8"?>
<p:tagLst xmlns:p="http://schemas.openxmlformats.org/presentationml/2006/main">
  <p:tag name="KSO_WM_BEAUTIFY_FLAG" val="#fgm#"/>
  <p:tag name="KSO_WM_FIGMA_FLAG" val="#fgm#"/>
  <p:tag name="KSO_WM_UNIT_INDEX" val="1"/>
  <p:tag name="KSO_WM_UNIT_TYPE" val="a"/>
  <p:tag name="KSO_WM_LAYOUT_CHECK_HASH" val="45fb4d125fdbd45f2bca104b952eb924f84923bd"/>
  <p:tag name="KSO_WM_NEWLAYOUT_GROUP_ID" val="layout_10012"/>
  <p:tag name="KSO_WM_NEWLAYOUT_ID" val="slide_d2f5d0976aa46ad9"/>
</p:tagLst>
</file>

<file path=ppt/tags/tag107.xml><?xml version="1.0" encoding="utf-8"?>
<p:tagLst xmlns:p="http://schemas.openxmlformats.org/presentationml/2006/main">
  <p:tag name="KSO_WM_BEAUTIFY_FLAG" val="#fgm#"/>
  <p:tag name="KSO_WM_FIGMA_FLAG" val="#fgm#"/>
  <p:tag name="KSO_WM_UNIT_INDEX" val="1"/>
  <p:tag name="KSO_WM_UNIT_TYPE" val="d"/>
</p:tagLst>
</file>

<file path=ppt/tags/tag1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8485fd9cc9abd51187fba534a5f1a3499816b8f2"/>
  <p:tag name="KSO_WM_NEWLAYOUT_ID" val="9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13.xml><?xml version="1.0" encoding="utf-8"?>
<p:tagLst xmlns:p="http://schemas.openxmlformats.org/presentationml/2006/main">
  <p:tag name="KSO_WM_BEAUTIFY_FLAG" val="#fgm#"/>
  <p:tag name="KSO_WM_FIGMA_FLAG" val="#fgm#"/>
  <p:tag name="KSO_WM_UNIT_INDEX" val="1"/>
  <p:tag name="KSO_WM_UNIT_TYPE" val="a"/>
  <p:tag name="KSO_WM_LAYOUT_CHECK_HASH" val="caa92a321ef275b02b9bca0dec8e9f39f28e4798"/>
  <p:tag name="KSO_WM_NEWLAYOUT_GROUP_ID" val="layout_59"/>
  <p:tag name="KSO_WM_NEWLAYOUT_ID" val="slide_bb541080977a002b"/>
</p:tagLst>
</file>

<file path=ppt/tags/tag114.xml><?xml version="1.0" encoding="utf-8"?>
<p:tagLst xmlns:p="http://schemas.openxmlformats.org/presentationml/2006/main">
  <p:tag name="KSO_WM_BEAUTIFY_FLAG" val="#fgm#"/>
  <p:tag name="KSO_WM_FIGMA_FLAG" val="#fgm#"/>
  <p:tag name="KSO_WM_UNIT_INDEX" val="1"/>
  <p:tag name="KSO_WM_UNIT_TYPE" val="d"/>
</p:tagLst>
</file>

<file path=ppt/tags/tag1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27.xml><?xml version="1.0" encoding="utf-8"?>
<p:tagLst xmlns:p="http://schemas.openxmlformats.org/presentationml/2006/main">
  <p:tag name="KSO_WM_BEAUTIFY_FLAG" val="#fgm#"/>
  <p:tag name="KSO_WM_FIGMA_FLAG" val="#fgm#"/>
  <p:tag name="KSO_WM_UNIT_INDEX" val="1"/>
  <p:tag name="KSO_WM_UNIT_TYPE" val="a"/>
  <p:tag name="KSO_WM_LAYOUT_CHECK_HASH" val="7b2010dd5ecea98c55d605771283e7fd50134cf3"/>
  <p:tag name="KSO_WM_NEWLAYOUT_GROUP_ID" val="layout_10013"/>
  <p:tag name="KSO_WM_NEWLAYOUT_ID" val="slide_7c911e96ddc6fbd5"/>
</p:tagLst>
</file>

<file path=ppt/tags/tag128.xml><?xml version="1.0" encoding="utf-8"?>
<p:tagLst xmlns:p="http://schemas.openxmlformats.org/presentationml/2006/main">
  <p:tag name="KSO_WM_BEAUTIFY_FLAG" val="#fgm#"/>
  <p:tag name="KSO_WM_FIGMA_FLAG" val="#fgm#"/>
  <p:tag name="KSO_WM_UNIT_INDEX" val="1"/>
  <p:tag name="KSO_WM_UNIT_TYPE" val="d"/>
</p:tagLst>
</file>

<file path=ppt/tags/tag1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34.xml><?xml version="1.0" encoding="utf-8"?>
<p:tagLst xmlns:p="http://schemas.openxmlformats.org/presentationml/2006/main">
  <p:tag name="KSO_WM_BEAUTIFY_FLAG" val="#fgm#"/>
  <p:tag name="KSO_WM_FIGMA_FLAG" val="#fgm#"/>
  <p:tag name="KSO_WM_UNIT_INDEX" val="1"/>
  <p:tag name="KSO_WM_UNIT_TYPE" val="a"/>
  <p:tag name="KSO_WM_LAYOUT_CHECK_HASH" val="64fef5c6de27d2e012c9eea821ff557e5c3f3f28"/>
  <p:tag name="KSO_WM_NEWLAYOUT_GROUP_ID" val="layout_63"/>
  <p:tag name="KSO_WM_NEWLAYOUT_ID" val="slide_689cc42e3710f731"/>
</p:tagLst>
</file>

<file path=ppt/tags/tag135.xml><?xml version="1.0" encoding="utf-8"?>
<p:tagLst xmlns:p="http://schemas.openxmlformats.org/presentationml/2006/main">
  <p:tag name="KSO_WM_BEAUTIFY_FLAG" val="#fgm#"/>
  <p:tag name="KSO_WM_FIGMA_FLAG" val="#fgm#"/>
  <p:tag name="KSO_WM_UNIT_INDEX" val="1"/>
  <p:tag name="KSO_WM_UNIT_TYPE" val="d"/>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41.xml><?xml version="1.0" encoding="utf-8"?>
<p:tagLst xmlns:p="http://schemas.openxmlformats.org/presentationml/2006/main">
  <p:tag name="KSO_WM_BEAUTIFY_FLAG" val="#fgm#"/>
  <p:tag name="KSO_WM_FIGMA_FLAG" val="#fgm#"/>
  <p:tag name="KSO_WM_UNIT_INDEX" val="1"/>
  <p:tag name="KSO_WM_UNIT_TYPE" val="a"/>
  <p:tag name="KSO_WM_LAYOUT_CHECK_HASH" val="e19258e0afcbe129bbcf69f38d913fe72740520f"/>
  <p:tag name="KSO_WM_NEWLAYOUT_GROUP_ID" val="layout_10007"/>
  <p:tag name="KSO_WM_NEWLAYOUT_ID" val="slide_9547ab25099e8887"/>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xml><?xml version="1.0" encoding="utf-8"?>
<p:tagLst xmlns:p="http://schemas.openxmlformats.org/presentationml/2006/main">
  <p:tag name="KSO_WM_BEAUTIFY_FLAG" val="#fgm#"/>
  <p:tag name="KSO_WM_FIGMA_FLAG" val="#fgm#"/>
  <p:tag name="KSO_WM_UNIT_INDEX" val="1"/>
  <p:tag name="KSO_WM_UNIT_TYPE" val="a"/>
  <p:tag name="KSO_WM_LAYOUT_CHECK_HASH" val="2a49334b19b7eef1eb6b68d1b251207be567cfa4"/>
  <p:tag name="KSO_WM_NEWLAYOUT_GROUP_ID" val="layout_10009"/>
  <p:tag name="KSO_WM_NEWLAYOUT_ID" val="slide_207a04935508193d"/>
</p:tagLst>
</file>

<file path=ppt/tags/tag15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15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2.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15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57.xml><?xml version="1.0" encoding="utf-8"?>
<p:tagLst xmlns:p="http://schemas.openxmlformats.org/presentationml/2006/main">
  <p:tag name="KSO_WM_BEAUTIFY_FLAG" val="#fgm#"/>
  <p:tag name="KSO_WM_FIGMA_FLAG" val="#fgm#"/>
  <p:tag name="KSO_WM_UNIT_INDEX" val="1"/>
  <p:tag name="KSO_WM_UNIT_TYPE" val="a"/>
  <p:tag name="KSO_WM_LAYOUT_CHECK_HASH" val="a4d45ce104ff9b8dd9db51903e4914ed238ceb50"/>
  <p:tag name="KSO_WM_NEWLAYOUT_GROUP_ID" val="layout_51"/>
  <p:tag name="KSO_WM_NEWLAYOUT_ID" val="slide_faeb64cce26c60d8"/>
</p:tagLst>
</file>

<file path=ppt/tags/tag158.xml><?xml version="1.0" encoding="utf-8"?>
<p:tagLst xmlns:p="http://schemas.openxmlformats.org/presentationml/2006/main">
  <p:tag name="KSO_WM_BEAUTIFY_FLAG" val="#fgm#"/>
  <p:tag name="KSO_WM_FIGMA_FLAG" val="#fgm#"/>
  <p:tag name="KSO_WM_UNIT_INDEX" val="1"/>
  <p:tag name="KSO_WM_UNIT_TYPE" val="d"/>
</p:tagLst>
</file>

<file path=ppt/tags/tag1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65.xml><?xml version="1.0" encoding="utf-8"?>
<p:tagLst xmlns:p="http://schemas.openxmlformats.org/presentationml/2006/main">
  <p:tag name="KSO_WM_BEAUTIFY_FLAG" val="#fgm#"/>
  <p:tag name="KSO_WM_FIGMA_FLAG" val="#fgm#"/>
  <p:tag name="KSO_WM_UNIT_INDEX" val="1"/>
  <p:tag name="KSO_WM_UNIT_TYPE" val="a"/>
  <p:tag name="KSO_WM_LAYOUT_CHECK_HASH" val="a1744ac87eae96e907a93e9ca5ff343012a503c8"/>
  <p:tag name="KSO_WM_NEWLAYOUT_GROUP_ID" val="layout_61"/>
  <p:tag name="KSO_WM_NEWLAYOUT_ID" val="slide_8a189ba0821da065"/>
</p:tagLst>
</file>

<file path=ppt/tags/tag166.xml><?xml version="1.0" encoding="utf-8"?>
<p:tagLst xmlns:p="http://schemas.openxmlformats.org/presentationml/2006/main">
  <p:tag name="KSO_WM_BEAUTIFY_FLAG" val="#fgm#"/>
  <p:tag name="KSO_WM_FIGMA_FLAG" val="#fgm#"/>
  <p:tag name="KSO_WM_UNIT_INDEX" val="1"/>
  <p:tag name="KSO_WM_UNIT_TYPE" val="d"/>
</p:tagLst>
</file>

<file path=ppt/tags/tag16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72.xml><?xml version="1.0" encoding="utf-8"?>
<p:tagLst xmlns:p="http://schemas.openxmlformats.org/presentationml/2006/main">
  <p:tag name="KSO_WM_BEAUTIFY_FLAG" val="#fgm#"/>
  <p:tag name="KSO_WM_FIGMA_FLAG" val="#fgm#"/>
  <p:tag name="KSO_WM_UNIT_INDEX" val="1"/>
  <p:tag name="KSO_WM_UNIT_TYPE" val="a"/>
  <p:tag name="KSO_WM_LAYOUT_CHECK_HASH" val="dbd1f3449f7dd788645566d632bef28144965a51"/>
  <p:tag name="KSO_WM_NEWLAYOUT_GROUP_ID" val="layout_10003"/>
  <p:tag name="KSO_WM_NEWLAYOUT_ID" val="slide_d716f5253f8e5c09"/>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82.xml><?xml version="1.0" encoding="utf-8"?>
<p:tagLst xmlns:p="http://schemas.openxmlformats.org/presentationml/2006/main">
  <p:tag name="KSO_WM_BEAUTIFY_FLAG" val="#fgm#"/>
  <p:tag name="KSO_WM_FIGMA_FLAG" val="#fgm#"/>
  <p:tag name="KSO_WM_UNIT_INDEX" val="1"/>
  <p:tag name="KSO_WM_UNIT_TYPE" val="a"/>
  <p:tag name="KSO_WM_LAYOUT_CHECK_HASH" val="4d4533377579b8ed0ebdefbff56a37e9f266797d"/>
  <p:tag name="KSO_WM_NEWLAYOUT_GROUP_ID" val="layout_62"/>
  <p:tag name="KSO_WM_NEWLAYOUT_ID" val="slide_bc6a679b50444738"/>
</p:tagLst>
</file>

<file path=ppt/tags/tag183.xml><?xml version="1.0" encoding="utf-8"?>
<p:tagLst xmlns:p="http://schemas.openxmlformats.org/presentationml/2006/main">
  <p:tag name="KSO_WM_BEAUTIFY_FLAG" val="#fgm#"/>
  <p:tag name="KSO_WM_FIGMA_FLAG" val="#fgm#"/>
  <p:tag name="KSO_WM_UNIT_INDEX" val="1"/>
  <p:tag name="KSO_WM_UNIT_TYPE" val="d"/>
</p:tagLst>
</file>

<file path=ppt/tags/tag18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90.xml><?xml version="1.0" encoding="utf-8"?>
<p:tagLst xmlns:p="http://schemas.openxmlformats.org/presentationml/2006/main">
  <p:tag name="KSO_WM_BEAUTIFY_FLAG" val="#fgm#"/>
  <p:tag name="KSO_WM_FIGMA_FLAG" val="#fgm#"/>
  <p:tag name="KSO_WM_UNIT_INDEX" val="1"/>
  <p:tag name="KSO_WM_UNIT_TYPE" val="a"/>
  <p:tag name="KSO_WM_LAYOUT_CHECK_HASH" val="ac1a99fed57b8b36fab5429a690112dcc7812b45"/>
  <p:tag name="KSO_WM_NEWLAYOUT_GROUP_ID" val="layout_10004"/>
  <p:tag name="KSO_WM_NEWLAYOUT_ID" val="slide_ef5e123a78bc12b4"/>
</p:tagLst>
</file>

<file path=ppt/tags/tag1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197.xml><?xml version="1.0" encoding="utf-8"?>
<p:tagLst xmlns:p="http://schemas.openxmlformats.org/presentationml/2006/main">
  <p:tag name="KSO_WM_BEAUTIFY_FLAG" val="#fgm#"/>
  <p:tag name="KSO_WM_FIGMA_FLAG" val="#fgm#"/>
  <p:tag name="KSO_WM_UNIT_INDEX" val="1"/>
  <p:tag name="KSO_WM_UNIT_TYPE" val="a"/>
  <p:tag name="KSO_WM_LAYOUT_CHECK_HASH" val="2b5ead191e6424753f1ae59bdc315b9b11815baa"/>
  <p:tag name="KSO_WM_NEWLAYOUT_GROUP_ID" val="layout_10007"/>
  <p:tag name="KSO_WM_NEWLAYOUT_ID" val="slide_c162246a47120d9c"/>
</p:tagLst>
</file>

<file path=ppt/tags/tag1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0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07.xml><?xml version="1.0" encoding="utf-8"?>
<p:tagLst xmlns:p="http://schemas.openxmlformats.org/presentationml/2006/main">
  <p:tag name="KSO_WM_BEAUTIFY_FLAG" val="#fgm#"/>
  <p:tag name="KSO_WM_FIGMA_FLAG" val="#fgm#"/>
  <p:tag name="KSO_WM_UNIT_INDEX" val="1"/>
  <p:tag name="KSO_WM_UNIT_TYPE" val="a"/>
  <p:tag name="KSO_WM_LAYOUT_CHECK_HASH" val="f94d998894da85a93e3ee3f438461807f600f382"/>
  <p:tag name="KSO_WM_NEWLAYOUT_GROUP_ID" val="layout_34"/>
  <p:tag name="KSO_WM_NEWLAYOUT_ID" val="slide_758c0c38998d981e"/>
</p:tagLst>
</file>

<file path=ppt/tags/tag2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1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xml><?xml version="1.0" encoding="utf-8"?>
<p:tagLst xmlns:p="http://schemas.openxmlformats.org/presentationml/2006/main">
  <p:tag name="KSO_WM_BEAUTIFY_FLAG" val="#fgm#"/>
  <p:tag name="KSO_WM_FIGMA_FLAG" val="#fgm#"/>
  <p:tag name="KSO_WM_UNIT_INDEX" val="1"/>
  <p:tag name="KSO_WM_UNIT_TYPE" val="a"/>
  <p:tag name="KSO_WM_LAYOUT_CHECK_HASH" val="ee136ece99e324d46c86db6d1d5e12a0e965f650"/>
  <p:tag name="KSO_WM_NEWLAYOUT_GROUP_ID" val="layout_30"/>
  <p:tag name="KSO_WM_NEWLAYOUT_ID" val="slide_bcb0111aa6fc84f8"/>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23.xml><?xml version="1.0" encoding="utf-8"?>
<p:tagLst xmlns:p="http://schemas.openxmlformats.org/presentationml/2006/main">
  <p:tag name="KSO_WM_BEAUTIFY_FLAG" val="#fgm#"/>
  <p:tag name="KSO_WM_FIGMA_FLAG" val="#fgm#"/>
  <p:tag name="KSO_WM_UNIT_INDEX" val="1"/>
  <p:tag name="KSO_WM_UNIT_TYPE" val="a"/>
  <p:tag name="KSO_WM_LAYOUT_CHECK_HASH" val="4187111ee74cb4ddb5c9ac0ed3cd9b1659213aca"/>
  <p:tag name="KSO_WM_NEWLAYOUT_GROUP_ID" val="layout_2"/>
  <p:tag name="KSO_WM_NEWLAYOUT_ID" val="slide_575721c834a94fa4"/>
</p:tagLst>
</file>

<file path=ppt/tags/tag2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2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xml><?xml version="1.0" encoding="utf-8"?>
<p:tagLst xmlns:p="http://schemas.openxmlformats.org/presentationml/2006/main">
  <p:tag name="KSO_WM_BEAUTIFY_FLAG" val="#fgm#"/>
  <p:tag name="KSO_WM_FIGMA_FLAG" val="#fgm#"/>
  <p:tag name="KSO_WM_UNIT_INDEX" val="1"/>
  <p:tag name="KSO_WM_UNIT_TYPE" val="d"/>
</p:tagLst>
</file>

<file path=ppt/tags/tag2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35.xml><?xml version="1.0" encoding="utf-8"?>
<p:tagLst xmlns:p="http://schemas.openxmlformats.org/presentationml/2006/main">
  <p:tag name="KSO_WM_BEAUTIFY_FLAG" val="#fgm#"/>
  <p:tag name="KSO_WM_FIGMA_FLAG" val="#fgm#"/>
  <p:tag name="KSO_WM_UNIT_INDEX" val="1"/>
  <p:tag name="KSO_WM_UNIT_TYPE" val="a"/>
  <p:tag name="KSO_WM_LAYOUT_CHECK_HASH" val="4a349f910ca05931fe83532fdc8492c11dfa2a2b"/>
  <p:tag name="KSO_WM_NEWLAYOUT_GROUP_ID" val="layout_26"/>
  <p:tag name="KSO_WM_NEWLAYOUT_ID" val="slide_f2f0a703e5376311"/>
</p:tagLst>
</file>

<file path=ppt/tags/tag2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55.xml><?xml version="1.0" encoding="utf-8"?>
<p:tagLst xmlns:p="http://schemas.openxmlformats.org/presentationml/2006/main">
  <p:tag name="KSO_WM_BEAUTIFY_FLAG" val="#fgm#"/>
  <p:tag name="KSO_WM_FIGMA_FLAG" val="#fgm#"/>
  <p:tag name="KSO_WM_UNIT_INDEX" val="1"/>
  <p:tag name="KSO_WM_UNIT_TYPE" val="a"/>
  <p:tag name="KSO_WM_LAYOUT_CHECK_HASH" val="c8ee47d114ea2c21cedb17024d6d6f225940581e"/>
  <p:tag name="KSO_WM_NEWLAYOUT_GROUP_ID" val="layout_10021"/>
  <p:tag name="KSO_WM_NEWLAYOUT_ID" val="slide_71027db6348fe368"/>
</p:tagLst>
</file>

<file path=ppt/tags/tag256.xml><?xml version="1.0" encoding="utf-8"?>
<p:tagLst xmlns:p="http://schemas.openxmlformats.org/presentationml/2006/main">
  <p:tag name="KSO_WM_BEAUTIFY_FLAG" val="#fgm#"/>
  <p:tag name="KSO_WM_FIGMA_FLAG" val="#fgm#"/>
  <p:tag name="KSO_WM_UNIT_INDEX" val="1"/>
  <p:tag name="KSO_WM_UNIT_TYPE" val="f"/>
</p:tagLst>
</file>

<file path=ppt/tags/tag2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6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26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70.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Lst>
</file>

<file path=ppt/tags/tag271.xml><?xml version="1.0" encoding="utf-8"?>
<p:tagLst xmlns:p="http://schemas.openxmlformats.org/presentationml/2006/main">
  <p:tag name="KSO_WM_BEAUTIFY_FLAG" val="#fgm#"/>
  <p:tag name="KSO_WM_FIGMA_FLAG" val="#fgm#"/>
  <p:tag name="KSO_WM_UNIT_INDEX" val="1"/>
  <p:tag name="KSO_WM_UNIT_TYPE" val="f"/>
</p:tagLst>
</file>

<file path=ppt/tags/tag2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1.xml><?xml version="1.0" encoding="utf-8"?>
<p:tagLst xmlns:p="http://schemas.openxmlformats.org/presentationml/2006/main">
  <p:tag name="KSO_WM_BEAUTIFY_FLAG" val="#fgm#"/>
  <p:tag name="KSO_WM_FIGMA_FLAG" val="#fgm#"/>
  <p:tag name="KSO_WM_UNIT_INDEX" val="1"/>
  <p:tag name="KSO_WM_UNIT_TYPE" val="a"/>
  <p:tag name="KSO_WM_LAYOUT_CHECK_HASH" val="52ad8c5d42fde3983900a11b6dbb458592349b05"/>
  <p:tag name="KSO_WM_NEWLAYOUT_GROUP_ID" val="layout_30"/>
  <p:tag name="KSO_WM_NEWLAYOUT_ID" val="slide_e9c9b466aa0ef847"/>
</p:tagLst>
</file>

<file path=ppt/tags/tag282.xml><?xml version="1.0" encoding="utf-8"?>
<p:tagLst xmlns:p="http://schemas.openxmlformats.org/presentationml/2006/main">
  <p:tag name="KSO_WM_BEAUTIFY_FLAG" val="#fgm#"/>
  <p:tag name="KSO_WM_FIGMA_FLAG" val="#fgm#"/>
  <p:tag name="KSO_WM_UNIT_INDEX" val="1"/>
  <p:tag name="KSO_WM_UNIT_TYPE" val="d"/>
</p:tagLst>
</file>

<file path=ppt/tags/tag2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89.xml><?xml version="1.0" encoding="utf-8"?>
<p:tagLst xmlns:p="http://schemas.openxmlformats.org/presentationml/2006/main">
  <p:tag name="KSO_WM_BEAUTIFY_FLAG" val="#fgm#"/>
  <p:tag name="KSO_WM_FIGMA_FLAG" val="#fgm#"/>
  <p:tag name="KSO_WM_UNIT_INDEX" val="1"/>
  <p:tag name="KSO_WM_UNIT_TYPE" val="a"/>
  <p:tag name="KSO_WM_LAYOUT_CHECK_HASH" val="7f3bd9cef4dd9158d21a7951d39ec658ab8a786e"/>
  <p:tag name="KSO_WM_NEWLAYOUT_GROUP_ID" val="layout_10014"/>
  <p:tag name="KSO_WM_NEWLAYOUT_ID" val="slide_32beab135281aea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296.xml><?xml version="1.0" encoding="utf-8"?>
<p:tagLst xmlns:p="http://schemas.openxmlformats.org/presentationml/2006/main">
  <p:tag name="KSO_WM_BEAUTIFY_FLAG" val="#fgm#"/>
  <p:tag name="KSO_WM_FIGMA_FLAG" val="#fgm#"/>
  <p:tag name="KSO_WM_UNIT_INDEX" val="1"/>
  <p:tag name="KSO_WM_UNIT_TYPE" val="a"/>
  <p:tag name="KSO_WM_LAYOUT_CHECK_HASH" val="bfc86c0e3e9c5dfe0729829bf510d63a907ae646"/>
  <p:tag name="KSO_WM_NEWLAYOUT_GROUP_ID" val="layout_14"/>
  <p:tag name="KSO_WM_NEWLAYOUT_ID" val="slide_fbd1737be693ef9a"/>
</p:tagLst>
</file>

<file path=ppt/tags/tag29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98.xml><?xml version="1.0" encoding="utf-8"?>
<p:tagLst xmlns:p="http://schemas.openxmlformats.org/presentationml/2006/main">
  <p:tag name="KSO_WM_BEAUTIFY_FLAG" val="#fgm#"/>
  <p:tag name="KSO_WM_FIGMA_FLAG" val="#fgm#"/>
  <p:tag name="KSO_WM_UNIT_INDEX" val="1"/>
  <p:tag name="KSO_WM_UNIT_TYPE" val="f"/>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0.xml><?xml version="1.0" encoding="utf-8"?>
<p:tagLst xmlns:p="http://schemas.openxmlformats.org/presentationml/2006/main">
  <p:tag name="KSO_WM_BEAUTIFY_FLAG" val="#fgm#"/>
  <p:tag name="KSO_WM_FIGMA_FLAG" val="#fgm#"/>
  <p:tag name="KSO_WM_UNIT_INDEX" val="1"/>
  <p:tag name="KSO_WM_UNIT_TYPE" val="a"/>
  <p:tag name="KSO_WM_LAYOUT_CHECK_HASH" val="8ecce26b5ff5412436f464f77e26a32b8e6f9100"/>
  <p:tag name="KSO_WM_NEWLAYOUT_GROUP_ID" val="layout_10010"/>
  <p:tag name="KSO_WM_NEWLAYOUT_ID" val="slide_404d12f574c9819b"/>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02.xml><?xml version="1.0" encoding="utf-8"?>
<p:tagLst xmlns:p="http://schemas.openxmlformats.org/presentationml/2006/main">
  <p:tag name="KSO_WM_BEAUTIFY_FLAG" val="#fgm#"/>
  <p:tag name="KSO_WM_FIGMA_FLAG" val="#fgm#"/>
  <p:tag name="KSO_WM_UNIT_INDEX" val="1"/>
  <p:tag name="KSO_WM_UNIT_TYPE" val="a"/>
  <p:tag name="KSO_WM_LAYOUT_CHECK_HASH" val="e684b206c6bc02673741fd6766fc2f990087f013"/>
  <p:tag name="KSO_WM_NEWLAYOUT_GROUP_ID" val="layout_10009"/>
  <p:tag name="KSO_WM_NEWLAYOUT_ID" val="slide_e2ddc6610455839a"/>
</p:tagLst>
</file>

<file path=ppt/tags/tag3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09.xml><?xml version="1.0" encoding="utf-8"?>
<p:tagLst xmlns:p="http://schemas.openxmlformats.org/presentationml/2006/main">
  <p:tag name="KSO_WM_BEAUTIFY_FLAG" val="#fgm#"/>
  <p:tag name="KSO_WM_FIGMA_FLAG" val="#fgm#"/>
  <p:tag name="KSO_WM_UNIT_INDEX" val="1"/>
  <p:tag name="KSO_WM_UNIT_TYPE" val="a"/>
  <p:tag name="KSO_WM_LAYOUT_CHECK_HASH" val="88cbc9779487ade2bc1e7bc0657a2771ca510d4c"/>
  <p:tag name="KSO_WM_NEWLAYOUT_GROUP_ID" val="layout_6"/>
  <p:tag name="KSO_WM_NEWLAYOUT_ID" val="slide_aea8fef376719a46"/>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10.xml><?xml version="1.0" encoding="utf-8"?>
<p:tagLst xmlns:p="http://schemas.openxmlformats.org/presentationml/2006/main">
  <p:tag name="KSO_WM_BEAUTIFY_FLAG" val="#fgm#"/>
  <p:tag name="KSO_WM_FIGMA_FLAG" val="#fgm#"/>
  <p:tag name="KSO_WM_UNIT_INDEX" val="1"/>
  <p:tag name="KSO_WM_UNIT_TYPE" val="d"/>
</p:tagLst>
</file>

<file path=ppt/tags/tag3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4.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0*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15.xml><?xml version="1.0" encoding="utf-8"?>
<p:tagLst xmlns:p="http://schemas.openxmlformats.org/presentationml/2006/main">
  <p:tag name="KSO_WM_UNIT_TYPE" val="i"/>
  <p:tag name="KSO_WM_UNIT_INDEX" val="2"/>
  <p:tag name="KSO_WM_BEAUTIFY_FLAG" val="#wm#"/>
  <p:tag name="KSO_WM_TAG_VERSION" val="3.0"/>
  <p:tag name="LayoutZOrder" val="8"/>
  <p:tag name="KSO_WM_UNIT_ID" val="_10*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1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17.xml><?xml version="1.0" encoding="utf-8"?>
<p:tagLst xmlns:p="http://schemas.openxmlformats.org/presentationml/2006/main">
  <p:tag name="KSO_WM_UNIT_TYPE" val="i"/>
  <p:tag name="KSO_WM_UNIT_INDEX" val="5"/>
  <p:tag name="KSO_WM_BEAUTIFY_FLAG" val="#wm#"/>
  <p:tag name="KSO_WM_TAG_VERSION" val="3.0"/>
  <p:tag name="LayoutZOrder" val="10"/>
  <p:tag name="KSO_WM_UNIT_ID" val="_10*i*5"/>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18.xml><?xml version="1.0" encoding="utf-8"?>
<p:tagLst xmlns:p="http://schemas.openxmlformats.org/presentationml/2006/main">
  <p:tag name="KSO_WM_UNIT_TYPE" val="i"/>
  <p:tag name="KSO_WM_UNIT_INDEX" val="4"/>
  <p:tag name="KSO_WM_BEAUTIFY_FLAG" val="#wm#"/>
  <p:tag name="KSO_WM_TAG_VERSION" val="3.0"/>
  <p:tag name="LayoutZOrder" val="13"/>
  <p:tag name="KSO_WM_UNIT_ID" val="_10*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1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21.xml><?xml version="1.0" encoding="utf-8"?>
<p:tagLst xmlns:p="http://schemas.openxmlformats.org/presentationml/2006/main">
  <p:tag name="KSO_WM_UNIT_TYPE" val="i"/>
  <p:tag name="KSO_WM_UNIT_INDEX" val="8"/>
  <p:tag name="KSO_WM_BEAUTIFY_FLAG" val="#wm#"/>
  <p:tag name="KSO_WM_TAG_VERSION" val="3.0"/>
  <p:tag name="LayoutZOrder" val="7"/>
  <p:tag name="KSO_WM_UNIT_ID" val="_10*i*8"/>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2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23.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2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2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326f8c12a2534d55ef62c6edc91c5058508ae4ff"/>
  <p:tag name="KSO_WM_NEWLAYOUT_GROUP_ID" val="layout_1-5"/>
  <p:tag name="KSO_WM_NEWLAYOUT_ID" val="slide_cea45c27deb23863"/>
</p:tagLst>
</file>

<file path=ppt/tags/tag32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3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3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3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4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41.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34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34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5144"/>
  <p:tag name="KSO_WM_TEMPLATE_CATEGORY" val="custo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5144"/>
  <p:tag name="KSO_WM_TEMPLATE_CATEGORY" val="custo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4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35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51.xml><?xml version="1.0" encoding="utf-8"?>
<p:tagLst xmlns:p="http://schemas.openxmlformats.org/presentationml/2006/main">
  <p:tag name="KSO_WM_UNIT_TYPE" val="i"/>
  <p:tag name="KSO_WM_UNIT_INDEX" val="1"/>
  <p:tag name="KSO_WM_BEAUTIFY_FLAG" val="#wm#"/>
  <p:tag name="KSO_WM_TAG_VERSION" val="3.0"/>
  <p:tag name="KSO_WM_UNIT_ISCONTENTSTITLE" val="1"/>
  <p:tag name="LayoutZOrder" val="24"/>
  <p:tag name="KSO_WM_UNIT_ID" val="_2*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52.xml><?xml version="1.0" encoding="utf-8"?>
<p:tagLst xmlns:p="http://schemas.openxmlformats.org/presentationml/2006/main">
  <p:tag name="KSO_WM_UNIT_TYPE" val="i"/>
  <p:tag name="KSO_WM_UNIT_INDEX" val="3"/>
  <p:tag name="KSO_WM_BEAUTIFY_FLAG" val="#wm#"/>
  <p:tag name="KSO_WM_TAG_VERSION" val="3.0"/>
  <p:tag name="KSO_WM_UNIT_ISCONTENTSTITLE" val="1"/>
  <p:tag name="LayoutZOrder" val="2"/>
  <p:tag name="KSO_WM_UNIT_ID" val="_2*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53.xml><?xml version="1.0" encoding="utf-8"?>
<p:tagLst xmlns:p="http://schemas.openxmlformats.org/presentationml/2006/main">
  <p:tag name="KSO_WM_UNIT_TYPE" val="i"/>
  <p:tag name="KSO_WM_UNIT_INDEX" val="4"/>
  <p:tag name="KSO_WM_BEAUTIFY_FLAG" val="#wm#"/>
  <p:tag name="KSO_WM_TAG_VERSION" val="3.0"/>
  <p:tag name="KSO_WM_UNIT_ISCONTENTSTITLE" val="1"/>
  <p:tag name="LayoutZOrder" val="3"/>
  <p:tag name="KSO_WM_UNIT_ID" val="_2*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54.xml><?xml version="1.0" encoding="utf-8"?>
<p:tagLst xmlns:p="http://schemas.openxmlformats.org/presentationml/2006/main">
  <p:tag name="KSO_WM_UNIT_TYPE" val="i"/>
  <p:tag name="KSO_WM_UNIT_INDEX" val="7"/>
  <p:tag name="KSO_WM_BEAUTIFY_FLAG" val="#wm#"/>
  <p:tag name="KSO_WM_TAG_VERSION" val="3.0"/>
  <p:tag name="KSO_WM_UNIT_ISCONTENTSTITLE" val="1"/>
  <p:tag name="LayoutZOrder" val="25"/>
  <p:tag name="KSO_WM_UNIT_ID" val="_2*i*7"/>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5144"/>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5144"/>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5144"/>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5144"/>
</p:tagLst>
</file>

<file path=ppt/tags/tag35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6.xml><?xml version="1.0" encoding="utf-8"?>
<p:tagLst xmlns:p="http://schemas.openxmlformats.org/presentationml/2006/main">
  <p:tag name="KSO_WM_BEAUTIFY_FLAG" val="#fgm#"/>
  <p:tag name="KSO_WM_FIGMA_FLAG" val="#fgm#"/>
  <p:tag name="KSO_WM_UNIT_INDEX" val="1"/>
  <p:tag name="KSO_WM_UNIT_TYPE" val="a"/>
  <p:tag name="KSO_WM_LAYOUT_CHECK_HASH" val="56bbc848743065562c08c6fbf8a33a7fc63a6e52"/>
  <p:tag name="KSO_WM_NEWLAYOUT_GROUP_ID" val="layout_10008"/>
  <p:tag name="KSO_WM_NEWLAYOUT_ID" val="slide_26824100ed9a57d5"/>
</p:tagLst>
</file>

<file path=ppt/tags/tag360.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1.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2.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3.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5.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6.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7.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8.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69.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70.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1.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3.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7.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7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1.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8.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89.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0.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9*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1.xml><?xml version="1.0" encoding="utf-8"?>
<p:tagLst xmlns:p="http://schemas.openxmlformats.org/presentationml/2006/main">
  <p:tag name="KSO_WM_UNIT_TYPE" val="i"/>
  <p:tag name="KSO_WM_UNIT_INDEX" val="2"/>
  <p:tag name="KSO_WM_BEAUTIFY_FLAG" val="#wm#"/>
  <p:tag name="KSO_WM_TAG_VERSION" val="3.0"/>
  <p:tag name="LayoutZOrder" val="8"/>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93.xml><?xml version="1.0" encoding="utf-8"?>
<p:tagLst xmlns:p="http://schemas.openxmlformats.org/presentationml/2006/main">
  <p:tag name="KSO_WM_UNIT_TYPE" val="i"/>
  <p:tag name="KSO_WM_UNIT_INDEX" val="8"/>
  <p:tag name="KSO_WM_BEAUTIFY_FLAG" val="#wm#"/>
  <p:tag name="KSO_WM_TAG_VERSION" val="3.0"/>
  <p:tag name="LayoutZOrder" val="7"/>
  <p:tag name="KSO_WM_UNIT_ID" val="_9*i*8"/>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4.xml><?xml version="1.0" encoding="utf-8"?>
<p:tagLst xmlns:p="http://schemas.openxmlformats.org/presentationml/2006/main">
  <p:tag name="KSO_WM_UNIT_TYPE" val="i"/>
  <p:tag name="KSO_WM_UNIT_INDEX" val="5"/>
  <p:tag name="KSO_WM_BEAUTIFY_FLAG" val="#wm#"/>
  <p:tag name="KSO_WM_TAG_VERSION" val="3.0"/>
  <p:tag name="LayoutZOrder" val="10"/>
  <p:tag name="KSO_WM_UNIT_ID" val="_9*i*5"/>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5.xml><?xml version="1.0" encoding="utf-8"?>
<p:tagLst xmlns:p="http://schemas.openxmlformats.org/presentationml/2006/main">
  <p:tag name="KSO_WM_UNIT_TYPE" val="i"/>
  <p:tag name="KSO_WM_UNIT_INDEX" val="4"/>
  <p:tag name="KSO_WM_BEAUTIFY_FLAG" val="#wm#"/>
  <p:tag name="KSO_WM_TAG_VERSION" val="3.0"/>
  <p:tag name="LayoutZOrder" val="13"/>
  <p:tag name="KSO_WM_UNIT_ID" val="_9*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39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9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98.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399.xml><?xml version="1.0" encoding="utf-8"?>
<p:tagLst xmlns:p="http://schemas.openxmlformats.org/presentationml/2006/main">
  <p:tag name="$PH_EXT" val="2"/>
  <p:tag name="KSO_WM_BEAUTIFY_FLAG" val="#wm#"/>
  <p:tag name="KSO_WM_FIGMA_FLAG" val="#fgm#"/>
  <p:tag name="KSO_WM_UNIT_INDEX" val="2"/>
  <p:tag name="KSO_WM_UNIT_TYPE" val="i"/>
  <p:tag name="KSO_WM_UNIT_ID" val="_9*i*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00.xml><?xml version="1.0" encoding="utf-8"?>
<p:tagLst xmlns:p="http://schemas.openxmlformats.org/presentationml/2006/main">
  <p:tag name="KSO_WM_UNIT_ISCONTENTSTITLE" val="0"/>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01.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ef9c24fe0468813be6bd2e009cafc0c1a80b6fff"/>
  <p:tag name="KSO_WM_NEWLAYOUT_ID" val="75"/>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02.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03.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0*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04.xml><?xml version="1.0" encoding="utf-8"?>
<p:tagLst xmlns:p="http://schemas.openxmlformats.org/presentationml/2006/main">
  <p:tag name="KSO_WM_UNIT_TYPE" val="i"/>
  <p:tag name="KSO_WM_UNIT_INDEX" val="2"/>
  <p:tag name="KSO_WM_BEAUTIFY_FLAG" val="#wm#"/>
  <p:tag name="KSO_WM_TAG_VERSION" val="3.0"/>
  <p:tag name="LayoutZOrder" val="8"/>
  <p:tag name="KSO_WM_UNIT_ID" val="_10*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0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06.xml><?xml version="1.0" encoding="utf-8"?>
<p:tagLst xmlns:p="http://schemas.openxmlformats.org/presentationml/2006/main">
  <p:tag name="KSO_WM_UNIT_TYPE" val="i"/>
  <p:tag name="KSO_WM_UNIT_INDEX" val="5"/>
  <p:tag name="KSO_WM_BEAUTIFY_FLAG" val="#wm#"/>
  <p:tag name="KSO_WM_TAG_VERSION" val="3.0"/>
  <p:tag name="LayoutZOrder" val="10"/>
  <p:tag name="KSO_WM_UNIT_ID" val="_10*i*5"/>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07.xml><?xml version="1.0" encoding="utf-8"?>
<p:tagLst xmlns:p="http://schemas.openxmlformats.org/presentationml/2006/main">
  <p:tag name="KSO_WM_UNIT_TYPE" val="i"/>
  <p:tag name="KSO_WM_UNIT_INDEX" val="4"/>
  <p:tag name="KSO_WM_BEAUTIFY_FLAG" val="#wm#"/>
  <p:tag name="KSO_WM_TAG_VERSION" val="3.0"/>
  <p:tag name="LayoutZOrder" val="13"/>
  <p:tag name="KSO_WM_UNIT_ID" val="_10*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0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0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10.xml><?xml version="1.0" encoding="utf-8"?>
<p:tagLst xmlns:p="http://schemas.openxmlformats.org/presentationml/2006/main">
  <p:tag name="KSO_WM_UNIT_TYPE" val="i"/>
  <p:tag name="KSO_WM_UNIT_INDEX" val="8"/>
  <p:tag name="KSO_WM_BEAUTIFY_FLAG" val="#wm#"/>
  <p:tag name="KSO_WM_TAG_VERSION" val="3.0"/>
  <p:tag name="LayoutZOrder" val="7"/>
  <p:tag name="KSO_WM_UNIT_ID" val="_10*i*8"/>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11.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2.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6.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11*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17.xml><?xml version="1.0" encoding="utf-8"?>
<p:tagLst xmlns:p="http://schemas.openxmlformats.org/presentationml/2006/main">
  <p:tag name="KSO_WM_UNIT_TYPE" val="i"/>
  <p:tag name="KSO_WM_UNIT_INDEX" val="2"/>
  <p:tag name="KSO_WM_BEAUTIFY_FLAG" val="#wm#"/>
  <p:tag name="KSO_WM_TAG_VERSION" val="3.0"/>
  <p:tag name="LayoutZOrder" val="8"/>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1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19.xml><?xml version="1.0" encoding="utf-8"?>
<p:tagLst xmlns:p="http://schemas.openxmlformats.org/presentationml/2006/main">
  <p:tag name="KSO_WM_UNIT_TYPE" val="i"/>
  <p:tag name="KSO_WM_UNIT_INDEX" val="5"/>
  <p:tag name="KSO_WM_BEAUTIFY_FLAG" val="#wm#"/>
  <p:tag name="KSO_WM_TAG_VERSION" val="3.0"/>
  <p:tag name="LayoutZOrder" val="10"/>
  <p:tag name="KSO_WM_UNIT_ID" val="_11*i*5"/>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20.xml><?xml version="1.0" encoding="utf-8"?>
<p:tagLst xmlns:p="http://schemas.openxmlformats.org/presentationml/2006/main">
  <p:tag name="KSO_WM_UNIT_TYPE" val="i"/>
  <p:tag name="KSO_WM_UNIT_INDEX" val="4"/>
  <p:tag name="KSO_WM_BEAUTIFY_FLAG" val="#wm#"/>
  <p:tag name="KSO_WM_TAG_VERSION" val="3.0"/>
  <p:tag name="LayoutZOrder" val="13"/>
  <p:tag name="KSO_WM_UNIT_ID" val="_11*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21.xml><?xml version="1.0" encoding="utf-8"?>
<p:tagLst xmlns:p="http://schemas.openxmlformats.org/presentationml/2006/main">
  <p:tag name="KSO_WM_UNIT_TYPE" val="i"/>
  <p:tag name="KSO_WM_UNIT_INDEX" val="8"/>
  <p:tag name="KSO_WM_BEAUTIFY_FLAG" val="#wm#"/>
  <p:tag name="KSO_WM_TAG_VERSION" val="3.0"/>
  <p:tag name="LayoutZOrder" val="7"/>
  <p:tag name="KSO_WM_UNIT_ID" val="_11*i*8"/>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2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23.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8485fd9cc9abd51187fba534a5f1a3499816b8f2"/>
  <p:tag name="KSO_WM_NEWLAYOUT_ID" val="90"/>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2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2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32bcc9630606cc93f06971d71e0bad2b637564a2"/>
  <p:tag name="KSO_WM_NEWLAYOUT_ID" val="1"/>
</p:tagLst>
</file>

<file path=ppt/tags/tag42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3.xml><?xml version="1.0" encoding="utf-8"?>
<p:tagLst xmlns:p="http://schemas.openxmlformats.org/presentationml/2006/main">
  <p:tag name="KSO_WM_BEAUTIFY_FLAG" val="#fgm#"/>
  <p:tag name="KSO_WM_FIGMA_FLAG" val="#fgm#"/>
  <p:tag name="KSO_WM_UNIT_INDEX" val="1"/>
  <p:tag name="KSO_WM_UNIT_TYPE" val="a"/>
  <p:tag name="KSO_WM_LAYOUT_CHECK_HASH" val="a6800427bbd3275c21176e5efc90c7e98e761358"/>
  <p:tag name="KSO_WM_NEWLAYOUT_GROUP_ID" val="layout_6"/>
  <p:tag name="KSO_WM_NEWLAYOUT_ID" val="slide_bcf8d9ba1c14f6d4"/>
</p:tagLst>
</file>

<file path=ppt/tags/tag43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4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3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4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3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4.xml><?xml version="1.0" encoding="utf-8"?>
<p:tagLst xmlns:p="http://schemas.openxmlformats.org/presentationml/2006/main">
  <p:tag name="KSO_WM_BEAUTIFY_FLAG" val="#fgm#"/>
  <p:tag name="KSO_WM_FIGMA_FLAG" val="#fgm#"/>
  <p:tag name="KSO_WM_UNIT_INDEX" val="1"/>
  <p:tag name="KSO_WM_UNIT_TYPE" val="d"/>
</p:tagLst>
</file>

<file path=ppt/tags/tag44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41.xml><?xml version="1.0" encoding="utf-8"?>
<p:tagLst xmlns:p="http://schemas.openxmlformats.org/presentationml/2006/main">
  <p:tag name="KSO_WM_BEAUTIFY_FLAG" val="#fgm#"/>
  <p:tag name="KSO_WM_FIGMA_FLAG" val="#fgm#"/>
  <p:tag name="KSO_WM_UNIT_INDEX" val="1"/>
  <p:tag name="KSO_WM_UNIT_TYPE" val="a"/>
  <p:tag name="KSO_WM_LAYOUT_CHECK_HASH" val="39d412734fe5acead59753df53e6bd17db3286df"/>
  <p:tag name="KSO_WM_NEWLAYOUT_GROUP_ID" val="layout_10021"/>
  <p:tag name="KSO_WM_NEWLAYOUT_ID" val="slide_d3e92e7295b144a1"/>
</p:tagLst>
</file>

<file path=ppt/tags/tag442.xml><?xml version="1.0" encoding="utf-8"?>
<p:tagLst xmlns:p="http://schemas.openxmlformats.org/presentationml/2006/main">
  <p:tag name="KSO_WM_BEAUTIFY_FLAG" val="#fgm#"/>
  <p:tag name="KSO_WM_FIGMA_FLAG" val="#fgm#"/>
  <p:tag name="KSO_WM_UNIT_INDEX" val="1"/>
  <p:tag name="KSO_WM_UNIT_TYPE" val="f"/>
</p:tagLst>
</file>

<file path=ppt/tags/tag4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2.xml><?xml version="1.0" encoding="utf-8"?>
<p:tagLst xmlns:p="http://schemas.openxmlformats.org/presentationml/2006/main">
  <p:tag name="KSO_WM_BEAUTIFY_FLAG" val="#fgm#"/>
  <p:tag name="KSO_WM_FIGMA_FLAG" val="#fgm#"/>
  <p:tag name="KSO_WM_UNIT_INDEX" val="1"/>
  <p:tag name="KSO_WM_UNIT_TYPE" val="a"/>
  <p:tag name="KSO_WM_LAYOUT_CHECK_HASH" val="32f7625da23d083b107d3df14a870d8089295d16"/>
  <p:tag name="KSO_WM_NEWLAYOUT_GROUP_ID" val="layout_10012"/>
  <p:tag name="KSO_WM_NEWLAYOUT_ID" val="slide_ed19c0db6ed585c4"/>
</p:tagLst>
</file>

<file path=ppt/tags/tag453.xml><?xml version="1.0" encoding="utf-8"?>
<p:tagLst xmlns:p="http://schemas.openxmlformats.org/presentationml/2006/main">
  <p:tag name="KSO_WM_BEAUTIFY_FLAG" val="#fgm#"/>
  <p:tag name="KSO_WM_FIGMA_FLAG" val="#fgm#"/>
  <p:tag name="KSO_WM_UNIT_INDEX" val="1"/>
  <p:tag name="KSO_WM_UNIT_TYPE" val="d"/>
</p:tagLst>
</file>

<file path=ppt/tags/tag4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0.xml><?xml version="1.0" encoding="utf-8"?>
<p:tagLst xmlns:p="http://schemas.openxmlformats.org/presentationml/2006/main">
  <p:tag name="KSO_WM_BEAUTIFY_FLAG" val="#fgm#"/>
  <p:tag name="KSO_WM_FIGMA_FLAG" val="#fgm#"/>
  <p:tag name="KSO_WM_UNIT_INDEX" val="1"/>
  <p:tag name="KSO_WM_UNIT_TYPE" val="a"/>
  <p:tag name="KSO_WM_LAYOUT_CHECK_HASH" val="f055ea08f9a066d78c4cdc9c8e1055bdd0b6de78"/>
  <p:tag name="KSO_WM_NEWLAYOUT_GROUP_ID" val="layout_10009"/>
  <p:tag name="KSO_WM_NEWLAYOUT_ID" val="slide_271e292e8ce0feb0"/>
</p:tagLst>
</file>

<file path=ppt/tags/tag4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6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6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0.xml><?xml version="1.0" encoding="utf-8"?>
<p:tagLst xmlns:p="http://schemas.openxmlformats.org/presentationml/2006/main">
  <p:tag name="KSO_WM_BEAUTIFY_FLAG" val="#fgm#"/>
  <p:tag name="KSO_WM_FIGMA_FLAG" val="#fgm#"/>
  <p:tag name="KSO_WM_UNIT_INDEX" val="1"/>
  <p:tag name="KSO_WM_UNIT_TYPE" val="a"/>
  <p:tag name="KSO_WM_LAYOUT_CHECK_HASH" val="56918eb4d54c75cfc83ef4948fe5dda3e80382c4"/>
  <p:tag name="KSO_WM_NEWLAYOUT_GROUP_ID" val="layout_10011"/>
  <p:tag name="KSO_WM_NEWLAYOUT_ID" val="slide_718c7f70e2753aac"/>
</p:tagLst>
</file>

<file path=ppt/tags/tag471.xml><?xml version="1.0" encoding="utf-8"?>
<p:tagLst xmlns:p="http://schemas.openxmlformats.org/presentationml/2006/main">
  <p:tag name="KSO_WM_BEAUTIFY_FLAG" val="#fgm#"/>
  <p:tag name="KSO_WM_FIGMA_FLAG" val="#fgm#"/>
  <p:tag name="KSO_WM_UNIT_INDEX" val="1"/>
  <p:tag name="KSO_WM_UNIT_TYPE" val="d"/>
</p:tagLst>
</file>

<file path=ppt/tags/tag472.xml><?xml version="1.0" encoding="utf-8"?>
<p:tagLst xmlns:p="http://schemas.openxmlformats.org/presentationml/2006/main">
  <p:tag name="KSO_WM_BEAUTIFY_FLAG" val="#fgm#"/>
  <p:tag name="KSO_WM_FIGMA_FLAG" val="#fgm#"/>
  <p:tag name="KSO_WM_UNIT_INDEX" val="1"/>
  <p:tag name="KSO_WM_UNIT_TYPE" val="f"/>
</p:tagLst>
</file>

<file path=ppt/tags/tag473.xml><?xml version="1.0" encoding="utf-8"?>
<p:tagLst xmlns:p="http://schemas.openxmlformats.org/presentationml/2006/main">
  <p:tag name="KSO_WM_BEAUTIFY_FLAG" val="#fgm#"/>
  <p:tag name="KSO_WM_FIGMA_FLAG" val="#fgm#"/>
  <p:tag name="KSO_WM_UNIT_INDEX" val="1"/>
  <p:tag name="KSO_WM_UNIT_TYPE" val="a"/>
  <p:tag name="KSO_WM_LAYOUT_CHECK_HASH" val="9d737024457feb66cc1e97bcefdd6bfa68d90af4"/>
  <p:tag name="KSO_WM_NEWLAYOUT_GROUP_ID" val="layout_42"/>
  <p:tag name="KSO_WM_NEWLAYOUT_ID" val="slide_cf5eb85816160a90"/>
</p:tagLst>
</file>

<file path=ppt/tags/tag474.xml><?xml version="1.0" encoding="utf-8"?>
<p:tagLst xmlns:p="http://schemas.openxmlformats.org/presentationml/2006/main">
  <p:tag name="KSO_WM_BEAUTIFY_FLAG" val="#fgm#"/>
  <p:tag name="KSO_WM_FIGMA_FLAG" val="#fgm#"/>
  <p:tag name="KSO_WM_UNIT_INDEX" val="1"/>
  <p:tag name="KSO_WM_UNIT_TYPE" val="d"/>
</p:tagLst>
</file>

<file path=ppt/tags/tag4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4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4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4.xml><?xml version="1.0" encoding="utf-8"?>
<p:tagLst xmlns:p="http://schemas.openxmlformats.org/presentationml/2006/main">
  <p:tag name="KSO_WM_BEAUTIFY_FLAG" val="#fgm#"/>
  <p:tag name="KSO_WM_FIGMA_FLAG" val="#fgm#"/>
  <p:tag name="KSO_WM_UNIT_INDEX" val="1"/>
  <p:tag name="KSO_WM_UNIT_TYPE" val="a"/>
  <p:tag name="KSO_WM_LAYOUT_CHECK_HASH" val="c9a7b840ddf4d30f33fd4a488811bc95ad0e34b7"/>
  <p:tag name="KSO_WM_NEWLAYOUT_GROUP_ID" val="layout_10012"/>
  <p:tag name="KSO_WM_NEWLAYOUT_ID" val="slide_1b601487e8903dfa"/>
</p:tagLst>
</file>

<file path=ppt/tags/tag485.xml><?xml version="1.0" encoding="utf-8"?>
<p:tagLst xmlns:p="http://schemas.openxmlformats.org/presentationml/2006/main">
  <p:tag name="KSO_WM_BEAUTIFY_FLAG" val="#fgm#"/>
  <p:tag name="KSO_WM_FIGMA_FLAG" val="#fgm#"/>
  <p:tag name="KSO_WM_UNIT_INDEX" val="1"/>
  <p:tag name="KSO_WM_UNIT_TYPE" val="d"/>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4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2.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493.xml><?xml version="1.0" encoding="utf-8"?>
<p:tagLst xmlns:p="http://schemas.openxmlformats.org/presentationml/2006/main">
  <p:tag name="KSO_WM_UNIT_TYPE" val="i"/>
  <p:tag name="KSO_WM_UNIT_INDEX" val="3"/>
  <p:tag name="KSO_WM_BEAUTIFY_FLAG" val="#wm#"/>
  <p:tag name="KSO_WM_TAG_VERSION" val="3.0"/>
  <p:tag name="LayoutZOrder" val="14"/>
  <p:tag name="KSO_WM_UNIT_ID" val="_0*i*3"/>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49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xml><?xml version="1.0" encoding="utf-8"?>
<p:tagLst xmlns:p="http://schemas.openxmlformats.org/presentationml/2006/main">
  <p:tag name="KSO_WM_UNIT_TYPE" val="i"/>
  <p:tag name="KSO_WM_UNIT_INDEX" val="2"/>
  <p:tag name="KSO_WM_BEAUTIFY_FLAG" val="#wm#"/>
  <p:tag name="KSO_WM_TAG_VERSION" val="3.0"/>
  <p:tag name="LayoutZOrder" val="8"/>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500.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01.xml><?xml version="1.0" encoding="utf-8"?>
<p:tagLst xmlns:p="http://schemas.openxmlformats.org/presentationml/2006/main">
  <p:tag name="KSO_WM_TEMPLATE_SUBCATEGORY" val="29"/>
  <p:tag name="KSO_WM_BEAUTIFY_FLAG" val="#wm#"/>
  <p:tag name="KSO_WM_TEMPLATE_SLIDE_ID" val="slide_c0f30ee503bef5c2"/>
  <p:tag name="KSO_WM_TEMPLATE_THUMBS_INDEX" val="1、9"/>
  <p:tag name="KSO_WM_TEMPLATE_INDEX" val="40485144"/>
  <p:tag name="KSO_WM_TEMPLATE_CATEGORY" val="custom"/>
  <p:tag name="KSO_WM_TEMPLATE_MASTER_TYPE" val="0"/>
  <p:tag name="KSO_WM_TAG_VERSION" val="3.0"/>
</p:tagLst>
</file>

<file path=ppt/tags/tag502.xml><?xml version="1.0" encoding="utf-8"?>
<p:tagLst xmlns:p="http://schemas.openxmlformats.org/presentationml/2006/main">
  <p:tag name="KSO_WM_AITEMPLATE_STYLE_ID" val="69796641466"/>
</p:tagLst>
</file>

<file path=ppt/tags/tag503.xml><?xml version="1.0" encoding="utf-8"?>
<p:tagLst xmlns:p="http://schemas.openxmlformats.org/presentationml/2006/main">
  <p:tag name="$PH_EXT" val="2"/>
  <p:tag name="KSO_WM_BEAUTIFY_FLAG" val="#wm#"/>
  <p:tag name="KSO_WM_FIGMA_FLAG" val="#fgm#"/>
  <p:tag name="KSO_WM_UNIT_INDEX" val="2"/>
  <p:tag name="KSO_WM_UNIT_TYPE" val="i"/>
  <p:tag name="KSO_WM_UNIT_ID" val="_9*i*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04.xml><?xml version="1.0" encoding="utf-8"?>
<p:tagLst xmlns:p="http://schemas.openxmlformats.org/presentationml/2006/main">
  <p:tag name="KSO_WM_UNIT_ISCONTENTSTITLE" val="0"/>
  <p:tag name="KSO_WM_BEAUTIFY_FLAG" val="#wm#"/>
  <p:tag name="KSO_WM_FIGMA_FLAG" val="#fgm#"/>
  <p:tag name="KSO_WM_UNIT_INDEX" val="1"/>
  <p:tag name="KSO_WM_UNIT_TEXT_TYPE" val="1"/>
  <p:tag name="KSO_WM_UNIT_TYPE" val="a"/>
  <p:tag name="KSO_WM_LAYOUT_CHECK_HASH" val="ef9c24fe0468813be6bd2e009cafc0c1a80b6fff"/>
  <p:tag name="KSO_WM_NEWLAYOUT_ID" val="75"/>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05.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06.xml><?xml version="1.0" encoding="utf-8"?>
<p:tagLst xmlns:p="http://schemas.openxmlformats.org/presentationml/2006/main">
  <p:tag name="KSO_WM_SLIDE_CONTENT_ORIENTATION" val="right"/>
  <p:tag name="KSO_WM_SLIDE_HAS_MASK" val="1"/>
  <p:tag name="KSO_WM_SLIDE_ITEM_CNT" val="0"/>
  <p:tag name="KSO_WM_SLIDE_TYPE" val="title"/>
  <p:tag name="KSO_WM_TEMPLATE_SUBCATEGORY" val="29"/>
  <p:tag name="KSO_WM_BEAUTIFY_FLAG" val="#wm#"/>
  <p:tag name="KSO_WM_TEMPLATE_SLIDE_ID" val="slide_c0f30ee503bef5c2"/>
  <p:tag name="KSO_WM_TEMPLATE_THUMBS_INDEX" val="1、9"/>
  <p:tag name="KSO_WM_TEMPLATE_INDEX" val="40485144"/>
  <p:tag name="KSO_WM_TEMPLATE_CATEGORY" val="custom"/>
  <p:tag name="KSO_WM_SLIDE_INDEX" val="1"/>
  <p:tag name="KSO_WM_SLIDE_ID" val="custom40485144_1"/>
  <p:tag name="KSO_WM_TEMPLATE_MASTER_TYPE" val="0"/>
  <p:tag name="KSO_WM_SLIDE_LAYOUT" val="a_f_i"/>
  <p:tag name="KSO_WM_SLIDE_LAYOUT_CNT" val="1_2_1"/>
  <p:tag name="KSO_WM_TAG_VERSION" val="3.0"/>
</p:tagLst>
</file>

<file path=ppt/tags/tag50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50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326f8c12a2534d55ef62c6edc91c5058508ae4ff"/>
  <p:tag name="KSO_WM_NEWLAYOUT_GROUP_ID" val="layout_1-5"/>
  <p:tag name="KSO_WM_NEWLAYOUT_ID" val="slide_cea45c27deb23863"/>
</p:tagLst>
</file>

<file path=ppt/tags/tag50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51.xml><?xml version="1.0" encoding="utf-8"?>
<p:tagLst xmlns:p="http://schemas.openxmlformats.org/presentationml/2006/main">
  <p:tag name="KSO_WM_BEAUTIFY_FLAG" val="#fgm#"/>
  <p:tag name="KSO_WM_FIGMA_FLAG" val="#fgm#"/>
  <p:tag name="KSO_WM_UNIT_INDEX" val="1"/>
  <p:tag name="KSO_WM_UNIT_TYPE" val="a"/>
  <p:tag name="KSO_WM_LAYOUT_CHECK_HASH" val="14fdaa851ae813b521512ef5e2e49bf8f8337097"/>
  <p:tag name="KSO_WM_NEWLAYOUT_GROUP_ID" val="layout_60"/>
  <p:tag name="KSO_WM_NEWLAYOUT_ID" val="slide_e1f4dfbe5714bd80"/>
</p:tagLst>
</file>

<file path=ppt/tags/tag51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51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51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5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51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51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5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51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51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52.xml><?xml version="1.0" encoding="utf-8"?>
<p:tagLst xmlns:p="http://schemas.openxmlformats.org/presentationml/2006/main">
  <p:tag name="KSO_WM_BEAUTIFY_FLAG" val="#fgm#"/>
  <p:tag name="KSO_WM_FIGMA_FLAG" val="#fgm#"/>
  <p:tag name="KSO_WM_UNIT_INDEX" val="1"/>
  <p:tag name="KSO_WM_UNIT_TYPE" val="d"/>
</p:tagLst>
</file>

<file path=ppt/tags/tag52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521.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52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52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524.xml><?xml version="1.0" encoding="utf-8"?>
<p:tagLst xmlns:p="http://schemas.openxmlformats.org/presentationml/2006/main">
  <p:tag name="KSO_WM_SLIDE_CONTENT_ORIENTATION" val=""/>
  <p:tag name="KSO_WM_SLIDE_HAS_MASK" val="0"/>
  <p:tag name="KSO_WM_SLIDE_ITEM_CNT" val="5"/>
  <p:tag name="KSO_WM_SLIDE_TYPE" val="contents"/>
  <p:tag name="KSO_WM_TEMPLATE_SUBCATEGORY" val="29"/>
  <p:tag name="KSO_WM_BEAUTIFY_FLAG" val="#wm#"/>
  <p:tag name="KSO_WM_TEMPLATE_FIGMA_ID" val="69796641466"/>
  <p:tag name="KSO_WM_TEMPLATE_SLIDE_ID" val="slide_cea45c27deb23863"/>
</p:tagLst>
</file>

<file path=ppt/tags/tag525.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26.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85144"/>
  <p:tag name="KSO_WM_TEMPLATE_CATEGORY" val="custom"/>
  <p:tag name="KSO_WM_SLIDE_INDEX" val="3"/>
  <p:tag name="KSO_WM_SLIDE_ID" val="custom40485144_7"/>
  <p:tag name="KSO_WM_TEMPLATE_MASTER_TYPE" val="0"/>
  <p:tag name="KSO_WM_SLIDE_LAYOUT" val="a_e"/>
  <p:tag name="KSO_WM_SLIDE_LAYOUT_CNT" val="1_1"/>
  <p:tag name="KSO_WM_TAG_VERSION" val="3.0"/>
</p:tagLst>
</file>

<file path=ppt/tags/tag527.xml><?xml version="1.0" encoding="utf-8"?>
<p:tagLst xmlns:p="http://schemas.openxmlformats.org/presentationml/2006/main">
  <p:tag name="KSO_WM_BEAUTIFY_FLAG" val="#fgm#"/>
  <p:tag name="KSO_WM_FIGMA_FLAG" val="#fgm#"/>
  <p:tag name="KSO_WM_UNIT_INDEX" val="1"/>
  <p:tag name="KSO_WM_UNIT_TYPE" val="a"/>
  <p:tag name="KSO_WM_LAYOUT_CHECK_HASH" val="88cbc9779487ade2bc1e7bc0657a2771ca510d4c"/>
  <p:tag name="KSO_WM_NEWLAYOUT_GROUP_ID" val="layout_6"/>
  <p:tag name="KSO_WM_NEWLAYOUT_ID" val="slide_aea8fef376719a46"/>
  <p:tag name="KSO_WM_UNIT_PRESET_TEXT" val="单击此处添加标题"/>
</p:tagLst>
</file>

<file path=ppt/tags/tag52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05934243&quot;,&quot;product_name&quot;:&quot;wps-wpp-pc&quot;,&quot;intention_code&quot;:&quot;wps_wpp_generate_doc_pay&quot;}*auto_gallery_ai_v2.1.5_ONLINE*3039323233623963646432666136616666323330353030306463653234316632-slide-3"/>
</p:tagLst>
</file>

<file path=ppt/tags/tag5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aea8fef376719a46"/>
</p:tagLst>
</file>

<file path=ppt/tags/tag533.xml><?xml version="1.0" encoding="utf-8"?>
<p:tagLst xmlns:p="http://schemas.openxmlformats.org/presentationml/2006/main">
  <p:tag name="KSO_WM_BEAUTIFY_FLAG" val="#fgm#"/>
  <p:tag name="KSO_WM_FIGMA_FLAG" val="#fgm#"/>
  <p:tag name="KSO_WM_UNIT_INDEX" val="1"/>
  <p:tag name="KSO_WM_UNIT_TYPE" val="a"/>
  <p:tag name="KSO_WM_LAYOUT_CHECK_HASH" val="e684b206c6bc02673741fd6766fc2f990087f013"/>
  <p:tag name="KSO_WM_NEWLAYOUT_GROUP_ID" val="layout_10009"/>
  <p:tag name="KSO_WM_NEWLAYOUT_ID" val="slide_e2ddc6610455839a"/>
  <p:tag name="KSO_WM_UNIT_PRESET_TEXT" val="单击此处添加标题"/>
</p:tagLst>
</file>

<file path=ppt/tags/tag5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d5d0a3f9-4db6-4d8a-96e5-6bf29e882450.jpg?Expires=1787474905\u0026AWSAccessKeyId=AKLT9NSy7kh8TIS1UzNqLRY2\u0026Signature=h9a4%2FZbt70EcfQWXkU99ZTrvqmY%3D&quot;,&quot;product_name&quot;:&quot;wps-wpp-pc&quot;,&quot;intention_code&quot;:&quot;wps_wpp_generate_doc_pay&quot;}*auto_qingqiu_ai_v2.1.5_ONLINE*3039323233623963646432666136616666323330353030306463653234316632-slide-4"/>
</p:tagLst>
</file>

<file path=ppt/tags/tag5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3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e2ddc6610455839a"/>
</p:tagLst>
</file>

<file path=ppt/tags/tag538.xml><?xml version="1.0" encoding="utf-8"?>
<p:tagLst xmlns:p="http://schemas.openxmlformats.org/presentationml/2006/main">
  <p:tag name="KSO_WM_BEAUTIFY_FLAG" val="#fgm#"/>
  <p:tag name="KSO_WM_FIGMA_FLAG" val="#fgm#"/>
  <p:tag name="KSO_WM_UNIT_INDEX" val="1"/>
  <p:tag name="KSO_WM_UNIT_TYPE" val="a"/>
  <p:tag name="KSO_WM_LAYOUT_CHECK_HASH" val="bfc86c0e3e9c5dfe0729829bf510d63a907ae646"/>
  <p:tag name="KSO_WM_NEWLAYOUT_GROUP_ID" val="layout_14"/>
  <p:tag name="KSO_WM_NEWLAYOUT_ID" val="slide_fbd1737be693ef9a"/>
  <p:tag name="KSO_WM_UNIT_PRESET_TEXT" val="单击此处添加标题"/>
</p:tagLst>
</file>

<file path=ppt/tags/tag53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4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42.xml><?xml version="1.0" encoding="utf-8"?>
<p:tagLst xmlns:p="http://schemas.openxmlformats.org/presentationml/2006/main">
  <p:tag name="KSO_WM_BEAUTIFY_FLAG" val="#fgm#"/>
  <p:tag name="KSO_WM_FIGMA_FLAG" val="#fgm#"/>
  <p:tag name="KSO_WM_UNIT_INDEX" val="1"/>
  <p:tag name="KSO_WM_UNIT_TYPE" val="a"/>
  <p:tag name="KSO_WM_LAYOUT_CHECK_HASH" val="bfc86c0e3e9c5dfe0729829bf510d63a907ae646"/>
  <p:tag name="KSO_WM_NEWLAYOUT_GROUP_ID" val="layout_14"/>
  <p:tag name="KSO_WM_NEWLAYOUT_ID" val="slide_fbd1737be693ef9a"/>
  <p:tag name="KSO_WM_UNIT_PRESET_TEXT" val="单击此处添加标题"/>
</p:tagLst>
</file>

<file path=ppt/tags/tag54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4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93495036&quot;,&quot;product_name&quot;:&quot;wps-wpp-pc&quot;,&quot;intention_code&quot;:&quot;wps_wpp_generate_doc_pay&quot;}*auto_gallery_ai_v2.1.5_ONLINE*3039323233623963646432666136616666323330353030306463653234316632-slide-7"/>
</p:tagLst>
</file>

<file path=ppt/tags/tag5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4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32beab135281aea2"/>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50.xml><?xml version="1.0" encoding="utf-8"?>
<p:tagLst xmlns:p="http://schemas.openxmlformats.org/presentationml/2006/main">
  <p:tag name="KSO_WM_BEAUTIFY_FLAG" val="#fgm#"/>
  <p:tag name="KSO_WM_FIGMA_FLAG" val="#fgm#"/>
  <p:tag name="KSO_WM_UNIT_INDEX" val="1"/>
  <p:tag name="KSO_WM_UNIT_TYPE" val="a"/>
  <p:tag name="KSO_WM_LAYOUT_CHECK_HASH" val="bfc86c0e3e9c5dfe0729829bf510d63a907ae646"/>
  <p:tag name="KSO_WM_NEWLAYOUT_GROUP_ID" val="layout_14"/>
  <p:tag name="KSO_WM_NEWLAYOUT_ID" val="slide_fbd1737be693ef9a"/>
  <p:tag name="KSO_WM_UNIT_PRESET_TEXT" val="单击此处添加标题"/>
</p:tagLst>
</file>

<file path=ppt/tags/tag55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5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54.xml><?xml version="1.0" encoding="utf-8"?>
<p:tagLst xmlns:p="http://schemas.openxmlformats.org/presentationml/2006/main">
  <p:tag name="KSO_WM_BEAUTIFY_FLAG" val="#fgm#"/>
  <p:tag name="KSO_WM_FIGMA_FLAG" val="#fgm#"/>
  <p:tag name="KSO_WM_UNIT_INDEX" val="1"/>
  <p:tag name="KSO_WM_UNIT_TYPE" val="a"/>
  <p:tag name="KSO_WM_LAYOUT_CHECK_HASH" val="52ad8c5d42fde3983900a11b6dbb458592349b05"/>
  <p:tag name="KSO_WM_NEWLAYOUT_GROUP_ID" val="layout_30"/>
  <p:tag name="KSO_WM_NEWLAYOUT_ID" val="slide_e9c9b466aa0ef847"/>
  <p:tag name="KSO_WM_UNIT_PRESET_TEXT" val="单击此处添加标题"/>
</p:tagLst>
</file>

<file path=ppt/tags/tag55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42813747&quot;,&quot;product_name&quot;:&quot;wps-wpp-pc&quot;,&quot;intention_code&quot;:&quot;wps_wpp_generate_doc_pay&quot;}*auto_gallery_ai_v2.1.5_ONLINE*3039323233623963646432666136616666323330353030306463653234316632-slide-9"/>
</p:tagLst>
</file>

<file path=ppt/tags/tag5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e9c9b466aa0ef847"/>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56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6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6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6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6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6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6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6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6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6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57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7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7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7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7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fbd1737be693ef9a"/>
</p:tagLst>
</file>

<file path=ppt/tags/tag575.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7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2b2dde9cae954ae2"/>
</p:tagLst>
</file>

<file path=ppt/tags/tag577.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78.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79.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580.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8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2b2dde9cae954ae2"/>
</p:tagLst>
</file>

<file path=ppt/tags/tag58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583.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85144"/>
  <p:tag name="KSO_WM_TEMPLATE_CATEGORY" val="custom"/>
  <p:tag name="KSO_WM_SLIDE_INDEX" val="3"/>
  <p:tag name="KSO_WM_SLIDE_ID" val="custom40485144_7"/>
  <p:tag name="KSO_WM_TEMPLATE_MASTER_TYPE" val="0"/>
  <p:tag name="KSO_WM_SLIDE_LAYOUT" val="a_e"/>
  <p:tag name="KSO_WM_SLIDE_LAYOUT_CNT" val="1_1"/>
  <p:tag name="KSO_WM_TAG_VERSION" val="3.0"/>
</p:tagLst>
</file>

<file path=ppt/tags/tag584.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8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2b2dde9cae954ae2"/>
</p:tagLst>
</file>

<file path=ppt/tags/tag586.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8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2b2dde9cae954ae2"/>
</p:tagLst>
</file>

<file path=ppt/tags/tag588.xml><?xml version="1.0" encoding="utf-8"?>
<p:tagLst xmlns:p="http://schemas.openxmlformats.org/presentationml/2006/main">
  <p:tag name="KSO_WM_BEAUTIFY_FLAG" val="#fgm#"/>
  <p:tag name="KSO_WM_FIGMA_FLAG" val="#fgm#"/>
  <p:tag name="KSO_WM_UNIT_INDEX" val="1"/>
  <p:tag name="KSO_WM_UNIT_TYPE" val="a"/>
  <p:tag name="KSO_WM_LAYOUT_CHECK_HASH" val="1f1ae8a6e56aeb3326d9445c9d112e706930437c"/>
  <p:tag name="KSO_WM_NEWLAYOUT_GROUP_ID" val="layout_10021"/>
  <p:tag name="KSO_WM_NEWLAYOUT_ID" val="slide_2b2dde9cae954ae2"/>
  <p:tag name="KSO_WM_UNIT_PRESET_TEXT" val="单击此处添加标题"/>
</p:tagLst>
</file>

<file path=ppt/tags/tag58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2b2dde9cae954ae2"/>
</p:tagLst>
</file>

<file path=ppt/tags/tag59.xml><?xml version="1.0" encoding="utf-8"?>
<p:tagLst xmlns:p="http://schemas.openxmlformats.org/presentationml/2006/main">
  <p:tag name="KSO_WM_BEAUTIFY_FLAG" val="#fgm#"/>
  <p:tag name="KSO_WM_FIGMA_FLAG" val="#fgm#"/>
  <p:tag name="KSO_WM_UNIT_INDEX" val="1"/>
  <p:tag name="KSO_WM_UNIT_TYPE" val="a"/>
  <p:tag name="KSO_WM_LAYOUT_CHECK_HASH" val="c5a0e2e1c5d404cf3f5116679c69b713ca56a3c2"/>
  <p:tag name="KSO_WM_NEWLAYOUT_GROUP_ID" val="layout_27"/>
  <p:tag name="KSO_WM_NEWLAYOUT_ID" val="slide_bbec08b93f7bcfad"/>
</p:tagLst>
</file>

<file path=ppt/tags/tag59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97faf9c4-aa71-4d84-9604-a29897455fc1.jpg?Expires=1787474906\u0026AWSAccessKeyId=AKLT9NSy7kh8TIS1UzNqLRY2\u0026Signature=w72dKwCNcMTiCN3iGhwQJ3y%2Fc%2F4%3D&quot;,&quot;product_name&quot;:&quot;wps-wpp-pc&quot;,&quot;intention_code&quot;:&quot;wps_wpp_generate_doc_pay&quot;}*auto_qingqiu_ai_v2.1.5_ONLINE*3039323233623963646432666136616666323330353030306463653234316632-slide-17"/>
</p:tagLst>
</file>

<file path=ppt/tags/tag5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9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4696430a-c963-4c35-bb4a-79b3bfd3918c.jpg?Expires=1787474905\u0026AWSAccessKeyId=AKLT9NSy7kh8TIS1UzNqLRY2\u0026Signature=z4UvLW3taFODwF3h0cPDzmGyZiY%3D&quot;,&quot;product_name&quot;:&quot;wps-wpp-pc&quot;,&quot;intention_code&quot;:&quot;wps_wpp_generate_doc_pay&quot;}*auto_qingqiu_ai_v2.1.5_ONLINE*3039323233623963646432666136616666323330353030306463653234316632-slide-17"/>
</p:tagLst>
</file>

<file path=ppt/tags/tag59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9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8/4c115aef-725e-4aa0-bf4a-e784c3e65199.jpg?Expires=1787474910\u0026AWSAccessKeyId=AKLT9NSy7kh8TIS1UzNqLRY2\u0026Signature=cMBlVM3GpTO37H3KJL9sU0lZ3is%3D&quot;,&quot;product_name&quot;:&quot;wps-wpp-pc&quot;,&quot;intention_code&quot;:&quot;wps_wpp_generate_doc_pay&quot;}*auto_qingqiu_ai_v2.1.5_ONLINE*3039323233623963646432666136616666323330353030306463653234316632-slide-17"/>
</p:tagLst>
</file>

<file path=ppt/tags/tag59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9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9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41466"/>
  <p:tag name="KSO_WM_TEMPLATE_SLIDE_ID" val="slide_758c0c38998d981e"/>
</p:tagLst>
</file>

<file path=ppt/tags/tag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60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01.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85144"/>
  <p:tag name="KSO_WM_TEMPLATE_CATEGORY" val="custom"/>
  <p:tag name="KSO_WM_SLIDE_INDEX" val="3"/>
  <p:tag name="KSO_WM_SLIDE_ID" val="custom40485144_7"/>
  <p:tag name="KSO_WM_TEMPLATE_MASTER_TYPE" val="0"/>
  <p:tag name="KSO_WM_SLIDE_LAYOUT" val="a_e"/>
  <p:tag name="KSO_WM_SLIDE_LAYOUT_CNT" val="1_1"/>
  <p:tag name="KSO_WM_TAG_VERSION" val="3.0"/>
</p:tagLst>
</file>

<file path=ppt/tags/tag60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a9ddc2b5-42e2-4800-894e-65417207da72.jpg?Expires=1787474905\u0026AWSAccessKeyId=AKLT9NSy7kh8TIS1UzNqLRY2\u0026Signature=MlCcP3gufWgA5FNMywivyKs9Hdw%3D&quot;,&quot;product_name&quot;:&quot;wps-wpp-pc&quot;,&quot;intention_code&quot;:&quot;wps_wpp_generate_doc_pay&quot;}*auto_qingqiu_ai_v2.1.5_ONLINE*3039323233623963646432666136616666323330353030306463653234316632-slide-20"/>
</p:tagLst>
</file>

<file path=ppt/tags/tag6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41466"/>
  <p:tag name="KSO_WM_TEMPLATE_SLIDE_ID" val="slide_bc6a679b50444738"/>
</p:tagLst>
</file>

<file path=ppt/tags/tag607.xml><?xml version="1.0" encoding="utf-8"?>
<p:tagLst xmlns:p="http://schemas.openxmlformats.org/presentationml/2006/main">
  <p:tag name="KSO_WM_BEAUTIFY_FLAG" val="#fgm#"/>
  <p:tag name="KSO_WM_FIGMA_FLAG" val="#fgm#"/>
  <p:tag name="KSO_WM_UNIT_INDEX" val="1"/>
  <p:tag name="KSO_WM_UNIT_TYPE" val="a"/>
  <p:tag name="KSO_WM_LAYOUT_CHECK_HASH" val="dbd1f3449f7dd788645566d632bef28144965a51"/>
  <p:tag name="KSO_WM_NEWLAYOUT_GROUP_ID" val="layout_10003"/>
  <p:tag name="KSO_WM_NEWLAYOUT_ID" val="slide_d716f5253f8e5c09"/>
  <p:tag name="KSO_WM_UNIT_PRESET_TEXT" val="单击此处添加标题"/>
</p:tagLst>
</file>

<file path=ppt/tags/tag6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6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41466"/>
  <p:tag name="KSO_WM_TEMPLATE_SLIDE_ID" val="slide_d716f5253f8e5c09"/>
</p:tagLst>
</file>

<file path=ppt/tags/tag615.xml><?xml version="1.0" encoding="utf-8"?>
<p:tagLst xmlns:p="http://schemas.openxmlformats.org/presentationml/2006/main">
  <p:tag name="KSO_WM_BEAUTIFY_FLAG" val="#fgm#"/>
  <p:tag name="KSO_WM_FIGMA_FLAG" val="#fgm#"/>
  <p:tag name="KSO_WM_UNIT_INDEX" val="1"/>
  <p:tag name="KSO_WM_UNIT_TYPE" val="a"/>
  <p:tag name="KSO_WM_LAYOUT_CHECK_HASH" val="caa92a321ef275b02b9bca0dec8e9f39f28e4798"/>
  <p:tag name="KSO_WM_NEWLAYOUT_GROUP_ID" val="layout_59"/>
  <p:tag name="KSO_WM_NEWLAYOUT_ID" val="slide_bb541080977a002b"/>
  <p:tag name="KSO_WM_UNIT_PRESET_TEXT" val="单击此处添加标题"/>
</p:tagLst>
</file>

<file path=ppt/tags/tag61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8c1decb1-5d76-4427-9e4a-0e20c1287463.jpg?Expires=1787474905\u0026AWSAccessKeyId=AKLT9NSy7kh8TIS1UzNqLRY2\u0026Signature=xFGr1ue4O1SEJsB2qFxx55EKmnw%3D&quot;,&quot;product_name&quot;:&quot;wps-wpp-pc&quot;,&quot;intention_code&quot;:&quot;wps_wpp_generate_doc_pay&quot;}*auto_qingqiu_ai_v2.1.5_ONLINE*3039323233623963646432666136616666323330353030306463653234316632-slide-30"/>
</p:tagLst>
</file>

<file path=ppt/tags/tag61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2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2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2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41466"/>
  <p:tag name="KSO_WM_TEMPLATE_SLIDE_ID" val="slide_bb541080977a002b"/>
</p:tagLst>
</file>

<file path=ppt/tags/tag62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28.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85144"/>
  <p:tag name="KSO_WM_TEMPLATE_CATEGORY" val="custom"/>
  <p:tag name="KSO_WM_SLIDE_INDEX" val="3"/>
  <p:tag name="KSO_WM_SLIDE_ID" val="custom40485144_7"/>
  <p:tag name="KSO_WM_TEMPLATE_MASTER_TYPE" val="0"/>
  <p:tag name="KSO_WM_SLIDE_LAYOUT" val="a_e"/>
  <p:tag name="KSO_WM_SLIDE_LAYOUT_CNT" val="1_1"/>
  <p:tag name="KSO_WM_TAG_VERSION" val="3.0"/>
</p:tagLst>
</file>

<file path=ppt/tags/tag629.xml><?xml version="1.0" encoding="utf-8"?>
<p:tagLst xmlns:p="http://schemas.openxmlformats.org/presentationml/2006/main">
  <p:tag name="KSO_WM_BEAUTIFY_FLAG" val="#fgm#"/>
  <p:tag name="KSO_WM_FIGMA_FLAG" val="#fgm#"/>
  <p:tag name="KSO_WM_UNIT_INDEX" val="1"/>
  <p:tag name="KSO_WM_UNIT_TYPE" val="a"/>
  <p:tag name="KSO_WM_LAYOUT_CHECK_HASH" val="32f7625da23d083b107d3df14a870d8089295d16"/>
  <p:tag name="KSO_WM_NEWLAYOUT_GROUP_ID" val="layout_10012"/>
  <p:tag name="KSO_WM_NEWLAYOUT_ID" val="slide_ed19c0db6ed585c4"/>
  <p:tag name="KSO_WM_UNIT_PRESET_TEXT" val="单击此处添加标题"/>
</p:tagLst>
</file>

<file path=ppt/tags/tag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62662188&quot;,&quot;product_name&quot;:&quot;kdocs-wpp-wpspc&quot;,&quot;intention_code&quot;:&quot;kdocs_wpp_generate_slide_input_content&quot;}*auto_gallery_ai_v2.1.5_ONLINE*ce7328495ffe05456fd815a3da3864bd-slide-0"/>
</p:tagLst>
</file>

<file path=ppt/tags/tag6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3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ed19c0db6ed585c4"/>
</p:tagLst>
</file>

<file path=ppt/tags/tag63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627343b803c9dbe1c5b2676ddc76cd2d38dd5c97"/>
  <p:tag name="KSO_WM_NEWLAYOUT_ID" val="84"/>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39.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85144"/>
  <p:tag name="KSO_WM_TEMPLATE_CATEGORY" val="custom"/>
  <p:tag name="KSO_WM_SLIDE_INDEX" val="3"/>
  <p:tag name="KSO_WM_SLIDE_ID" val="custom40485144_7"/>
  <p:tag name="KSO_WM_TEMPLATE_MASTER_TYPE" val="0"/>
  <p:tag name="KSO_WM_SLIDE_LAYOUT" val="a_e"/>
  <p:tag name="KSO_WM_SLIDE_LAYOUT_CNT" val="1_1"/>
  <p:tag name="KSO_WM_TAG_VERSION" val="3.0"/>
</p:tagLst>
</file>

<file path=ppt/tags/tag6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640.xml><?xml version="1.0" encoding="utf-8"?>
<p:tagLst xmlns:p="http://schemas.openxmlformats.org/presentationml/2006/main">
  <p:tag name="KSO_WM_BEAUTIFY_FLAG" val="#fgm#"/>
  <p:tag name="KSO_WM_FIGMA_FLAG" val="#fgm#"/>
  <p:tag name="KSO_WM_UNIT_INDEX" val="1"/>
  <p:tag name="KSO_WM_UNIT_TYPE" val="a"/>
  <p:tag name="KSO_WM_LAYOUT_CHECK_HASH" val="9d737024457feb66cc1e97bcefdd6bfa68d90af4"/>
  <p:tag name="KSO_WM_NEWLAYOUT_GROUP_ID" val="layout_42"/>
  <p:tag name="KSO_WM_NEWLAYOUT_ID" val="slide_cf5eb85816160a90"/>
  <p:tag name="KSO_WM_UNIT_PRESET_TEXT" val="单击此处添加标题"/>
</p:tagLst>
</file>

<file path=ppt/tags/tag64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f038a5e-ea12-4182-8c46-7f6112e18913.jpg?Expires=1787505205\u0026AWSAccessKeyId=AKLT9NSy7kh8TIS1UzNqLRY2\u0026Signature=YPsbjdnj7zQmdapP9D5InZVNA8w%3D&quot;,&quot;product_name&quot;:&quot;kdocs-wpp-wpspc&quot;,&quot;intention_code&quot;:&quot;kdocs_wpp_generate_slide_input_content&quot;}*auto_qingqiu_ai_v2.1.5_ONLINE*6336643861663033326661623462343631333561353337356236666633386630-slide-0"/>
</p:tagLst>
</file>

<file path=ppt/tags/tag6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4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4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cf5eb85816160a90"/>
</p:tagLst>
</file>

<file path=ppt/tags/tag649.xml><?xml version="1.0" encoding="utf-8"?>
<p:tagLst xmlns:p="http://schemas.openxmlformats.org/presentationml/2006/main">
  <p:tag name="KSO_WM_BEAUTIFY_FLAG" val="#fgm#"/>
  <p:tag name="KSO_WM_FIGMA_FLAG" val="#fgm#"/>
  <p:tag name="KSO_WM_UNIT_INDEX" val="1"/>
  <p:tag name="KSO_WM_UNIT_TYPE" val="a"/>
  <p:tag name="KSO_WM_LAYOUT_CHECK_HASH" val="9d737024457feb66cc1e97bcefdd6bfa68d90af4"/>
  <p:tag name="KSO_WM_NEWLAYOUT_GROUP_ID" val="layout_42"/>
  <p:tag name="KSO_WM_NEWLAYOUT_ID" val="slide_cf5eb85816160a90"/>
  <p:tag name="KSO_WM_UNIT_PRESET_TEXT" val="单击此处添加标题"/>
</p:tagLst>
</file>

<file path=ppt/tags/tag6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65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f038a5e-ea12-4182-8c46-7f6112e18913.jpg?Expires=1787505205\u0026AWSAccessKeyId=AKLT9NSy7kh8TIS1UzNqLRY2\u0026Signature=YPsbjdnj7zQmdapP9D5InZVNA8w%3D&quot;,&quot;product_name&quot;:&quot;kdocs-wpp-wpspc&quot;,&quot;intention_code&quot;:&quot;kdocs_wpp_generate_slide_input_content&quot;}*auto_qingqiu_ai_v2.1.5_ONLINE*6336643861663033326661623462343631333561353337356236666633386630-slide-0"/>
</p:tagLst>
</file>

<file path=ppt/tags/tag65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5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5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cf5eb85816160a90"/>
</p:tagLst>
</file>

<file path=ppt/tags/tag65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57.xml><?xml version="1.0" encoding="utf-8"?>
<p:tagLst xmlns:p="http://schemas.openxmlformats.org/presentationml/2006/main">
  <p:tag name="KSO_WM_UNIT_TYPE" val="a"/>
  <p:tag name="KSO_WM_BEAUTIFY_FLAG" val="#wm#"/>
  <p:tag name="KSO_WM_FIGMA_FLAG" val="#fgm#"/>
  <p:tag name="KSO_WM_UNIT_INDEX" val="1"/>
  <p:tag name="KSO_WM_UNIT_TEXT_TYPE" val="1"/>
  <p:tag name="KSO_WM_LAYOUT_CHECK_HASH" val="8485fd9cc9abd51187fba534a5f1a3499816b8f2"/>
  <p:tag name="KSO_WM_NEWLAYOUT_ID" val="90"/>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5144"/>
  <p:tag name="KSO_WM_TEMPLATE_CATEGORY" val="custom"/>
</p:tagLst>
</file>

<file path=ppt/tags/tag658.xml><?xml version="1.0" encoding="utf-8"?>
<p:tagLst xmlns:p="http://schemas.openxmlformats.org/presentationml/2006/main">
  <p:tag name="KSO_WM_SLIDE_CONTENT_ORIENTATION" val="right"/>
  <p:tag name="KSO_WM_SLIDE_HAS_MASK" val="0"/>
  <p:tag name="KSO_WM_SLIDE_ITEM_CNT" val="0"/>
  <p:tag name="KSO_WM_SLIDE_TYPE" val="endPage"/>
  <p:tag name="KSO_WM_TEMPLATE_SUBCATEGORY" val="29"/>
  <p:tag name="KSO_WM_BEAUTIFY_FLAG" val="#wm#"/>
  <p:tag name="KSO_WM_TEMPLATE_SLIDE_ID" val="slide_2f1bc384a532e0ce"/>
  <p:tag name="KSO_WM_TEMPLATE_INDEX" val="40485144"/>
  <p:tag name="KSO_WM_TEMPLATE_CATEGORY" val="custom"/>
  <p:tag name="KSO_WM_SLIDE_INDEX" val="5"/>
  <p:tag name="KSO_WM_SLIDE_ID" val="custom40485144_9"/>
  <p:tag name="KSO_WM_TEMPLATE_MASTER_TYPE" val="0"/>
  <p:tag name="KSO_WM_SLIDE_LAYOUT" val="a_b"/>
  <p:tag name="KSO_WM_SLIDE_LAYOUT_CNT" val="1_1"/>
  <p:tag name="KSO_WM_TAG_VERSION" val="3.0"/>
</p:tagLst>
</file>

<file path=ppt/tags/tag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69.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7.xml><?xml version="1.0" encoding="utf-8"?>
<p:tagLst xmlns:p="http://schemas.openxmlformats.org/presentationml/2006/main">
  <p:tag name="KSO_WM_UNIT_TYPE" val="i"/>
  <p:tag name="KSO_WM_UNIT_INDEX" val="5"/>
  <p:tag name="KSO_WM_BEAUTIFY_FLAG" val="#wm#"/>
  <p:tag name="KSO_WM_TAG_VERSION" val="3.0"/>
  <p:tag name="LayoutZOrder" val="10"/>
  <p:tag name="KSO_WM_UNIT_ID" val="_11*i*5"/>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75.xml><?xml version="1.0" encoding="utf-8"?>
<p:tagLst xmlns:p="http://schemas.openxmlformats.org/presentationml/2006/main">
  <p:tag name="KSO_WM_BEAUTIFY_FLAG" val="#fgm#"/>
  <p:tag name="KSO_WM_FIGMA_FLAG" val="#fgm#"/>
  <p:tag name="KSO_WM_UNIT_INDEX" val="1"/>
  <p:tag name="KSO_WM_UNIT_TYPE" val="a"/>
  <p:tag name="KSO_WM_LAYOUT_CHECK_HASH" val="cfb57d7b0d6e9958e9147946e7ff8258b456f854"/>
  <p:tag name="KSO_WM_NEWLAYOUT_GROUP_ID" val="layout_42"/>
  <p:tag name="KSO_WM_NEWLAYOUT_ID" val="slide_c28b9b9020b28449"/>
</p:tagLst>
</file>

<file path=ppt/tags/tag76.xml><?xml version="1.0" encoding="utf-8"?>
<p:tagLst xmlns:p="http://schemas.openxmlformats.org/presentationml/2006/main">
  <p:tag name="KSO_WM_BEAUTIFY_FLAG" val="#fgm#"/>
  <p:tag name="KSO_WM_FIGMA_FLAG" val="#fgm#"/>
  <p:tag name="KSO_WM_UNIT_INDEX" val="1"/>
  <p:tag name="KSO_WM_UNIT_TYPE" val="d"/>
</p:tagLst>
</file>

<file path=ppt/tags/tag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xml><?xml version="1.0" encoding="utf-8"?>
<p:tagLst xmlns:p="http://schemas.openxmlformats.org/presentationml/2006/main">
  <p:tag name="KSO_WM_UNIT_TYPE" val="i"/>
  <p:tag name="KSO_WM_UNIT_INDEX" val="4"/>
  <p:tag name="KSO_WM_BEAUTIFY_FLAG" val="#wm#"/>
  <p:tag name="KSO_WM_TAG_VERSION" val="3.0"/>
  <p:tag name="LayoutZOrder" val="13"/>
  <p:tag name="KSO_WM_UNIT_ID" val="_11*i*4"/>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8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85144"/>
  <p:tag name="KSO_WM_TEMPLATE_CATEGORY" val="custom"/>
</p:tagLst>
</file>

<file path=ppt/tags/tag9.xml><?xml version="1.0" encoding="utf-8"?>
<p:tagLst xmlns:p="http://schemas.openxmlformats.org/presentationml/2006/main">
  <p:tag name="KSO_WM_UNIT_TYPE" val="i"/>
  <p:tag name="KSO_WM_UNIT_INDEX" val="8"/>
  <p:tag name="KSO_WM_BEAUTIFY_FLAG" val="#wm#"/>
  <p:tag name="KSO_WM_TAG_VERSION" val="3.0"/>
  <p:tag name="LayoutZOrder" val="7"/>
  <p:tag name="KSO_WM_UNIT_ID" val="_11*i*8"/>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5144"/>
</p:tagLst>
</file>

<file path=ppt/tags/tag90.xml><?xml version="1.0" encoding="utf-8"?>
<p:tagLst xmlns:p="http://schemas.openxmlformats.org/presentationml/2006/main">
  <p:tag name="KSO_WM_BEAUTIFY_FLAG" val="#fgm#"/>
  <p:tag name="KSO_WM_FIGMA_FLAG" val="#fgm#"/>
  <p:tag name="KSO_WM_UNIT_INDEX" val="1"/>
  <p:tag name="KSO_WM_UNIT_TYPE" val="a"/>
  <p:tag name="KSO_WM_LAYOUT_CHECK_HASH" val="411a395379e216712bd2a7b9b997124a6b33652d"/>
  <p:tag name="KSO_WM_NEWLAYOUT_GROUP_ID" val="layout_35"/>
  <p:tag name="KSO_WM_NEWLAYOUT_ID" val="slide_34d3678adcce2514"/>
</p:tagLst>
</file>

<file path=ppt/tags/tag9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5.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7.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9.xml><?xml version="1.0" encoding="utf-8"?>
<p:tagLst xmlns:p="http://schemas.openxmlformats.org/presentationml/2006/main">
  <p:tag name="KSO_WM_BEAUTIFY_FLAG" val="#fgm#"/>
  <p:tag name="KSO_WM_DIAGRAM_GROUP_CODE" val="1"/>
  <p:tag name="KSO_WM_FIGMA_FLAG" val="#fgm#"/>
  <p:tag name="KSO_WM_UNIT_INDEX" val="1_5_2"/>
  <p:tag name="KSO_WM_UNIT_SUBTYPE" val="d"/>
  <p:tag name="KSO_WM_UNIT_TYPE" val="l_h_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E0908"/>
      </a:dk2>
      <a:lt2>
        <a:srgbClr val="FEF4F3"/>
      </a:lt2>
      <a:accent1>
        <a:srgbClr val="E84F4B"/>
      </a:accent1>
      <a:accent2>
        <a:srgbClr val="FFC000"/>
      </a:accent2>
      <a:accent3>
        <a:srgbClr val="E84F4B"/>
      </a:accent3>
      <a:accent4>
        <a:srgbClr val="FFC000"/>
      </a:accent4>
      <a:accent5>
        <a:srgbClr val="E84F4B"/>
      </a:accent5>
      <a:accent6>
        <a:srgbClr val="FFC000"/>
      </a:accent6>
      <a:hlink>
        <a:srgbClr val="0026E5"/>
      </a:hlink>
      <a:folHlink>
        <a:srgbClr val="7E1FAD"/>
      </a:folHlink>
    </a:clrScheme>
    <a:fontScheme name="">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3641</Words>
  <Application>WPS 演示</Application>
  <PresentationFormat>宽屏</PresentationFormat>
  <Paragraphs>263</Paragraphs>
  <Slides>32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Arial</vt:lpstr>
      <vt:lpstr>宋体</vt:lpstr>
      <vt:lpstr>Wingdings</vt:lpstr>
      <vt:lpstr>微软雅黑</vt:lpstr>
      <vt:lpstr>Roboto</vt:lpstr>
      <vt:lpstr>汉仪旗黑X1-55W</vt:lpstr>
      <vt:lpstr>思源黑体 Regular</vt:lpstr>
      <vt:lpstr>黑体</vt:lpstr>
      <vt:lpstr>Times New Roman</vt:lpstr>
      <vt:lpstr>MiSans</vt:lpstr>
      <vt:lpstr>Arial Unicode MS</vt:lpstr>
      <vt:lpstr>Calibri</vt:lpstr>
      <vt:lpstr>Office 主题</vt:lpstr>
      <vt:lpstr>1_Office 主题</vt:lpstr>
      <vt:lpstr>项目二 变动成本法</vt:lpstr>
      <vt:lpstr>目录</vt:lpstr>
      <vt:lpstr>任务一 成本及其分类</vt:lpstr>
      <vt:lpstr>一、管理会计中的成本概念</vt:lpstr>
      <vt:lpstr>二、成本按经济用途分类</vt:lpstr>
      <vt:lpstr>成本按经济用途分类：生产成本</vt:lpstr>
      <vt:lpstr>成本按经济用途分类：非生产成本</vt:lpstr>
      <vt:lpstr>PowerPoint 演示文稿</vt:lpstr>
      <vt:lpstr>三、成本性态分类</vt:lpstr>
      <vt:lpstr>（二）成本按其性态分类</vt:lpstr>
      <vt:lpstr>PowerPoint 演示文稿</vt:lpstr>
      <vt:lpstr>PowerPoint 演示文稿</vt:lpstr>
      <vt:lpstr>PowerPoint 演示文稿</vt:lpstr>
      <vt:lpstr>PowerPoint 演示文稿</vt:lpstr>
      <vt:lpstr>PowerPoint 演示文稿</vt:lpstr>
      <vt:lpstr>（2）混合成本的分类  混合成本按其变动部分与业务量的依存关系，可以分为以下四种类型：半固定成本、半变动成本、延期变动成本和曲线变动成本。</vt:lpstr>
      <vt:lpstr> 通常这类成本在其相关范围内，其成本总额不随业务量的增减而变动，但一旦业务量超出相应的范围，成本总额便会发生跳跃式的变化。</vt:lpstr>
      <vt:lpstr>任务二 混合成本分解</vt:lpstr>
      <vt:lpstr>成本性态分析（Analysis of Cost Behavior）是指企业基于成本与业务量之间的关系，运用技术方法，将业务范围内发生的成本分解为固定成本和变动成本，并建立相应成本函数模型y=a+bx的过程。  成本性态分解方法有很多，如高低点法、回归分析法、账户分析法（也称会计分析法）、技术测定法（也称工业工程法）、合同确认法，前两种方法需要借助数学方法进行分解，后三种方法可通过直接分析认定。</vt:lpstr>
      <vt:lpstr>一、高低点法  高低点法是根据一定期间内高低点业务量及其对应的混合成本资料，将混合成本分解为固定成本和变动成本的一种方法。</vt:lpstr>
      <vt:lpstr>二、回归分析法  回归分析法是根据一定期间业务量和混合成本的历史资料，运用最小二乘法的原理确定一条最能反映业务量与混合成本关系（与全部观察值的误差平方和最小）的直线-回归直线y=a+bx，以此来分解混合成本的方法。</vt:lpstr>
      <vt:lpstr>PowerPoint 演示文稿</vt:lpstr>
      <vt:lpstr>任务三 变动成本法概述</vt:lpstr>
      <vt:lpstr>PowerPoint 演示文稿</vt:lpstr>
      <vt:lpstr>一、变动成本法的理论依据</vt:lpstr>
      <vt:lpstr>二、变动成本法的主要特点</vt:lpstr>
      <vt:lpstr>任务四 变动成本法与完全成本法的比较</vt:lpstr>
      <vt:lpstr>变动成本法与完全成本法的差异</vt:lpstr>
      <vt:lpstr>任务五 变动成本法的评价</vt:lpstr>
      <vt:lpstr>一、变动成本法的优点</vt:lpstr>
      <vt:lpstr>二、变动成本法的缺点</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项目二 变动成本法</dc:title>
  <dc:creator/>
  <cp:lastModifiedBy>武静影</cp:lastModifiedBy>
  <cp:revision>1</cp:revision>
  <dcterms:created xsi:type="dcterms:W3CDTF">2025-08-30T03:18:26Z</dcterms:created>
  <dcterms:modified xsi:type="dcterms:W3CDTF">2025-08-30T03:18:26Z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v1.0_ai_69796641466</vt:lpwstr>
  </property>
</Properties>
</file>