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sldIdLst>
    <p:sldId id="260" r:id="rId4"/>
    <p:sldId id="261" r:id="rId5"/>
    <p:sldId id="262" r:id="rId6"/>
    <p:sldId id="263" r:id="rId7"/>
    <p:sldId id="310" r:id="rId8"/>
    <p:sldId id="311" r:id="rId9"/>
    <p:sldId id="312" r:id="rId10"/>
    <p:sldId id="313" r:id="rId11"/>
    <p:sldId id="314" r:id="rId12"/>
    <p:sldId id="315" r:id="rId13"/>
    <p:sldId id="316" r:id="rId14"/>
    <p:sldId id="317" r:id="rId15"/>
    <p:sldId id="318" r:id="rId16"/>
    <p:sldId id="319" r:id="rId17"/>
    <p:sldId id="320" r:id="rId18"/>
    <p:sldId id="321" r:id="rId19"/>
    <p:sldId id="322" r:id="rId20"/>
    <p:sldId id="306" r:id="rId21"/>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87" autoAdjust="0"/>
    <p:restoredTop sz="94660"/>
  </p:normalViewPr>
  <p:slideViewPr>
    <p:cSldViewPr snapToGrid="0">
      <p:cViewPr varScale="1">
        <p:scale>
          <a:sx n="122" d="100"/>
          <a:sy n="122" d="100"/>
        </p:scale>
        <p:origin x="96"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7" Type="http://schemas.openxmlformats.org/officeDocument/2006/relationships/tags" Target="../tags/tag35.xml"/><Relationship Id="rId16" Type="http://schemas.openxmlformats.org/officeDocument/2006/relationships/tags" Target="../tags/tag34.xml"/><Relationship Id="rId15" Type="http://schemas.openxmlformats.org/officeDocument/2006/relationships/tags" Target="../tags/tag33.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7" Type="http://schemas.openxmlformats.org/officeDocument/2006/relationships/tags" Target="../tags/tag116.xml"/><Relationship Id="rId16" Type="http://schemas.openxmlformats.org/officeDocument/2006/relationships/tags" Target="../tags/tag115.xml"/><Relationship Id="rId15" Type="http://schemas.openxmlformats.org/officeDocument/2006/relationships/tags" Target="../tags/tag114.xml"/><Relationship Id="rId14" Type="http://schemas.openxmlformats.org/officeDocument/2006/relationships/tags" Target="../tags/tag113.xml"/><Relationship Id="rId13" Type="http://schemas.openxmlformats.org/officeDocument/2006/relationships/tags" Target="../tags/tag112.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7" Type="http://schemas.openxmlformats.org/officeDocument/2006/relationships/tags" Target="../tags/tag132.xml"/><Relationship Id="rId16" Type="http://schemas.openxmlformats.org/officeDocument/2006/relationships/tags" Target="../tags/tag131.xml"/><Relationship Id="rId15" Type="http://schemas.openxmlformats.org/officeDocument/2006/relationships/tags" Target="../tags/tag130.xml"/><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tags" Target="../tags/tag140.xml"/><Relationship Id="rId16" Type="http://schemas.openxmlformats.org/officeDocument/2006/relationships/tags" Target="../tags/tag154.xml"/><Relationship Id="rId15" Type="http://schemas.openxmlformats.org/officeDocument/2006/relationships/tags" Target="../tags/tag153.xml"/><Relationship Id="rId14" Type="http://schemas.openxmlformats.org/officeDocument/2006/relationships/tags" Target="../tags/tag152.xml"/><Relationship Id="rId13" Type="http://schemas.openxmlformats.org/officeDocument/2006/relationships/tags" Target="../tags/tag151.xml"/><Relationship Id="rId12" Type="http://schemas.openxmlformats.org/officeDocument/2006/relationships/tags" Target="../tags/tag150.xml"/><Relationship Id="rId11" Type="http://schemas.openxmlformats.org/officeDocument/2006/relationships/tags" Target="../tags/tag149.xml"/><Relationship Id="rId10" Type="http://schemas.openxmlformats.org/officeDocument/2006/relationships/tags" Target="../tags/tag14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tags" Target="../tags/tag155.xml"/><Relationship Id="rId17" Type="http://schemas.openxmlformats.org/officeDocument/2006/relationships/tags" Target="../tags/tag170.xml"/><Relationship Id="rId16" Type="http://schemas.openxmlformats.org/officeDocument/2006/relationships/tags" Target="../tags/tag169.xml"/><Relationship Id="rId15" Type="http://schemas.openxmlformats.org/officeDocument/2006/relationships/tags" Target="../tags/tag168.xml"/><Relationship Id="rId14" Type="http://schemas.openxmlformats.org/officeDocument/2006/relationships/tags" Target="../tags/tag167.xml"/><Relationship Id="rId13" Type="http://schemas.openxmlformats.org/officeDocument/2006/relationships/tags" Target="../tags/tag166.xml"/><Relationship Id="rId12" Type="http://schemas.openxmlformats.org/officeDocument/2006/relationships/tags" Target="../tags/tag165.xml"/><Relationship Id="rId11" Type="http://schemas.openxmlformats.org/officeDocument/2006/relationships/tags" Target="../tags/tag164.xml"/><Relationship Id="rId10" Type="http://schemas.openxmlformats.org/officeDocument/2006/relationships/tags" Target="../tags/tag16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tags" Target="../tags/tag176.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tags" Target="../tags/tag185.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1" Type="http://schemas.openxmlformats.org/officeDocument/2006/relationships/tags" Target="../tags/tag188.xml"/><Relationship Id="rId10" Type="http://schemas.openxmlformats.org/officeDocument/2006/relationships/tags" Target="../tags/tag18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5" Type="http://schemas.openxmlformats.org/officeDocument/2006/relationships/tags" Target="../tags/tag212.xml"/><Relationship Id="rId24" Type="http://schemas.openxmlformats.org/officeDocument/2006/relationships/tags" Target="../tags/tag211.xml"/><Relationship Id="rId23" Type="http://schemas.openxmlformats.org/officeDocument/2006/relationships/tags" Target="../tags/tag210.xml"/><Relationship Id="rId22" Type="http://schemas.openxmlformats.org/officeDocument/2006/relationships/tags" Target="../tags/tag209.xml"/><Relationship Id="rId21" Type="http://schemas.openxmlformats.org/officeDocument/2006/relationships/tags" Target="../tags/tag208.xml"/><Relationship Id="rId20" Type="http://schemas.openxmlformats.org/officeDocument/2006/relationships/tags" Target="../tags/tag207.xml"/><Relationship Id="rId2" Type="http://schemas.openxmlformats.org/officeDocument/2006/relationships/tags" Target="../tags/tag189.xml"/><Relationship Id="rId19" Type="http://schemas.openxmlformats.org/officeDocument/2006/relationships/tags" Target="../tags/tag206.xml"/><Relationship Id="rId18" Type="http://schemas.openxmlformats.org/officeDocument/2006/relationships/tags" Target="../tags/tag205.xml"/><Relationship Id="rId17" Type="http://schemas.openxmlformats.org/officeDocument/2006/relationships/tags" Target="../tags/tag204.xml"/><Relationship Id="rId16" Type="http://schemas.openxmlformats.org/officeDocument/2006/relationships/tags" Target="../tags/tag203.xml"/><Relationship Id="rId15" Type="http://schemas.openxmlformats.org/officeDocument/2006/relationships/tags" Target="../tags/tag202.xml"/><Relationship Id="rId14" Type="http://schemas.openxmlformats.org/officeDocument/2006/relationships/tags" Target="../tags/tag201.xml"/><Relationship Id="rId13" Type="http://schemas.openxmlformats.org/officeDocument/2006/relationships/tags" Target="../tags/tag200.xml"/><Relationship Id="rId12" Type="http://schemas.openxmlformats.org/officeDocument/2006/relationships/tags" Target="../tags/tag199.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20.xml"/><Relationship Id="rId8" Type="http://schemas.openxmlformats.org/officeDocument/2006/relationships/tags" Target="../tags/tag219.xml"/><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1" Type="http://schemas.openxmlformats.org/officeDocument/2006/relationships/tags" Target="../tags/tag222.xml"/><Relationship Id="rId10" Type="http://schemas.openxmlformats.org/officeDocument/2006/relationships/tags" Target="../tags/tag221.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30.xml"/><Relationship Id="rId8" Type="http://schemas.openxmlformats.org/officeDocument/2006/relationships/tags" Target="../tags/tag229.xml"/><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1" Type="http://schemas.openxmlformats.org/officeDocument/2006/relationships/tags" Target="../tags/tag242.xml"/><Relationship Id="rId20" Type="http://schemas.openxmlformats.org/officeDocument/2006/relationships/tags" Target="../tags/tag241.xml"/><Relationship Id="rId2" Type="http://schemas.openxmlformats.org/officeDocument/2006/relationships/tags" Target="../tags/tag223.xml"/><Relationship Id="rId19" Type="http://schemas.openxmlformats.org/officeDocument/2006/relationships/tags" Target="../tags/tag240.xml"/><Relationship Id="rId18" Type="http://schemas.openxmlformats.org/officeDocument/2006/relationships/tags" Target="../tags/tag239.xml"/><Relationship Id="rId17" Type="http://schemas.openxmlformats.org/officeDocument/2006/relationships/tags" Target="../tags/tag238.xml"/><Relationship Id="rId16" Type="http://schemas.openxmlformats.org/officeDocument/2006/relationships/tags" Target="../tags/tag237.xml"/><Relationship Id="rId15" Type="http://schemas.openxmlformats.org/officeDocument/2006/relationships/tags" Target="../tags/tag236.xml"/><Relationship Id="rId14" Type="http://schemas.openxmlformats.org/officeDocument/2006/relationships/tags" Target="../tags/tag235.xml"/><Relationship Id="rId13" Type="http://schemas.openxmlformats.org/officeDocument/2006/relationships/tags" Target="../tags/tag234.xml"/><Relationship Id="rId12" Type="http://schemas.openxmlformats.org/officeDocument/2006/relationships/tags" Target="../tags/tag233.xml"/><Relationship Id="rId11" Type="http://schemas.openxmlformats.org/officeDocument/2006/relationships/tags" Target="../tags/tag232.xml"/><Relationship Id="rId10" Type="http://schemas.openxmlformats.org/officeDocument/2006/relationships/tags" Target="../tags/tag23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3" Type="http://schemas.openxmlformats.org/officeDocument/2006/relationships/tags" Target="../tags/tag264.xml"/><Relationship Id="rId22" Type="http://schemas.openxmlformats.org/officeDocument/2006/relationships/tags" Target="../tags/tag263.xml"/><Relationship Id="rId21" Type="http://schemas.openxmlformats.org/officeDocument/2006/relationships/tags" Target="../tags/tag262.xml"/><Relationship Id="rId20" Type="http://schemas.openxmlformats.org/officeDocument/2006/relationships/tags" Target="../tags/tag261.xml"/><Relationship Id="rId2" Type="http://schemas.openxmlformats.org/officeDocument/2006/relationships/tags" Target="../tags/tag243.xml"/><Relationship Id="rId19" Type="http://schemas.openxmlformats.org/officeDocument/2006/relationships/tags" Target="../tags/tag260.xml"/><Relationship Id="rId18" Type="http://schemas.openxmlformats.org/officeDocument/2006/relationships/tags" Target="../tags/tag259.xml"/><Relationship Id="rId17" Type="http://schemas.openxmlformats.org/officeDocument/2006/relationships/tags" Target="../tags/tag258.xml"/><Relationship Id="rId16" Type="http://schemas.openxmlformats.org/officeDocument/2006/relationships/tags" Target="../tags/tag257.xml"/><Relationship Id="rId15" Type="http://schemas.openxmlformats.org/officeDocument/2006/relationships/tags" Target="../tags/tag256.xml"/><Relationship Id="rId14" Type="http://schemas.openxmlformats.org/officeDocument/2006/relationships/tags" Target="../tags/tag255.xml"/><Relationship Id="rId13" Type="http://schemas.openxmlformats.org/officeDocument/2006/relationships/tags" Target="../tags/tag254.xml"/><Relationship Id="rId12" Type="http://schemas.openxmlformats.org/officeDocument/2006/relationships/tags" Target="../tags/tag253.xml"/><Relationship Id="rId11" Type="http://schemas.openxmlformats.org/officeDocument/2006/relationships/tags" Target="../tags/tag252.xml"/><Relationship Id="rId10" Type="http://schemas.openxmlformats.org/officeDocument/2006/relationships/tags" Target="../tags/tag25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271.xml"/><Relationship Id="rId7" Type="http://schemas.openxmlformats.org/officeDocument/2006/relationships/tags" Target="../tags/tag270.xml"/><Relationship Id="rId6" Type="http://schemas.openxmlformats.org/officeDocument/2006/relationships/tags" Target="../tags/tag269.xml"/><Relationship Id="rId5" Type="http://schemas.openxmlformats.org/officeDocument/2006/relationships/tags" Target="../tags/tag268.xml"/><Relationship Id="rId4" Type="http://schemas.openxmlformats.org/officeDocument/2006/relationships/tags" Target="../tags/tag267.xml"/><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79.xml"/><Relationship Id="rId8" Type="http://schemas.openxmlformats.org/officeDocument/2006/relationships/tags" Target="../tags/tag278.xml"/><Relationship Id="rId7" Type="http://schemas.openxmlformats.org/officeDocument/2006/relationships/tags" Target="../tags/tag277.xml"/><Relationship Id="rId6" Type="http://schemas.openxmlformats.org/officeDocument/2006/relationships/tags" Target="../tags/tag276.xml"/><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9" Type="http://schemas.openxmlformats.org/officeDocument/2006/relationships/tags" Target="../tags/tag289.xml"/><Relationship Id="rId18" Type="http://schemas.openxmlformats.org/officeDocument/2006/relationships/tags" Target="../tags/tag288.xml"/><Relationship Id="rId17" Type="http://schemas.openxmlformats.org/officeDocument/2006/relationships/tags" Target="../tags/tag287.xml"/><Relationship Id="rId16" Type="http://schemas.openxmlformats.org/officeDocument/2006/relationships/tags" Target="../tags/tag286.xml"/><Relationship Id="rId15" Type="http://schemas.openxmlformats.org/officeDocument/2006/relationships/tags" Target="../tags/tag285.xml"/><Relationship Id="rId14" Type="http://schemas.openxmlformats.org/officeDocument/2006/relationships/tags" Target="../tags/tag284.xml"/><Relationship Id="rId13" Type="http://schemas.openxmlformats.org/officeDocument/2006/relationships/tags" Target="../tags/tag283.xml"/><Relationship Id="rId12" Type="http://schemas.openxmlformats.org/officeDocument/2006/relationships/tags" Target="../tags/tag282.xml"/><Relationship Id="rId11" Type="http://schemas.openxmlformats.org/officeDocument/2006/relationships/tags" Target="../tags/tag281.xml"/><Relationship Id="rId10" Type="http://schemas.openxmlformats.org/officeDocument/2006/relationships/tags" Target="../tags/tag280.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303.xml"/><Relationship Id="rId8" Type="http://schemas.openxmlformats.org/officeDocument/2006/relationships/tags" Target="../tags/tag302.xml"/><Relationship Id="rId7" Type="http://schemas.openxmlformats.org/officeDocument/2006/relationships/tags" Target="../tags/tag301.xml"/><Relationship Id="rId6" Type="http://schemas.openxmlformats.org/officeDocument/2006/relationships/tags" Target="../tags/tag300.xml"/><Relationship Id="rId5" Type="http://schemas.openxmlformats.org/officeDocument/2006/relationships/tags" Target="../tags/tag299.xml"/><Relationship Id="rId4" Type="http://schemas.openxmlformats.org/officeDocument/2006/relationships/tags" Target="../tags/tag298.xml"/><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7" Type="http://schemas.openxmlformats.org/officeDocument/2006/relationships/tags" Target="../tags/tag309.xml"/><Relationship Id="rId6" Type="http://schemas.openxmlformats.org/officeDocument/2006/relationships/tags" Target="../tags/tag308.xml"/><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315.xml"/><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image" Target="../media/image2.png"/><Relationship Id="rId2" Type="http://schemas.openxmlformats.org/officeDocument/2006/relationships/tags" Target="../tags/tag310.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323.xml"/><Relationship Id="rId8" Type="http://schemas.openxmlformats.org/officeDocument/2006/relationships/tags" Target="../tags/tag322.xml"/><Relationship Id="rId7" Type="http://schemas.openxmlformats.org/officeDocument/2006/relationships/tags" Target="../tags/tag321.xml"/><Relationship Id="rId6" Type="http://schemas.openxmlformats.org/officeDocument/2006/relationships/tags" Target="../tags/tag320.xml"/><Relationship Id="rId5" Type="http://schemas.openxmlformats.org/officeDocument/2006/relationships/tags" Target="../tags/tag319.xml"/><Relationship Id="rId4" Type="http://schemas.openxmlformats.org/officeDocument/2006/relationships/tags" Target="../tags/tag318.xml"/><Relationship Id="rId3" Type="http://schemas.openxmlformats.org/officeDocument/2006/relationships/tags" Target="../tags/tag317.xml"/><Relationship Id="rId2" Type="http://schemas.openxmlformats.org/officeDocument/2006/relationships/tags" Target="../tags/tag316.xml"/><Relationship Id="rId12" Type="http://schemas.openxmlformats.org/officeDocument/2006/relationships/tags" Target="../tags/tag326.xml"/><Relationship Id="rId11" Type="http://schemas.openxmlformats.org/officeDocument/2006/relationships/tags" Target="../tags/tag325.xml"/><Relationship Id="rId10" Type="http://schemas.openxmlformats.org/officeDocument/2006/relationships/tags" Target="../tags/tag324.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6" Type="http://schemas.openxmlformats.org/officeDocument/2006/relationships/tags" Target="../tags/tag331.xml"/><Relationship Id="rId5" Type="http://schemas.openxmlformats.org/officeDocument/2006/relationships/tags" Target="../tags/tag330.xml"/><Relationship Id="rId4" Type="http://schemas.openxmlformats.org/officeDocument/2006/relationships/tags" Target="../tags/tag329.xml"/><Relationship Id="rId3" Type="http://schemas.openxmlformats.org/officeDocument/2006/relationships/tags" Target="../tags/tag328.xml"/><Relationship Id="rId2" Type="http://schemas.openxmlformats.org/officeDocument/2006/relationships/tags" Target="../tags/tag327.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7" Type="http://schemas.openxmlformats.org/officeDocument/2006/relationships/tags" Target="../tags/tag336.xml"/><Relationship Id="rId6" Type="http://schemas.openxmlformats.org/officeDocument/2006/relationships/tags" Target="../tags/tag335.xml"/><Relationship Id="rId5" Type="http://schemas.openxmlformats.org/officeDocument/2006/relationships/tags" Target="../tags/tag334.xml"/><Relationship Id="rId4" Type="http://schemas.openxmlformats.org/officeDocument/2006/relationships/tags" Target="../tags/tag333.xml"/><Relationship Id="rId3" Type="http://schemas.openxmlformats.org/officeDocument/2006/relationships/image" Target="../media/image3.png"/><Relationship Id="rId2" Type="http://schemas.openxmlformats.org/officeDocument/2006/relationships/tags" Target="../tags/tag332.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7" Type="http://schemas.openxmlformats.org/officeDocument/2006/relationships/tags" Target="../tags/tag342.xml"/><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tags" Target="../tags/tag339.xml"/><Relationship Id="rId3" Type="http://schemas.openxmlformats.org/officeDocument/2006/relationships/tags" Target="../tags/tag338.xml"/><Relationship Id="rId2" Type="http://schemas.openxmlformats.org/officeDocument/2006/relationships/tags" Target="../tags/tag337.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350.xml"/><Relationship Id="rId8" Type="http://schemas.openxmlformats.org/officeDocument/2006/relationships/tags" Target="../tags/tag349.xml"/><Relationship Id="rId7" Type="http://schemas.openxmlformats.org/officeDocument/2006/relationships/tags" Target="../tags/tag348.xml"/><Relationship Id="rId6" Type="http://schemas.openxmlformats.org/officeDocument/2006/relationships/tags" Target="../tags/tag347.xml"/><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tags" Target="../tags/tag352.xml"/><Relationship Id="rId2" Type="http://schemas.openxmlformats.org/officeDocument/2006/relationships/tags" Target="../tags/tag351.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4" Type="http://schemas.openxmlformats.org/officeDocument/2006/relationships/tags" Target="../tags/tag357.xml"/><Relationship Id="rId3" Type="http://schemas.openxmlformats.org/officeDocument/2006/relationships/tags" Target="../tags/tag356.xml"/><Relationship Id="rId2" Type="http://schemas.openxmlformats.org/officeDocument/2006/relationships/tags" Target="../tags/tag355.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5" Type="http://schemas.openxmlformats.org/officeDocument/2006/relationships/tags" Target="../tags/tag361.xml"/><Relationship Id="rId4" Type="http://schemas.openxmlformats.org/officeDocument/2006/relationships/tags" Target="../tags/tag360.xml"/><Relationship Id="rId3" Type="http://schemas.openxmlformats.org/officeDocument/2006/relationships/tags" Target="../tags/tag359.xml"/><Relationship Id="rId2" Type="http://schemas.openxmlformats.org/officeDocument/2006/relationships/tags" Target="../tags/tag358.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3" Type="http://schemas.openxmlformats.org/officeDocument/2006/relationships/tags" Target="../tags/tag363.xml"/><Relationship Id="rId2" Type="http://schemas.openxmlformats.org/officeDocument/2006/relationships/tags" Target="../tags/tag362.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image" Target="../media/image1.png"/><Relationship Id="rId2" Type="http://schemas.openxmlformats.org/officeDocument/2006/relationships/tags" Target="../tags/tag367.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379.xml"/><Relationship Id="rId7" Type="http://schemas.openxmlformats.org/officeDocument/2006/relationships/tags" Target="../tags/tag378.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image" Target="../media/image2.png"/><Relationship Id="rId2" Type="http://schemas.openxmlformats.org/officeDocument/2006/relationships/tags" Target="../tags/tag374.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386.xml"/><Relationship Id="rId8" Type="http://schemas.openxmlformats.org/officeDocument/2006/relationships/tags" Target="../tags/tag385.xml"/><Relationship Id="rId7" Type="http://schemas.openxmlformats.org/officeDocument/2006/relationships/tags" Target="../tags/tag384.xml"/><Relationship Id="rId6" Type="http://schemas.openxmlformats.org/officeDocument/2006/relationships/tags" Target="../tags/tag383.xml"/><Relationship Id="rId5" Type="http://schemas.openxmlformats.org/officeDocument/2006/relationships/tags" Target="../tags/tag382.xml"/><Relationship Id="rId4" Type="http://schemas.openxmlformats.org/officeDocument/2006/relationships/tags" Target="../tags/tag381.xml"/><Relationship Id="rId3" Type="http://schemas.openxmlformats.org/officeDocument/2006/relationships/image" Target="../media/image1.png"/><Relationship Id="rId2" Type="http://schemas.openxmlformats.org/officeDocument/2006/relationships/tags" Target="../tags/tag380.xml"/><Relationship Id="rId11" Type="http://schemas.openxmlformats.org/officeDocument/2006/relationships/tags" Target="../tags/tag388.xml"/><Relationship Id="rId10" Type="http://schemas.openxmlformats.org/officeDocument/2006/relationships/tags" Target="../tags/tag387.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396.xml"/><Relationship Id="rId8" Type="http://schemas.openxmlformats.org/officeDocument/2006/relationships/tags" Target="../tags/tag395.xml"/><Relationship Id="rId7" Type="http://schemas.openxmlformats.org/officeDocument/2006/relationships/tags" Target="../tags/tag394.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tags" Target="../tags/tag391.xml"/><Relationship Id="rId3" Type="http://schemas.openxmlformats.org/officeDocument/2006/relationships/tags" Target="../tags/tag390.xml"/><Relationship Id="rId2" Type="http://schemas.openxmlformats.org/officeDocument/2006/relationships/tags" Target="../tags/tag389.xml"/><Relationship Id="rId18" Type="http://schemas.openxmlformats.org/officeDocument/2006/relationships/tags" Target="../tags/tag405.xml"/><Relationship Id="rId17" Type="http://schemas.openxmlformats.org/officeDocument/2006/relationships/tags" Target="../tags/tag404.xml"/><Relationship Id="rId16" Type="http://schemas.openxmlformats.org/officeDocument/2006/relationships/tags" Target="../tags/tag403.xml"/><Relationship Id="rId15" Type="http://schemas.openxmlformats.org/officeDocument/2006/relationships/tags" Target="../tags/tag402.xml"/><Relationship Id="rId14" Type="http://schemas.openxmlformats.org/officeDocument/2006/relationships/tags" Target="../tags/tag401.xml"/><Relationship Id="rId13" Type="http://schemas.openxmlformats.org/officeDocument/2006/relationships/tags" Target="../tags/tag400.xml"/><Relationship Id="rId12" Type="http://schemas.openxmlformats.org/officeDocument/2006/relationships/tags" Target="../tags/tag399.xml"/><Relationship Id="rId11" Type="http://schemas.openxmlformats.org/officeDocument/2006/relationships/tags" Target="../tags/tag398.xml"/><Relationship Id="rId10" Type="http://schemas.openxmlformats.org/officeDocument/2006/relationships/tags" Target="../tags/tag397.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结束页_1_5">
    <p:bg>
      <p:bgRef idx="1001">
        <a:schemeClr val="bg2"/>
      </p:bgRef>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rotWithShape="1">
          <a:blip r:embed="rId3">
            <a:extLst>
              <a:ext uri="{28A0092B-C50C-407E-A947-70E740481C1C}">
                <a14:useLocalDpi xmlns:a14="http://schemas.microsoft.com/office/drawing/2010/main" val="0"/>
              </a:ext>
            </a:extLst>
          </a:blip>
          <a:srcRect l="11289" r="9699" b="13115"/>
          <a:stretch>
            <a:fillRect/>
          </a:stretch>
        </p:blipFill>
        <p:spPr>
          <a:xfrm flipH="1">
            <a:off x="0" y="279745"/>
            <a:ext cx="12192000" cy="6578255"/>
          </a:xfrm>
          <a:prstGeom prst="rect">
            <a:avLst/>
          </a:prstGeom>
        </p:spPr>
      </p:pic>
      <p:sp>
        <p:nvSpPr>
          <p:cNvPr id="9" name="椭圆 8"/>
          <p:cNvSpPr>
            <a:spLocks noChangeAspect="1"/>
          </p:cNvSpPr>
          <p:nvPr>
            <p:custDataLst>
              <p:tags r:id="rId4"/>
            </p:custDataLst>
          </p:nvPr>
        </p:nvSpPr>
        <p:spPr>
          <a:xfrm>
            <a:off x="10427970" y="1008163"/>
            <a:ext cx="107950" cy="108000"/>
          </a:xfrm>
          <a:prstGeom prst="ellipse">
            <a:avLst/>
          </a:prstGeom>
          <a:solidFill>
            <a:schemeClr val="accent3"/>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custDataLst>
              <p:tags r:id="rId5"/>
            </p:custDataLst>
          </p:nvPr>
        </p:nvSpPr>
        <p:spPr>
          <a:xfrm>
            <a:off x="10645775" y="1008163"/>
            <a:ext cx="107315" cy="108000"/>
          </a:xfrm>
          <a:prstGeom prst="ellipse">
            <a:avLst/>
          </a:prstGeom>
          <a:solidFill>
            <a:schemeClr val="accent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custDataLst>
              <p:tags r:id="rId6"/>
            </p:custDataLst>
          </p:nvPr>
        </p:nvSpPr>
        <p:spPr>
          <a:xfrm>
            <a:off x="10862945" y="1008163"/>
            <a:ext cx="107315" cy="108000"/>
          </a:xfrm>
          <a:prstGeom prst="ellipse">
            <a:avLst/>
          </a:prstGeom>
          <a:solidFill>
            <a:schemeClr val="accent3"/>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日期占位符 3"/>
          <p:cNvSpPr>
            <a:spLocks noGrp="1"/>
          </p:cNvSpPr>
          <p:nvPr userDrawn="1">
            <p:ph type="dt" sz="half" idx="16385"/>
            <p:custDataLst>
              <p:tags r:id="rId7"/>
            </p:custDataLst>
          </p:nvPr>
        </p:nvSpPr>
        <p:spPr/>
        <p:txBody>
          <a:bodyPr wrap="square">
            <a:normAutofit/>
          </a:bodyPr>
          <a:lstStyle/>
          <a:p>
            <a:r>
              <a:rPr lang="en-US" altLang="zh-CN"/>
              <a:t>2024/5/8</a:t>
            </a:r>
            <a:endParaRPr lang="zh-CN" altLang="en-US"/>
          </a:p>
        </p:txBody>
      </p:sp>
      <p:sp>
        <p:nvSpPr>
          <p:cNvPr id="10" name="页脚占位符 4"/>
          <p:cNvSpPr>
            <a:spLocks noGrp="1"/>
          </p:cNvSpPr>
          <p:nvPr userDrawn="1">
            <p:ph type="ftr" sz="quarter" idx="16386"/>
            <p:custDataLst>
              <p:tags r:id="rId8"/>
            </p:custDataLst>
          </p:nvPr>
        </p:nvSpPr>
        <p:spPr/>
        <p:txBody>
          <a:bodyPr/>
          <a:lstStyle/>
          <a:p>
            <a:endParaRPr lang="zh-CN" altLang="en-US"/>
          </a:p>
        </p:txBody>
      </p:sp>
      <p:sp>
        <p:nvSpPr>
          <p:cNvPr id="13" name="灯片编号占位符 5"/>
          <p:cNvSpPr>
            <a:spLocks noGrp="1"/>
          </p:cNvSpPr>
          <p:nvPr userDrawn="1">
            <p:ph type="sldNum" sz="quarter" idx="16387"/>
            <p:custDataLst>
              <p:tags r:id="rId9"/>
            </p:custDataLst>
          </p:nvPr>
        </p:nvSpPr>
        <p:spPr>
          <a:xfrm>
            <a:off x="8610600" y="6356350"/>
            <a:ext cx="2743200" cy="365125"/>
          </a:xfrm>
        </p:spPr>
        <p:txBody>
          <a:bodyPr wrap="square">
            <a:normAutofit/>
          </a:bodyPr>
          <a:lstStyle/>
          <a:p>
            <a:r>
              <a:rPr lang="en-US" altLang="zh-CN"/>
              <a:t>‹#›</a:t>
            </a:r>
            <a:endParaRPr lang="zh-CN" altLang="en-US"/>
          </a:p>
        </p:txBody>
      </p:sp>
      <p:sp>
        <p:nvSpPr>
          <p:cNvPr id="15" name="Subtitle 14"/>
          <p:cNvSpPr>
            <a:spLocks noGrp="1"/>
          </p:cNvSpPr>
          <p:nvPr>
            <p:ph type="body" idx="16389" hasCustomPrompt="1"/>
            <p:custDataLst>
              <p:tags r:id="rId10"/>
            </p:custDataLst>
          </p:nvPr>
        </p:nvSpPr>
        <p:spPr>
          <a:xfrm>
            <a:off x="5726642" y="2369820"/>
            <a:ext cx="5449358" cy="457200"/>
          </a:xfrm>
          <a:noFill/>
        </p:spPr>
        <p:txBody>
          <a:bodyPr vert="horz" lIns="0" tIns="0" rIns="0" bIns="0" anchor="t">
            <a:normAutofit/>
          </a:bodyPr>
          <a:lstStyle>
            <a:lvl1pPr marL="0" indent="0" algn="r">
              <a:lnSpc>
                <a:spcPct val="125000"/>
              </a:lnSpc>
              <a:spcBef>
                <a:spcPct val="0"/>
              </a:spcBef>
              <a:spcAft>
                <a:spcPct val="0"/>
              </a:spcAft>
              <a:buNone/>
              <a:defRPr sz="2400" b="0" spc="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6" name="标题 1"/>
          <p:cNvSpPr>
            <a:spLocks noGrp="1"/>
          </p:cNvSpPr>
          <p:nvPr userDrawn="1">
            <p:ph type="ctrTitle" idx="16388" hasCustomPrompt="1"/>
            <p:custDataLst>
              <p:tags r:id="rId11"/>
            </p:custDataLst>
          </p:nvPr>
        </p:nvSpPr>
        <p:spPr>
          <a:xfrm>
            <a:off x="5724878" y="2877820"/>
            <a:ext cx="5451122" cy="1016000"/>
          </a:xfrm>
          <a:prstGeom prst="rect">
            <a:avLst/>
          </a:prstGeom>
        </p:spPr>
        <p:txBody>
          <a:bodyPr vert="horz" wrap="square" lIns="0" tIns="0" rIns="0" bIns="0" anchor="t">
            <a:normAutofit/>
          </a:bodyPr>
          <a:lstStyle>
            <a:lvl1pPr marL="0" indent="0" algn="r">
              <a:lnSpc>
                <a:spcPct val="100000"/>
              </a:lnSpc>
              <a:spcBef>
                <a:spcPct val="0"/>
              </a:spcBef>
              <a:spcAft>
                <a:spcPct val="0"/>
              </a:spcAft>
              <a:buNone/>
              <a:defRPr sz="6400" b="1" spc="0">
                <a:solidFill>
                  <a:schemeClr val="accent1">
                    <a:lumMod val="75000"/>
                  </a:schemeClr>
                </a:solidFill>
              </a:defRPr>
            </a:lvl1pPr>
          </a:lstStyle>
          <a:p>
            <a:r>
              <a:rPr lang="zh-CN" altLang="en-US" dirty="0"/>
              <a:t>谢谢观看</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10007_18">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1778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7" hasCustomPrompt="1"/>
            <p:custDataLst>
              <p:tags r:id="rId7"/>
            </p:custDataLst>
          </p:nvPr>
        </p:nvSpPr>
        <p:spPr>
          <a:xfrm>
            <a:off x="609600" y="2336800"/>
            <a:ext cx="32512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88" hasCustomPrompt="1"/>
            <p:custDataLst>
              <p:tags r:id="rId8"/>
            </p:custDataLst>
          </p:nvPr>
        </p:nvSpPr>
        <p:spPr>
          <a:xfrm>
            <a:off x="4470400" y="1778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9" hasCustomPrompt="1"/>
            <p:custDataLst>
              <p:tags r:id="rId9"/>
            </p:custDataLst>
          </p:nvPr>
        </p:nvSpPr>
        <p:spPr>
          <a:xfrm>
            <a:off x="4470400" y="2336800"/>
            <a:ext cx="32512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90" hasCustomPrompt="1"/>
            <p:custDataLst>
              <p:tags r:id="rId10"/>
            </p:custDataLst>
          </p:nvPr>
        </p:nvSpPr>
        <p:spPr>
          <a:xfrm>
            <a:off x="8331200" y="1778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1" hasCustomPrompt="1"/>
            <p:custDataLst>
              <p:tags r:id="rId11"/>
            </p:custDataLst>
          </p:nvPr>
        </p:nvSpPr>
        <p:spPr>
          <a:xfrm>
            <a:off x="8331200" y="2336800"/>
            <a:ext cx="32512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上标下内-装饰右-默认位置-并列-27_20_group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91440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9812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7"/>
            </p:custDataLst>
          </p:nvPr>
        </p:nvSpPr>
        <p:spPr>
          <a:xfrm>
            <a:off x="781050" y="21844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4" name="文本占位符 13"/>
          <p:cNvSpPr>
            <a:spLocks noGrp="1"/>
          </p:cNvSpPr>
          <p:nvPr>
            <p:ph type="body" idx="16386" hasCustomPrompt="1"/>
            <p:custDataLst>
              <p:tags r:id="rId8"/>
            </p:custDataLst>
          </p:nvPr>
        </p:nvSpPr>
        <p:spPr>
          <a:xfrm>
            <a:off x="1574800" y="18288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574800" y="2286000"/>
            <a:ext cx="10007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609600" y="36576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1" hasCustomPrompt="1"/>
            <p:custDataLst>
              <p:tags r:id="rId11"/>
            </p:custDataLst>
          </p:nvPr>
        </p:nvSpPr>
        <p:spPr>
          <a:xfrm>
            <a:off x="781050" y="38608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18" name="文本占位符 17"/>
          <p:cNvSpPr>
            <a:spLocks noGrp="1"/>
          </p:cNvSpPr>
          <p:nvPr>
            <p:ph type="body" idx="16389" hasCustomPrompt="1"/>
            <p:custDataLst>
              <p:tags r:id="rId12"/>
            </p:custDataLst>
          </p:nvPr>
        </p:nvSpPr>
        <p:spPr>
          <a:xfrm>
            <a:off x="1574800" y="35052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1574800" y="3962400"/>
            <a:ext cx="10007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7" hasCustomPrompt="1"/>
            <p:custDataLst>
              <p:tags r:id="rId14"/>
            </p:custDataLst>
          </p:nvPr>
        </p:nvSpPr>
        <p:spPr>
          <a:xfrm>
            <a:off x="609600" y="5334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4" hasCustomPrompt="1"/>
            <p:custDataLst>
              <p:tags r:id="rId15"/>
            </p:custDataLst>
          </p:nvPr>
        </p:nvSpPr>
        <p:spPr>
          <a:xfrm>
            <a:off x="781050" y="5537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03</a:t>
            </a:r>
            <a:endParaRPr lang="zh-CN" altLang="en-US" smtClean="0"/>
          </a:p>
        </p:txBody>
      </p:sp>
      <p:sp>
        <p:nvSpPr>
          <p:cNvPr id="22" name="文本占位符 21"/>
          <p:cNvSpPr>
            <a:spLocks noGrp="1"/>
          </p:cNvSpPr>
          <p:nvPr>
            <p:ph type="body" idx="16392" hasCustomPrompt="1"/>
            <p:custDataLst>
              <p:tags r:id="rId16"/>
            </p:custDataLst>
          </p:nvPr>
        </p:nvSpPr>
        <p:spPr>
          <a:xfrm>
            <a:off x="1574800" y="51816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1574800" y="5638800"/>
            <a:ext cx="10007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10005_13">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1524000"/>
            <a:ext cx="10972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0" hasCustomPrompt="1"/>
            <p:custDataLst>
              <p:tags r:id="rId7"/>
            </p:custDataLst>
          </p:nvPr>
        </p:nvSpPr>
        <p:spPr>
          <a:xfrm>
            <a:off x="609600" y="2590800"/>
            <a:ext cx="3454400" cy="3657600"/>
          </a:xfrm>
          <a:custGeom>
            <a:avLst/>
            <a:gdLst>
              <a:gd name="connisteX0" fmla="*/ 0 w 3454400"/>
              <a:gd name="connsiteY0" fmla="*/ 203200 h 3657600"/>
              <a:gd name="connisteX1" fmla="*/ 203200 w 3454400"/>
              <a:gd name="connsiteY1" fmla="*/ 0 h 3657600"/>
              <a:gd name="connisteX2" fmla="*/ 3251200 w 3454400"/>
              <a:gd name="connsiteY2" fmla="*/ 0 h 3657600"/>
              <a:gd name="connisteX3" fmla="*/ 3454400 w 3454400"/>
              <a:gd name="connsiteY3" fmla="*/ 203200 h 3657600"/>
              <a:gd name="connisteX4" fmla="*/ 3454400 w 3454400"/>
              <a:gd name="connsiteY4" fmla="*/ 3454400 h 3657600"/>
              <a:gd name="connisteX5" fmla="*/ 3251200 w 3454400"/>
              <a:gd name="connsiteY5" fmla="*/ 3657600 h 3657600"/>
              <a:gd name="connisteX6" fmla="*/ 203200 w 3454400"/>
              <a:gd name="connsiteY6" fmla="*/ 3657600 h 3657600"/>
              <a:gd name="connisteX7" fmla="*/ 0 w 3454400"/>
              <a:gd name="connsiteY7" fmla="*/ 3454400 h 3657600"/>
              <a:gd name="connisteX8" fmla="*/ 0 w 3454400"/>
              <a:gd name="connsiteY8" fmla="*/ 203200 h 365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657600">
                <a:moveTo>
                  <a:pt x="0" y="203200"/>
                </a:moveTo>
                <a:cubicBezTo>
                  <a:pt x="0" y="90976"/>
                  <a:pt x="90976" y="0"/>
                  <a:pt x="203200" y="0"/>
                </a:cubicBezTo>
                <a:lnTo>
                  <a:pt x="3251200" y="0"/>
                </a:lnTo>
                <a:cubicBezTo>
                  <a:pt x="3363424" y="0"/>
                  <a:pt x="3454400" y="90976"/>
                  <a:pt x="3454400" y="203200"/>
                </a:cubicBezTo>
                <a:lnTo>
                  <a:pt x="3454400" y="3454400"/>
                </a:lnTo>
                <a:cubicBezTo>
                  <a:pt x="3454400" y="3566624"/>
                  <a:pt x="3363424" y="3657600"/>
                  <a:pt x="3251200" y="3657600"/>
                </a:cubicBezTo>
                <a:lnTo>
                  <a:pt x="203200" y="3657600"/>
                </a:lnTo>
                <a:cubicBezTo>
                  <a:pt x="90976" y="3657600"/>
                  <a:pt x="0" y="3566624"/>
                  <a:pt x="0" y="34544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914400" y="4114800"/>
            <a:ext cx="2844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1" hasCustomPrompt="1"/>
            <p:custDataLst>
              <p:tags r:id="rId9"/>
            </p:custDataLst>
          </p:nvPr>
        </p:nvSpPr>
        <p:spPr>
          <a:xfrm>
            <a:off x="4368800" y="2590800"/>
            <a:ext cx="3454400" cy="3657600"/>
          </a:xfrm>
          <a:custGeom>
            <a:avLst/>
            <a:gdLst>
              <a:gd name="connisteX0" fmla="*/ 0 w 3454400"/>
              <a:gd name="connsiteY0" fmla="*/ 203200 h 3657600"/>
              <a:gd name="connisteX1" fmla="*/ 203200 w 3454400"/>
              <a:gd name="connsiteY1" fmla="*/ 0 h 3657600"/>
              <a:gd name="connisteX2" fmla="*/ 3251200 w 3454400"/>
              <a:gd name="connsiteY2" fmla="*/ 0 h 3657600"/>
              <a:gd name="connisteX3" fmla="*/ 3454400 w 3454400"/>
              <a:gd name="connsiteY3" fmla="*/ 203200 h 3657600"/>
              <a:gd name="connisteX4" fmla="*/ 3454400 w 3454400"/>
              <a:gd name="connsiteY4" fmla="*/ 3454400 h 3657600"/>
              <a:gd name="connisteX5" fmla="*/ 3251200 w 3454400"/>
              <a:gd name="connsiteY5" fmla="*/ 3657600 h 3657600"/>
              <a:gd name="connisteX6" fmla="*/ 203200 w 3454400"/>
              <a:gd name="connsiteY6" fmla="*/ 3657600 h 3657600"/>
              <a:gd name="connisteX7" fmla="*/ 0 w 3454400"/>
              <a:gd name="connsiteY7" fmla="*/ 3454400 h 3657600"/>
              <a:gd name="connisteX8" fmla="*/ 0 w 3454400"/>
              <a:gd name="connsiteY8" fmla="*/ 203200 h 365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657600">
                <a:moveTo>
                  <a:pt x="0" y="203200"/>
                </a:moveTo>
                <a:cubicBezTo>
                  <a:pt x="0" y="90976"/>
                  <a:pt x="90976" y="0"/>
                  <a:pt x="203200" y="0"/>
                </a:cubicBezTo>
                <a:lnTo>
                  <a:pt x="3251200" y="0"/>
                </a:lnTo>
                <a:cubicBezTo>
                  <a:pt x="3363424" y="0"/>
                  <a:pt x="3454400" y="90976"/>
                  <a:pt x="3454400" y="203200"/>
                </a:cubicBezTo>
                <a:lnTo>
                  <a:pt x="3454400" y="3454400"/>
                </a:lnTo>
                <a:cubicBezTo>
                  <a:pt x="3454400" y="3566624"/>
                  <a:pt x="3363424" y="3657600"/>
                  <a:pt x="3251200" y="3657600"/>
                </a:cubicBezTo>
                <a:lnTo>
                  <a:pt x="203200" y="3657600"/>
                </a:lnTo>
                <a:cubicBezTo>
                  <a:pt x="90976" y="3657600"/>
                  <a:pt x="0" y="3566624"/>
                  <a:pt x="0" y="34544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4673600" y="4114800"/>
            <a:ext cx="2844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2" hasCustomPrompt="1"/>
            <p:custDataLst>
              <p:tags r:id="rId11"/>
            </p:custDataLst>
          </p:nvPr>
        </p:nvSpPr>
        <p:spPr>
          <a:xfrm>
            <a:off x="8128000" y="2590800"/>
            <a:ext cx="3454400" cy="3657600"/>
          </a:xfrm>
          <a:custGeom>
            <a:avLst/>
            <a:gdLst>
              <a:gd name="connisteX0" fmla="*/ 0 w 3454400"/>
              <a:gd name="connsiteY0" fmla="*/ 203200 h 3657600"/>
              <a:gd name="connisteX1" fmla="*/ 203200 w 3454400"/>
              <a:gd name="connsiteY1" fmla="*/ 0 h 3657600"/>
              <a:gd name="connisteX2" fmla="*/ 3251200 w 3454400"/>
              <a:gd name="connsiteY2" fmla="*/ 0 h 3657600"/>
              <a:gd name="connisteX3" fmla="*/ 3454400 w 3454400"/>
              <a:gd name="connsiteY3" fmla="*/ 203200 h 3657600"/>
              <a:gd name="connisteX4" fmla="*/ 3454400 w 3454400"/>
              <a:gd name="connsiteY4" fmla="*/ 3454400 h 3657600"/>
              <a:gd name="connisteX5" fmla="*/ 3251200 w 3454400"/>
              <a:gd name="connsiteY5" fmla="*/ 3657600 h 3657600"/>
              <a:gd name="connisteX6" fmla="*/ 203200 w 3454400"/>
              <a:gd name="connsiteY6" fmla="*/ 3657600 h 3657600"/>
              <a:gd name="connisteX7" fmla="*/ 0 w 3454400"/>
              <a:gd name="connsiteY7" fmla="*/ 3454400 h 3657600"/>
              <a:gd name="connisteX8" fmla="*/ 0 w 3454400"/>
              <a:gd name="connsiteY8" fmla="*/ 203200 h 365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657600">
                <a:moveTo>
                  <a:pt x="0" y="203200"/>
                </a:moveTo>
                <a:cubicBezTo>
                  <a:pt x="0" y="90976"/>
                  <a:pt x="90976" y="0"/>
                  <a:pt x="203200" y="0"/>
                </a:cubicBezTo>
                <a:lnTo>
                  <a:pt x="3251200" y="0"/>
                </a:lnTo>
                <a:cubicBezTo>
                  <a:pt x="3363424" y="0"/>
                  <a:pt x="3454400" y="90976"/>
                  <a:pt x="3454400" y="203200"/>
                </a:cubicBezTo>
                <a:lnTo>
                  <a:pt x="3454400" y="3454400"/>
                </a:lnTo>
                <a:cubicBezTo>
                  <a:pt x="3454400" y="3566624"/>
                  <a:pt x="3363424" y="3657600"/>
                  <a:pt x="3251200" y="3657600"/>
                </a:cubicBezTo>
                <a:lnTo>
                  <a:pt x="203200" y="3657600"/>
                </a:lnTo>
                <a:cubicBezTo>
                  <a:pt x="90976" y="3657600"/>
                  <a:pt x="0" y="3566624"/>
                  <a:pt x="0" y="34544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8432800" y="4114800"/>
            <a:ext cx="2844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上标下内-装饰左叠-颜色错位-并列-39_19_group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89" hasCustomPrompt="1"/>
            <p:custDataLst>
              <p:tags r:id="rId7"/>
            </p:custDataLst>
          </p:nvPr>
        </p:nvSpPr>
        <p:spPr>
          <a:xfrm>
            <a:off x="914400" y="1879600"/>
            <a:ext cx="762000" cy="762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879600" y="2108200"/>
            <a:ext cx="93980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2" hasCustomPrompt="1"/>
            <p:custDataLst>
              <p:tags r:id="rId9"/>
            </p:custDataLst>
          </p:nvPr>
        </p:nvSpPr>
        <p:spPr>
          <a:xfrm>
            <a:off x="609600" y="31496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1" hasCustomPrompt="1"/>
            <p:custDataLst>
              <p:tags r:id="rId10"/>
            </p:custDataLst>
          </p:nvPr>
        </p:nvSpPr>
        <p:spPr>
          <a:xfrm>
            <a:off x="914400" y="3505200"/>
            <a:ext cx="762000" cy="762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7" hasCustomPrompt="1"/>
            <p:custDataLst>
              <p:tags r:id="rId11"/>
            </p:custDataLst>
          </p:nvPr>
        </p:nvSpPr>
        <p:spPr>
          <a:xfrm>
            <a:off x="1879600" y="3733800"/>
            <a:ext cx="93980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4" hasCustomPrompt="1"/>
            <p:custDataLst>
              <p:tags r:id="rId12"/>
            </p:custDataLst>
          </p:nvPr>
        </p:nvSpPr>
        <p:spPr>
          <a:xfrm>
            <a:off x="609600" y="47752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3" hasCustomPrompt="1"/>
            <p:custDataLst>
              <p:tags r:id="rId13"/>
            </p:custDataLst>
          </p:nvPr>
        </p:nvSpPr>
        <p:spPr>
          <a:xfrm>
            <a:off x="914400" y="5130800"/>
            <a:ext cx="762000" cy="762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1879600" y="5359400"/>
            <a:ext cx="93980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左标右内-装饰左-默认位置-并列-29_26_group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5" hasCustomPrompt="1"/>
            <p:custDataLst>
              <p:tags r:id="rId7"/>
            </p:custDataLst>
          </p:nvPr>
        </p:nvSpPr>
        <p:spPr>
          <a:xfrm>
            <a:off x="3581400" y="609600"/>
            <a:ext cx="8001000" cy="5638800"/>
          </a:xfrm>
          <a:custGeom>
            <a:avLst/>
            <a:gdLst>
              <a:gd name="connisteX0" fmla="*/ 0 w 8001000"/>
              <a:gd name="connsiteY0" fmla="*/ 203200 h 5638800"/>
              <a:gd name="connisteX1" fmla="*/ 203200 w 8001000"/>
              <a:gd name="connsiteY1" fmla="*/ 0 h 5638800"/>
              <a:gd name="connisteX2" fmla="*/ 7797800 w 8001000"/>
              <a:gd name="connsiteY2" fmla="*/ 0 h 5638800"/>
              <a:gd name="connisteX3" fmla="*/ 8001000 w 8001000"/>
              <a:gd name="connsiteY3" fmla="*/ 203200 h 5638800"/>
              <a:gd name="connisteX4" fmla="*/ 8001000 w 8001000"/>
              <a:gd name="connsiteY4" fmla="*/ 5435600 h 5638800"/>
              <a:gd name="connisteX5" fmla="*/ 7797800 w 8001000"/>
              <a:gd name="connsiteY5" fmla="*/ 5638800 h 5638800"/>
              <a:gd name="connisteX6" fmla="*/ 203200 w 8001000"/>
              <a:gd name="connsiteY6" fmla="*/ 5638800 h 5638800"/>
              <a:gd name="connisteX7" fmla="*/ 0 w 8001000"/>
              <a:gd name="connsiteY7" fmla="*/ 5435600 h 5638800"/>
              <a:gd name="connisteX8" fmla="*/ 0 w 80010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8001000" h="5638800">
                <a:moveTo>
                  <a:pt x="0" y="203200"/>
                </a:moveTo>
                <a:cubicBezTo>
                  <a:pt x="0" y="90976"/>
                  <a:pt x="90976" y="0"/>
                  <a:pt x="203200" y="0"/>
                </a:cubicBezTo>
                <a:lnTo>
                  <a:pt x="7797800" y="0"/>
                </a:lnTo>
                <a:cubicBezTo>
                  <a:pt x="7910024" y="0"/>
                  <a:pt x="8001000" y="90976"/>
                  <a:pt x="8001000" y="203200"/>
                </a:cubicBezTo>
                <a:lnTo>
                  <a:pt x="8001000" y="5435600"/>
                </a:lnTo>
                <a:cubicBezTo>
                  <a:pt x="8001000" y="5547824"/>
                  <a:pt x="7910024" y="5638800"/>
                  <a:pt x="7797800" y="5638800"/>
                </a:cubicBez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6" hasCustomPrompt="1"/>
            <p:custDataLst>
              <p:tags r:id="rId8"/>
            </p:custDataLst>
          </p:nvPr>
        </p:nvSpPr>
        <p:spPr>
          <a:xfrm>
            <a:off x="3987800" y="11430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5156200" y="10414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5156200" y="15494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图片占位符 16"/>
          <p:cNvSpPr>
            <a:spLocks noGrp="1"/>
          </p:cNvSpPr>
          <p:nvPr>
            <p:ph type="pic" idx="16397" hasCustomPrompt="1"/>
            <p:custDataLst>
              <p:tags r:id="rId11"/>
            </p:custDataLst>
          </p:nvPr>
        </p:nvSpPr>
        <p:spPr>
          <a:xfrm>
            <a:off x="3987800" y="2362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9" hasCustomPrompt="1"/>
            <p:custDataLst>
              <p:tags r:id="rId12"/>
            </p:custDataLst>
          </p:nvPr>
        </p:nvSpPr>
        <p:spPr>
          <a:xfrm>
            <a:off x="5156200" y="22606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5156200" y="27686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图片占位符 19"/>
          <p:cNvSpPr>
            <a:spLocks noGrp="1"/>
          </p:cNvSpPr>
          <p:nvPr>
            <p:ph type="pic" idx="16398" hasCustomPrompt="1"/>
            <p:custDataLst>
              <p:tags r:id="rId14"/>
            </p:custDataLst>
          </p:nvPr>
        </p:nvSpPr>
        <p:spPr>
          <a:xfrm>
            <a:off x="3987800" y="35814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91" hasCustomPrompt="1"/>
            <p:custDataLst>
              <p:tags r:id="rId15"/>
            </p:custDataLst>
          </p:nvPr>
        </p:nvSpPr>
        <p:spPr>
          <a:xfrm>
            <a:off x="5156200" y="34798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2" hasCustomPrompt="1"/>
            <p:custDataLst>
              <p:tags r:id="rId16"/>
            </p:custDataLst>
          </p:nvPr>
        </p:nvSpPr>
        <p:spPr>
          <a:xfrm>
            <a:off x="5156200" y="39878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图片占位符 22"/>
          <p:cNvSpPr>
            <a:spLocks noGrp="1"/>
          </p:cNvSpPr>
          <p:nvPr>
            <p:ph type="pic" idx="16399" hasCustomPrompt="1"/>
            <p:custDataLst>
              <p:tags r:id="rId17"/>
            </p:custDataLst>
          </p:nvPr>
        </p:nvSpPr>
        <p:spPr>
          <a:xfrm>
            <a:off x="3987800" y="48006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4" name="文本占位符 23"/>
          <p:cNvSpPr>
            <a:spLocks noGrp="1"/>
          </p:cNvSpPr>
          <p:nvPr>
            <p:ph type="body" idx="16393" hasCustomPrompt="1"/>
            <p:custDataLst>
              <p:tags r:id="rId18"/>
            </p:custDataLst>
          </p:nvPr>
        </p:nvSpPr>
        <p:spPr>
          <a:xfrm>
            <a:off x="5156200" y="46990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4" hasCustomPrompt="1"/>
            <p:custDataLst>
              <p:tags r:id="rId19"/>
            </p:custDataLst>
          </p:nvPr>
        </p:nvSpPr>
        <p:spPr>
          <a:xfrm>
            <a:off x="5156200" y="52070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10016_22">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3048000"/>
            <a:ext cx="2514600" cy="3200400"/>
          </a:xfrm>
          <a:custGeom>
            <a:avLst/>
            <a:gdLst>
              <a:gd name="connisteX0" fmla="*/ 0 w 2514600"/>
              <a:gd name="connsiteY0" fmla="*/ 203200 h 3200400"/>
              <a:gd name="connisteX1" fmla="*/ 203200 w 2514600"/>
              <a:gd name="connsiteY1" fmla="*/ 0 h 3200400"/>
              <a:gd name="connisteX2" fmla="*/ 2311400 w 2514600"/>
              <a:gd name="connsiteY2" fmla="*/ 0 h 3200400"/>
              <a:gd name="connisteX3" fmla="*/ 2514600 w 2514600"/>
              <a:gd name="connsiteY3" fmla="*/ 203200 h 3200400"/>
              <a:gd name="connisteX4" fmla="*/ 2514600 w 2514600"/>
              <a:gd name="connsiteY4" fmla="*/ 2997200 h 3200400"/>
              <a:gd name="connisteX5" fmla="*/ 2311400 w 2514600"/>
              <a:gd name="connsiteY5" fmla="*/ 3200400 h 3200400"/>
              <a:gd name="connisteX6" fmla="*/ 203200 w 2514600"/>
              <a:gd name="connsiteY6" fmla="*/ 3200400 h 3200400"/>
              <a:gd name="connisteX7" fmla="*/ 0 w 2514600"/>
              <a:gd name="connsiteY7" fmla="*/ 2997200 h 3200400"/>
              <a:gd name="connisteX8" fmla="*/ 0 w 2514600"/>
              <a:gd name="connsiteY8"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3200400">
                <a:moveTo>
                  <a:pt x="0" y="203200"/>
                </a:moveTo>
                <a:cubicBezTo>
                  <a:pt x="0" y="90976"/>
                  <a:pt x="90976" y="0"/>
                  <a:pt x="203200" y="0"/>
                </a:cubicBezTo>
                <a:lnTo>
                  <a:pt x="2311400" y="0"/>
                </a:lnTo>
                <a:cubicBezTo>
                  <a:pt x="2423624" y="0"/>
                  <a:pt x="2514600" y="90976"/>
                  <a:pt x="2514600" y="203200"/>
                </a:cubicBezTo>
                <a:lnTo>
                  <a:pt x="2514600" y="2997200"/>
                </a:lnTo>
                <a:cubicBezTo>
                  <a:pt x="2514600" y="3109424"/>
                  <a:pt x="2423624" y="3200400"/>
                  <a:pt x="2311400" y="3200400"/>
                </a:cubicBezTo>
                <a:lnTo>
                  <a:pt x="203200" y="3200400"/>
                </a:lnTo>
                <a:cubicBezTo>
                  <a:pt x="90976" y="3200400"/>
                  <a:pt x="0" y="3109424"/>
                  <a:pt x="0" y="2997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1524000"/>
            <a:ext cx="2514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内容占位符 13"/>
          <p:cNvSpPr>
            <a:spLocks noGrp="1"/>
          </p:cNvSpPr>
          <p:nvPr>
            <p:ph idx="16391" hasCustomPrompt="1"/>
            <p:custDataLst>
              <p:tags r:id="rId8"/>
            </p:custDataLst>
          </p:nvPr>
        </p:nvSpPr>
        <p:spPr>
          <a:xfrm>
            <a:off x="3429000" y="3048000"/>
            <a:ext cx="2514600" cy="3200400"/>
          </a:xfrm>
          <a:custGeom>
            <a:avLst/>
            <a:gdLst>
              <a:gd name="connisteX0" fmla="*/ 0 w 2514600"/>
              <a:gd name="connsiteY0" fmla="*/ 203200 h 3200400"/>
              <a:gd name="connisteX1" fmla="*/ 203200 w 2514600"/>
              <a:gd name="connsiteY1" fmla="*/ 0 h 3200400"/>
              <a:gd name="connisteX2" fmla="*/ 2311400 w 2514600"/>
              <a:gd name="connsiteY2" fmla="*/ 0 h 3200400"/>
              <a:gd name="connisteX3" fmla="*/ 2514600 w 2514600"/>
              <a:gd name="connsiteY3" fmla="*/ 203200 h 3200400"/>
              <a:gd name="connisteX4" fmla="*/ 2514600 w 2514600"/>
              <a:gd name="connsiteY4" fmla="*/ 2997200 h 3200400"/>
              <a:gd name="connisteX5" fmla="*/ 2311400 w 2514600"/>
              <a:gd name="connsiteY5" fmla="*/ 3200400 h 3200400"/>
              <a:gd name="connisteX6" fmla="*/ 203200 w 2514600"/>
              <a:gd name="connsiteY6" fmla="*/ 3200400 h 3200400"/>
              <a:gd name="connisteX7" fmla="*/ 0 w 2514600"/>
              <a:gd name="connsiteY7" fmla="*/ 2997200 h 3200400"/>
              <a:gd name="connisteX8" fmla="*/ 0 w 2514600"/>
              <a:gd name="connsiteY8"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3200400">
                <a:moveTo>
                  <a:pt x="0" y="203200"/>
                </a:moveTo>
                <a:cubicBezTo>
                  <a:pt x="0" y="90976"/>
                  <a:pt x="90976" y="0"/>
                  <a:pt x="203200" y="0"/>
                </a:cubicBezTo>
                <a:lnTo>
                  <a:pt x="2311400" y="0"/>
                </a:lnTo>
                <a:cubicBezTo>
                  <a:pt x="2423624" y="0"/>
                  <a:pt x="2514600" y="90976"/>
                  <a:pt x="2514600" y="203200"/>
                </a:cubicBezTo>
                <a:lnTo>
                  <a:pt x="2514600" y="2997200"/>
                </a:lnTo>
                <a:cubicBezTo>
                  <a:pt x="2514600" y="3109424"/>
                  <a:pt x="2423624" y="3200400"/>
                  <a:pt x="2311400" y="3200400"/>
                </a:cubicBezTo>
                <a:lnTo>
                  <a:pt x="203200" y="3200400"/>
                </a:lnTo>
                <a:cubicBezTo>
                  <a:pt x="90976" y="3200400"/>
                  <a:pt x="0" y="3109424"/>
                  <a:pt x="0" y="2997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3429000" y="1524000"/>
            <a:ext cx="2514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内容占位符 15"/>
          <p:cNvSpPr>
            <a:spLocks noGrp="1"/>
          </p:cNvSpPr>
          <p:nvPr>
            <p:ph idx="16392" hasCustomPrompt="1"/>
            <p:custDataLst>
              <p:tags r:id="rId10"/>
            </p:custDataLst>
          </p:nvPr>
        </p:nvSpPr>
        <p:spPr>
          <a:xfrm>
            <a:off x="6248400" y="3048000"/>
            <a:ext cx="2514600" cy="3200400"/>
          </a:xfrm>
          <a:custGeom>
            <a:avLst/>
            <a:gdLst>
              <a:gd name="connisteX0" fmla="*/ 0 w 2514600"/>
              <a:gd name="connsiteY0" fmla="*/ 203200 h 3200400"/>
              <a:gd name="connisteX1" fmla="*/ 203200 w 2514600"/>
              <a:gd name="connsiteY1" fmla="*/ 0 h 3200400"/>
              <a:gd name="connisteX2" fmla="*/ 2311400 w 2514600"/>
              <a:gd name="connsiteY2" fmla="*/ 0 h 3200400"/>
              <a:gd name="connisteX3" fmla="*/ 2514600 w 2514600"/>
              <a:gd name="connsiteY3" fmla="*/ 203200 h 3200400"/>
              <a:gd name="connisteX4" fmla="*/ 2514600 w 2514600"/>
              <a:gd name="connsiteY4" fmla="*/ 2997200 h 3200400"/>
              <a:gd name="connisteX5" fmla="*/ 2311400 w 2514600"/>
              <a:gd name="connsiteY5" fmla="*/ 3200400 h 3200400"/>
              <a:gd name="connisteX6" fmla="*/ 203200 w 2514600"/>
              <a:gd name="connsiteY6" fmla="*/ 3200400 h 3200400"/>
              <a:gd name="connisteX7" fmla="*/ 0 w 2514600"/>
              <a:gd name="connsiteY7" fmla="*/ 2997200 h 3200400"/>
              <a:gd name="connisteX8" fmla="*/ 0 w 2514600"/>
              <a:gd name="connsiteY8"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3200400">
                <a:moveTo>
                  <a:pt x="0" y="203200"/>
                </a:moveTo>
                <a:cubicBezTo>
                  <a:pt x="0" y="90976"/>
                  <a:pt x="90976" y="0"/>
                  <a:pt x="203200" y="0"/>
                </a:cubicBezTo>
                <a:lnTo>
                  <a:pt x="2311400" y="0"/>
                </a:lnTo>
                <a:cubicBezTo>
                  <a:pt x="2423624" y="0"/>
                  <a:pt x="2514600" y="90976"/>
                  <a:pt x="2514600" y="203200"/>
                </a:cubicBezTo>
                <a:lnTo>
                  <a:pt x="2514600" y="2997200"/>
                </a:lnTo>
                <a:cubicBezTo>
                  <a:pt x="2514600" y="3109424"/>
                  <a:pt x="2423624" y="3200400"/>
                  <a:pt x="2311400" y="3200400"/>
                </a:cubicBezTo>
                <a:lnTo>
                  <a:pt x="203200" y="3200400"/>
                </a:lnTo>
                <a:cubicBezTo>
                  <a:pt x="90976" y="3200400"/>
                  <a:pt x="0" y="3109424"/>
                  <a:pt x="0" y="2997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248400" y="1524000"/>
            <a:ext cx="2514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内容占位符 17"/>
          <p:cNvSpPr>
            <a:spLocks noGrp="1"/>
          </p:cNvSpPr>
          <p:nvPr>
            <p:ph idx="16393" hasCustomPrompt="1"/>
            <p:custDataLst>
              <p:tags r:id="rId12"/>
            </p:custDataLst>
          </p:nvPr>
        </p:nvSpPr>
        <p:spPr>
          <a:xfrm>
            <a:off x="9067800" y="3048000"/>
            <a:ext cx="2514600" cy="3200400"/>
          </a:xfrm>
          <a:custGeom>
            <a:avLst/>
            <a:gdLst>
              <a:gd name="connisteX0" fmla="*/ 0 w 2514600"/>
              <a:gd name="connsiteY0" fmla="*/ 203200 h 3200400"/>
              <a:gd name="connisteX1" fmla="*/ 203200 w 2514600"/>
              <a:gd name="connsiteY1" fmla="*/ 0 h 3200400"/>
              <a:gd name="connisteX2" fmla="*/ 2311400 w 2514600"/>
              <a:gd name="connsiteY2" fmla="*/ 0 h 3200400"/>
              <a:gd name="connisteX3" fmla="*/ 2514600 w 2514600"/>
              <a:gd name="connsiteY3" fmla="*/ 203200 h 3200400"/>
              <a:gd name="connisteX4" fmla="*/ 2514600 w 2514600"/>
              <a:gd name="connsiteY4" fmla="*/ 2997200 h 3200400"/>
              <a:gd name="connisteX5" fmla="*/ 2311400 w 2514600"/>
              <a:gd name="connsiteY5" fmla="*/ 3200400 h 3200400"/>
              <a:gd name="connisteX6" fmla="*/ 203200 w 2514600"/>
              <a:gd name="connsiteY6" fmla="*/ 3200400 h 3200400"/>
              <a:gd name="connisteX7" fmla="*/ 0 w 2514600"/>
              <a:gd name="connsiteY7" fmla="*/ 2997200 h 3200400"/>
              <a:gd name="connisteX8" fmla="*/ 0 w 2514600"/>
              <a:gd name="connsiteY8"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3200400">
                <a:moveTo>
                  <a:pt x="0" y="203200"/>
                </a:moveTo>
                <a:cubicBezTo>
                  <a:pt x="0" y="90976"/>
                  <a:pt x="90976" y="0"/>
                  <a:pt x="203200" y="0"/>
                </a:cubicBezTo>
                <a:lnTo>
                  <a:pt x="2311400" y="0"/>
                </a:lnTo>
                <a:cubicBezTo>
                  <a:pt x="2423624" y="0"/>
                  <a:pt x="2514600" y="90976"/>
                  <a:pt x="2514600" y="203200"/>
                </a:cubicBezTo>
                <a:lnTo>
                  <a:pt x="2514600" y="2997200"/>
                </a:lnTo>
                <a:cubicBezTo>
                  <a:pt x="2514600" y="3109424"/>
                  <a:pt x="2423624" y="3200400"/>
                  <a:pt x="2311400" y="3200400"/>
                </a:cubicBezTo>
                <a:lnTo>
                  <a:pt x="203200" y="3200400"/>
                </a:lnTo>
                <a:cubicBezTo>
                  <a:pt x="90976" y="3200400"/>
                  <a:pt x="0" y="3109424"/>
                  <a:pt x="0" y="2997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89" hasCustomPrompt="1"/>
            <p:custDataLst>
              <p:tags r:id="rId13"/>
            </p:custDataLst>
          </p:nvPr>
        </p:nvSpPr>
        <p:spPr>
          <a:xfrm>
            <a:off x="9067800" y="1524000"/>
            <a:ext cx="2514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上图中标下内-装饰上-默认位置-并列-51_41_group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32258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609600"/>
            <a:ext cx="10972800" cy="2082800"/>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2164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724400"/>
            <a:ext cx="5029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4008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6553200" y="42164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6553200" y="4724400"/>
            <a:ext cx="5029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2_28">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4419600"/>
            <a:ext cx="2514600" cy="1828800"/>
          </a:xfrm>
          <a:custGeom>
            <a:avLst/>
            <a:gdLst>
              <a:gd name="connisteX0" fmla="*/ 0 w 2514600"/>
              <a:gd name="connsiteY0" fmla="*/ 0 h 1828800"/>
              <a:gd name="connisteX1" fmla="*/ 2514600 w 2514600"/>
              <a:gd name="connsiteY1" fmla="*/ 0 h 1828800"/>
              <a:gd name="connisteX2" fmla="*/ 2514600 w 2514600"/>
              <a:gd name="connsiteY2" fmla="*/ 1625600 h 1828800"/>
              <a:gd name="connisteX3" fmla="*/ 2311400 w 2514600"/>
              <a:gd name="connsiteY3" fmla="*/ 1828800 h 1828800"/>
              <a:gd name="connisteX4" fmla="*/ 203200 w 2514600"/>
              <a:gd name="connsiteY4" fmla="*/ 1828800 h 1828800"/>
              <a:gd name="connisteX5" fmla="*/ 0 w 2514600"/>
              <a:gd name="connsiteY5" fmla="*/ 1625600 h 1828800"/>
              <a:gd name="connisteX6" fmla="*/ 0 w 2514600"/>
              <a:gd name="connsiteY6" fmla="*/ 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1828800">
                <a:moveTo>
                  <a:pt x="0" y="0"/>
                </a:moveTo>
                <a:lnTo>
                  <a:pt x="2514600" y="0"/>
                </a:lnTo>
                <a:lnTo>
                  <a:pt x="2514600" y="1625600"/>
                </a:lnTo>
                <a:cubicBezTo>
                  <a:pt x="2514600" y="1737824"/>
                  <a:pt x="2423624" y="1828800"/>
                  <a:pt x="2311400" y="1828800"/>
                </a:cubicBezTo>
                <a:lnTo>
                  <a:pt x="203200" y="1828800"/>
                </a:lnTo>
                <a:cubicBezTo>
                  <a:pt x="90976" y="1828800"/>
                  <a:pt x="0" y="1737824"/>
                  <a:pt x="0" y="1625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2514600" cy="2895600"/>
          </a:xfrm>
          <a:custGeom>
            <a:avLst/>
            <a:gdLst>
              <a:gd name="connisteX0" fmla="*/ 0 w 2514600"/>
              <a:gd name="connsiteY0" fmla="*/ 203200 h 2895600"/>
              <a:gd name="connisteX1" fmla="*/ 203200 w 2514600"/>
              <a:gd name="connsiteY1" fmla="*/ 0 h 2895600"/>
              <a:gd name="connisteX2" fmla="*/ 2311400 w 2514600"/>
              <a:gd name="connsiteY2" fmla="*/ 0 h 2895600"/>
              <a:gd name="connisteX3" fmla="*/ 2514600 w 2514600"/>
              <a:gd name="connsiteY3" fmla="*/ 203200 h 2895600"/>
              <a:gd name="connisteX4" fmla="*/ 2514600 w 2514600"/>
              <a:gd name="connsiteY4" fmla="*/ 2895600 h 2895600"/>
              <a:gd name="connisteX5" fmla="*/ 0 w 2514600"/>
              <a:gd name="connsiteY5" fmla="*/ 2895600 h 2895600"/>
              <a:gd name="connisteX6" fmla="*/ 0 w 2514600"/>
              <a:gd name="connsiteY6" fmla="*/ 203200 h 289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895600">
                <a:moveTo>
                  <a:pt x="0" y="203200"/>
                </a:moveTo>
                <a:cubicBezTo>
                  <a:pt x="0" y="90976"/>
                  <a:pt x="90976" y="0"/>
                  <a:pt x="203200" y="0"/>
                </a:cubicBezTo>
                <a:lnTo>
                  <a:pt x="2311400" y="0"/>
                </a:lnTo>
                <a:cubicBezTo>
                  <a:pt x="2423624" y="0"/>
                  <a:pt x="2514600" y="90976"/>
                  <a:pt x="2514600" y="203200"/>
                </a:cubicBezTo>
                <a:lnTo>
                  <a:pt x="2514600" y="2895600"/>
                </a:lnTo>
                <a:lnTo>
                  <a:pt x="0" y="2895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724400"/>
            <a:ext cx="1905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2" hasCustomPrompt="1"/>
            <p:custDataLst>
              <p:tags r:id="rId9"/>
            </p:custDataLst>
          </p:nvPr>
        </p:nvSpPr>
        <p:spPr>
          <a:xfrm>
            <a:off x="3429000" y="4419600"/>
            <a:ext cx="2514600" cy="1828800"/>
          </a:xfrm>
          <a:custGeom>
            <a:avLst/>
            <a:gdLst>
              <a:gd name="connisteX0" fmla="*/ 0 w 2514600"/>
              <a:gd name="connsiteY0" fmla="*/ 0 h 1828800"/>
              <a:gd name="connisteX1" fmla="*/ 2514600 w 2514600"/>
              <a:gd name="connsiteY1" fmla="*/ 0 h 1828800"/>
              <a:gd name="connisteX2" fmla="*/ 2514600 w 2514600"/>
              <a:gd name="connsiteY2" fmla="*/ 1625600 h 1828800"/>
              <a:gd name="connisteX3" fmla="*/ 2311400 w 2514600"/>
              <a:gd name="connsiteY3" fmla="*/ 1828800 h 1828800"/>
              <a:gd name="connisteX4" fmla="*/ 203200 w 2514600"/>
              <a:gd name="connsiteY4" fmla="*/ 1828800 h 1828800"/>
              <a:gd name="connisteX5" fmla="*/ 0 w 2514600"/>
              <a:gd name="connsiteY5" fmla="*/ 1625600 h 1828800"/>
              <a:gd name="connisteX6" fmla="*/ 0 w 2514600"/>
              <a:gd name="connsiteY6" fmla="*/ 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1828800">
                <a:moveTo>
                  <a:pt x="0" y="0"/>
                </a:moveTo>
                <a:lnTo>
                  <a:pt x="2514600" y="0"/>
                </a:lnTo>
                <a:lnTo>
                  <a:pt x="2514600" y="1625600"/>
                </a:lnTo>
                <a:cubicBezTo>
                  <a:pt x="2514600" y="1737824"/>
                  <a:pt x="2423624" y="1828800"/>
                  <a:pt x="2311400" y="1828800"/>
                </a:cubicBezTo>
                <a:lnTo>
                  <a:pt x="203200" y="1828800"/>
                </a:lnTo>
                <a:cubicBezTo>
                  <a:pt x="90976" y="1828800"/>
                  <a:pt x="0" y="1737824"/>
                  <a:pt x="0" y="16256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3" hasCustomPrompt="1"/>
            <p:custDataLst>
              <p:tags r:id="rId10"/>
            </p:custDataLst>
          </p:nvPr>
        </p:nvSpPr>
        <p:spPr>
          <a:xfrm>
            <a:off x="3429000" y="1524000"/>
            <a:ext cx="2514600" cy="2895600"/>
          </a:xfrm>
          <a:custGeom>
            <a:avLst/>
            <a:gdLst>
              <a:gd name="connisteX0" fmla="*/ 0 w 2514600"/>
              <a:gd name="connsiteY0" fmla="*/ 203200 h 2895600"/>
              <a:gd name="connisteX1" fmla="*/ 203200 w 2514600"/>
              <a:gd name="connsiteY1" fmla="*/ 0 h 2895600"/>
              <a:gd name="connisteX2" fmla="*/ 2311400 w 2514600"/>
              <a:gd name="connsiteY2" fmla="*/ 0 h 2895600"/>
              <a:gd name="connisteX3" fmla="*/ 2514600 w 2514600"/>
              <a:gd name="connsiteY3" fmla="*/ 203200 h 2895600"/>
              <a:gd name="connisteX4" fmla="*/ 2514600 w 2514600"/>
              <a:gd name="connsiteY4" fmla="*/ 2895600 h 2895600"/>
              <a:gd name="connisteX5" fmla="*/ 0 w 2514600"/>
              <a:gd name="connsiteY5" fmla="*/ 2895600 h 2895600"/>
              <a:gd name="connisteX6" fmla="*/ 0 w 2514600"/>
              <a:gd name="connsiteY6" fmla="*/ 203200 h 289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895600">
                <a:moveTo>
                  <a:pt x="0" y="203200"/>
                </a:moveTo>
                <a:cubicBezTo>
                  <a:pt x="0" y="90976"/>
                  <a:pt x="90976" y="0"/>
                  <a:pt x="203200" y="0"/>
                </a:cubicBezTo>
                <a:lnTo>
                  <a:pt x="2311400" y="0"/>
                </a:lnTo>
                <a:cubicBezTo>
                  <a:pt x="2423624" y="0"/>
                  <a:pt x="2514600" y="90976"/>
                  <a:pt x="2514600" y="203200"/>
                </a:cubicBezTo>
                <a:lnTo>
                  <a:pt x="2514600" y="2895600"/>
                </a:lnTo>
                <a:lnTo>
                  <a:pt x="0" y="2895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7" hasCustomPrompt="1"/>
            <p:custDataLst>
              <p:tags r:id="rId11"/>
            </p:custDataLst>
          </p:nvPr>
        </p:nvSpPr>
        <p:spPr>
          <a:xfrm>
            <a:off x="3733800" y="4724400"/>
            <a:ext cx="19050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4" hasCustomPrompt="1"/>
            <p:custDataLst>
              <p:tags r:id="rId12"/>
            </p:custDataLst>
          </p:nvPr>
        </p:nvSpPr>
        <p:spPr>
          <a:xfrm>
            <a:off x="6248400" y="4419600"/>
            <a:ext cx="2514600" cy="1828800"/>
          </a:xfrm>
          <a:custGeom>
            <a:avLst/>
            <a:gdLst>
              <a:gd name="connisteX0" fmla="*/ 0 w 2514600"/>
              <a:gd name="connsiteY0" fmla="*/ 0 h 1828800"/>
              <a:gd name="connisteX1" fmla="*/ 2514600 w 2514600"/>
              <a:gd name="connsiteY1" fmla="*/ 0 h 1828800"/>
              <a:gd name="connisteX2" fmla="*/ 2514600 w 2514600"/>
              <a:gd name="connsiteY2" fmla="*/ 1625600 h 1828800"/>
              <a:gd name="connisteX3" fmla="*/ 2311400 w 2514600"/>
              <a:gd name="connsiteY3" fmla="*/ 1828800 h 1828800"/>
              <a:gd name="connisteX4" fmla="*/ 203200 w 2514600"/>
              <a:gd name="connsiteY4" fmla="*/ 1828800 h 1828800"/>
              <a:gd name="connisteX5" fmla="*/ 0 w 2514600"/>
              <a:gd name="connsiteY5" fmla="*/ 1625600 h 1828800"/>
              <a:gd name="connisteX6" fmla="*/ 0 w 2514600"/>
              <a:gd name="connsiteY6" fmla="*/ 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1828800">
                <a:moveTo>
                  <a:pt x="0" y="0"/>
                </a:moveTo>
                <a:lnTo>
                  <a:pt x="2514600" y="0"/>
                </a:lnTo>
                <a:lnTo>
                  <a:pt x="2514600" y="1625600"/>
                </a:lnTo>
                <a:cubicBezTo>
                  <a:pt x="2514600" y="1737824"/>
                  <a:pt x="2423624" y="1828800"/>
                  <a:pt x="2311400" y="1828800"/>
                </a:cubicBezTo>
                <a:lnTo>
                  <a:pt x="203200" y="1828800"/>
                </a:lnTo>
                <a:cubicBezTo>
                  <a:pt x="90976" y="1828800"/>
                  <a:pt x="0" y="1737824"/>
                  <a:pt x="0" y="1625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5" hasCustomPrompt="1"/>
            <p:custDataLst>
              <p:tags r:id="rId13"/>
            </p:custDataLst>
          </p:nvPr>
        </p:nvSpPr>
        <p:spPr>
          <a:xfrm>
            <a:off x="6248400" y="1524000"/>
            <a:ext cx="2514600" cy="2895600"/>
          </a:xfrm>
          <a:custGeom>
            <a:avLst/>
            <a:gdLst>
              <a:gd name="connisteX0" fmla="*/ 0 w 2514600"/>
              <a:gd name="connsiteY0" fmla="*/ 203200 h 2895600"/>
              <a:gd name="connisteX1" fmla="*/ 203200 w 2514600"/>
              <a:gd name="connsiteY1" fmla="*/ 0 h 2895600"/>
              <a:gd name="connisteX2" fmla="*/ 2311400 w 2514600"/>
              <a:gd name="connsiteY2" fmla="*/ 0 h 2895600"/>
              <a:gd name="connisteX3" fmla="*/ 2514600 w 2514600"/>
              <a:gd name="connsiteY3" fmla="*/ 203200 h 2895600"/>
              <a:gd name="connisteX4" fmla="*/ 2514600 w 2514600"/>
              <a:gd name="connsiteY4" fmla="*/ 2895600 h 2895600"/>
              <a:gd name="connisteX5" fmla="*/ 0 w 2514600"/>
              <a:gd name="connsiteY5" fmla="*/ 2895600 h 2895600"/>
              <a:gd name="connisteX6" fmla="*/ 0 w 2514600"/>
              <a:gd name="connsiteY6" fmla="*/ 203200 h 289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895600">
                <a:moveTo>
                  <a:pt x="0" y="203200"/>
                </a:moveTo>
                <a:cubicBezTo>
                  <a:pt x="0" y="90976"/>
                  <a:pt x="90976" y="0"/>
                  <a:pt x="203200" y="0"/>
                </a:cubicBezTo>
                <a:lnTo>
                  <a:pt x="2311400" y="0"/>
                </a:lnTo>
                <a:cubicBezTo>
                  <a:pt x="2423624" y="0"/>
                  <a:pt x="2514600" y="90976"/>
                  <a:pt x="2514600" y="203200"/>
                </a:cubicBezTo>
                <a:lnTo>
                  <a:pt x="2514600" y="2895600"/>
                </a:lnTo>
                <a:lnTo>
                  <a:pt x="0" y="2895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6553200" y="4724400"/>
            <a:ext cx="1905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6" hasCustomPrompt="1"/>
            <p:custDataLst>
              <p:tags r:id="rId15"/>
            </p:custDataLst>
          </p:nvPr>
        </p:nvSpPr>
        <p:spPr>
          <a:xfrm>
            <a:off x="9067800" y="4419600"/>
            <a:ext cx="2514600" cy="1828800"/>
          </a:xfrm>
          <a:custGeom>
            <a:avLst/>
            <a:gdLst>
              <a:gd name="connisteX0" fmla="*/ 0 w 2514600"/>
              <a:gd name="connsiteY0" fmla="*/ 0 h 1828800"/>
              <a:gd name="connisteX1" fmla="*/ 2514600 w 2514600"/>
              <a:gd name="connsiteY1" fmla="*/ 0 h 1828800"/>
              <a:gd name="connisteX2" fmla="*/ 2514600 w 2514600"/>
              <a:gd name="connsiteY2" fmla="*/ 1625600 h 1828800"/>
              <a:gd name="connisteX3" fmla="*/ 2311400 w 2514600"/>
              <a:gd name="connsiteY3" fmla="*/ 1828800 h 1828800"/>
              <a:gd name="connisteX4" fmla="*/ 203200 w 2514600"/>
              <a:gd name="connsiteY4" fmla="*/ 1828800 h 1828800"/>
              <a:gd name="connisteX5" fmla="*/ 0 w 2514600"/>
              <a:gd name="connsiteY5" fmla="*/ 1625600 h 1828800"/>
              <a:gd name="connisteX6" fmla="*/ 0 w 2514600"/>
              <a:gd name="connsiteY6" fmla="*/ 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1828800">
                <a:moveTo>
                  <a:pt x="0" y="0"/>
                </a:moveTo>
                <a:lnTo>
                  <a:pt x="2514600" y="0"/>
                </a:lnTo>
                <a:lnTo>
                  <a:pt x="2514600" y="1625600"/>
                </a:lnTo>
                <a:cubicBezTo>
                  <a:pt x="2514600" y="1737824"/>
                  <a:pt x="2423624" y="1828800"/>
                  <a:pt x="2311400" y="1828800"/>
                </a:cubicBezTo>
                <a:lnTo>
                  <a:pt x="203200" y="1828800"/>
                </a:lnTo>
                <a:cubicBezTo>
                  <a:pt x="90976" y="1828800"/>
                  <a:pt x="0" y="1737824"/>
                  <a:pt x="0" y="16256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397" hasCustomPrompt="1"/>
            <p:custDataLst>
              <p:tags r:id="rId16"/>
            </p:custDataLst>
          </p:nvPr>
        </p:nvSpPr>
        <p:spPr>
          <a:xfrm>
            <a:off x="9067800" y="1524000"/>
            <a:ext cx="2514600" cy="2895600"/>
          </a:xfrm>
          <a:custGeom>
            <a:avLst/>
            <a:gdLst>
              <a:gd name="connisteX0" fmla="*/ 0 w 2514600"/>
              <a:gd name="connsiteY0" fmla="*/ 203200 h 2895600"/>
              <a:gd name="connisteX1" fmla="*/ 203200 w 2514600"/>
              <a:gd name="connsiteY1" fmla="*/ 0 h 2895600"/>
              <a:gd name="connisteX2" fmla="*/ 2311400 w 2514600"/>
              <a:gd name="connsiteY2" fmla="*/ 0 h 2895600"/>
              <a:gd name="connisteX3" fmla="*/ 2514600 w 2514600"/>
              <a:gd name="connsiteY3" fmla="*/ 203200 h 2895600"/>
              <a:gd name="connisteX4" fmla="*/ 2514600 w 2514600"/>
              <a:gd name="connsiteY4" fmla="*/ 2895600 h 2895600"/>
              <a:gd name="connisteX5" fmla="*/ 0 w 2514600"/>
              <a:gd name="connsiteY5" fmla="*/ 2895600 h 2895600"/>
              <a:gd name="connisteX6" fmla="*/ 0 w 2514600"/>
              <a:gd name="connsiteY6" fmla="*/ 203200 h 289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895600">
                <a:moveTo>
                  <a:pt x="0" y="203200"/>
                </a:moveTo>
                <a:cubicBezTo>
                  <a:pt x="0" y="90976"/>
                  <a:pt x="90976" y="0"/>
                  <a:pt x="203200" y="0"/>
                </a:cubicBezTo>
                <a:lnTo>
                  <a:pt x="2311400" y="0"/>
                </a:lnTo>
                <a:cubicBezTo>
                  <a:pt x="2423624" y="0"/>
                  <a:pt x="2514600" y="90976"/>
                  <a:pt x="2514600" y="203200"/>
                </a:cubicBezTo>
                <a:lnTo>
                  <a:pt x="2514600" y="2895600"/>
                </a:lnTo>
                <a:lnTo>
                  <a:pt x="0" y="2895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89" hasCustomPrompt="1"/>
            <p:custDataLst>
              <p:tags r:id="rId17"/>
            </p:custDataLst>
          </p:nvPr>
        </p:nvSpPr>
        <p:spPr>
          <a:xfrm>
            <a:off x="9372600" y="4724400"/>
            <a:ext cx="19050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上标下内-装饰右-方向错位-并列-26_33_group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21336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438400" y="2171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2" hasCustomPrompt="1"/>
            <p:custDataLst>
              <p:tags r:id="rId9"/>
            </p:custDataLst>
          </p:nvPr>
        </p:nvSpPr>
        <p:spPr>
          <a:xfrm>
            <a:off x="77724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3" hasCustomPrompt="1"/>
            <p:custDataLst>
              <p:tags r:id="rId10"/>
            </p:custDataLst>
          </p:nvPr>
        </p:nvSpPr>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7" hasCustomPrompt="1"/>
            <p:custDataLst>
              <p:tags r:id="rId11"/>
            </p:custDataLst>
          </p:nvPr>
        </p:nvSpPr>
        <p:spPr>
          <a:xfrm>
            <a:off x="8077200" y="2171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4" hasCustomPrompt="1"/>
            <p:custDataLst>
              <p:tags r:id="rId12"/>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5" hasCustomPrompt="1"/>
            <p:custDataLst>
              <p:tags r:id="rId13"/>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914400" y="46863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6" hasCustomPrompt="1"/>
            <p:custDataLst>
              <p:tags r:id="rId15"/>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397" hasCustomPrompt="1"/>
            <p:custDataLst>
              <p:tags r:id="rId16"/>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89" hasCustomPrompt="1"/>
            <p:custDataLst>
              <p:tags r:id="rId17"/>
            </p:custDataLst>
          </p:nvPr>
        </p:nvSpPr>
        <p:spPr>
          <a:xfrm>
            <a:off x="6553200" y="46863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60_7">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8" hasCustomPrompt="1"/>
            <p:custDataLst>
              <p:tags r:id="rId7"/>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105400" y="3429000"/>
            <a:ext cx="6019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42_64">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1" hasCustomPrompt="1"/>
            <p:custDataLst>
              <p:tags r:id="rId6"/>
            </p:custDataLst>
          </p:nvPr>
        </p:nvSpPr>
        <p:spPr>
          <a:xfrm>
            <a:off x="609600" y="15240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2" hasCustomPrompt="1"/>
            <p:custDataLst>
              <p:tags r:id="rId7"/>
            </p:custDataLst>
          </p:nvPr>
        </p:nvSpPr>
        <p:spPr>
          <a:xfrm>
            <a:off x="609600" y="502920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5029200"/>
            <a:ext cx="167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3" hasCustomPrompt="1"/>
            <p:custDataLst>
              <p:tags r:id="rId9"/>
            </p:custDataLst>
          </p:nvPr>
        </p:nvSpPr>
        <p:spPr>
          <a:xfrm>
            <a:off x="2895600" y="502920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7" hasCustomPrompt="1"/>
            <p:custDataLst>
              <p:tags r:id="rId10"/>
            </p:custDataLst>
          </p:nvPr>
        </p:nvSpPr>
        <p:spPr>
          <a:xfrm>
            <a:off x="3048000" y="5029200"/>
            <a:ext cx="167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4" hasCustomPrompt="1"/>
            <p:custDataLst>
              <p:tags r:id="rId11"/>
            </p:custDataLst>
          </p:nvPr>
        </p:nvSpPr>
        <p:spPr>
          <a:xfrm>
            <a:off x="5181600" y="502920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8" hasCustomPrompt="1"/>
            <p:custDataLst>
              <p:tags r:id="rId12"/>
            </p:custDataLst>
          </p:nvPr>
        </p:nvSpPr>
        <p:spPr>
          <a:xfrm>
            <a:off x="5334000" y="5029200"/>
            <a:ext cx="167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7467600" y="502920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89" hasCustomPrompt="1"/>
            <p:custDataLst>
              <p:tags r:id="rId14"/>
            </p:custDataLst>
          </p:nvPr>
        </p:nvSpPr>
        <p:spPr>
          <a:xfrm>
            <a:off x="7620000" y="5029200"/>
            <a:ext cx="167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6" hasCustomPrompt="1"/>
            <p:custDataLst>
              <p:tags r:id="rId15"/>
            </p:custDataLst>
          </p:nvPr>
        </p:nvSpPr>
        <p:spPr>
          <a:xfrm>
            <a:off x="9753600" y="502920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0" hasCustomPrompt="1"/>
            <p:custDataLst>
              <p:tags r:id="rId16"/>
            </p:custDataLst>
          </p:nvPr>
        </p:nvSpPr>
        <p:spPr>
          <a:xfrm>
            <a:off x="9906000" y="5029200"/>
            <a:ext cx="167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5_35_group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8" hasCustomPrompt="1"/>
            <p:custDataLst>
              <p:tags r:id="rId6"/>
            </p:custDataLst>
          </p:nvPr>
        </p:nvSpPr>
        <p:spPr>
          <a:xfrm>
            <a:off x="628650" y="2057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01</a:t>
            </a:r>
            <a:endParaRPr lang="zh-CN" altLang="en-US" smtClean="0"/>
          </a:p>
        </p:txBody>
      </p:sp>
      <p:sp>
        <p:nvSpPr>
          <p:cNvPr id="13" name="文本占位符 12"/>
          <p:cNvSpPr>
            <a:spLocks noGrp="1"/>
          </p:cNvSpPr>
          <p:nvPr>
            <p:ph type="body" idx="16386" hasCustomPrompt="1"/>
            <p:custDataLst>
              <p:tags r:id="rId7"/>
            </p:custDataLst>
          </p:nvPr>
        </p:nvSpPr>
        <p:spPr>
          <a:xfrm>
            <a:off x="1574800" y="19812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1574800" y="24384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1" hasCustomPrompt="1"/>
            <p:custDataLst>
              <p:tags r:id="rId9"/>
            </p:custDataLst>
          </p:nvPr>
        </p:nvSpPr>
        <p:spPr>
          <a:xfrm>
            <a:off x="6343650" y="2057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02</a:t>
            </a:r>
            <a:endParaRPr lang="zh-CN" altLang="en-US" smtClean="0"/>
          </a:p>
        </p:txBody>
      </p:sp>
      <p:sp>
        <p:nvSpPr>
          <p:cNvPr id="16" name="文本占位符 15"/>
          <p:cNvSpPr>
            <a:spLocks noGrp="1"/>
          </p:cNvSpPr>
          <p:nvPr>
            <p:ph type="body" idx="16389" hasCustomPrompt="1"/>
            <p:custDataLst>
              <p:tags r:id="rId10"/>
            </p:custDataLst>
          </p:nvPr>
        </p:nvSpPr>
        <p:spPr>
          <a:xfrm>
            <a:off x="7289800" y="19812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0" hasCustomPrompt="1"/>
            <p:custDataLst>
              <p:tags r:id="rId11"/>
            </p:custDataLst>
          </p:nvPr>
        </p:nvSpPr>
        <p:spPr>
          <a:xfrm>
            <a:off x="7289800" y="24384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4" hasCustomPrompt="1"/>
            <p:custDataLst>
              <p:tags r:id="rId12"/>
            </p:custDataLst>
          </p:nvPr>
        </p:nvSpPr>
        <p:spPr>
          <a:xfrm>
            <a:off x="628650" y="4191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03</a:t>
            </a:r>
            <a:endParaRPr lang="zh-CN" altLang="en-US" smtClean="0"/>
          </a:p>
        </p:txBody>
      </p:sp>
      <p:sp>
        <p:nvSpPr>
          <p:cNvPr id="19" name="文本占位符 18"/>
          <p:cNvSpPr>
            <a:spLocks noGrp="1"/>
          </p:cNvSpPr>
          <p:nvPr>
            <p:ph type="body" idx="16392" hasCustomPrompt="1"/>
            <p:custDataLst>
              <p:tags r:id="rId13"/>
            </p:custDataLst>
          </p:nvPr>
        </p:nvSpPr>
        <p:spPr>
          <a:xfrm>
            <a:off x="1574800" y="41148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3" hasCustomPrompt="1"/>
            <p:custDataLst>
              <p:tags r:id="rId14"/>
            </p:custDataLst>
          </p:nvPr>
        </p:nvSpPr>
        <p:spPr>
          <a:xfrm>
            <a:off x="1574800" y="45720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7" hasCustomPrompt="1"/>
            <p:custDataLst>
              <p:tags r:id="rId15"/>
            </p:custDataLst>
          </p:nvPr>
        </p:nvSpPr>
        <p:spPr>
          <a:xfrm>
            <a:off x="6343650" y="4191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04</a:t>
            </a:r>
            <a:endParaRPr lang="zh-CN" altLang="en-US" smtClean="0"/>
          </a:p>
        </p:txBody>
      </p:sp>
      <p:sp>
        <p:nvSpPr>
          <p:cNvPr id="22" name="文本占位符 21"/>
          <p:cNvSpPr>
            <a:spLocks noGrp="1"/>
          </p:cNvSpPr>
          <p:nvPr>
            <p:ph type="body" idx="16395" hasCustomPrompt="1"/>
            <p:custDataLst>
              <p:tags r:id="rId16"/>
            </p:custDataLst>
          </p:nvPr>
        </p:nvSpPr>
        <p:spPr>
          <a:xfrm>
            <a:off x="7289800" y="41148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6" hasCustomPrompt="1"/>
            <p:custDataLst>
              <p:tags r:id="rId17"/>
            </p:custDataLst>
          </p:nvPr>
        </p:nvSpPr>
        <p:spPr>
          <a:xfrm>
            <a:off x="7289800" y="45720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6_65">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3606800"/>
            <a:ext cx="50800" cy="2641600"/>
          </a:xfrm>
          <a:custGeom>
            <a:avLst/>
            <a:gdLst>
              <a:gd name="connisteX0" fmla="*/ 0 w 50800"/>
              <a:gd name="connsiteY0" fmla="*/ 25400 h 2641600"/>
              <a:gd name="connisteX1" fmla="*/ 25400 w 50800"/>
              <a:gd name="connsiteY1" fmla="*/ 0 h 2641600"/>
              <a:gd name="connisteX2" fmla="*/ 25400 w 50800"/>
              <a:gd name="connsiteY2" fmla="*/ 0 h 2641600"/>
              <a:gd name="connisteX3" fmla="*/ 50800 w 50800"/>
              <a:gd name="connsiteY3" fmla="*/ 25400 h 2641600"/>
              <a:gd name="connisteX4" fmla="*/ 50800 w 50800"/>
              <a:gd name="connsiteY4" fmla="*/ 2616200 h 2641600"/>
              <a:gd name="connisteX5" fmla="*/ 25400 w 50800"/>
              <a:gd name="connsiteY5" fmla="*/ 2641600 h 2641600"/>
              <a:gd name="connisteX6" fmla="*/ 25400 w 50800"/>
              <a:gd name="connsiteY6" fmla="*/ 2641600 h 2641600"/>
              <a:gd name="connisteX7" fmla="*/ 0 w 50800"/>
              <a:gd name="connsiteY7" fmla="*/ 2616200 h 2641600"/>
              <a:gd name="connisteX8" fmla="*/ 0 w 50800"/>
              <a:gd name="connsiteY8" fmla="*/ 254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641600">
                <a:moveTo>
                  <a:pt x="0" y="25400"/>
                </a:moveTo>
                <a:cubicBezTo>
                  <a:pt x="0" y="11372"/>
                  <a:pt x="11372" y="0"/>
                  <a:pt x="25400" y="0"/>
                </a:cubicBezTo>
                <a:lnTo>
                  <a:pt x="25400" y="0"/>
                </a:lnTo>
                <a:cubicBezTo>
                  <a:pt x="39428" y="0"/>
                  <a:pt x="50800" y="11372"/>
                  <a:pt x="50800" y="25400"/>
                </a:cubicBezTo>
                <a:lnTo>
                  <a:pt x="50800" y="2616200"/>
                </a:lnTo>
                <a:cubicBezTo>
                  <a:pt x="50800" y="2630228"/>
                  <a:pt x="39428" y="2641600"/>
                  <a:pt x="25400" y="2641600"/>
                </a:cubicBezTo>
                <a:lnTo>
                  <a:pt x="25400" y="2641600"/>
                </a:lnTo>
                <a:cubicBezTo>
                  <a:pt x="11372" y="2641600"/>
                  <a:pt x="0" y="2630228"/>
                  <a:pt x="0" y="2616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36068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114800"/>
            <a:ext cx="4724400" cy="2133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10004_10">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727200"/>
            <a:ext cx="5334000" cy="4318000"/>
          </a:xfrm>
          <a:custGeom>
            <a:avLst/>
            <a:gdLst>
              <a:gd name="connisteX0" fmla="*/ 0 w 5334000"/>
              <a:gd name="connsiteY0" fmla="*/ 203200 h 4318000"/>
              <a:gd name="connisteX1" fmla="*/ 203200 w 5334000"/>
              <a:gd name="connsiteY1" fmla="*/ 0 h 4318000"/>
              <a:gd name="connisteX2" fmla="*/ 5130800 w 5334000"/>
              <a:gd name="connsiteY2" fmla="*/ 0 h 4318000"/>
              <a:gd name="connisteX3" fmla="*/ 5334000 w 5334000"/>
              <a:gd name="connsiteY3" fmla="*/ 203200 h 4318000"/>
              <a:gd name="connisteX4" fmla="*/ 5334000 w 5334000"/>
              <a:gd name="connsiteY4" fmla="*/ 4114800 h 4318000"/>
              <a:gd name="connisteX5" fmla="*/ 5130800 w 5334000"/>
              <a:gd name="connsiteY5" fmla="*/ 4318000 h 4318000"/>
              <a:gd name="connisteX6" fmla="*/ 203200 w 5334000"/>
              <a:gd name="connsiteY6" fmla="*/ 4318000 h 4318000"/>
              <a:gd name="connisteX7" fmla="*/ 0 w 5334000"/>
              <a:gd name="connsiteY7" fmla="*/ 4114800 h 4318000"/>
              <a:gd name="connisteX8" fmla="*/ 0 w 5334000"/>
              <a:gd name="connsiteY8" fmla="*/ 203200 h 431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318000">
                <a:moveTo>
                  <a:pt x="0" y="203200"/>
                </a:moveTo>
                <a:cubicBezTo>
                  <a:pt x="0" y="90976"/>
                  <a:pt x="90976" y="0"/>
                  <a:pt x="203200" y="0"/>
                </a:cubicBezTo>
                <a:lnTo>
                  <a:pt x="5130800" y="0"/>
                </a:lnTo>
                <a:cubicBezTo>
                  <a:pt x="5243024" y="0"/>
                  <a:pt x="5334000" y="90976"/>
                  <a:pt x="5334000" y="203200"/>
                </a:cubicBezTo>
                <a:lnTo>
                  <a:pt x="5334000" y="4114800"/>
                </a:lnTo>
                <a:cubicBezTo>
                  <a:pt x="5334000" y="4227024"/>
                  <a:pt x="5243024" y="4318000"/>
                  <a:pt x="5130800" y="4318000"/>
                </a:cubicBezTo>
                <a:lnTo>
                  <a:pt x="203200" y="4318000"/>
                </a:lnTo>
                <a:cubicBezTo>
                  <a:pt x="90976" y="4318000"/>
                  <a:pt x="0" y="4227024"/>
                  <a:pt x="0" y="4114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914400" y="23876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914400" y="2946400"/>
            <a:ext cx="47244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1" hasCustomPrompt="1"/>
            <p:custDataLst>
              <p:tags r:id="rId9"/>
            </p:custDataLst>
          </p:nvPr>
        </p:nvSpPr>
        <p:spPr>
          <a:xfrm>
            <a:off x="6248400" y="1727200"/>
            <a:ext cx="5334000" cy="4318000"/>
          </a:xfrm>
          <a:custGeom>
            <a:avLst/>
            <a:gdLst>
              <a:gd name="connisteX0" fmla="*/ 0 w 5334000"/>
              <a:gd name="connsiteY0" fmla="*/ 203200 h 4318000"/>
              <a:gd name="connisteX1" fmla="*/ 203200 w 5334000"/>
              <a:gd name="connsiteY1" fmla="*/ 0 h 4318000"/>
              <a:gd name="connisteX2" fmla="*/ 5130800 w 5334000"/>
              <a:gd name="connsiteY2" fmla="*/ 0 h 4318000"/>
              <a:gd name="connisteX3" fmla="*/ 5334000 w 5334000"/>
              <a:gd name="connsiteY3" fmla="*/ 203200 h 4318000"/>
              <a:gd name="connisteX4" fmla="*/ 5334000 w 5334000"/>
              <a:gd name="connsiteY4" fmla="*/ 4114800 h 4318000"/>
              <a:gd name="connisteX5" fmla="*/ 5130800 w 5334000"/>
              <a:gd name="connsiteY5" fmla="*/ 4318000 h 4318000"/>
              <a:gd name="connisteX6" fmla="*/ 203200 w 5334000"/>
              <a:gd name="connsiteY6" fmla="*/ 4318000 h 4318000"/>
              <a:gd name="connisteX7" fmla="*/ 0 w 5334000"/>
              <a:gd name="connsiteY7" fmla="*/ 4114800 h 4318000"/>
              <a:gd name="connisteX8" fmla="*/ 0 w 5334000"/>
              <a:gd name="connsiteY8" fmla="*/ 203200 h 431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318000">
                <a:moveTo>
                  <a:pt x="0" y="203200"/>
                </a:moveTo>
                <a:cubicBezTo>
                  <a:pt x="0" y="90976"/>
                  <a:pt x="90976" y="0"/>
                  <a:pt x="203200" y="0"/>
                </a:cubicBezTo>
                <a:lnTo>
                  <a:pt x="5130800" y="0"/>
                </a:lnTo>
                <a:cubicBezTo>
                  <a:pt x="5243024" y="0"/>
                  <a:pt x="5334000" y="90976"/>
                  <a:pt x="5334000" y="203200"/>
                </a:cubicBezTo>
                <a:lnTo>
                  <a:pt x="5334000" y="4114800"/>
                </a:lnTo>
                <a:cubicBezTo>
                  <a:pt x="5334000" y="4227024"/>
                  <a:pt x="5243024" y="4318000"/>
                  <a:pt x="5130800" y="4318000"/>
                </a:cubicBezTo>
                <a:lnTo>
                  <a:pt x="203200" y="4318000"/>
                </a:lnTo>
                <a:cubicBezTo>
                  <a:pt x="90976" y="4318000"/>
                  <a:pt x="0" y="4227024"/>
                  <a:pt x="0" y="4114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6553200" y="23876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6553200" y="2946400"/>
            <a:ext cx="47244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上标下内-装饰右叠-颜色错位-并列-32_34_group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6" hasCustomPrompt="1"/>
            <p:custDataLst>
              <p:tags r:id="rId7"/>
            </p:custDataLst>
          </p:nvPr>
        </p:nvSpPr>
        <p:spPr>
          <a:xfrm>
            <a:off x="914400" y="17653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1127760" y="19786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6" hasCustomPrompt="1"/>
            <p:custDataLst>
              <p:tags r:id="rId9"/>
            </p:custDataLst>
          </p:nvPr>
        </p:nvSpPr>
        <p:spPr>
          <a:xfrm>
            <a:off x="2082800" y="17653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7" hasCustomPrompt="1"/>
            <p:custDataLst>
              <p:tags r:id="rId10"/>
            </p:custDataLst>
          </p:nvPr>
        </p:nvSpPr>
        <p:spPr>
          <a:xfrm>
            <a:off x="2082800" y="2273300"/>
            <a:ext cx="355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8" hasCustomPrompt="1"/>
            <p:custDataLst>
              <p:tags r:id="rId11"/>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装饰  7"/>
          <p:cNvSpPr>
            <a:spLocks noGrp="1"/>
          </p:cNvSpPr>
          <p:nvPr>
            <p:ph type="body" idx="16399" hasCustomPrompt="1"/>
            <p:custDataLst>
              <p:tags r:id="rId12"/>
            </p:custDataLst>
          </p:nvPr>
        </p:nvSpPr>
        <p:spPr>
          <a:xfrm>
            <a:off x="6553200" y="17653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7" hasCustomPrompt="1"/>
            <p:custDataLst>
              <p:tags r:id="rId13"/>
            </p:custDataLst>
          </p:nvPr>
        </p:nvSpPr>
        <p:spPr>
          <a:xfrm>
            <a:off x="6766560" y="19786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7721600" y="17653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89" hasCustomPrompt="1"/>
            <p:custDataLst>
              <p:tags r:id="rId15"/>
            </p:custDataLst>
          </p:nvPr>
        </p:nvSpPr>
        <p:spPr>
          <a:xfrm>
            <a:off x="7721600" y="2273300"/>
            <a:ext cx="35560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1" hasCustomPrompt="1"/>
            <p:custDataLst>
              <p:tags r:id="rId16"/>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装饰  2"/>
          <p:cNvSpPr>
            <a:spLocks noGrp="1"/>
          </p:cNvSpPr>
          <p:nvPr>
            <p:ph type="body" idx="16402" hasCustomPrompt="1"/>
            <p:custDataLst>
              <p:tags r:id="rId17"/>
            </p:custDataLst>
          </p:nvPr>
        </p:nvSpPr>
        <p:spPr>
          <a:xfrm>
            <a:off x="914400" y="42799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图片占位符 23"/>
          <p:cNvSpPr>
            <a:spLocks noGrp="1"/>
          </p:cNvSpPr>
          <p:nvPr>
            <p:ph type="pic" idx="16400" hasCustomPrompt="1"/>
            <p:custDataLst>
              <p:tags r:id="rId18"/>
            </p:custDataLst>
          </p:nvPr>
        </p:nvSpPr>
        <p:spPr>
          <a:xfrm>
            <a:off x="1127760" y="44932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5" name="文本占位符 24"/>
          <p:cNvSpPr>
            <a:spLocks noGrp="1"/>
          </p:cNvSpPr>
          <p:nvPr>
            <p:ph type="body" idx="16390" hasCustomPrompt="1"/>
            <p:custDataLst>
              <p:tags r:id="rId19"/>
            </p:custDataLst>
          </p:nvPr>
        </p:nvSpPr>
        <p:spPr>
          <a:xfrm>
            <a:off x="2082800" y="42799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6" name="文本占位符 25"/>
          <p:cNvSpPr>
            <a:spLocks noGrp="1"/>
          </p:cNvSpPr>
          <p:nvPr>
            <p:ph type="body" idx="16391" hasCustomPrompt="1"/>
            <p:custDataLst>
              <p:tags r:id="rId20"/>
            </p:custDataLst>
          </p:nvPr>
        </p:nvSpPr>
        <p:spPr>
          <a:xfrm>
            <a:off x="2082800" y="4787900"/>
            <a:ext cx="35560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7" name="装饰  6"/>
          <p:cNvSpPr>
            <a:spLocks noGrp="1"/>
          </p:cNvSpPr>
          <p:nvPr>
            <p:ph type="body" idx="16404" hasCustomPrompt="1"/>
            <p:custDataLst>
              <p:tags r:id="rId21"/>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8" name="装饰  7"/>
          <p:cNvSpPr>
            <a:spLocks noGrp="1"/>
          </p:cNvSpPr>
          <p:nvPr>
            <p:ph type="body" idx="16405" hasCustomPrompt="1"/>
            <p:custDataLst>
              <p:tags r:id="rId22"/>
            </p:custDataLst>
          </p:nvPr>
        </p:nvSpPr>
        <p:spPr>
          <a:xfrm>
            <a:off x="6553200" y="42799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图片占位符 28"/>
          <p:cNvSpPr>
            <a:spLocks noGrp="1"/>
          </p:cNvSpPr>
          <p:nvPr>
            <p:ph type="pic" idx="16403" hasCustomPrompt="1"/>
            <p:custDataLst>
              <p:tags r:id="rId23"/>
            </p:custDataLst>
          </p:nvPr>
        </p:nvSpPr>
        <p:spPr>
          <a:xfrm>
            <a:off x="6766560" y="44932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0" name="文本占位符 29"/>
          <p:cNvSpPr>
            <a:spLocks noGrp="1"/>
          </p:cNvSpPr>
          <p:nvPr>
            <p:ph type="body" idx="16392" hasCustomPrompt="1"/>
            <p:custDataLst>
              <p:tags r:id="rId24"/>
            </p:custDataLst>
          </p:nvPr>
        </p:nvSpPr>
        <p:spPr>
          <a:xfrm>
            <a:off x="7721600" y="42799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1" name="文本占位符 30"/>
          <p:cNvSpPr>
            <a:spLocks noGrp="1"/>
          </p:cNvSpPr>
          <p:nvPr>
            <p:ph type="body" idx="16393" hasCustomPrompt="1"/>
            <p:custDataLst>
              <p:tags r:id="rId25"/>
            </p:custDataLst>
          </p:nvPr>
        </p:nvSpPr>
        <p:spPr>
          <a:xfrm>
            <a:off x="7721600" y="4787900"/>
            <a:ext cx="355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4_11_group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0" hasCustomPrompt="1"/>
            <p:custDataLst>
              <p:tags r:id="rId6"/>
            </p:custDataLst>
          </p:nvPr>
        </p:nvSpPr>
        <p:spPr>
          <a:xfrm>
            <a:off x="609600" y="1549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2082800" y="15494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082800" y="2057400"/>
            <a:ext cx="9499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1" hasCustomPrompt="1"/>
            <p:custDataLst>
              <p:tags r:id="rId9"/>
            </p:custDataLst>
          </p:nvPr>
        </p:nvSpPr>
        <p:spPr>
          <a:xfrm>
            <a:off x="609600" y="4191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2082800" y="41910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2082800" y="4699000"/>
            <a:ext cx="9499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上标下内-装饰无-默认位置-并列-3_35_group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6764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4" hasCustomPrompt="1"/>
            <p:custDataLst>
              <p:tags r:id="rId7"/>
            </p:custDataLst>
          </p:nvPr>
        </p:nvSpPr>
        <p:spPr>
          <a:xfrm>
            <a:off x="751840" y="18186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422400" y="1676400"/>
            <a:ext cx="444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422400" y="2133600"/>
            <a:ext cx="444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7" hasCustomPrompt="1"/>
            <p:custDataLst>
              <p:tags r:id="rId10"/>
            </p:custDataLst>
          </p:nvPr>
        </p:nvSpPr>
        <p:spPr>
          <a:xfrm>
            <a:off x="6324600" y="16764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6" hasCustomPrompt="1"/>
            <p:custDataLst>
              <p:tags r:id="rId11"/>
            </p:custDataLst>
          </p:nvPr>
        </p:nvSpPr>
        <p:spPr>
          <a:xfrm>
            <a:off x="6466840" y="18186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7137400" y="1676400"/>
            <a:ext cx="444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7137400" y="2133600"/>
            <a:ext cx="444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9" hasCustomPrompt="1"/>
            <p:custDataLst>
              <p:tags r:id="rId14"/>
            </p:custDataLst>
          </p:nvPr>
        </p:nvSpPr>
        <p:spPr>
          <a:xfrm>
            <a:off x="609600" y="41148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8" hasCustomPrompt="1"/>
            <p:custDataLst>
              <p:tags r:id="rId15"/>
            </p:custDataLst>
          </p:nvPr>
        </p:nvSpPr>
        <p:spPr>
          <a:xfrm>
            <a:off x="751840" y="42570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1422400" y="4114800"/>
            <a:ext cx="444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1422400" y="4572000"/>
            <a:ext cx="444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1" hasCustomPrompt="1"/>
            <p:custDataLst>
              <p:tags r:id="rId18"/>
            </p:custDataLst>
          </p:nvPr>
        </p:nvSpPr>
        <p:spPr>
          <a:xfrm>
            <a:off x="6324600" y="41148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0" hasCustomPrompt="1"/>
            <p:custDataLst>
              <p:tags r:id="rId19"/>
            </p:custDataLst>
          </p:nvPr>
        </p:nvSpPr>
        <p:spPr>
          <a:xfrm>
            <a:off x="6466840" y="42570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7137400" y="4114800"/>
            <a:ext cx="444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7137400" y="4572000"/>
            <a:ext cx="444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10003_32">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15240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装饰  2"/>
          <p:cNvSpPr>
            <a:spLocks noGrp="1"/>
          </p:cNvSpPr>
          <p:nvPr>
            <p:ph type="body" idx="16398" hasCustomPrompt="1"/>
            <p:custDataLst>
              <p:tags r:id="rId7"/>
            </p:custDataLst>
          </p:nvPr>
        </p:nvSpPr>
        <p:spPr>
          <a:xfrm>
            <a:off x="609600" y="20828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9144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4318000" y="15240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装饰  5"/>
          <p:cNvSpPr>
            <a:spLocks noGrp="1"/>
          </p:cNvSpPr>
          <p:nvPr>
            <p:ph type="body" idx="16399" hasCustomPrompt="1"/>
            <p:custDataLst>
              <p:tags r:id="rId10"/>
            </p:custDataLst>
          </p:nvPr>
        </p:nvSpPr>
        <p:spPr>
          <a:xfrm>
            <a:off x="4318000" y="20828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1"/>
            </p:custDataLst>
          </p:nvPr>
        </p:nvSpPr>
        <p:spPr>
          <a:xfrm>
            <a:off x="46228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0" hasCustomPrompt="1"/>
            <p:custDataLst>
              <p:tags r:id="rId12"/>
            </p:custDataLst>
          </p:nvPr>
        </p:nvSpPr>
        <p:spPr>
          <a:xfrm>
            <a:off x="8026400" y="15240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装饰  8"/>
          <p:cNvSpPr>
            <a:spLocks noGrp="1"/>
          </p:cNvSpPr>
          <p:nvPr>
            <p:ph type="body" idx="16400" hasCustomPrompt="1"/>
            <p:custDataLst>
              <p:tags r:id="rId13"/>
            </p:custDataLst>
          </p:nvPr>
        </p:nvSpPr>
        <p:spPr>
          <a:xfrm>
            <a:off x="8026400" y="20828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1" hasCustomPrompt="1"/>
            <p:custDataLst>
              <p:tags r:id="rId14"/>
            </p:custDataLst>
          </p:nvPr>
        </p:nvSpPr>
        <p:spPr>
          <a:xfrm>
            <a:off x="83312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2" hasCustomPrompt="1"/>
            <p:custDataLst>
              <p:tags r:id="rId15"/>
            </p:custDataLst>
          </p:nvPr>
        </p:nvSpPr>
        <p:spPr>
          <a:xfrm>
            <a:off x="609600" y="39624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装饰  1"/>
          <p:cNvSpPr>
            <a:spLocks noGrp="1"/>
          </p:cNvSpPr>
          <p:nvPr>
            <p:ph type="body" idx="16401" hasCustomPrompt="1"/>
            <p:custDataLst>
              <p:tags r:id="rId16"/>
            </p:custDataLst>
          </p:nvPr>
        </p:nvSpPr>
        <p:spPr>
          <a:xfrm>
            <a:off x="609600" y="45212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3" hasCustomPrompt="1"/>
            <p:custDataLst>
              <p:tags r:id="rId17"/>
            </p:custDataLst>
          </p:nvPr>
        </p:nvSpPr>
        <p:spPr>
          <a:xfrm>
            <a:off x="9144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文本占位符 23"/>
          <p:cNvSpPr>
            <a:spLocks noGrp="1"/>
          </p:cNvSpPr>
          <p:nvPr>
            <p:ph type="body" idx="16394" hasCustomPrompt="1"/>
            <p:custDataLst>
              <p:tags r:id="rId18"/>
            </p:custDataLst>
          </p:nvPr>
        </p:nvSpPr>
        <p:spPr>
          <a:xfrm>
            <a:off x="4318000" y="39624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装饰  4"/>
          <p:cNvSpPr>
            <a:spLocks noGrp="1"/>
          </p:cNvSpPr>
          <p:nvPr>
            <p:ph type="body" idx="16402" hasCustomPrompt="1"/>
            <p:custDataLst>
              <p:tags r:id="rId19"/>
            </p:custDataLst>
          </p:nvPr>
        </p:nvSpPr>
        <p:spPr>
          <a:xfrm>
            <a:off x="4318000" y="45212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5" hasCustomPrompt="1"/>
            <p:custDataLst>
              <p:tags r:id="rId20"/>
            </p:custDataLst>
          </p:nvPr>
        </p:nvSpPr>
        <p:spPr>
          <a:xfrm>
            <a:off x="46228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7" name="文本占位符 26"/>
          <p:cNvSpPr>
            <a:spLocks noGrp="1"/>
          </p:cNvSpPr>
          <p:nvPr>
            <p:ph type="body" idx="16396" hasCustomPrompt="1"/>
            <p:custDataLst>
              <p:tags r:id="rId21"/>
            </p:custDataLst>
          </p:nvPr>
        </p:nvSpPr>
        <p:spPr>
          <a:xfrm>
            <a:off x="8026400" y="39624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8" name="装饰  7"/>
          <p:cNvSpPr>
            <a:spLocks noGrp="1"/>
          </p:cNvSpPr>
          <p:nvPr>
            <p:ph type="body" idx="16403" hasCustomPrompt="1"/>
            <p:custDataLst>
              <p:tags r:id="rId22"/>
            </p:custDataLst>
          </p:nvPr>
        </p:nvSpPr>
        <p:spPr>
          <a:xfrm>
            <a:off x="8026400" y="45212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文本占位符 28"/>
          <p:cNvSpPr>
            <a:spLocks noGrp="1"/>
          </p:cNvSpPr>
          <p:nvPr>
            <p:ph type="body" idx="16397" hasCustomPrompt="1"/>
            <p:custDataLst>
              <p:tags r:id="rId23"/>
            </p:custDataLst>
          </p:nvPr>
        </p:nvSpPr>
        <p:spPr>
          <a:xfrm>
            <a:off x="83312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10014_6">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02400" y="17780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02400" y="2336800"/>
            <a:ext cx="5080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8_15">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ctr">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91" hasCustomPrompt="1"/>
            <p:custDataLst>
              <p:tags r:id="rId6"/>
            </p:custDataLst>
          </p:nvPr>
        </p:nvSpPr>
        <p:spPr>
          <a:xfrm>
            <a:off x="3962400" y="1828800"/>
            <a:ext cx="4267200" cy="4267200"/>
          </a:xfrm>
          <a:custGeom>
            <a:avLst/>
            <a:gdLst>
              <a:gd name="connisteX0" fmla="*/ 3966413 w 4267200"/>
              <a:gd name="connsiteY0" fmla="*/ 1478445 h 4267200"/>
              <a:gd name="connisteX1" fmla="*/ 2788754 w 4267200"/>
              <a:gd name="connsiteY1" fmla="*/ 300786 h 4267200"/>
              <a:gd name="connisteX2" fmla="*/ 1478445 w 4267200"/>
              <a:gd name="connsiteY2" fmla="*/ 300786 h 4267200"/>
              <a:gd name="connisteX3" fmla="*/ 300786 w 4267200"/>
              <a:gd name="connsiteY3" fmla="*/ 1478445 h 4267200"/>
              <a:gd name="connisteX4" fmla="*/ 300786 w 4267200"/>
              <a:gd name="connsiteY4" fmla="*/ 2788754 h 4267200"/>
              <a:gd name="connisteX5" fmla="*/ 1478445 w 4267200"/>
              <a:gd name="connsiteY5" fmla="*/ 3966413 h 4267200"/>
              <a:gd name="connisteX6" fmla="*/ 2788754 w 4267200"/>
              <a:gd name="connsiteY6" fmla="*/ 3966413 h 4267200"/>
              <a:gd name="connisteX7" fmla="*/ 3966413 w 4267200"/>
              <a:gd name="connsiteY7" fmla="*/ 2788754 h 4267200"/>
              <a:gd name="connisteX8" fmla="*/ 3966413 w 4267200"/>
              <a:gd name="connsiteY8" fmla="*/ 1478445 h 4267200"/>
              <a:gd name="connisteX9" fmla="*/ 2809557 w 4267200"/>
              <a:gd name="connsiteY9" fmla="*/ 279988 h 4267200"/>
              <a:gd name="connisteX10" fmla="*/ 1457642 w 4267200"/>
              <a:gd name="connsiteY10" fmla="*/ 279988 h 4267200"/>
              <a:gd name="connisteX11" fmla="*/ 279988 w 4267200"/>
              <a:gd name="connsiteY11" fmla="*/ 1457642 h 4267200"/>
              <a:gd name="connisteX12" fmla="*/ 279988 w 4267200"/>
              <a:gd name="connsiteY12" fmla="*/ 2809557 h 4267200"/>
              <a:gd name="connisteX13" fmla="*/ 1457642 w 4267200"/>
              <a:gd name="connsiteY13" fmla="*/ 3987215 h 4267200"/>
              <a:gd name="connisteX14" fmla="*/ 2809557 w 4267200"/>
              <a:gd name="connsiteY14" fmla="*/ 3987215 h 4267200"/>
              <a:gd name="connisteX15" fmla="*/ 3987215 w 4267200"/>
              <a:gd name="connsiteY15" fmla="*/ 2809557 h 4267200"/>
              <a:gd name="connisteX16" fmla="*/ 3987215 w 4267200"/>
              <a:gd name="connsiteY16" fmla="*/ 1457642 h 4267200"/>
              <a:gd name="connisteX17" fmla="*/ 2809557 w 4267200"/>
              <a:gd name="connsiteY17" fmla="*/ 279988 h 426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Lst>
            <a:pathLst>
              <a:path w="4267200" h="4267200">
                <a:moveTo>
                  <a:pt x="3966413" y="1478445"/>
                </a:moveTo>
                <a:lnTo>
                  <a:pt x="2788755" y="300787"/>
                </a:lnTo>
                <a:cubicBezTo>
                  <a:pt x="2426919" y="-61044"/>
                  <a:pt x="1840281" y="-61044"/>
                  <a:pt x="1478445" y="300787"/>
                </a:cubicBezTo>
                <a:lnTo>
                  <a:pt x="300787" y="1478445"/>
                </a:lnTo>
                <a:cubicBezTo>
                  <a:pt x="-61044" y="1840281"/>
                  <a:pt x="-61044" y="2426919"/>
                  <a:pt x="300787" y="2788755"/>
                </a:cubicBezTo>
                <a:lnTo>
                  <a:pt x="1478445" y="3966413"/>
                </a:lnTo>
                <a:cubicBezTo>
                  <a:pt x="1840281" y="4328249"/>
                  <a:pt x="2426919" y="4328249"/>
                  <a:pt x="2788755" y="3966413"/>
                </a:cubicBezTo>
                <a:lnTo>
                  <a:pt x="3966413" y="2788755"/>
                </a:lnTo>
                <a:cubicBezTo>
                  <a:pt x="4328249" y="2426919"/>
                  <a:pt x="4328249" y="1840281"/>
                  <a:pt x="3966413" y="1478445"/>
                </a:cubicBezTo>
                <a:moveTo>
                  <a:pt x="2809558" y="279988"/>
                </a:moveTo>
                <a:cubicBezTo>
                  <a:pt x="2436228" y="-93330"/>
                  <a:pt x="1830972" y="-93329"/>
                  <a:pt x="1457643" y="279988"/>
                </a:cubicBezTo>
                <a:lnTo>
                  <a:pt x="279988" y="1457643"/>
                </a:lnTo>
                <a:cubicBezTo>
                  <a:pt x="-93330" y="1830972"/>
                  <a:pt x="-93329" y="2436228"/>
                  <a:pt x="279988" y="2809558"/>
                </a:cubicBezTo>
                <a:lnTo>
                  <a:pt x="1457643" y="3987216"/>
                </a:lnTo>
                <a:cubicBezTo>
                  <a:pt x="1830972" y="4360532"/>
                  <a:pt x="2436228" y="4360532"/>
                  <a:pt x="2809558" y="3987216"/>
                </a:cubicBezTo>
                <a:lnTo>
                  <a:pt x="3987216" y="2809558"/>
                </a:lnTo>
                <a:cubicBezTo>
                  <a:pt x="4360532" y="2436228"/>
                  <a:pt x="4360532" y="1830972"/>
                  <a:pt x="3987216" y="1457643"/>
                </a:cubicBezTo>
                <a:lnTo>
                  <a:pt x="2809558" y="279988"/>
                </a:lnTo>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5003271" y="3556000"/>
            <a:ext cx="2185458" cy="812800"/>
          </a:xfrm>
          <a:noFill/>
        </p:spPr>
        <p:txBody>
          <a:bodyPr lIns="0" tIns="0" rIns="0" bIns="0" anchor="ctr">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单击此处添加项标题内容</a:t>
            </a:r>
            <a:endParaRPr lang="zh-CN" altLang="en-US" smtClean="0"/>
          </a:p>
        </p:txBody>
      </p:sp>
      <p:sp>
        <p:nvSpPr>
          <p:cNvPr id="14" name="装饰  3"/>
          <p:cNvSpPr>
            <a:spLocks noGrp="1"/>
          </p:cNvSpPr>
          <p:nvPr>
            <p:ph type="body" idx="16393" hasCustomPrompt="1"/>
            <p:custDataLst>
              <p:tags r:id="rId8"/>
            </p:custDataLst>
          </p:nvPr>
        </p:nvSpPr>
        <p:spPr>
          <a:xfrm>
            <a:off x="3860800" y="4343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图片占位符 14"/>
          <p:cNvSpPr>
            <a:spLocks noGrp="1"/>
          </p:cNvSpPr>
          <p:nvPr>
            <p:ph type="pic" idx="16392" hasCustomPrompt="1"/>
            <p:custDataLst>
              <p:tags r:id="rId9"/>
            </p:custDataLst>
          </p:nvPr>
        </p:nvSpPr>
        <p:spPr>
          <a:xfrm>
            <a:off x="4145280" y="46278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7" hasCustomPrompt="1"/>
            <p:custDataLst>
              <p:tags r:id="rId10"/>
            </p:custDataLst>
          </p:nvPr>
        </p:nvSpPr>
        <p:spPr>
          <a:xfrm>
            <a:off x="609600" y="4495800"/>
            <a:ext cx="2946400" cy="914400"/>
          </a:xfrm>
          <a:noFill/>
        </p:spPr>
        <p:txBody>
          <a:bodyPr lIns="0" tIns="0" rIns="0" bIns="0" anchor="ctr">
            <a:normAutofit/>
          </a:bodyPr>
          <a:lstStyle>
            <a:lvl1pPr marL="0" indent="0" algn="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1"/>
            </p:custDataLst>
          </p:nvPr>
        </p:nvSpPr>
        <p:spPr>
          <a:xfrm>
            <a:off x="7112000" y="4343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4" hasCustomPrompt="1"/>
            <p:custDataLst>
              <p:tags r:id="rId12"/>
            </p:custDataLst>
          </p:nvPr>
        </p:nvSpPr>
        <p:spPr>
          <a:xfrm>
            <a:off x="7396480" y="46278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8" hasCustomPrompt="1"/>
            <p:custDataLst>
              <p:tags r:id="rId13"/>
            </p:custDataLst>
          </p:nvPr>
        </p:nvSpPr>
        <p:spPr>
          <a:xfrm>
            <a:off x="8636000" y="4495800"/>
            <a:ext cx="2946400" cy="914400"/>
          </a:xfrm>
          <a:noFill/>
        </p:spPr>
        <p:txBody>
          <a:bodyPr lIns="0" tIns="0" rIns="0" bIns="0" anchor="ctr">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7" hasCustomPrompt="1"/>
            <p:custDataLst>
              <p:tags r:id="rId14"/>
            </p:custDataLst>
          </p:nvPr>
        </p:nvSpPr>
        <p:spPr>
          <a:xfrm>
            <a:off x="7112000" y="2362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6" hasCustomPrompt="1"/>
            <p:custDataLst>
              <p:tags r:id="rId15"/>
            </p:custDataLst>
          </p:nvPr>
        </p:nvSpPr>
        <p:spPr>
          <a:xfrm>
            <a:off x="7396480" y="26466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89" hasCustomPrompt="1"/>
            <p:custDataLst>
              <p:tags r:id="rId16"/>
            </p:custDataLst>
          </p:nvPr>
        </p:nvSpPr>
        <p:spPr>
          <a:xfrm>
            <a:off x="8636000" y="2514600"/>
            <a:ext cx="2946400" cy="914400"/>
          </a:xfrm>
          <a:noFill/>
        </p:spPr>
        <p:txBody>
          <a:bodyPr lIns="0" tIns="0" rIns="0" bIns="0" anchor="ctr">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装饰  2"/>
          <p:cNvSpPr>
            <a:spLocks noGrp="1"/>
          </p:cNvSpPr>
          <p:nvPr>
            <p:ph type="body" idx="16399" hasCustomPrompt="1"/>
            <p:custDataLst>
              <p:tags r:id="rId17"/>
            </p:custDataLst>
          </p:nvPr>
        </p:nvSpPr>
        <p:spPr>
          <a:xfrm>
            <a:off x="3860800" y="2362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图片占位符 23"/>
          <p:cNvSpPr>
            <a:spLocks noGrp="1"/>
          </p:cNvSpPr>
          <p:nvPr>
            <p:ph type="pic" idx="16398" hasCustomPrompt="1"/>
            <p:custDataLst>
              <p:tags r:id="rId18"/>
            </p:custDataLst>
          </p:nvPr>
        </p:nvSpPr>
        <p:spPr>
          <a:xfrm>
            <a:off x="4145280" y="26466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5" name="文本占位符 24"/>
          <p:cNvSpPr>
            <a:spLocks noGrp="1"/>
          </p:cNvSpPr>
          <p:nvPr>
            <p:ph type="body" idx="16390" hasCustomPrompt="1"/>
            <p:custDataLst>
              <p:tags r:id="rId19"/>
            </p:custDataLst>
          </p:nvPr>
        </p:nvSpPr>
        <p:spPr>
          <a:xfrm>
            <a:off x="609600" y="2514600"/>
            <a:ext cx="2946400" cy="914400"/>
          </a:xfrm>
          <a:noFill/>
        </p:spPr>
        <p:txBody>
          <a:bodyPr lIns="0" tIns="0" rIns="0" bIns="0" anchor="ctr">
            <a:normAutofit/>
          </a:bodyPr>
          <a:lstStyle>
            <a:lvl1pPr marL="0" indent="0" algn="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正文页-14_3">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3429000" cy="54864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87" hasCustomPrompt="1"/>
            <p:custDataLst>
              <p:tags r:id="rId6"/>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5054600" y="1143000"/>
            <a:ext cx="6121400" cy="4572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30_6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705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7056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6858000" y="4826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6858000" y="53340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正文页-10007_2">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9972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7" hasCustomPrompt="1"/>
            <p:custDataLst>
              <p:tags r:id="rId7"/>
            </p:custDataLst>
          </p:nvPr>
        </p:nvSpPr>
        <p:spPr>
          <a:xfrm>
            <a:off x="609600" y="3556000"/>
            <a:ext cx="1097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showMasterSp="0" userDrawn="1">
  <p:cSld name="章节页_1_5">
    <p:bg>
      <p:bgRef idx="1001">
        <a:schemeClr val="bg2"/>
      </p:bgRef>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rotWithShape="1">
          <a:blip r:embed="rId3">
            <a:extLst>
              <a:ext uri="{28A0092B-C50C-407E-A947-70E740481C1C}">
                <a14:useLocalDpi xmlns:a14="http://schemas.microsoft.com/office/drawing/2010/main" val="0"/>
              </a:ext>
            </a:extLst>
          </a:blip>
          <a:srcRect l="28889" t="4831" b="17098"/>
          <a:stretch>
            <a:fillRect/>
          </a:stretch>
        </p:blipFill>
        <p:spPr>
          <a:xfrm flipH="1">
            <a:off x="0" y="290286"/>
            <a:ext cx="12192000" cy="6567714"/>
          </a:xfrm>
          <a:prstGeom prst="rect">
            <a:avLst/>
          </a:prstGeom>
        </p:spPr>
      </p:pic>
      <p:sp>
        <p:nvSpPr>
          <p:cNvPr id="9" name="日期占位符 4"/>
          <p:cNvSpPr>
            <a:spLocks noGrp="1"/>
          </p:cNvSpPr>
          <p:nvPr>
            <p:ph type="dt" sz="half" idx="16385"/>
            <p:custDataLst>
              <p:tags r:id="rId4"/>
            </p:custDataLst>
          </p:nvPr>
        </p:nvSpPr>
        <p:spPr/>
        <p:txBody>
          <a:bodyPr wrap="square">
            <a:normAutofit/>
          </a:bodyPr>
          <a:lstStyle/>
          <a:p>
            <a:r>
              <a:rPr lang="en-US" altLang="zh-CN"/>
              <a:t>2024/5/8</a:t>
            </a:r>
            <a:endParaRPr lang="zh-CN" altLang="en-US"/>
          </a:p>
        </p:txBody>
      </p:sp>
      <p:sp>
        <p:nvSpPr>
          <p:cNvPr id="10" name="页脚占位符 5"/>
          <p:cNvSpPr>
            <a:spLocks noGrp="1"/>
          </p:cNvSpPr>
          <p:nvPr>
            <p:ph type="ftr" sz="quarter" idx="16386"/>
            <p:custDataLst>
              <p:tags r:id="rId5"/>
            </p:custDataLst>
          </p:nvPr>
        </p:nvSpPr>
        <p:spPr/>
        <p:txBody>
          <a:bodyPr/>
          <a:lstStyle/>
          <a:p>
            <a:endParaRPr lang="zh-CN" altLang="en-US"/>
          </a:p>
        </p:txBody>
      </p:sp>
      <p:sp>
        <p:nvSpPr>
          <p:cNvPr id="11" name="灯片编号占位符 6"/>
          <p:cNvSpPr>
            <a:spLocks noGrp="1"/>
          </p:cNvSpPr>
          <p:nvPr>
            <p:ph type="sldNum" sz="quarter" idx="16387"/>
            <p:custDataLst>
              <p:tags r:id="rId6"/>
            </p:custDataLst>
          </p:nvPr>
        </p:nvSpPr>
        <p:spPr/>
        <p:txBody>
          <a:bodyPr wrap="square">
            <a:normAutofit/>
          </a:bodyPr>
          <a:lstStyle/>
          <a:p>
            <a:r>
              <a:rPr lang="en-US" altLang="zh-CN"/>
              <a:t>‹#›</a:t>
            </a:r>
            <a:endParaRPr lang="zh-CN" altLang="en-US"/>
          </a:p>
        </p:txBody>
      </p:sp>
      <p:sp>
        <p:nvSpPr>
          <p:cNvPr id="6" name="标题 1"/>
          <p:cNvSpPr>
            <a:spLocks noGrp="1"/>
          </p:cNvSpPr>
          <p:nvPr>
            <p:ph type="title" idx="16388" hasCustomPrompt="1"/>
            <p:custDataLst>
              <p:tags r:id="rId7"/>
            </p:custDataLst>
          </p:nvPr>
        </p:nvSpPr>
        <p:spPr>
          <a:xfrm>
            <a:off x="4823883" y="3070225"/>
            <a:ext cx="6352117" cy="1524000"/>
          </a:xfrm>
          <a:prstGeom prst="rect">
            <a:avLst/>
          </a:prstGeom>
        </p:spPr>
        <p:txBody>
          <a:bodyPr vert="horz" wrap="square" lIns="0" tIns="0" rIns="0" bIns="0" anchor="t">
            <a:normAutofit/>
          </a:bodyPr>
          <a:lstStyle>
            <a:lvl1pPr marL="0" indent="0" algn="r">
              <a:lnSpc>
                <a:spcPct val="100000"/>
              </a:lnSpc>
              <a:spcBef>
                <a:spcPct val="0"/>
              </a:spcBef>
              <a:spcAft>
                <a:spcPct val="0"/>
              </a:spcAft>
              <a:buNone/>
              <a:defRPr sz="4800" b="0" spc="0">
                <a:solidFill>
                  <a:schemeClr val="accent1">
                    <a:lumMod val="75000"/>
                  </a:schemeClr>
                </a:solidFill>
              </a:defRPr>
            </a:lvl1pPr>
          </a:lstStyle>
          <a:p>
            <a:r>
              <a:rPr lang="zh-CN" altLang="en-US" dirty="0"/>
              <a:t>单击此处添加章节标题</a:t>
            </a:r>
            <a:endParaRPr lang="zh-CN" altLang="en-US" dirty="0"/>
          </a:p>
        </p:txBody>
      </p:sp>
      <p:sp>
        <p:nvSpPr>
          <p:cNvPr id="13" name="Text Placeholder 12"/>
          <p:cNvSpPr>
            <a:spLocks noGrp="1"/>
          </p:cNvSpPr>
          <p:nvPr>
            <p:ph type="body" idx="16389" hasCustomPrompt="1"/>
            <p:custDataLst>
              <p:tags r:id="rId8"/>
            </p:custDataLst>
          </p:nvPr>
        </p:nvSpPr>
        <p:spPr>
          <a:xfrm>
            <a:off x="9648825" y="1444625"/>
            <a:ext cx="1527175" cy="1524000"/>
          </a:xfrm>
          <a:noFill/>
        </p:spPr>
        <p:txBody>
          <a:bodyPr vert="horz" lIns="0" tIns="0" rIns="0" bIns="0" anchor="ctr">
            <a:normAutofit/>
          </a:bodyPr>
          <a:lstStyle>
            <a:lvl1pPr marL="0" indent="0" algn="r">
              <a:lnSpc>
                <a:spcPct val="109000"/>
              </a:lnSpc>
              <a:spcBef>
                <a:spcPct val="0"/>
              </a:spcBef>
              <a:spcAft>
                <a:spcPct val="0"/>
              </a:spcAft>
              <a:buNone/>
              <a:defRPr sz="7200" b="1" spc="0">
                <a:solidFill>
                  <a:schemeClr val="tx1"/>
                </a:solidFill>
              </a:defRPr>
            </a:lvl1pPr>
          </a:lstStyle>
          <a:p>
            <a:pPr lvl="0"/>
            <a:r>
              <a:rPr lang="zh-CN" altLang="en-US" smtClean="0"/>
              <a:t>01</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目录页-1-5_2">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副标题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标题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文本占位符 12"/>
          <p:cNvSpPr>
            <a:spLocks noGrp="1"/>
          </p:cNvSpPr>
          <p:nvPr>
            <p:ph type="body" idx="16388" hasCustomPrompt="1"/>
            <p:custDataLst>
              <p:tags r:id="rId7"/>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16391" hasCustomPrompt="1"/>
            <p:custDataLst>
              <p:tags r:id="rId8"/>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0"/>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16392" hasCustomPrompt="1"/>
            <p:custDataLst>
              <p:tags r:id="rId11"/>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custDataLst>
              <p:tags r:id="rId2"/>
            </p:custDataLst>
          </p:nvPr>
        </p:nvSpPr>
        <p:spPr/>
        <p:txBody>
          <a:bodyPr wrap="square">
            <a:normAutofit/>
          </a:bodyPr>
          <a:lstStyle/>
          <a:p>
            <a:r>
              <a:rPr lang="en-US" altLang="zh-CN"/>
              <a:t>2024/5/8</a:t>
            </a:r>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p>
            <a:r>
              <a:rPr lang="en-US" altLang="zh-CN"/>
              <a:t>‹#›</a:t>
            </a:r>
            <a:endParaRPr lang="zh-CN" altLang="en-US"/>
          </a:p>
        </p:txBody>
      </p:sp>
      <p:sp>
        <p:nvSpPr>
          <p:cNvPr id="7" name="内容占位符 2"/>
          <p:cNvSpPr>
            <a:spLocks noGrp="1"/>
          </p:cNvSpPr>
          <p:nvPr>
            <p:ph idx="1"/>
            <p:custDataLst>
              <p:tags r:id="rId5"/>
            </p:custDataLst>
          </p:nvPr>
        </p:nvSpPr>
        <p:spPr>
          <a:xfrm>
            <a:off x="695960" y="1301749"/>
            <a:ext cx="10800000" cy="4873625"/>
          </a:xfrm>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3" name="标题 2"/>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4" name="图片 3"/>
          <p:cNvPicPr>
            <a:picLocks noChangeAspect="1"/>
          </p:cNvPicPr>
          <p:nvPr userDrawn="1">
            <p:custDataLst>
              <p:tags r:id="rId2"/>
            </p:custDataLst>
          </p:nvPr>
        </p:nvPicPr>
        <p:blipFill rotWithShape="1">
          <a:blip r:embed="rId3">
            <a:extLst>
              <a:ext uri="{28A0092B-C50C-407E-A947-70E740481C1C}">
                <a14:useLocalDpi xmlns:a14="http://schemas.microsoft.com/office/drawing/2010/main" val="0"/>
              </a:ext>
            </a:extLst>
          </a:blip>
          <a:srcRect t="49717"/>
          <a:stretch>
            <a:fillRect/>
          </a:stretch>
        </p:blipFill>
        <p:spPr>
          <a:xfrm flipH="1">
            <a:off x="0" y="3850004"/>
            <a:ext cx="12192000" cy="3007996"/>
          </a:xfrm>
          <a:prstGeom prst="rect">
            <a:avLst/>
          </a:prstGeom>
        </p:spPr>
      </p:pic>
      <p:sp>
        <p:nvSpPr>
          <p:cNvPr id="2" name="标题 1"/>
          <p:cNvSpPr>
            <a:spLocks noGrp="1"/>
          </p:cNvSpPr>
          <p:nvPr>
            <p:ph type="title" hasCustomPrompt="1"/>
            <p:custDataLst>
              <p:tags r:id="rId4"/>
            </p:custDataLst>
          </p:nvPr>
        </p:nvSpPr>
        <p:spPr>
          <a:xfrm>
            <a:off x="684000" y="1022400"/>
            <a:ext cx="1407600" cy="3006000"/>
          </a:xfrm>
          <a:prstGeom prst="rect">
            <a:avLst/>
          </a:prstGeom>
        </p:spPr>
        <p:txBody>
          <a:bodyPr vert="eaVert" wrap="square" lIns="0" anchor="t">
            <a:normAutofit/>
          </a:bodyPr>
          <a:lstStyle>
            <a:lvl1pPr>
              <a:defRPr sz="5400">
                <a:solidFill>
                  <a:schemeClr val="accent1">
                    <a:lumMod val="75000"/>
                  </a:schemeClr>
                </a:solidFill>
              </a:defRPr>
            </a:lvl1pPr>
          </a:lstStyle>
          <a:p>
            <a:r>
              <a:rPr lang="zh-CN" altLang="en-US" dirty="0"/>
              <a:t>标题</a:t>
            </a:r>
            <a:endParaRPr lang="zh-CN" altLang="en-US" dirty="0"/>
          </a:p>
        </p:txBody>
      </p:sp>
      <p:sp>
        <p:nvSpPr>
          <p:cNvPr id="7" name="日期占位符 3"/>
          <p:cNvSpPr>
            <a:spLocks noGrp="1"/>
          </p:cNvSpPr>
          <p:nvPr>
            <p:ph type="dt" sz="half" idx="10"/>
            <p:custDataLst>
              <p:tags r:id="rId5"/>
            </p:custDataLst>
          </p:nvPr>
        </p:nvSpPr>
        <p:spPr/>
        <p:txBody>
          <a:bodyPr wrap="square">
            <a:normAutofit/>
          </a:bodyPr>
          <a:lstStyle/>
          <a:p>
            <a:r>
              <a:rPr lang="en-US" altLang="zh-CN"/>
              <a:t>2024/5/8</a:t>
            </a:r>
            <a:endParaRPr lang="zh-CN" altLang="en-US"/>
          </a:p>
        </p:txBody>
      </p:sp>
      <p:sp>
        <p:nvSpPr>
          <p:cNvPr id="8" name="页脚占位符 4"/>
          <p:cNvSpPr>
            <a:spLocks noGrp="1"/>
          </p:cNvSpPr>
          <p:nvPr>
            <p:ph type="ftr" sz="quarter" idx="11"/>
            <p:custDataLst>
              <p:tags r:id="rId6"/>
            </p:custDataLst>
          </p:nvPr>
        </p:nvSpPr>
        <p:spPr/>
        <p:txBody>
          <a:bodyPr/>
          <a:lstStyle/>
          <a:p>
            <a:endParaRPr lang="zh-CN" altLang="en-US"/>
          </a:p>
        </p:txBody>
      </p:sp>
      <p:sp>
        <p:nvSpPr>
          <p:cNvPr id="9" name="灯片编号占位符 5"/>
          <p:cNvSpPr>
            <a:spLocks noGrp="1"/>
          </p:cNvSpPr>
          <p:nvPr>
            <p:ph type="sldNum" sz="quarter" idx="12"/>
            <p:custDataLst>
              <p:tags r:id="rId7"/>
            </p:custDataLst>
          </p:nvPr>
        </p:nvSpPr>
        <p:spPr/>
        <p:txBody>
          <a:bodyPr wrap="square">
            <a:normAutofit/>
          </a:bodyPr>
          <a:lstStyle/>
          <a:p>
            <a:r>
              <a:rPr lang="en-US" altLang="zh-CN"/>
              <a:t>‹#›</a:t>
            </a:r>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custDataLst>
              <p:tags r:id="rId2"/>
            </p:custDataLst>
          </p:nvPr>
        </p:nvSpPr>
        <p:spPr/>
        <p:txBody>
          <a:bodyPr wrap="square">
            <a:normAutofit/>
          </a:bodyPr>
          <a:lstStyle/>
          <a:p>
            <a:r>
              <a:rPr lang="en-US" altLang="zh-CN"/>
              <a:t>2024/5/8</a:t>
            </a:r>
            <a:endParaRPr lang="zh-CN" altLang="en-US"/>
          </a:p>
        </p:txBody>
      </p:sp>
      <p:sp>
        <p:nvSpPr>
          <p:cNvPr id="6" name="页脚占位符 5"/>
          <p:cNvSpPr>
            <a:spLocks noGrp="1"/>
          </p:cNvSpPr>
          <p:nvPr>
            <p:ph type="ftr" sz="quarter" idx="11"/>
            <p:custDataLst>
              <p:tags r:id="rId3"/>
            </p:custDataLst>
          </p:nvPr>
        </p:nvSpPr>
        <p:spPr/>
        <p:txBody>
          <a:bodyPr/>
          <a:lstStyle/>
          <a:p>
            <a:endParaRPr lang="zh-CN" altLang="en-US"/>
          </a:p>
        </p:txBody>
      </p:sp>
      <p:sp>
        <p:nvSpPr>
          <p:cNvPr id="7" name="灯片编号占位符 6"/>
          <p:cNvSpPr>
            <a:spLocks noGrp="1"/>
          </p:cNvSpPr>
          <p:nvPr>
            <p:ph type="sldNum" sz="quarter" idx="12"/>
            <p:custDataLst>
              <p:tags r:id="rId4"/>
            </p:custDataLst>
          </p:nvPr>
        </p:nvSpPr>
        <p:spPr/>
        <p:txBody>
          <a:bodyPr wrap="square">
            <a:normAutofit/>
          </a:bodyPr>
          <a:lstStyle/>
          <a:p>
            <a:r>
              <a:rPr lang="en-US" altLang="zh-CN"/>
              <a:t>‹#›</a:t>
            </a:r>
            <a:endParaRPr lang="zh-CN" altLang="en-US"/>
          </a:p>
        </p:txBody>
      </p:sp>
      <p:sp>
        <p:nvSpPr>
          <p:cNvPr id="8" name="内容占位符 2"/>
          <p:cNvSpPr>
            <a:spLocks noGrp="1"/>
          </p:cNvSpPr>
          <p:nvPr>
            <p:ph sz="half" idx="1"/>
            <p:custDataLst>
              <p:tags r:id="rId5"/>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内容占位符 3"/>
          <p:cNvSpPr>
            <a:spLocks noGrp="1"/>
          </p:cNvSpPr>
          <p:nvPr>
            <p:ph sz="half" idx="2"/>
            <p:custDataLst>
              <p:tags r:id="rId6"/>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3" name="标题 2"/>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a:prstGeom prst="rect">
            <a:avLst/>
          </a:prstGeo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dirty="0"/>
          </a:p>
        </p:txBody>
      </p:sp>
      <p:sp>
        <p:nvSpPr>
          <p:cNvPr id="5" name="文本占位符 4"/>
          <p:cNvSpPr>
            <a:spLocks noGrp="1"/>
          </p:cNvSpPr>
          <p:nvPr>
            <p:ph type="body" sz="quarter" idx="3"/>
            <p:custDataLst>
              <p:tags r:id="rId3"/>
            </p:custDataLst>
          </p:nvPr>
        </p:nvSpPr>
        <p:spPr>
          <a:xfrm>
            <a:off x="6172200" y="1301750"/>
            <a:ext cx="5323840" cy="411303"/>
          </a:xfrm>
          <a:prstGeom prst="rect">
            <a:avLst/>
          </a:prstGeo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dirty="0"/>
          </a:p>
        </p:txBody>
      </p:sp>
      <p:sp>
        <p:nvSpPr>
          <p:cNvPr id="7" name="日期占位符 6"/>
          <p:cNvSpPr>
            <a:spLocks noGrp="1"/>
          </p:cNvSpPr>
          <p:nvPr>
            <p:ph type="dt" sz="half" idx="10"/>
            <p:custDataLst>
              <p:tags r:id="rId4"/>
            </p:custDataLst>
          </p:nvPr>
        </p:nvSpPr>
        <p:spPr/>
        <p:txBody>
          <a:bodyPr wrap="square">
            <a:normAutofit/>
          </a:bodyPr>
          <a:lstStyle/>
          <a:p>
            <a:r>
              <a:rPr lang="en-US" altLang="zh-CN"/>
              <a:t>2024/5/8</a:t>
            </a:r>
            <a:endParaRPr lang="zh-CN" altLang="en-US"/>
          </a:p>
        </p:txBody>
      </p:sp>
      <p:sp>
        <p:nvSpPr>
          <p:cNvPr id="8" name="页脚占位符 7"/>
          <p:cNvSpPr>
            <a:spLocks noGrp="1"/>
          </p:cNvSpPr>
          <p:nvPr>
            <p:ph type="ftr" sz="quarter" idx="11"/>
            <p:custDataLst>
              <p:tags r:id="rId5"/>
            </p:custDataLst>
          </p:nvPr>
        </p:nvSpPr>
        <p:spPr/>
        <p:txBody>
          <a:bodyPr/>
          <a:lstStyle/>
          <a:p>
            <a:endParaRPr lang="zh-CN" altLang="en-US"/>
          </a:p>
        </p:txBody>
      </p:sp>
      <p:sp>
        <p:nvSpPr>
          <p:cNvPr id="9" name="灯片编号占位符 8"/>
          <p:cNvSpPr>
            <a:spLocks noGrp="1"/>
          </p:cNvSpPr>
          <p:nvPr>
            <p:ph type="sldNum" sz="quarter" idx="12"/>
            <p:custDataLst>
              <p:tags r:id="rId6"/>
            </p:custDataLst>
          </p:nvPr>
        </p:nvSpPr>
        <p:spPr/>
        <p:txBody>
          <a:bodyPr wrap="square">
            <a:normAutofit/>
          </a:bodyPr>
          <a:lstStyle/>
          <a:p>
            <a:r>
              <a:rPr lang="en-US" altLang="zh-CN"/>
              <a:t>‹#›</a:t>
            </a:r>
            <a:endParaRPr lang="zh-CN" altLang="en-US"/>
          </a:p>
        </p:txBody>
      </p:sp>
      <p:sp>
        <p:nvSpPr>
          <p:cNvPr id="12" name="内容占位符 3"/>
          <p:cNvSpPr>
            <a:spLocks noGrp="1"/>
          </p:cNvSpPr>
          <p:nvPr>
            <p:ph sz="half" idx="2"/>
            <p:custDataLst>
              <p:tags r:id="rId7"/>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13" name="内容占位符 5"/>
          <p:cNvSpPr>
            <a:spLocks noGrp="1"/>
          </p:cNvSpPr>
          <p:nvPr>
            <p:ph sz="quarter" idx="4"/>
            <p:custDataLst>
              <p:tags r:id="rId8"/>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标题 3"/>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wrap="square">
            <a:normAutofit/>
          </a:bodyPr>
          <a:lstStyle/>
          <a:p>
            <a:r>
              <a:rPr lang="en-US" altLang="zh-CN"/>
              <a:t>2024/5/8</a:t>
            </a:r>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p>
            <a:r>
              <a:rPr lang="en-US" altLang="zh-CN"/>
              <a:t>‹#›</a:t>
            </a:r>
            <a:endParaRPr lang="zh-CN" altLang="en-US"/>
          </a:p>
        </p:txBody>
      </p:sp>
      <p:sp>
        <p:nvSpPr>
          <p:cNvPr id="6" name="标题 5"/>
          <p:cNvSpPr>
            <a:spLocks noGrp="1"/>
          </p:cNvSpPr>
          <p:nvPr>
            <p:ph type="title"/>
            <p:custDataLst>
              <p:tags r:id="rId5"/>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r>
              <a:rPr lang="en-US" altLang="zh-CN"/>
              <a:t>2024/5/8</a:t>
            </a:r>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r>
              <a:rPr lang="en-US" altLang="zh-CN"/>
              <a:t>‹#›</a:t>
            </a:r>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4" name="日期占位符 2"/>
          <p:cNvSpPr>
            <a:spLocks noGrp="1"/>
          </p:cNvSpPr>
          <p:nvPr>
            <p:ph type="dt" sz="half" idx="10"/>
            <p:custDataLst>
              <p:tags r:id="rId2"/>
            </p:custDataLst>
          </p:nvPr>
        </p:nvSpPr>
        <p:spPr/>
        <p:txBody>
          <a:bodyPr wrap="square">
            <a:normAutofit/>
          </a:bodyPr>
          <a:lstStyle/>
          <a:p>
            <a:r>
              <a:rPr lang="en-US" altLang="zh-CN"/>
              <a:t>2024/5/8</a:t>
            </a:r>
            <a:endParaRPr lang="zh-CN" altLang="en-US"/>
          </a:p>
        </p:txBody>
      </p:sp>
      <p:sp>
        <p:nvSpPr>
          <p:cNvPr id="5" name="页脚占位符 3"/>
          <p:cNvSpPr>
            <a:spLocks noGrp="1"/>
          </p:cNvSpPr>
          <p:nvPr>
            <p:ph type="ftr" sz="quarter" idx="11"/>
            <p:custDataLst>
              <p:tags r:id="rId3"/>
            </p:custDataLst>
          </p:nvPr>
        </p:nvSpPr>
        <p:spPr/>
        <p:txBody>
          <a:bodyPr/>
          <a:lstStyle/>
          <a:p>
            <a:endParaRPr lang="zh-CN" altLang="en-US"/>
          </a:p>
        </p:txBody>
      </p:sp>
      <p:sp>
        <p:nvSpPr>
          <p:cNvPr id="6" name="灯片编号占位符 4"/>
          <p:cNvSpPr>
            <a:spLocks noGrp="1"/>
          </p:cNvSpPr>
          <p:nvPr>
            <p:ph type="sldNum" sz="quarter" idx="12"/>
            <p:custDataLst>
              <p:tags r:id="rId4"/>
            </p:custDataLst>
          </p:nvPr>
        </p:nvSpPr>
        <p:spPr/>
        <p:txBody>
          <a:bodyPr wrap="square">
            <a:normAutofit/>
          </a:bodyPr>
          <a:lstStyle/>
          <a:p>
            <a:r>
              <a:rPr lang="en-US" altLang="zh-CN"/>
              <a:t>‹#›</a:t>
            </a:r>
            <a:endParaRPr lang="zh-CN" altLang="en-US"/>
          </a:p>
        </p:txBody>
      </p:sp>
      <p:sp>
        <p:nvSpPr>
          <p:cNvPr id="7" name="内容占位符 1"/>
          <p:cNvSpPr>
            <a:spLocks noGrp="1"/>
          </p:cNvSpPr>
          <p:nvPr>
            <p:ph idx="1"/>
            <p:custDataLst>
              <p:tags r:id="rId5"/>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a:prstGeom prst="rect">
            <a:avLst/>
          </a:prstGeo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r>
              <a:rPr lang="en-US" altLang="zh-CN"/>
              <a:t>2024/5/8</a:t>
            </a:r>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r>
              <a:rPr lang="en-US" altLang="zh-CN"/>
              <a:t>‹#›</a:t>
            </a:r>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showMasterSp="0" userDrawn="1">
  <p:cSld name="封面页_1_3">
    <p:bg>
      <p:bgRef idx="1001">
        <a:schemeClr val="bg2"/>
      </p:bgRef>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rotWithShape="1">
          <a:blip r:embed="rId3">
            <a:extLst>
              <a:ext uri="{28A0092B-C50C-407E-A947-70E740481C1C}">
                <a14:useLocalDpi xmlns:a14="http://schemas.microsoft.com/office/drawing/2010/main" val="0"/>
              </a:ext>
            </a:extLst>
          </a:blip>
          <a:srcRect l="11289" r="9699" b="13115"/>
          <a:stretch>
            <a:fillRect/>
          </a:stretch>
        </p:blipFill>
        <p:spPr>
          <a:xfrm>
            <a:off x="0" y="279745"/>
            <a:ext cx="12192000" cy="6578255"/>
          </a:xfrm>
          <a:prstGeom prst="rect">
            <a:avLst/>
          </a:prstGeom>
        </p:spPr>
      </p:pic>
      <p:sp>
        <p:nvSpPr>
          <p:cNvPr id="9" name="日期占位符 3"/>
          <p:cNvSpPr>
            <a:spLocks noGrp="1"/>
          </p:cNvSpPr>
          <p:nvPr>
            <p:ph type="dt" sz="half" idx="16385"/>
            <p:custDataLst>
              <p:tags r:id="rId4"/>
            </p:custDataLst>
          </p:nvPr>
        </p:nvSpPr>
        <p:spPr/>
        <p:txBody>
          <a:bodyPr wrap="square">
            <a:normAutofit/>
          </a:bodyPr>
          <a:lstStyle/>
          <a:p>
            <a:r>
              <a:rPr lang="en-US" altLang="zh-CN"/>
              <a:t>2024/5/8</a:t>
            </a:r>
            <a:endParaRPr lang="zh-CN" altLang="en-US"/>
          </a:p>
        </p:txBody>
      </p:sp>
      <p:sp>
        <p:nvSpPr>
          <p:cNvPr id="10" name="页脚占位符 4"/>
          <p:cNvSpPr>
            <a:spLocks noGrp="1"/>
          </p:cNvSpPr>
          <p:nvPr>
            <p:ph type="ftr" sz="quarter" idx="16386"/>
            <p:custDataLst>
              <p:tags r:id="rId5"/>
            </p:custDataLst>
          </p:nvPr>
        </p:nvSpPr>
        <p:spPr/>
        <p:txBody>
          <a:bodyPr>
            <a:normAutofit/>
          </a:bodyPr>
          <a:lstStyle/>
          <a:p>
            <a:endParaRPr lang="zh-CN" altLang="en-US" dirty="0"/>
          </a:p>
        </p:txBody>
      </p:sp>
      <p:sp>
        <p:nvSpPr>
          <p:cNvPr id="11" name="灯片编号占位符 5"/>
          <p:cNvSpPr>
            <a:spLocks noGrp="1"/>
          </p:cNvSpPr>
          <p:nvPr>
            <p:ph type="sldNum" sz="quarter" idx="16387"/>
            <p:custDataLst>
              <p:tags r:id="rId6"/>
            </p:custDataLst>
          </p:nvPr>
        </p:nvSpPr>
        <p:spPr>
          <a:xfrm>
            <a:off x="8610600" y="6356350"/>
            <a:ext cx="2743200" cy="365125"/>
          </a:xfrm>
        </p:spPr>
        <p:txBody>
          <a:bodyPr wrap="square">
            <a:normAutofit/>
          </a:bodyPr>
          <a:lstStyle/>
          <a:p>
            <a:r>
              <a:rPr lang="en-US" altLang="zh-CN"/>
              <a:t>‹#›</a:t>
            </a:r>
            <a:endParaRPr lang="zh-CN" altLang="en-US"/>
          </a:p>
        </p:txBody>
      </p:sp>
      <p:sp>
        <p:nvSpPr>
          <p:cNvPr id="14" name="Text Placeholder 13"/>
          <p:cNvSpPr>
            <a:spLocks noGrp="1"/>
          </p:cNvSpPr>
          <p:nvPr>
            <p:ph type="body" idx="16389" hasCustomPrompt="1"/>
            <p:custDataLst>
              <p:tags r:id="rId7"/>
            </p:custDataLst>
          </p:nvPr>
        </p:nvSpPr>
        <p:spPr>
          <a:xfrm>
            <a:off x="1016000" y="1250950"/>
            <a:ext cx="6097058" cy="457200"/>
          </a:xfrm>
          <a:noFill/>
        </p:spPr>
        <p:txBody>
          <a:bodyPr vert="horz" lIns="0" tIns="0" rIns="0" bIns="0" anchor="t">
            <a:normAutofit/>
          </a:bodyPr>
          <a:lstStyle>
            <a:lvl1pPr marL="0" indent="0" algn="l">
              <a:lnSpc>
                <a:spcPct val="125000"/>
              </a:lnSpc>
              <a:spcBef>
                <a:spcPct val="0"/>
              </a:spcBef>
              <a:spcAft>
                <a:spcPct val="0"/>
              </a:spcAft>
              <a:buNone/>
              <a:defRPr sz="2400" b="0" spc="0">
                <a:solidFill>
                  <a:schemeClr val="accent1">
                    <a:lumMod val="50000"/>
                    <a:alpha val="80000"/>
                  </a:schemeClr>
                </a:solidFill>
              </a:defRPr>
            </a:lvl1pPr>
          </a:lstStyle>
          <a:p>
            <a:pPr lvl="0"/>
            <a:r>
              <a:rPr lang="zh-CN" altLang="en-US" smtClean="0"/>
              <a:t>20XX YEAR</a:t>
            </a:r>
            <a:endParaRPr lang="zh-CN" altLang="en-US" smtClean="0"/>
          </a:p>
        </p:txBody>
      </p:sp>
      <p:sp>
        <p:nvSpPr>
          <p:cNvPr id="6" name="标题 1"/>
          <p:cNvSpPr>
            <a:spLocks noGrp="1"/>
          </p:cNvSpPr>
          <p:nvPr>
            <p:ph type="ctrTitle" idx="16388" hasCustomPrompt="1"/>
            <p:custDataLst>
              <p:tags r:id="rId8"/>
            </p:custDataLst>
          </p:nvPr>
        </p:nvSpPr>
        <p:spPr>
          <a:xfrm>
            <a:off x="1016000" y="1758950"/>
            <a:ext cx="6352646" cy="2540000"/>
          </a:xfrm>
          <a:prstGeom prst="rect">
            <a:avLst/>
          </a:prstGeom>
        </p:spPr>
        <p:txBody>
          <a:bodyPr vert="horz" wrap="square" lIns="0" tIns="0" rIns="0" bIns="0" anchor="t">
            <a:normAutofit/>
          </a:bodyPr>
          <a:lstStyle>
            <a:lvl1pPr marL="0" indent="0" algn="l">
              <a:lnSpc>
                <a:spcPct val="100000"/>
              </a:lnSpc>
              <a:spcBef>
                <a:spcPct val="0"/>
              </a:spcBef>
              <a:spcAft>
                <a:spcPct val="0"/>
              </a:spcAft>
              <a:buNone/>
              <a:defRPr sz="6000" b="1" spc="0">
                <a:solidFill>
                  <a:schemeClr val="accent1">
                    <a:lumMod val="75000"/>
                  </a:schemeClr>
                </a:solidFill>
              </a:defRPr>
            </a:lvl1pPr>
          </a:lstStyle>
          <a:p>
            <a:r>
              <a:rPr lang="zh-CN" altLang="en-US" dirty="0"/>
              <a:t>单击此处
添加文档标题</a:t>
            </a:r>
            <a:endParaRPr lang="zh-CN" altLang="en-US" dirty="0"/>
          </a:p>
        </p:txBody>
      </p:sp>
      <p:sp>
        <p:nvSpPr>
          <p:cNvPr id="24" name="署名占位符 10"/>
          <p:cNvSpPr>
            <a:spLocks noGrp="1"/>
          </p:cNvSpPr>
          <p:nvPr>
            <p:ph type="body" sz="quarter" idx="16390" hasCustomPrompt="1"/>
            <p:custDataLst>
              <p:tags r:id="rId9"/>
            </p:custDataLst>
          </p:nvPr>
        </p:nvSpPr>
        <p:spPr>
          <a:xfrm>
            <a:off x="1016000" y="4349750"/>
            <a:ext cx="2540882" cy="533400"/>
          </a:xfrm>
          <a:prstGeom prst="parallelogram">
            <a:avLst>
              <a:gd name="adj" fmla="val 0"/>
            </a:avLst>
          </a:prstGeom>
          <a:solidFill>
            <a:schemeClr val="accent2"/>
          </a:solidFill>
        </p:spPr>
        <p:txBody>
          <a:bodyPr vert="horz" wrap="square" lIns="0" tIns="0" rIns="0" bIns="0" anchor="ctr">
            <a:normAutofit/>
          </a:bodyPr>
          <a:lstStyle>
            <a:lvl1pPr marL="0" indent="0" algn="ctr">
              <a:lnSpc>
                <a:spcPct val="100000"/>
              </a:lnSpc>
              <a:spcBef>
                <a:spcPct val="0"/>
              </a:spcBef>
              <a:spcAft>
                <a:spcPct val="0"/>
              </a:spcAft>
              <a:buNone/>
              <a:defRPr sz="2000" spc="0">
                <a:solidFill>
                  <a:srgbClr val="FFFFFF"/>
                </a:solidFill>
                <a:latin typeface="+mn-ea"/>
                <a:ea typeface="+mn-ea"/>
              </a:defRPr>
            </a:lvl1pPr>
          </a:lstStyle>
          <a:p>
            <a:pPr lvl="0"/>
            <a:r>
              <a:rPr lang="zh-CN" altLang="en-US" dirty="0"/>
              <a:t>BY WPS</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showMasterSp="0" userDrawn="1">
  <p:cSld name="章节页-1_5">
    <p:bg>
      <p:bgRef idx="1001">
        <a:schemeClr val="bg2"/>
      </p:bgRef>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rotWithShape="1">
          <a:blip r:embed="rId3">
            <a:extLst>
              <a:ext uri="{28A0092B-C50C-407E-A947-70E740481C1C}">
                <a14:useLocalDpi xmlns:a14="http://schemas.microsoft.com/office/drawing/2010/main" val="0"/>
              </a:ext>
            </a:extLst>
          </a:blip>
          <a:srcRect l="28889" t="4831" b="17098"/>
          <a:stretch>
            <a:fillRect/>
          </a:stretch>
        </p:blipFill>
        <p:spPr>
          <a:xfrm flipH="1">
            <a:off x="0" y="290286"/>
            <a:ext cx="12192000" cy="6567714"/>
          </a:xfrm>
          <a:prstGeom prst="rect">
            <a:avLst/>
          </a:prstGeom>
        </p:spPr>
      </p:pic>
      <p:sp>
        <p:nvSpPr>
          <p:cNvPr id="9" name="日期占位符 4"/>
          <p:cNvSpPr>
            <a:spLocks noGrp="1"/>
          </p:cNvSpPr>
          <p:nvPr>
            <p:ph type="dt" sz="half" idx="10"/>
            <p:custDataLst>
              <p:tags r:id="rId4"/>
            </p:custDataLst>
          </p:nvPr>
        </p:nvSpPr>
        <p:spPr/>
        <p:txBody>
          <a:bodyPr wrap="square">
            <a:normAutofit/>
          </a:bodyPr>
          <a:lstStyle/>
          <a:p>
            <a:r>
              <a:rPr lang="en-US" altLang="zh-CN"/>
              <a:t>2024/5/8</a:t>
            </a:r>
            <a:endParaRPr lang="zh-CN" altLang="en-US"/>
          </a:p>
        </p:txBody>
      </p:sp>
      <p:sp>
        <p:nvSpPr>
          <p:cNvPr id="10" name="页脚占位符 5"/>
          <p:cNvSpPr>
            <a:spLocks noGrp="1"/>
          </p:cNvSpPr>
          <p:nvPr>
            <p:ph type="ftr" sz="quarter" idx="11"/>
            <p:custDataLst>
              <p:tags r:id="rId5"/>
            </p:custDataLst>
          </p:nvPr>
        </p:nvSpPr>
        <p:spPr/>
        <p:txBody>
          <a:bodyPr/>
          <a:lstStyle/>
          <a:p>
            <a:endParaRPr lang="zh-CN" altLang="en-US"/>
          </a:p>
        </p:txBody>
      </p:sp>
      <p:sp>
        <p:nvSpPr>
          <p:cNvPr id="11" name="灯片编号占位符 6"/>
          <p:cNvSpPr>
            <a:spLocks noGrp="1"/>
          </p:cNvSpPr>
          <p:nvPr>
            <p:ph type="sldNum" sz="quarter" idx="12"/>
            <p:custDataLst>
              <p:tags r:id="rId6"/>
            </p:custDataLst>
          </p:nvPr>
        </p:nvSpPr>
        <p:spPr/>
        <p:txBody>
          <a:bodyPr wrap="square">
            <a:normAutofit/>
          </a:bodyPr>
          <a:lstStyle/>
          <a:p>
            <a:r>
              <a:rPr lang="en-US" altLang="zh-CN"/>
              <a:t>‹#›</a:t>
            </a:r>
            <a:endParaRPr lang="zh-CN" altLang="en-US"/>
          </a:p>
        </p:txBody>
      </p:sp>
      <p:sp>
        <p:nvSpPr>
          <p:cNvPr id="6" name="标题 1"/>
          <p:cNvSpPr>
            <a:spLocks noGrp="1"/>
          </p:cNvSpPr>
          <p:nvPr>
            <p:ph type="title" idx="17826049" hasCustomPrompt="1"/>
            <p:custDataLst>
              <p:tags r:id="rId7"/>
            </p:custDataLst>
          </p:nvPr>
        </p:nvSpPr>
        <p:spPr>
          <a:xfrm>
            <a:off x="4823883" y="3070225"/>
            <a:ext cx="6352117" cy="1524000"/>
          </a:xfrm>
          <a:prstGeom prst="rect">
            <a:avLst/>
          </a:prstGeom>
        </p:spPr>
        <p:txBody>
          <a:bodyPr vert="horz" wrap="square" lIns="0" tIns="0" rIns="0" bIns="0" anchor="t">
            <a:normAutofit/>
          </a:bodyPr>
          <a:lstStyle>
            <a:lvl1pPr marL="0" indent="0" algn="r">
              <a:lnSpc>
                <a:spcPct val="100000"/>
              </a:lnSpc>
              <a:spcBef>
                <a:spcPct val="0"/>
              </a:spcBef>
              <a:spcAft>
                <a:spcPct val="0"/>
              </a:spcAft>
              <a:buNone/>
              <a:defRPr sz="4800" b="0" spc="0">
                <a:solidFill>
                  <a:schemeClr val="accent1">
                    <a:lumMod val="75000"/>
                  </a:schemeClr>
                </a:solidFill>
              </a:defRPr>
            </a:lvl1pPr>
          </a:lstStyle>
          <a:p>
            <a:r>
              <a:rPr lang="zh-CN" altLang="en-US" dirty="0"/>
              <a:t>单击此处添加章节标题</a:t>
            </a:r>
            <a:endParaRPr lang="zh-CN" altLang="en-US" dirty="0"/>
          </a:p>
        </p:txBody>
      </p:sp>
      <p:sp>
        <p:nvSpPr>
          <p:cNvPr id="13" name="Text Placeholder 12"/>
          <p:cNvSpPr>
            <a:spLocks noGrp="1"/>
          </p:cNvSpPr>
          <p:nvPr>
            <p:ph type="body" idx="17826561" hasCustomPrompt="1"/>
            <p:custDataLst>
              <p:tags r:id="rId8"/>
            </p:custDataLst>
          </p:nvPr>
        </p:nvSpPr>
        <p:spPr>
          <a:xfrm>
            <a:off x="9648825" y="1444625"/>
            <a:ext cx="1527175" cy="1524000"/>
          </a:xfrm>
          <a:noFill/>
        </p:spPr>
        <p:txBody>
          <a:bodyPr vert="horz" lIns="0" tIns="0" rIns="0" bIns="0" anchor="ctr">
            <a:normAutofit/>
          </a:bodyPr>
          <a:lstStyle>
            <a:lvl1pPr marL="0" indent="0" algn="r">
              <a:lnSpc>
                <a:spcPct val="109000"/>
              </a:lnSpc>
              <a:spcBef>
                <a:spcPct val="0"/>
              </a:spcBef>
              <a:spcAft>
                <a:spcPct val="0"/>
              </a:spcAft>
              <a:buNone/>
              <a:defRPr sz="7200" b="1" spc="0">
                <a:solidFill>
                  <a:schemeClr val="tx1"/>
                </a:solidFill>
              </a:defRPr>
            </a:lvl1pPr>
          </a:lstStyle>
          <a:p>
            <a:pPr lvl="0"/>
            <a:r>
              <a:rPr lang="zh-CN" altLang="en-US" smtClean="0"/>
              <a:t>01</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showMasterSp="0" userDrawn="1">
  <p:cSld name="结束页-1_5">
    <p:bg>
      <p:bgRef idx="1001">
        <a:schemeClr val="bg2"/>
      </p:bgRef>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rotWithShape="1">
          <a:blip r:embed="rId3">
            <a:extLst>
              <a:ext uri="{28A0092B-C50C-407E-A947-70E740481C1C}">
                <a14:useLocalDpi xmlns:a14="http://schemas.microsoft.com/office/drawing/2010/main" val="0"/>
              </a:ext>
            </a:extLst>
          </a:blip>
          <a:srcRect l="11289" r="9699" b="13115"/>
          <a:stretch>
            <a:fillRect/>
          </a:stretch>
        </p:blipFill>
        <p:spPr>
          <a:xfrm flipH="1">
            <a:off x="0" y="279745"/>
            <a:ext cx="12192000" cy="6578255"/>
          </a:xfrm>
          <a:prstGeom prst="rect">
            <a:avLst/>
          </a:prstGeom>
        </p:spPr>
      </p:pic>
      <p:sp>
        <p:nvSpPr>
          <p:cNvPr id="9" name="椭圆 8"/>
          <p:cNvSpPr>
            <a:spLocks noChangeAspect="1"/>
          </p:cNvSpPr>
          <p:nvPr>
            <p:custDataLst>
              <p:tags r:id="rId4"/>
            </p:custDataLst>
          </p:nvPr>
        </p:nvSpPr>
        <p:spPr>
          <a:xfrm>
            <a:off x="10427970" y="1008163"/>
            <a:ext cx="107950" cy="108000"/>
          </a:xfrm>
          <a:prstGeom prst="ellipse">
            <a:avLst/>
          </a:prstGeom>
          <a:solidFill>
            <a:schemeClr val="accent3"/>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custDataLst>
              <p:tags r:id="rId5"/>
            </p:custDataLst>
          </p:nvPr>
        </p:nvSpPr>
        <p:spPr>
          <a:xfrm>
            <a:off x="10645775" y="1008163"/>
            <a:ext cx="107315" cy="108000"/>
          </a:xfrm>
          <a:prstGeom prst="ellipse">
            <a:avLst/>
          </a:prstGeom>
          <a:solidFill>
            <a:schemeClr val="accent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custDataLst>
              <p:tags r:id="rId6"/>
            </p:custDataLst>
          </p:nvPr>
        </p:nvSpPr>
        <p:spPr>
          <a:xfrm>
            <a:off x="10862945" y="1008163"/>
            <a:ext cx="107315" cy="108000"/>
          </a:xfrm>
          <a:prstGeom prst="ellipse">
            <a:avLst/>
          </a:prstGeom>
          <a:solidFill>
            <a:schemeClr val="accent3"/>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日期占位符 3"/>
          <p:cNvSpPr>
            <a:spLocks noGrp="1"/>
          </p:cNvSpPr>
          <p:nvPr userDrawn="1">
            <p:ph type="dt" sz="half" idx="10"/>
            <p:custDataLst>
              <p:tags r:id="rId7"/>
            </p:custDataLst>
          </p:nvPr>
        </p:nvSpPr>
        <p:spPr/>
        <p:txBody>
          <a:bodyPr wrap="square">
            <a:normAutofit/>
          </a:bodyPr>
          <a:lstStyle/>
          <a:p>
            <a:r>
              <a:rPr lang="en-US" altLang="zh-CN"/>
              <a:t>2024/5/8</a:t>
            </a:r>
            <a:endParaRPr lang="zh-CN" altLang="en-US"/>
          </a:p>
        </p:txBody>
      </p:sp>
      <p:sp>
        <p:nvSpPr>
          <p:cNvPr id="10" name="页脚占位符 4"/>
          <p:cNvSpPr>
            <a:spLocks noGrp="1"/>
          </p:cNvSpPr>
          <p:nvPr userDrawn="1">
            <p:ph type="ftr" sz="quarter" idx="11"/>
            <p:custDataLst>
              <p:tags r:id="rId8"/>
            </p:custDataLst>
          </p:nvPr>
        </p:nvSpPr>
        <p:spPr/>
        <p:txBody>
          <a:bodyPr/>
          <a:lstStyle/>
          <a:p>
            <a:endParaRPr lang="zh-CN" altLang="en-US"/>
          </a:p>
        </p:txBody>
      </p:sp>
      <p:sp>
        <p:nvSpPr>
          <p:cNvPr id="13" name="灯片编号占位符 5"/>
          <p:cNvSpPr>
            <a:spLocks noGrp="1"/>
          </p:cNvSpPr>
          <p:nvPr userDrawn="1">
            <p:ph type="sldNum" sz="quarter" idx="12"/>
            <p:custDataLst>
              <p:tags r:id="rId9"/>
            </p:custDataLst>
          </p:nvPr>
        </p:nvSpPr>
        <p:spPr>
          <a:xfrm>
            <a:off x="8610600" y="6356350"/>
            <a:ext cx="2743200" cy="365125"/>
          </a:xfrm>
        </p:spPr>
        <p:txBody>
          <a:bodyPr wrap="square">
            <a:normAutofit/>
          </a:bodyPr>
          <a:lstStyle/>
          <a:p>
            <a:r>
              <a:rPr lang="en-US" altLang="zh-CN"/>
              <a:t>‹#›</a:t>
            </a:r>
            <a:endParaRPr lang="zh-CN" altLang="en-US"/>
          </a:p>
        </p:txBody>
      </p:sp>
      <p:sp>
        <p:nvSpPr>
          <p:cNvPr id="15" name="Subtitle 14"/>
          <p:cNvSpPr>
            <a:spLocks noGrp="1"/>
          </p:cNvSpPr>
          <p:nvPr>
            <p:ph type="body" idx="17826305" hasCustomPrompt="1"/>
            <p:custDataLst>
              <p:tags r:id="rId10"/>
            </p:custDataLst>
          </p:nvPr>
        </p:nvSpPr>
        <p:spPr>
          <a:xfrm>
            <a:off x="5726642" y="2369820"/>
            <a:ext cx="5449358" cy="457200"/>
          </a:xfrm>
          <a:noFill/>
        </p:spPr>
        <p:txBody>
          <a:bodyPr vert="horz" lIns="0" tIns="0" rIns="0" bIns="0" anchor="t">
            <a:normAutofit/>
          </a:bodyPr>
          <a:lstStyle>
            <a:lvl1pPr marL="0" indent="0" algn="r">
              <a:lnSpc>
                <a:spcPct val="125000"/>
              </a:lnSpc>
              <a:spcBef>
                <a:spcPct val="0"/>
              </a:spcBef>
              <a:spcAft>
                <a:spcPct val="0"/>
              </a:spcAft>
              <a:buNone/>
              <a:defRPr sz="2400" b="0" spc="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6" name="标题 1"/>
          <p:cNvSpPr>
            <a:spLocks noGrp="1"/>
          </p:cNvSpPr>
          <p:nvPr userDrawn="1">
            <p:ph type="ctrTitle" idx="17826049" hasCustomPrompt="1"/>
            <p:custDataLst>
              <p:tags r:id="rId11"/>
            </p:custDataLst>
          </p:nvPr>
        </p:nvSpPr>
        <p:spPr>
          <a:xfrm>
            <a:off x="5724878" y="2877820"/>
            <a:ext cx="5451122" cy="1016000"/>
          </a:xfrm>
          <a:prstGeom prst="rect">
            <a:avLst/>
          </a:prstGeom>
        </p:spPr>
        <p:txBody>
          <a:bodyPr vert="horz" wrap="square" lIns="0" tIns="0" rIns="0" bIns="0" anchor="t">
            <a:normAutofit/>
          </a:bodyPr>
          <a:lstStyle>
            <a:lvl1pPr marL="0" indent="0" algn="r">
              <a:lnSpc>
                <a:spcPct val="100000"/>
              </a:lnSpc>
              <a:spcBef>
                <a:spcPct val="0"/>
              </a:spcBef>
              <a:spcAft>
                <a:spcPct val="0"/>
              </a:spcAft>
              <a:buNone/>
              <a:defRPr sz="6400" b="1" spc="0">
                <a:solidFill>
                  <a:schemeClr val="accent1">
                    <a:lumMod val="75000"/>
                  </a:schemeClr>
                </a:solidFill>
              </a:defRPr>
            </a:lvl1pPr>
          </a:lstStyle>
          <a:p>
            <a:r>
              <a:rPr lang="zh-CN" altLang="en-US" dirty="0"/>
              <a:t>谢谢观看</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目录页-1-5-4">
    <p:bg>
      <p:bgRef idx="1001">
        <a:schemeClr val="bg2"/>
      </p:bgRef>
    </p:bg>
    <p:spTree>
      <p:nvGrpSpPr>
        <p:cNvPr id="1" name=""/>
        <p:cNvGrpSpPr/>
        <p:nvPr/>
      </p:nvGrpSpPr>
      <p:grpSpPr>
        <a:xfrm>
          <a:off x="0" y="0"/>
          <a:ext cx="0" cy="0"/>
          <a:chOff x="0" y="0"/>
          <a:chExt cx="0" cy="0"/>
        </a:xfrm>
      </p:grpSpPr>
      <p:sp>
        <p:nvSpPr>
          <p:cNvPr id="6" name="日期占位符 3"/>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4"/>
          <p:cNvSpPr>
            <a:spLocks noGrp="1"/>
          </p:cNvSpPr>
          <p:nvPr>
            <p:ph type="ftr" sz="quarter" idx="11"/>
            <p:custDataLst>
              <p:tags r:id="rId3"/>
            </p:custDataLst>
          </p:nvPr>
        </p:nvSpPr>
        <p:spPr/>
        <p:txBody>
          <a:bodyPr/>
          <a:p>
            <a:endParaRPr lang="zh-CN" altLang="en-US"/>
          </a:p>
        </p:txBody>
      </p:sp>
      <p:sp>
        <p:nvSpPr>
          <p:cNvPr id="8" name="灯片编号占位符 5"/>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Subtitle 10"/>
          <p:cNvSpPr>
            <a:spLocks noGrp="1"/>
          </p:cNvSpPr>
          <p:nvPr>
            <p:ph type="subTitle" idx="17826305"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Title 11"/>
          <p:cNvSpPr>
            <a:spLocks noGrp="1"/>
          </p:cNvSpPr>
          <p:nvPr>
            <p:ph type="ctrTitle" idx="17826049"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Text Placeholder 12"/>
          <p:cNvSpPr>
            <a:spLocks noGrp="1"/>
          </p:cNvSpPr>
          <p:nvPr>
            <p:ph type="body" idx="319883777"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319883522"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Text Placeholder 14"/>
          <p:cNvSpPr>
            <a:spLocks noGrp="1"/>
          </p:cNvSpPr>
          <p:nvPr>
            <p:ph type="body" idx="5144601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Text Placeholder 15"/>
          <p:cNvSpPr>
            <a:spLocks noGrp="1"/>
          </p:cNvSpPr>
          <p:nvPr>
            <p:ph type="body" idx="319949313"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319949058"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Text Placeholder 17"/>
          <p:cNvSpPr>
            <a:spLocks noGrp="1"/>
          </p:cNvSpPr>
          <p:nvPr>
            <p:ph type="body" idx="51511553"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Text Placeholder 18"/>
          <p:cNvSpPr>
            <a:spLocks noGrp="1"/>
          </p:cNvSpPr>
          <p:nvPr>
            <p:ph type="body" idx="320014849"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320014594"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Text Placeholder 20"/>
          <p:cNvSpPr>
            <a:spLocks noGrp="1"/>
          </p:cNvSpPr>
          <p:nvPr>
            <p:ph type="body" idx="51577089"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Text Placeholder 21"/>
          <p:cNvSpPr>
            <a:spLocks noGrp="1"/>
          </p:cNvSpPr>
          <p:nvPr>
            <p:ph type="body" idx="320080385" hasCustomPrompt="1"/>
            <p:custDataLst>
              <p:tags r:id="rId16"/>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320080130" hasCustomPrompt="1"/>
            <p:custDataLst>
              <p:tags r:id="rId17"/>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Text Placeholder 23"/>
          <p:cNvSpPr>
            <a:spLocks noGrp="1"/>
          </p:cNvSpPr>
          <p:nvPr>
            <p:ph type="body" idx="51642625" hasCustomPrompt="1"/>
            <p:custDataLst>
              <p:tags r:id="rId18"/>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9" Type="http://schemas.openxmlformats.org/officeDocument/2006/relationships/theme" Target="../theme/theme2.xml"/><Relationship Id="rId48" Type="http://schemas.openxmlformats.org/officeDocument/2006/relationships/tags" Target="../tags/tag414.xml"/><Relationship Id="rId47" Type="http://schemas.openxmlformats.org/officeDocument/2006/relationships/tags" Target="../tags/tag413.xml"/><Relationship Id="rId46" Type="http://schemas.openxmlformats.org/officeDocument/2006/relationships/tags" Target="../tags/tag412.xml"/><Relationship Id="rId45" Type="http://schemas.openxmlformats.org/officeDocument/2006/relationships/tags" Target="../tags/tag411.xml"/><Relationship Id="rId44" Type="http://schemas.openxmlformats.org/officeDocument/2006/relationships/tags" Target="../tags/tag410.xml"/><Relationship Id="rId43" Type="http://schemas.openxmlformats.org/officeDocument/2006/relationships/tags" Target="../tags/tag409.xml"/><Relationship Id="rId42" Type="http://schemas.openxmlformats.org/officeDocument/2006/relationships/tags" Target="../tags/tag408.xml"/><Relationship Id="rId41" Type="http://schemas.openxmlformats.org/officeDocument/2006/relationships/image" Target="../media/image4.png"/><Relationship Id="rId40" Type="http://schemas.openxmlformats.org/officeDocument/2006/relationships/tags" Target="../tags/tag407.xml"/><Relationship Id="rId4" Type="http://schemas.openxmlformats.org/officeDocument/2006/relationships/slideLayout" Target="../slideLayouts/slideLayout14.xml"/><Relationship Id="rId39" Type="http://schemas.openxmlformats.org/officeDocument/2006/relationships/tags" Target="../tags/tag406.xml"/><Relationship Id="rId38" Type="http://schemas.openxmlformats.org/officeDocument/2006/relationships/slideLayout" Target="../slideLayouts/slideLayout48.xml"/><Relationship Id="rId37" Type="http://schemas.openxmlformats.org/officeDocument/2006/relationships/slideLayout" Target="../slideLayouts/slideLayout47.xml"/><Relationship Id="rId36" Type="http://schemas.openxmlformats.org/officeDocument/2006/relationships/slideLayout" Target="../slideLayouts/slideLayout46.xml"/><Relationship Id="rId35" Type="http://schemas.openxmlformats.org/officeDocument/2006/relationships/slideLayout" Target="../slideLayouts/slideLayout45.xml"/><Relationship Id="rId34" Type="http://schemas.openxmlformats.org/officeDocument/2006/relationships/slideLayout" Target="../slideLayouts/slideLayout44.xml"/><Relationship Id="rId33" Type="http://schemas.openxmlformats.org/officeDocument/2006/relationships/slideLayout" Target="../slideLayouts/slideLayout43.xml"/><Relationship Id="rId32" Type="http://schemas.openxmlformats.org/officeDocument/2006/relationships/slideLayout" Target="../slideLayouts/slideLayout42.xml"/><Relationship Id="rId31" Type="http://schemas.openxmlformats.org/officeDocument/2006/relationships/slideLayout" Target="../slideLayouts/slideLayout41.xml"/><Relationship Id="rId30" Type="http://schemas.openxmlformats.org/officeDocument/2006/relationships/slideLayout" Target="../slideLayouts/slideLayout40.xml"/><Relationship Id="rId3" Type="http://schemas.openxmlformats.org/officeDocument/2006/relationships/slideLayout" Target="../slideLayouts/slideLayout13.xml"/><Relationship Id="rId29" Type="http://schemas.openxmlformats.org/officeDocument/2006/relationships/slideLayout" Target="../slideLayouts/slideLayout39.xml"/><Relationship Id="rId28" Type="http://schemas.openxmlformats.org/officeDocument/2006/relationships/slideLayout" Target="../slideLayouts/slideLayout38.xml"/><Relationship Id="rId27" Type="http://schemas.openxmlformats.org/officeDocument/2006/relationships/slideLayout" Target="../slideLayouts/slideLayout37.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39"/>
            </p:custDataLst>
          </p:nvPr>
        </p:nvSpPr>
        <p:spPr>
          <a:xfrm>
            <a:off x="0" y="0"/>
            <a:ext cx="12192000" cy="6858000"/>
          </a:xfrm>
          <a:prstGeom prst="rect">
            <a:avLst/>
          </a:prstGeom>
          <a:solidFill>
            <a:schemeClr val="bg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9" name="图片 8" descr="G:\美工\2-日常作品\220218（ppt）\主题模板\招聘扁平\VCG211305883408【正文】.pngVCG211305883408【正文】"/>
          <p:cNvPicPr>
            <a:picLocks noChangeAspect="1"/>
          </p:cNvPicPr>
          <p:nvPr userDrawn="1">
            <p:custDataLst>
              <p:tags r:id="rId40"/>
            </p:custDataLst>
          </p:nvPr>
        </p:nvPicPr>
        <p:blipFill rotWithShape="1">
          <a:blip r:embed="rId41">
            <a:alphaModFix amt="10000"/>
          </a:blip>
          <a:srcRect t="57122" b="18943"/>
          <a:stretch>
            <a:fillRect/>
          </a:stretch>
        </p:blipFill>
        <p:spPr>
          <a:xfrm>
            <a:off x="0" y="5426166"/>
            <a:ext cx="12192000" cy="1431834"/>
          </a:xfrm>
          <a:prstGeom prst="rect">
            <a:avLst/>
          </a:prstGeom>
        </p:spPr>
      </p:pic>
      <p:sp>
        <p:nvSpPr>
          <p:cNvPr id="4" name="日期占位符 3"/>
          <p:cNvSpPr>
            <a:spLocks noGrp="1"/>
          </p:cNvSpPr>
          <p:nvPr>
            <p:ph type="dt" sz="half" idx="2"/>
            <p:custDataLst>
              <p:tags r:id="rId4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r>
              <a:rPr lang="en-US" altLang="zh-CN"/>
              <a:t>2024/5/8</a:t>
            </a:r>
            <a:endParaRPr lang="zh-CN" altLang="en-US"/>
          </a:p>
        </p:txBody>
      </p:sp>
      <p:sp>
        <p:nvSpPr>
          <p:cNvPr id="5" name="页脚占位符 4"/>
          <p:cNvSpPr>
            <a:spLocks noGrp="1"/>
          </p:cNvSpPr>
          <p:nvPr>
            <p:ph type="ftr" sz="quarter" idx="3"/>
            <p:custDataLst>
              <p:tags r:id="rId4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4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r>
              <a:rPr lang="en-US" altLang="zh-CN"/>
              <a:t>‹#›</a:t>
            </a:r>
            <a:endParaRPr lang="zh-CN" altLang="en-US"/>
          </a:p>
        </p:txBody>
      </p:sp>
      <p:sp>
        <p:nvSpPr>
          <p:cNvPr id="11" name="标题占位符 1"/>
          <p:cNvSpPr>
            <a:spLocks noGrp="1"/>
          </p:cNvSpPr>
          <p:nvPr>
            <p:ph type="title"/>
            <p:custDataLst>
              <p:tags r:id="rId4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12" name="文本占位符 2"/>
          <p:cNvSpPr>
            <a:spLocks noGrp="1"/>
          </p:cNvSpPr>
          <p:nvPr>
            <p:ph type="body" idx="1"/>
            <p:custDataLst>
              <p:tags r:id="rId4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3" name="KSO_TEMPLATE" hidden="1"/>
          <p:cNvSpPr/>
          <p:nvPr userDrawn="1">
            <p:custDataLst>
              <p:tags r:id="rId4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48"/>
    </p:custData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Lst>
  <p:txStyles>
    <p:titleStyle>
      <a:lvl1pPr algn="l" defTabSz="914400" rtl="0" eaLnBrk="1" latinLnBrk="0" hangingPunct="1">
        <a:lnSpc>
          <a:spcPct val="100000"/>
        </a:lnSpc>
        <a:spcBef>
          <a:spcPct val="0"/>
        </a:spcBef>
        <a:buNone/>
        <a:defRPr sz="3200" b="1" kern="1200">
          <a:solidFill>
            <a:schemeClr val="accent1">
              <a:lumMod val="75000"/>
            </a:schemeClr>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lumMod val="85000"/>
              <a:lumOff val="15000"/>
            </a:schemeClr>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85000"/>
              <a:lumOff val="1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45.xml"/><Relationship Id="rId3" Type="http://schemas.openxmlformats.org/officeDocument/2006/relationships/tags" Target="../tags/tag417.xml"/><Relationship Id="rId2" Type="http://schemas.openxmlformats.org/officeDocument/2006/relationships/tags" Target="../tags/tag416.xml"/><Relationship Id="rId1" Type="http://schemas.openxmlformats.org/officeDocument/2006/relationships/tags" Target="../tags/tag415.xml"/></Relationships>
</file>

<file path=ppt/slides/_rels/slide10.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470.xml"/><Relationship Id="rId7" Type="http://schemas.openxmlformats.org/officeDocument/2006/relationships/tags" Target="../tags/tag469.xml"/><Relationship Id="rId6" Type="http://schemas.openxmlformats.org/officeDocument/2006/relationships/tags" Target="../tags/tag468.xml"/><Relationship Id="rId5" Type="http://schemas.openxmlformats.org/officeDocument/2006/relationships/tags" Target="../tags/tag467.xml"/><Relationship Id="rId4" Type="http://schemas.openxmlformats.org/officeDocument/2006/relationships/tags" Target="../tags/tag466.xml"/><Relationship Id="rId3" Type="http://schemas.openxmlformats.org/officeDocument/2006/relationships/image" Target="../media/image5.png"/><Relationship Id="rId2" Type="http://schemas.openxmlformats.org/officeDocument/2006/relationships/tags" Target="../tags/tag465.xml"/><Relationship Id="rId11" Type="http://schemas.openxmlformats.org/officeDocument/2006/relationships/slideLayout" Target="../slideLayouts/slideLayout18.xml"/><Relationship Id="rId10" Type="http://schemas.openxmlformats.org/officeDocument/2006/relationships/tags" Target="../tags/tag471.xml"/><Relationship Id="rId1" Type="http://schemas.openxmlformats.org/officeDocument/2006/relationships/tags" Target="../tags/tag464.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77.xml"/><Relationship Id="rId6" Type="http://schemas.openxmlformats.org/officeDocument/2006/relationships/tags" Target="../tags/tag476.xml"/><Relationship Id="rId5" Type="http://schemas.openxmlformats.org/officeDocument/2006/relationships/tags" Target="../tags/tag475.xml"/><Relationship Id="rId4" Type="http://schemas.openxmlformats.org/officeDocument/2006/relationships/tags" Target="../tags/tag474.xml"/><Relationship Id="rId3" Type="http://schemas.openxmlformats.org/officeDocument/2006/relationships/image" Target="../media/image5.png"/><Relationship Id="rId2" Type="http://schemas.openxmlformats.org/officeDocument/2006/relationships/tags" Target="../tags/tag473.xml"/><Relationship Id="rId1" Type="http://schemas.openxmlformats.org/officeDocument/2006/relationships/tags" Target="../tags/tag472.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82.xml"/><Relationship Id="rId5" Type="http://schemas.openxmlformats.org/officeDocument/2006/relationships/tags" Target="../tags/tag481.xml"/><Relationship Id="rId4" Type="http://schemas.openxmlformats.org/officeDocument/2006/relationships/tags" Target="../tags/tag480.xml"/><Relationship Id="rId3" Type="http://schemas.openxmlformats.org/officeDocument/2006/relationships/tags" Target="../tags/tag479.xml"/><Relationship Id="rId2" Type="http://schemas.openxmlformats.org/officeDocument/2006/relationships/image" Target="../media/image5.png"/><Relationship Id="rId1" Type="http://schemas.openxmlformats.org/officeDocument/2006/relationships/tags" Target="../tags/tag478.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87.xml"/><Relationship Id="rId5" Type="http://schemas.openxmlformats.org/officeDocument/2006/relationships/tags" Target="../tags/tag486.xml"/><Relationship Id="rId4" Type="http://schemas.openxmlformats.org/officeDocument/2006/relationships/tags" Target="../tags/tag485.xml"/><Relationship Id="rId3" Type="http://schemas.openxmlformats.org/officeDocument/2006/relationships/image" Target="../media/image5.png"/><Relationship Id="rId2" Type="http://schemas.openxmlformats.org/officeDocument/2006/relationships/tags" Target="../tags/tag484.xml"/><Relationship Id="rId1" Type="http://schemas.openxmlformats.org/officeDocument/2006/relationships/tags" Target="../tags/tag483.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35.xml"/><Relationship Id="rId3" Type="http://schemas.openxmlformats.org/officeDocument/2006/relationships/tags" Target="../tags/tag490.xml"/><Relationship Id="rId2" Type="http://schemas.openxmlformats.org/officeDocument/2006/relationships/tags" Target="../tags/tag489.xml"/><Relationship Id="rId1" Type="http://schemas.openxmlformats.org/officeDocument/2006/relationships/tags" Target="../tags/tag488.xml"/></Relationships>
</file>

<file path=ppt/slides/_rels/slide15.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tags" Target="../tags/tag497.xml"/><Relationship Id="rId7" Type="http://schemas.openxmlformats.org/officeDocument/2006/relationships/tags" Target="../tags/tag496.xml"/><Relationship Id="rId6" Type="http://schemas.openxmlformats.org/officeDocument/2006/relationships/tags" Target="../tags/tag495.xml"/><Relationship Id="rId5" Type="http://schemas.openxmlformats.org/officeDocument/2006/relationships/tags" Target="../tags/tag494.xml"/><Relationship Id="rId4" Type="http://schemas.openxmlformats.org/officeDocument/2006/relationships/tags" Target="../tags/tag493.xml"/><Relationship Id="rId3" Type="http://schemas.openxmlformats.org/officeDocument/2006/relationships/tags" Target="../tags/tag492.xml"/><Relationship Id="rId2" Type="http://schemas.openxmlformats.org/officeDocument/2006/relationships/image" Target="../media/image5.png"/><Relationship Id="rId12" Type="http://schemas.openxmlformats.org/officeDocument/2006/relationships/slideLayout" Target="../slideLayouts/slideLayout18.xml"/><Relationship Id="rId11" Type="http://schemas.openxmlformats.org/officeDocument/2006/relationships/tags" Target="../tags/tag498.xml"/><Relationship Id="rId10" Type="http://schemas.openxmlformats.org/officeDocument/2006/relationships/image" Target="../media/image9.png"/><Relationship Id="rId1" Type="http://schemas.openxmlformats.org/officeDocument/2006/relationships/tags" Target="../tags/tag491.xml"/></Relationships>
</file>

<file path=ppt/slides/_rels/slide16.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tags" Target="../tags/tag505.xml"/><Relationship Id="rId7" Type="http://schemas.openxmlformats.org/officeDocument/2006/relationships/tags" Target="../tags/tag504.xml"/><Relationship Id="rId6" Type="http://schemas.openxmlformats.org/officeDocument/2006/relationships/tags" Target="../tags/tag503.xml"/><Relationship Id="rId5" Type="http://schemas.openxmlformats.org/officeDocument/2006/relationships/tags" Target="../tags/tag502.xml"/><Relationship Id="rId4" Type="http://schemas.openxmlformats.org/officeDocument/2006/relationships/tags" Target="../tags/tag501.xml"/><Relationship Id="rId3" Type="http://schemas.openxmlformats.org/officeDocument/2006/relationships/tags" Target="../tags/tag500.xml"/><Relationship Id="rId2" Type="http://schemas.openxmlformats.org/officeDocument/2006/relationships/image" Target="../media/image5.png"/><Relationship Id="rId11" Type="http://schemas.openxmlformats.org/officeDocument/2006/relationships/slideLayout" Target="../slideLayouts/slideLayout18.xml"/><Relationship Id="rId10" Type="http://schemas.openxmlformats.org/officeDocument/2006/relationships/tags" Target="../tags/tag506.xml"/><Relationship Id="rId1" Type="http://schemas.openxmlformats.org/officeDocument/2006/relationships/tags" Target="../tags/tag499.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511.xml"/><Relationship Id="rId5" Type="http://schemas.openxmlformats.org/officeDocument/2006/relationships/tags" Target="../tags/tag510.xml"/><Relationship Id="rId4" Type="http://schemas.openxmlformats.org/officeDocument/2006/relationships/tags" Target="../tags/tag509.xml"/><Relationship Id="rId3" Type="http://schemas.openxmlformats.org/officeDocument/2006/relationships/tags" Target="../tags/tag508.xml"/><Relationship Id="rId2" Type="http://schemas.openxmlformats.org/officeDocument/2006/relationships/image" Target="../media/image5.png"/><Relationship Id="rId1" Type="http://schemas.openxmlformats.org/officeDocument/2006/relationships/tags" Target="../tags/tag507.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514.xml"/><Relationship Id="rId2" Type="http://schemas.openxmlformats.org/officeDocument/2006/relationships/tags" Target="../tags/tag513.xml"/><Relationship Id="rId1" Type="http://schemas.openxmlformats.org/officeDocument/2006/relationships/tags" Target="../tags/tag512.xml"/></Relationships>
</file>

<file path=ppt/slides/_rels/slide2.xml.rels><?xml version="1.0" encoding="UTF-8" standalone="yes"?>
<Relationships xmlns="http://schemas.openxmlformats.org/package/2006/relationships"><Relationship Id="rId9" Type="http://schemas.openxmlformats.org/officeDocument/2006/relationships/tags" Target="../tags/tag426.xml"/><Relationship Id="rId8" Type="http://schemas.openxmlformats.org/officeDocument/2006/relationships/tags" Target="../tags/tag425.xml"/><Relationship Id="rId7" Type="http://schemas.openxmlformats.org/officeDocument/2006/relationships/tags" Target="../tags/tag424.xml"/><Relationship Id="rId6" Type="http://schemas.openxmlformats.org/officeDocument/2006/relationships/tags" Target="../tags/tag423.xml"/><Relationship Id="rId5" Type="http://schemas.openxmlformats.org/officeDocument/2006/relationships/tags" Target="../tags/tag422.xml"/><Relationship Id="rId4" Type="http://schemas.openxmlformats.org/officeDocument/2006/relationships/tags" Target="../tags/tag421.xml"/><Relationship Id="rId3" Type="http://schemas.openxmlformats.org/officeDocument/2006/relationships/tags" Target="../tags/tag420.xml"/><Relationship Id="rId2" Type="http://schemas.openxmlformats.org/officeDocument/2006/relationships/tags" Target="../tags/tag419.xml"/><Relationship Id="rId10" Type="http://schemas.openxmlformats.org/officeDocument/2006/relationships/slideLayout" Target="../slideLayouts/slideLayout36.xml"/><Relationship Id="rId1" Type="http://schemas.openxmlformats.org/officeDocument/2006/relationships/tags" Target="../tags/tag418.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5.xml"/><Relationship Id="rId3" Type="http://schemas.openxmlformats.org/officeDocument/2006/relationships/tags" Target="../tags/tag429.xml"/><Relationship Id="rId2" Type="http://schemas.openxmlformats.org/officeDocument/2006/relationships/tags" Target="../tags/tag428.xml"/><Relationship Id="rId1" Type="http://schemas.openxmlformats.org/officeDocument/2006/relationships/tags" Target="../tags/tag427.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34.xml"/><Relationship Id="rId5" Type="http://schemas.openxmlformats.org/officeDocument/2006/relationships/tags" Target="../tags/tag433.xml"/><Relationship Id="rId4" Type="http://schemas.openxmlformats.org/officeDocument/2006/relationships/image" Target="../media/image5.png"/><Relationship Id="rId3" Type="http://schemas.openxmlformats.org/officeDocument/2006/relationships/tags" Target="../tags/tag432.xml"/><Relationship Id="rId2" Type="http://schemas.openxmlformats.org/officeDocument/2006/relationships/tags" Target="../tags/tag431.xml"/><Relationship Id="rId1" Type="http://schemas.openxmlformats.org/officeDocument/2006/relationships/tags" Target="../tags/tag430.xml"/></Relationships>
</file>

<file path=ppt/slides/_rels/slide5.xml.rels><?xml version="1.0" encoding="UTF-8" standalone="yes"?>
<Relationships xmlns="http://schemas.openxmlformats.org/package/2006/relationships"><Relationship Id="rId9" Type="http://schemas.openxmlformats.org/officeDocument/2006/relationships/tags" Target="../tags/tag440.xml"/><Relationship Id="rId8" Type="http://schemas.openxmlformats.org/officeDocument/2006/relationships/tags" Target="../tags/tag439.xml"/><Relationship Id="rId7" Type="http://schemas.openxmlformats.org/officeDocument/2006/relationships/image" Target="../media/image6.png"/><Relationship Id="rId6" Type="http://schemas.openxmlformats.org/officeDocument/2006/relationships/tags" Target="../tags/tag438.xml"/><Relationship Id="rId5" Type="http://schemas.openxmlformats.org/officeDocument/2006/relationships/tags" Target="../tags/tag437.xml"/><Relationship Id="rId4" Type="http://schemas.openxmlformats.org/officeDocument/2006/relationships/tags" Target="../tags/tag436.xml"/><Relationship Id="rId3" Type="http://schemas.openxmlformats.org/officeDocument/2006/relationships/image" Target="../media/image5.png"/><Relationship Id="rId2" Type="http://schemas.openxmlformats.org/officeDocument/2006/relationships/tags" Target="../tags/tag435.xml"/><Relationship Id="rId11" Type="http://schemas.openxmlformats.org/officeDocument/2006/relationships/slideLayout" Target="../slideLayouts/slideLayout18.xml"/><Relationship Id="rId10" Type="http://schemas.openxmlformats.org/officeDocument/2006/relationships/tags" Target="../tags/tag441.xml"/><Relationship Id="rId1" Type="http://schemas.openxmlformats.org/officeDocument/2006/relationships/tags" Target="../tags/tag434.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image" Target="../media/image5.png"/><Relationship Id="rId2" Type="http://schemas.openxmlformats.org/officeDocument/2006/relationships/tags" Target="../tags/tag443.xml"/><Relationship Id="rId1" Type="http://schemas.openxmlformats.org/officeDocument/2006/relationships/tags" Target="../tags/tag442.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image" Target="../media/image5.png"/><Relationship Id="rId1" Type="http://schemas.openxmlformats.org/officeDocument/2006/relationships/tags" Target="../tags/tag447.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57.xml"/><Relationship Id="rId6" Type="http://schemas.openxmlformats.org/officeDocument/2006/relationships/tags" Target="../tags/tag456.xml"/><Relationship Id="rId5" Type="http://schemas.openxmlformats.org/officeDocument/2006/relationships/tags" Target="../tags/tag455.xml"/><Relationship Id="rId4" Type="http://schemas.openxmlformats.org/officeDocument/2006/relationships/tags" Target="../tags/tag454.xml"/><Relationship Id="rId3" Type="http://schemas.openxmlformats.org/officeDocument/2006/relationships/image" Target="../media/image5.png"/><Relationship Id="rId2" Type="http://schemas.openxmlformats.org/officeDocument/2006/relationships/tags" Target="../tags/tag453.xml"/><Relationship Id="rId1" Type="http://schemas.openxmlformats.org/officeDocument/2006/relationships/tags" Target="../tags/tag452.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63.xml"/><Relationship Id="rId6" Type="http://schemas.openxmlformats.org/officeDocument/2006/relationships/tags" Target="../tags/tag462.xml"/><Relationship Id="rId5" Type="http://schemas.openxmlformats.org/officeDocument/2006/relationships/tags" Target="../tags/tag461.xml"/><Relationship Id="rId4" Type="http://schemas.openxmlformats.org/officeDocument/2006/relationships/tags" Target="../tags/tag460.xml"/><Relationship Id="rId3" Type="http://schemas.openxmlformats.org/officeDocument/2006/relationships/image" Target="../media/image5.png"/><Relationship Id="rId2" Type="http://schemas.openxmlformats.org/officeDocument/2006/relationships/tags" Target="../tags/tag459.xml"/><Relationship Id="rId1" Type="http://schemas.openxmlformats.org/officeDocument/2006/relationships/tags" Target="../tags/tag45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ph type="ctrTitle" idx="16388"/>
            <p:custDataLst>
              <p:tags r:id="rId1"/>
            </p:custDataLst>
          </p:nvPr>
        </p:nvSpPr>
        <p:spPr/>
        <p:txBody>
          <a:bodyPr/>
          <a:p>
            <a:r>
              <a:rPr lang="zh-CN" altLang="en-US"/>
              <a:t>项目四 营运管理</a:t>
            </a:r>
            <a:endParaRPr lang="zh-CN" altLang="en-US"/>
          </a:p>
        </p:txBody>
      </p:sp>
      <p:sp>
        <p:nvSpPr>
          <p:cNvPr id="4" name="署名占位符 10"/>
          <p:cNvSpPr>
            <a:spLocks noGrp="1"/>
          </p:cNvSpPr>
          <p:nvPr>
            <p:ph type="body" sz="quarter" idx="16390"/>
            <p:custDataLst>
              <p:tags r:id="rId2"/>
            </p:custDataLst>
          </p:nvPr>
        </p:nvSpPr>
        <p:spPr/>
        <p:txBody>
          <a:bodyPr>
            <a:normAutofit/>
          </a:bodyPr>
          <a:p>
            <a:r>
              <a:rPr lang="zh-CN" altLang="en-US">
                <a:solidFill>
                  <a:srgbClr val="FFFFFF"/>
                </a:solidFill>
              </a:rPr>
              <a:t>主   讲</a:t>
            </a:r>
            <a:r>
              <a:rPr lang="zh-CN" altLang="en-US"/>
              <a:t>：</a:t>
            </a:r>
            <a:endParaRPr lang="zh-CN" altLang="en-US"/>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1309142"/>
            <a:ext cx="10972800" cy="609600"/>
          </a:xfrm>
        </p:spPr>
        <p:txBody>
          <a:bodyPr/>
          <a:p>
            <a:r>
              <a:rPr lang="zh-CN" altLang="en-US">
                <a:cs typeface="Arial" panose="020B0604020202020204" pitchFamily="34" charset="0"/>
              </a:rPr>
              <a:t>三、零部件自制还是外购的决策</a:t>
            </a:r>
            <a:endParaRPr lang="zh-CN" altLang="en-US">
              <a:cs typeface="Arial" panose="020B0604020202020204" pitchFamily="34" charset="0"/>
            </a:endParaRPr>
          </a:p>
        </p:txBody>
      </p:sp>
      <p:pic>
        <p:nvPicPr>
          <p:cNvPr id="3" name="内容占位符 2" descr="3af8d192-81ac-11f0-be4c-e24abb41595b"/>
          <p:cNvPicPr>
            <a:picLocks noChangeAspect="1"/>
          </p:cNvPicPr>
          <p:nvPr>
            <p:ph idx="16390"/>
            <p:custDataLst>
              <p:tags r:id="rId2"/>
            </p:custDataLst>
          </p:nvPr>
        </p:nvPicPr>
        <p:blipFill>
          <a:blip r:embed="rId3"/>
          <a:srcRect t="41865" b="41865"/>
          <a:stretch>
            <a:fillRect/>
          </a:stretch>
        </p:blipFill>
        <p:spPr>
          <a:xfrm>
            <a:off x="609600" y="609600"/>
            <a:ext cx="10972800" cy="446334"/>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p:spPr>
      </p:pic>
      <p:sp>
        <p:nvSpPr>
          <p:cNvPr id="7" name="装饰  5"/>
          <p:cNvSpPr>
            <a:spLocks noGrp="1"/>
          </p:cNvSpPr>
          <p:nvPr>
            <p:ph type="body" idx="16392"/>
            <p:custDataLst>
              <p:tags r:id="rId4"/>
            </p:custDataLst>
          </p:nvPr>
        </p:nvSpPr>
        <p:spPr>
          <a:xfrm>
            <a:off x="609576" y="2175614"/>
            <a:ext cx="50782" cy="2967945"/>
          </a:xfrm>
        </p:spPr>
        <p:txBody>
          <a:bodyPr/>
          <a:p>
            <a:r>
              <a:rPr lang="zh-CN" altLang="en-US"/>
              <a:t> </a:t>
            </a:r>
            <a:endParaRPr lang="zh-CN" altLang="en-US"/>
          </a:p>
        </p:txBody>
      </p:sp>
      <p:sp>
        <p:nvSpPr>
          <p:cNvPr id="8" name="文本占位符 7"/>
          <p:cNvSpPr>
            <a:spLocks noGrp="1"/>
          </p:cNvSpPr>
          <p:nvPr>
            <p:ph type="body" idx="16388"/>
            <p:custDataLst>
              <p:tags r:id="rId5"/>
            </p:custDataLst>
          </p:nvPr>
        </p:nvSpPr>
        <p:spPr>
          <a:xfrm>
            <a:off x="761976" y="2175614"/>
            <a:ext cx="10820368" cy="366881"/>
          </a:xfrm>
        </p:spPr>
        <p:txBody>
          <a:bodyPr>
            <a:normAutofit fontScale="80000"/>
          </a:bodyPr>
          <a:p>
            <a:r>
              <a:rPr lang="en-US" altLang="zh-CN"/>
              <a:t>1.</a:t>
            </a:r>
            <a:r>
              <a:rPr lang="zh-CN" altLang="en-US"/>
              <a:t>零部件需求量确定时自制或外购的决策</a:t>
            </a:r>
            <a:endParaRPr lang="zh-CN" altLang="en-US"/>
          </a:p>
        </p:txBody>
      </p:sp>
      <p:sp>
        <p:nvSpPr>
          <p:cNvPr id="9" name="文本占位符 8"/>
          <p:cNvSpPr>
            <a:spLocks noGrp="1"/>
          </p:cNvSpPr>
          <p:nvPr>
            <p:ph type="body" idx="16389"/>
            <p:custDataLst>
              <p:tags r:id="rId6"/>
            </p:custDataLst>
          </p:nvPr>
        </p:nvSpPr>
        <p:spPr>
          <a:xfrm>
            <a:off x="761976" y="2683614"/>
            <a:ext cx="10820368" cy="2459945"/>
          </a:xfrm>
        </p:spPr>
        <p:txBody>
          <a:bodyPr>
            <a:noAutofit/>
          </a:bodyPr>
          <a:p>
            <a:r>
              <a:rPr lang="zh-CN" altLang="en-US" b="1"/>
              <a:t>差别成本分析法</a:t>
            </a:r>
            <a:r>
              <a:rPr lang="zh-CN" altLang="en-US"/>
              <a:t>是指在短期经营决策中，当备选方案的相关收入均为零时，通过比较各方案的相关成本，以成本最小化为优的原则，做出最终决策的一种方法。</a:t>
            </a:r>
            <a:endParaRPr lang="zh-CN" altLang="en-US"/>
          </a:p>
        </p:txBody>
      </p:sp>
      <p:sp>
        <p:nvSpPr>
          <p:cNvPr id="4" name="文本占位符 7"/>
          <p:cNvSpPr>
            <a:spLocks noGrp="1"/>
          </p:cNvSpPr>
          <p:nvPr>
            <p:custDataLst>
              <p:tags r:id="rId7"/>
            </p:custDataLst>
          </p:nvPr>
        </p:nvSpPr>
        <p:spPr>
          <a:xfrm>
            <a:off x="762020" y="3389379"/>
            <a:ext cx="10820368" cy="366881"/>
          </a:xfrm>
          <a:prstGeom prst="rect">
            <a:avLst/>
          </a:prstGeom>
          <a:noFill/>
        </p:spPr>
        <p:txBody>
          <a:bodyPr vert="horz" wrap="square" lIns="0" tIns="0" rIns="0" bIns="0" rtlCol="0" anchor="t">
            <a:normAutofit fontScale="80000"/>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85000"/>
                    <a:lumOff val="1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2. </a:t>
            </a:r>
            <a:r>
              <a:rPr lang="zh-CN" altLang="en-US"/>
              <a:t>零部件需求量不确定时自制或外购的决策</a:t>
            </a:r>
            <a:endParaRPr lang="zh-CN" altLang="en-US"/>
          </a:p>
        </p:txBody>
      </p:sp>
      <p:sp>
        <p:nvSpPr>
          <p:cNvPr id="5" name="文本占位符 8"/>
          <p:cNvSpPr>
            <a:spLocks noGrp="1"/>
          </p:cNvSpPr>
          <p:nvPr>
            <p:custDataLst>
              <p:tags r:id="rId8"/>
            </p:custDataLst>
          </p:nvPr>
        </p:nvSpPr>
        <p:spPr>
          <a:xfrm>
            <a:off x="762020" y="3756255"/>
            <a:ext cx="10820368" cy="1387305"/>
          </a:xfrm>
          <a:prstGeom prst="rect">
            <a:avLst/>
          </a:prstGeom>
          <a:noFill/>
        </p:spPr>
        <p:txBody>
          <a:bodyPr vert="horz" wrap="square"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85000"/>
                    <a:lumOff val="1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t>成本无差别点法</a:t>
            </a:r>
            <a:r>
              <a:rPr lang="zh-CN" altLang="en-US"/>
              <a:t>是指各备选方案的相关收入均为零，相关业务量为不确定因素时，通过判断处于不同水平上的业务量与成本无差别点业务量之间的关系，做出互斥方案决策时的一种方法。当业务量小于成本无差别点业务量时，固定成本较低的方案为优；当业务量大于成本无差别点业务量时，固定成本较高的方案为优。</a:t>
            </a:r>
            <a:endParaRPr lang="zh-CN" altLang="en-US"/>
          </a:p>
          <a:p>
            <a:r>
              <a:rPr lang="zh-CN" altLang="en-US"/>
              <a:t>（</a:t>
            </a:r>
            <a:r>
              <a:rPr lang="en-US" altLang="zh-CN"/>
              <a:t>1</a:t>
            </a:r>
            <a:r>
              <a:rPr lang="zh-CN" altLang="en-US"/>
              <a:t>）外购价格不具有弹性时的决策。       （</a:t>
            </a:r>
            <a:r>
              <a:rPr lang="en-US" altLang="zh-CN"/>
              <a:t>2</a:t>
            </a:r>
            <a:r>
              <a:rPr lang="zh-CN" altLang="en-US"/>
              <a:t>）外购价格具有弹性时的决策。</a:t>
            </a:r>
            <a:endParaRPr lang="zh-CN" altLang="en-US"/>
          </a:p>
        </p:txBody>
      </p:sp>
      <p:pic>
        <p:nvPicPr>
          <p:cNvPr id="6" name="图片 5" descr="post_object_image_346353116"/>
          <p:cNvPicPr>
            <a:picLocks noChangeAspect="1"/>
          </p:cNvPicPr>
          <p:nvPr/>
        </p:nvPicPr>
        <p:blipFill>
          <a:blip r:embed="rId9"/>
          <a:stretch>
            <a:fillRect/>
          </a:stretch>
        </p:blipFill>
        <p:spPr>
          <a:xfrm>
            <a:off x="2046657" y="5143559"/>
            <a:ext cx="6438900" cy="714375"/>
          </a:xfrm>
          <a:prstGeom prst="rect">
            <a:avLst/>
          </a:prstGeom>
        </p:spPr>
      </p:pic>
    </p:spTree>
    <p:custDataLst>
      <p:tags r:id="rId10"/>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1309142"/>
            <a:ext cx="10972800" cy="609600"/>
          </a:xfrm>
        </p:spPr>
        <p:txBody>
          <a:bodyPr/>
          <a:p>
            <a:r>
              <a:rPr lang="zh-CN" altLang="en-US">
                <a:cs typeface="Arial" panose="020B0604020202020204" pitchFamily="34" charset="0"/>
              </a:rPr>
              <a:t>四、是否接受低价追加订货的决策</a:t>
            </a:r>
            <a:endParaRPr lang="zh-CN" altLang="en-US">
              <a:cs typeface="Arial" panose="020B0604020202020204" pitchFamily="34" charset="0"/>
            </a:endParaRPr>
          </a:p>
        </p:txBody>
      </p:sp>
      <p:pic>
        <p:nvPicPr>
          <p:cNvPr id="3" name="内容占位符 2" descr="3af8d192-81ac-11f0-be4c-e24abb41595b"/>
          <p:cNvPicPr>
            <a:picLocks noChangeAspect="1"/>
          </p:cNvPicPr>
          <p:nvPr>
            <p:ph idx="16390"/>
            <p:custDataLst>
              <p:tags r:id="rId2"/>
            </p:custDataLst>
          </p:nvPr>
        </p:nvPicPr>
        <p:blipFill>
          <a:blip r:embed="rId3"/>
          <a:srcRect t="41865" b="41865"/>
          <a:stretch>
            <a:fillRect/>
          </a:stretch>
        </p:blipFill>
        <p:spPr>
          <a:xfrm>
            <a:off x="609600" y="609600"/>
            <a:ext cx="10972800" cy="446334"/>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p:spPr>
      </p:pic>
      <p:sp>
        <p:nvSpPr>
          <p:cNvPr id="7" name="装饰  5"/>
          <p:cNvSpPr>
            <a:spLocks noGrp="1"/>
          </p:cNvSpPr>
          <p:nvPr>
            <p:ph type="body" idx="16392"/>
            <p:custDataLst>
              <p:tags r:id="rId4"/>
            </p:custDataLst>
          </p:nvPr>
        </p:nvSpPr>
        <p:spPr>
          <a:xfrm>
            <a:off x="609576" y="2175614"/>
            <a:ext cx="50782" cy="1732985"/>
          </a:xfrm>
        </p:spPr>
        <p:txBody>
          <a:bodyPr/>
          <a:p>
            <a:r>
              <a:rPr lang="zh-CN" altLang="en-US"/>
              <a:t> </a:t>
            </a:r>
            <a:endParaRPr lang="zh-CN" altLang="en-US"/>
          </a:p>
        </p:txBody>
      </p:sp>
      <p:sp>
        <p:nvSpPr>
          <p:cNvPr id="8" name="文本占位符 7"/>
          <p:cNvSpPr>
            <a:spLocks noGrp="1"/>
          </p:cNvSpPr>
          <p:nvPr>
            <p:ph type="body" idx="16388"/>
            <p:custDataLst>
              <p:tags r:id="rId5"/>
            </p:custDataLst>
          </p:nvPr>
        </p:nvSpPr>
        <p:spPr>
          <a:xfrm>
            <a:off x="761976" y="2175614"/>
            <a:ext cx="10820368" cy="366881"/>
          </a:xfrm>
        </p:spPr>
        <p:txBody>
          <a:bodyPr>
            <a:normAutofit fontScale="80000"/>
          </a:bodyPr>
          <a:p>
            <a:r>
              <a:rPr lang="en-US" altLang="zh-CN"/>
              <a:t>1.</a:t>
            </a:r>
            <a:r>
              <a:rPr lang="zh-CN" altLang="en-US"/>
              <a:t>简单条件下的低价订货决策</a:t>
            </a:r>
            <a:endParaRPr lang="zh-CN" altLang="en-US"/>
          </a:p>
        </p:txBody>
      </p:sp>
      <p:sp>
        <p:nvSpPr>
          <p:cNvPr id="9" name="文本占位符 8"/>
          <p:cNvSpPr>
            <a:spLocks noGrp="1"/>
          </p:cNvSpPr>
          <p:nvPr>
            <p:ph type="body" idx="16389"/>
            <p:custDataLst>
              <p:tags r:id="rId6"/>
            </p:custDataLst>
          </p:nvPr>
        </p:nvSpPr>
        <p:spPr>
          <a:xfrm>
            <a:off x="761976" y="2683614"/>
            <a:ext cx="10820368" cy="1323782"/>
          </a:xfrm>
        </p:spPr>
        <p:txBody>
          <a:bodyPr>
            <a:noAutofit/>
          </a:bodyPr>
          <a:p>
            <a:r>
              <a:rPr lang="zh-CN" altLang="en-US"/>
              <a:t>简单条件下的低价订货决策必须同时符合以下三个条件：</a:t>
            </a:r>
            <a:r>
              <a:rPr lang="en-US" altLang="en-US"/>
              <a:t>①</a:t>
            </a:r>
            <a:r>
              <a:rPr lang="zh-CN" altLang="en-US"/>
              <a:t>追加订货不冲击正常的生产计划，即企业只是利用剩余生产能力追加订货的生产。</a:t>
            </a:r>
            <a:r>
              <a:rPr lang="en-US" altLang="en-US"/>
              <a:t>②</a:t>
            </a:r>
            <a:r>
              <a:rPr lang="zh-CN" altLang="en-US"/>
              <a:t>追加订货的生产不需要追加专属成本。</a:t>
            </a:r>
            <a:r>
              <a:rPr lang="en-US" altLang="en-US"/>
              <a:t>③</a:t>
            </a:r>
            <a:r>
              <a:rPr lang="zh-CN" altLang="en-US"/>
              <a:t>企业的剩余生产能力无法转移。</a:t>
            </a:r>
            <a:endParaRPr lang="zh-CN" altLang="en-US"/>
          </a:p>
          <a:p>
            <a:r>
              <a:rPr lang="zh-CN" altLang="en-US"/>
              <a:t>在满足以上三个条件的情况下，只要低价订货的销售单价大于该产品的单位变动成本，也就是说，该批低价订货的单位边际贡献大于零，企业就可以做出接受订单的决策。</a:t>
            </a:r>
            <a:endParaRPr lang="zh-CN" altLang="en-US"/>
          </a:p>
        </p:txBody>
      </p:sp>
    </p:spTree>
    <p:custDataLst>
      <p:tags r:id="rId7"/>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3af8d192-81ac-11f0-be4c-e24abb41595b"/>
          <p:cNvPicPr>
            <a:picLocks noChangeAspect="1"/>
          </p:cNvPicPr>
          <p:nvPr>
            <p:ph idx="16390"/>
            <p:custDataLst>
              <p:tags r:id="rId1"/>
            </p:custDataLst>
          </p:nvPr>
        </p:nvPicPr>
        <p:blipFill>
          <a:blip r:embed="rId2"/>
          <a:srcRect t="41865" b="41865"/>
          <a:stretch>
            <a:fillRect/>
          </a:stretch>
        </p:blipFill>
        <p:spPr>
          <a:xfrm>
            <a:off x="609600" y="609600"/>
            <a:ext cx="10972800" cy="446334"/>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p:spPr>
      </p:pic>
      <p:sp>
        <p:nvSpPr>
          <p:cNvPr id="7" name="装饰  5"/>
          <p:cNvSpPr>
            <a:spLocks noGrp="1"/>
          </p:cNvSpPr>
          <p:nvPr>
            <p:ph type="body" idx="16392"/>
            <p:custDataLst>
              <p:tags r:id="rId3"/>
            </p:custDataLst>
          </p:nvPr>
        </p:nvSpPr>
        <p:spPr>
          <a:xfrm>
            <a:off x="688613" y="1543314"/>
            <a:ext cx="40902" cy="2365285"/>
          </a:xfrm>
        </p:spPr>
        <p:txBody>
          <a:bodyPr/>
          <a:p>
            <a:r>
              <a:rPr lang="zh-CN" altLang="en-US"/>
              <a:t> </a:t>
            </a:r>
            <a:endParaRPr lang="zh-CN" altLang="en-US"/>
          </a:p>
        </p:txBody>
      </p:sp>
      <p:sp>
        <p:nvSpPr>
          <p:cNvPr id="8" name="文本占位符 7"/>
          <p:cNvSpPr>
            <a:spLocks noGrp="1"/>
          </p:cNvSpPr>
          <p:nvPr>
            <p:ph type="body" idx="16388"/>
            <p:custDataLst>
              <p:tags r:id="rId4"/>
            </p:custDataLst>
          </p:nvPr>
        </p:nvSpPr>
        <p:spPr>
          <a:xfrm>
            <a:off x="841013" y="1543314"/>
            <a:ext cx="10820368" cy="366881"/>
          </a:xfrm>
        </p:spPr>
        <p:txBody>
          <a:bodyPr>
            <a:normAutofit fontScale="80000"/>
          </a:bodyPr>
          <a:p>
            <a:r>
              <a:rPr lang="en-US" altLang="zh-CN"/>
              <a:t>2.</a:t>
            </a:r>
            <a:r>
              <a:rPr lang="zh-CN" altLang="en-US"/>
              <a:t>复杂条件下的低价订货决策</a:t>
            </a:r>
            <a:endParaRPr lang="zh-CN" altLang="en-US"/>
          </a:p>
        </p:txBody>
      </p:sp>
      <p:sp>
        <p:nvSpPr>
          <p:cNvPr id="9" name="文本占位符 8"/>
          <p:cNvSpPr>
            <a:spLocks noGrp="1"/>
          </p:cNvSpPr>
          <p:nvPr>
            <p:ph type="body" idx="16389"/>
            <p:custDataLst>
              <p:tags r:id="rId5"/>
            </p:custDataLst>
          </p:nvPr>
        </p:nvSpPr>
        <p:spPr>
          <a:xfrm>
            <a:off x="841013" y="2051314"/>
            <a:ext cx="10820368" cy="1926443"/>
          </a:xfrm>
        </p:spPr>
        <p:txBody>
          <a:bodyPr>
            <a:noAutofit/>
          </a:bodyPr>
          <a:p>
            <a:r>
              <a:rPr lang="zh-CN" altLang="en-US"/>
              <a:t>（</a:t>
            </a:r>
            <a:r>
              <a:rPr lang="en-US" altLang="zh-CN"/>
              <a:t>1</a:t>
            </a:r>
            <a:r>
              <a:rPr lang="zh-CN" altLang="en-US"/>
              <a:t>）企业的剩余生产能力无法转移，但追加订货会冲击正常生产计划，不需追加专属成本。</a:t>
            </a:r>
            <a:endParaRPr lang="zh-CN" altLang="en-US"/>
          </a:p>
          <a:p>
            <a:r>
              <a:rPr lang="zh-CN" altLang="en-US"/>
              <a:t>（</a:t>
            </a:r>
            <a:r>
              <a:rPr lang="en-US" altLang="zh-CN"/>
              <a:t>2</a:t>
            </a:r>
            <a:r>
              <a:rPr lang="zh-CN" altLang="en-US"/>
              <a:t>）企业的剩余生产能力无法转移，追加订货不会冲击正常生产计划，但需追加专属成本。</a:t>
            </a:r>
            <a:endParaRPr lang="zh-CN" altLang="en-US"/>
          </a:p>
          <a:p>
            <a:r>
              <a:rPr lang="zh-CN" altLang="en-US"/>
              <a:t>（</a:t>
            </a:r>
            <a:r>
              <a:rPr lang="en-US" altLang="zh-CN"/>
              <a:t>3</a:t>
            </a:r>
            <a:r>
              <a:rPr lang="zh-CN" altLang="en-US"/>
              <a:t>）企业的剩余生产能力可以转移，追加订货不会冲击正常生产计划，也不需追加专属成本。</a:t>
            </a:r>
            <a:endParaRPr lang="zh-CN" altLang="en-US"/>
          </a:p>
          <a:p>
            <a:r>
              <a:rPr lang="zh-CN" altLang="en-US"/>
              <a:t>（</a:t>
            </a:r>
            <a:r>
              <a:rPr lang="en-US" altLang="zh-CN"/>
              <a:t>4</a:t>
            </a:r>
            <a:r>
              <a:rPr lang="zh-CN" altLang="en-US"/>
              <a:t>）以上三种情况的相互组合。</a:t>
            </a:r>
            <a:endParaRPr lang="zh-CN" altLang="en-US"/>
          </a:p>
          <a:p>
            <a:r>
              <a:rPr lang="zh-CN" altLang="en-US"/>
              <a:t>在不同的情况下，应充分考虑追加订货后相关收入和相关成本，以及与其相关的机会成本和专属成本等因素，采用差别损益分析法进行决策。</a:t>
            </a:r>
            <a:endParaRPr lang="zh-CN" altLang="en-US"/>
          </a:p>
        </p:txBody>
      </p:sp>
    </p:spTree>
    <p:custDataLst>
      <p:tags r:id="rId6"/>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1309142"/>
            <a:ext cx="10972800" cy="609600"/>
          </a:xfrm>
        </p:spPr>
        <p:txBody>
          <a:bodyPr/>
          <a:p>
            <a:r>
              <a:rPr lang="zh-CN" altLang="en-US">
                <a:cs typeface="Arial" panose="020B0604020202020204" pitchFamily="34" charset="0"/>
              </a:rPr>
              <a:t>五、半成品是否进一步加工的决策</a:t>
            </a:r>
            <a:endParaRPr lang="zh-CN" altLang="en-US">
              <a:cs typeface="Arial" panose="020B0604020202020204" pitchFamily="34" charset="0"/>
            </a:endParaRPr>
          </a:p>
        </p:txBody>
      </p:sp>
      <p:pic>
        <p:nvPicPr>
          <p:cNvPr id="3" name="内容占位符 2" descr="3af8d192-81ac-11f0-be4c-e24abb41595b"/>
          <p:cNvPicPr>
            <a:picLocks noChangeAspect="1"/>
          </p:cNvPicPr>
          <p:nvPr>
            <p:ph idx="16390"/>
            <p:custDataLst>
              <p:tags r:id="rId2"/>
            </p:custDataLst>
          </p:nvPr>
        </p:nvPicPr>
        <p:blipFill>
          <a:blip r:embed="rId3"/>
          <a:srcRect t="41865" b="41865"/>
          <a:stretch>
            <a:fillRect/>
          </a:stretch>
        </p:blipFill>
        <p:spPr>
          <a:xfrm>
            <a:off x="609600" y="609600"/>
            <a:ext cx="10972800" cy="446334"/>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p:spPr>
      </p:pic>
      <p:sp>
        <p:nvSpPr>
          <p:cNvPr id="7" name="装饰  5"/>
          <p:cNvSpPr>
            <a:spLocks noGrp="1"/>
          </p:cNvSpPr>
          <p:nvPr>
            <p:ph type="body" idx="16392"/>
            <p:custDataLst>
              <p:tags r:id="rId4"/>
            </p:custDataLst>
          </p:nvPr>
        </p:nvSpPr>
        <p:spPr>
          <a:xfrm>
            <a:off x="609576" y="2175623"/>
            <a:ext cx="50782" cy="1197066"/>
          </a:xfrm>
        </p:spPr>
        <p:txBody>
          <a:bodyPr/>
          <a:p>
            <a:r>
              <a:rPr lang="zh-CN" altLang="en-US"/>
              <a:t> </a:t>
            </a:r>
            <a:endParaRPr lang="zh-CN" altLang="en-US"/>
          </a:p>
        </p:txBody>
      </p:sp>
      <p:sp>
        <p:nvSpPr>
          <p:cNvPr id="9" name="文本占位符 8"/>
          <p:cNvSpPr>
            <a:spLocks noGrp="1"/>
          </p:cNvSpPr>
          <p:nvPr>
            <p:ph type="body" idx="16389"/>
            <p:custDataLst>
              <p:tags r:id="rId5"/>
            </p:custDataLst>
          </p:nvPr>
        </p:nvSpPr>
        <p:spPr>
          <a:xfrm>
            <a:off x="761976" y="2175614"/>
            <a:ext cx="10820368" cy="1298289"/>
          </a:xfrm>
        </p:spPr>
        <p:txBody>
          <a:bodyPr>
            <a:noAutofit/>
          </a:bodyPr>
          <a:p>
            <a:r>
              <a:rPr lang="zh-CN" altLang="en-US"/>
              <a:t>在半成品是否进一步加工的决策中，加工前的半成品成本，无论是固定成本还是变动成本，都是与进一步加工决策无关的成本。相关成本只包括与进一步加工直接有关的成本。这类决策一般采用</a:t>
            </a:r>
            <a:r>
              <a:rPr lang="zh-CN" altLang="en-US" b="1"/>
              <a:t>差别损益分析法</a:t>
            </a:r>
            <a:r>
              <a:rPr lang="zh-CN" altLang="en-US"/>
              <a:t>进行决策，通过计算分析进一步加工后预期收入是否超过进一步加工时所追加的成本，如果前者大于后者，则以进一步加工的方案为优；反之，若前者小于后者，则以直接出售半成品的方案为优。</a:t>
            </a:r>
            <a:endParaRPr lang="zh-CN" altLang="en-US"/>
          </a:p>
        </p:txBody>
      </p:sp>
    </p:spTree>
    <p:custDataLst>
      <p:tags r:id="rId6"/>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8"/>
            <p:custDataLst>
              <p:tags r:id="rId1"/>
            </p:custDataLst>
          </p:nvPr>
        </p:nvSpPr>
        <p:spPr/>
        <p:txBody>
          <a:bodyPr/>
          <a:p>
            <a:r>
              <a:rPr lang="zh-CN" altLang="en-US"/>
              <a:t>任务二 定价决策</a:t>
            </a:r>
            <a:endParaRPr lang="zh-CN" altLang="en-US"/>
          </a:p>
        </p:txBody>
      </p:sp>
      <p:sp>
        <p:nvSpPr>
          <p:cNvPr id="3" name="Text Placeholder 2"/>
          <p:cNvSpPr>
            <a:spLocks noGrp="1"/>
          </p:cNvSpPr>
          <p:nvPr>
            <p:ph type="body" idx="16389"/>
            <p:custDataLst>
              <p:tags r:id="rId2"/>
            </p:custDataLst>
          </p:nvPr>
        </p:nvSpPr>
        <p:spPr/>
        <p:txBody>
          <a:bodyPr/>
          <a:p>
            <a:r>
              <a:rPr lang="zh-CN" altLang="en-US"/>
              <a:t>02</a:t>
            </a:r>
            <a:endParaRPr lang="zh-CN" altLang="en-US"/>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3af8d192-81ac-11f0-be4c-e24abb41595b"/>
          <p:cNvPicPr>
            <a:picLocks noChangeAspect="1"/>
          </p:cNvPicPr>
          <p:nvPr>
            <p:ph idx="16390"/>
            <p:custDataLst>
              <p:tags r:id="rId1"/>
            </p:custDataLst>
          </p:nvPr>
        </p:nvPicPr>
        <p:blipFill>
          <a:blip r:embed="rId2"/>
          <a:srcRect t="41865" b="41865"/>
          <a:stretch>
            <a:fillRect/>
          </a:stretch>
        </p:blipFill>
        <p:spPr>
          <a:xfrm>
            <a:off x="609600" y="609600"/>
            <a:ext cx="10972800" cy="446334"/>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p:spPr>
      </p:pic>
      <p:sp>
        <p:nvSpPr>
          <p:cNvPr id="7" name="装饰  5"/>
          <p:cNvSpPr>
            <a:spLocks noGrp="1"/>
          </p:cNvSpPr>
          <p:nvPr>
            <p:ph type="body" idx="16392"/>
            <p:custDataLst>
              <p:tags r:id="rId3"/>
            </p:custDataLst>
          </p:nvPr>
        </p:nvSpPr>
        <p:spPr>
          <a:xfrm>
            <a:off x="609608" y="3821650"/>
            <a:ext cx="50817" cy="1168328"/>
          </a:xfrm>
        </p:spPr>
        <p:txBody>
          <a:bodyPr/>
          <a:p>
            <a:r>
              <a:rPr lang="zh-CN" altLang="en-US"/>
              <a:t> </a:t>
            </a:r>
            <a:endParaRPr lang="zh-CN" altLang="en-US"/>
          </a:p>
        </p:txBody>
      </p:sp>
      <p:sp>
        <p:nvSpPr>
          <p:cNvPr id="8" name="文本占位符 7"/>
          <p:cNvSpPr>
            <a:spLocks noGrp="1"/>
          </p:cNvSpPr>
          <p:nvPr>
            <p:ph type="body" idx="16388"/>
            <p:custDataLst>
              <p:tags r:id="rId4"/>
            </p:custDataLst>
          </p:nvPr>
        </p:nvSpPr>
        <p:spPr>
          <a:xfrm>
            <a:off x="762008" y="3821650"/>
            <a:ext cx="10820368" cy="366881"/>
          </a:xfrm>
        </p:spPr>
        <p:txBody>
          <a:bodyPr>
            <a:normAutofit fontScale="80000"/>
          </a:bodyPr>
          <a:p>
            <a:r>
              <a:rPr lang="zh-CN" altLang="en-US"/>
              <a:t>二、变动成本定价法</a:t>
            </a:r>
            <a:endParaRPr lang="zh-CN" altLang="en-US"/>
          </a:p>
        </p:txBody>
      </p:sp>
      <p:sp>
        <p:nvSpPr>
          <p:cNvPr id="9" name="文本占位符 8"/>
          <p:cNvSpPr>
            <a:spLocks noGrp="1"/>
          </p:cNvSpPr>
          <p:nvPr>
            <p:ph type="body" idx="16389"/>
            <p:custDataLst>
              <p:tags r:id="rId5"/>
            </p:custDataLst>
          </p:nvPr>
        </p:nvSpPr>
        <p:spPr>
          <a:xfrm>
            <a:off x="762008" y="4329650"/>
            <a:ext cx="10820368" cy="660328"/>
          </a:xfrm>
        </p:spPr>
        <p:txBody>
          <a:bodyPr>
            <a:noAutofit/>
          </a:bodyPr>
          <a:p>
            <a:r>
              <a:rPr lang="zh-CN" altLang="en-US"/>
              <a:t>变动成本定价法也称为变动成本加成定价法，即在定价时只计算变动成本，而不计算固定成本，在变动成本的基础上加上预期的边际贡献。</a:t>
            </a:r>
            <a:endParaRPr lang="zh-CN" altLang="en-US"/>
          </a:p>
        </p:txBody>
      </p:sp>
      <p:sp>
        <p:nvSpPr>
          <p:cNvPr id="5" name="装饰  5"/>
          <p:cNvSpPr>
            <a:spLocks noGrp="1"/>
          </p:cNvSpPr>
          <p:nvPr>
            <p:custDataLst>
              <p:tags r:id="rId6"/>
            </p:custDataLst>
          </p:nvPr>
        </p:nvSpPr>
        <p:spPr>
          <a:xfrm>
            <a:off x="609608" y="1546604"/>
            <a:ext cx="50817" cy="775987"/>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vert="horz" wrap="square" lIns="0" tIns="0" rIns="0" bIns="0" rtlCol="0">
            <a:noAutofit/>
          </a:bodyPr>
          <a:lstStyle>
            <a:lvl1pPr marL="228600" indent="-228600" algn="l" defTabSz="914400" rtl="0" eaLnBrk="1" latinLnBrk="0" hangingPunct="1">
              <a:lnSpc>
                <a:spcPct val="130000"/>
              </a:lnSpc>
              <a:spcBef>
                <a:spcPts val="1000"/>
              </a:spcBef>
              <a:buFont typeface="Arial" panose="020B0604020202020204" pitchFamily="34" charset="0"/>
              <a:buNone/>
              <a:defRPr sz="2400" kern="1200">
                <a:solidFill>
                  <a:schemeClr val="tx1">
                    <a:lumMod val="85000"/>
                    <a:lumOff val="15000"/>
                  </a:schemeClr>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None/>
              <a:defRPr sz="2000" kern="1200">
                <a:solidFill>
                  <a:schemeClr val="tx1">
                    <a:lumMod val="85000"/>
                    <a:lumOff val="1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None/>
              <a:defRPr sz="1800" kern="1200">
                <a:solidFill>
                  <a:schemeClr val="tx1">
                    <a:lumMod val="85000"/>
                    <a:lumOff val="1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None/>
              <a:defRPr sz="1600" kern="1200">
                <a:solidFill>
                  <a:schemeClr val="tx1">
                    <a:lumMod val="85000"/>
                    <a:lumOff val="1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None/>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a:p>
        </p:txBody>
      </p:sp>
      <p:sp>
        <p:nvSpPr>
          <p:cNvPr id="6" name="文本占位符 7"/>
          <p:cNvSpPr>
            <a:spLocks noGrp="1"/>
          </p:cNvSpPr>
          <p:nvPr>
            <p:custDataLst>
              <p:tags r:id="rId7"/>
            </p:custDataLst>
          </p:nvPr>
        </p:nvSpPr>
        <p:spPr>
          <a:xfrm>
            <a:off x="761962" y="1546604"/>
            <a:ext cx="10820368" cy="366881"/>
          </a:xfrm>
          <a:prstGeom prst="rect">
            <a:avLst/>
          </a:prstGeom>
          <a:noFill/>
        </p:spPr>
        <p:txBody>
          <a:bodyPr vert="horz" wrap="square" lIns="0" tIns="0" rIns="0" bIns="0" rtlCol="0" anchor="t">
            <a:normAutofit fontScale="80000"/>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85000"/>
                    <a:lumOff val="1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一、完全成本定价法</a:t>
            </a:r>
            <a:endParaRPr lang="zh-CN" altLang="en-US"/>
          </a:p>
        </p:txBody>
      </p:sp>
      <p:sp>
        <p:nvSpPr>
          <p:cNvPr id="10" name="文本占位符 8"/>
          <p:cNvSpPr>
            <a:spLocks noGrp="1"/>
          </p:cNvSpPr>
          <p:nvPr>
            <p:custDataLst>
              <p:tags r:id="rId8"/>
            </p:custDataLst>
          </p:nvPr>
        </p:nvSpPr>
        <p:spPr>
          <a:xfrm>
            <a:off x="761962" y="2054682"/>
            <a:ext cx="10820368" cy="363652"/>
          </a:xfrm>
          <a:prstGeom prst="rect">
            <a:avLst/>
          </a:prstGeom>
          <a:noFill/>
        </p:spPr>
        <p:txBody>
          <a:bodyPr vert="horz" wrap="square"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85000"/>
                    <a:lumOff val="1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完全成本定价法也称为完全成本加成定价法，是按单位产品完全成本加上一定的目标利润制定产品价格的方法。</a:t>
            </a:r>
            <a:endParaRPr lang="zh-CN" altLang="en-US"/>
          </a:p>
        </p:txBody>
      </p:sp>
      <p:pic>
        <p:nvPicPr>
          <p:cNvPr id="11" name="图片 10" descr="post_object_image_1138983914"/>
          <p:cNvPicPr>
            <a:picLocks noChangeAspect="1"/>
          </p:cNvPicPr>
          <p:nvPr/>
        </p:nvPicPr>
        <p:blipFill>
          <a:blip r:embed="rId9"/>
          <a:stretch>
            <a:fillRect/>
          </a:stretch>
        </p:blipFill>
        <p:spPr>
          <a:xfrm>
            <a:off x="3160636" y="2640893"/>
            <a:ext cx="5162550" cy="600075"/>
          </a:xfrm>
          <a:prstGeom prst="rect">
            <a:avLst/>
          </a:prstGeom>
        </p:spPr>
      </p:pic>
      <p:pic>
        <p:nvPicPr>
          <p:cNvPr id="12" name="图片 11" descr="post_object_image_2140313980"/>
          <p:cNvPicPr>
            <a:picLocks noChangeAspect="1"/>
          </p:cNvPicPr>
          <p:nvPr/>
        </p:nvPicPr>
        <p:blipFill>
          <a:blip r:embed="rId10"/>
          <a:stretch>
            <a:fillRect/>
          </a:stretch>
        </p:blipFill>
        <p:spPr>
          <a:xfrm>
            <a:off x="3160677" y="5133528"/>
            <a:ext cx="5943600" cy="685800"/>
          </a:xfrm>
          <a:prstGeom prst="rect">
            <a:avLst/>
          </a:prstGeom>
        </p:spPr>
      </p:pic>
    </p:spTree>
    <p:custDataLst>
      <p:tags r:id="rId1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3af8d192-81ac-11f0-be4c-e24abb41595b"/>
          <p:cNvPicPr>
            <a:picLocks noChangeAspect="1"/>
          </p:cNvPicPr>
          <p:nvPr>
            <p:ph idx="16390"/>
            <p:custDataLst>
              <p:tags r:id="rId1"/>
            </p:custDataLst>
          </p:nvPr>
        </p:nvPicPr>
        <p:blipFill>
          <a:blip r:embed="rId2"/>
          <a:srcRect t="41865" b="41865"/>
          <a:stretch>
            <a:fillRect/>
          </a:stretch>
        </p:blipFill>
        <p:spPr>
          <a:xfrm>
            <a:off x="609600" y="609600"/>
            <a:ext cx="10972800" cy="446334"/>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p:spPr>
      </p:pic>
      <p:sp>
        <p:nvSpPr>
          <p:cNvPr id="7" name="装饰  5"/>
          <p:cNvSpPr>
            <a:spLocks noGrp="1"/>
          </p:cNvSpPr>
          <p:nvPr>
            <p:ph type="body" idx="16392"/>
            <p:custDataLst>
              <p:tags r:id="rId3"/>
            </p:custDataLst>
          </p:nvPr>
        </p:nvSpPr>
        <p:spPr>
          <a:xfrm>
            <a:off x="609608" y="3228311"/>
            <a:ext cx="50817" cy="852519"/>
          </a:xfrm>
        </p:spPr>
        <p:txBody>
          <a:bodyPr/>
          <a:p>
            <a:r>
              <a:rPr lang="zh-CN" altLang="en-US"/>
              <a:t> </a:t>
            </a:r>
            <a:endParaRPr lang="zh-CN" altLang="en-US"/>
          </a:p>
        </p:txBody>
      </p:sp>
      <p:sp>
        <p:nvSpPr>
          <p:cNvPr id="8" name="文本占位符 7"/>
          <p:cNvSpPr>
            <a:spLocks noGrp="1"/>
          </p:cNvSpPr>
          <p:nvPr>
            <p:ph type="body" idx="16388"/>
            <p:custDataLst>
              <p:tags r:id="rId4"/>
            </p:custDataLst>
          </p:nvPr>
        </p:nvSpPr>
        <p:spPr>
          <a:xfrm>
            <a:off x="762008" y="3228311"/>
            <a:ext cx="10820368" cy="366881"/>
          </a:xfrm>
        </p:spPr>
        <p:txBody>
          <a:bodyPr>
            <a:normAutofit fontScale="80000"/>
          </a:bodyPr>
          <a:p>
            <a:r>
              <a:rPr lang="zh-CN" altLang="en-US"/>
              <a:t>四、投资报酬率定价法</a:t>
            </a:r>
            <a:endParaRPr lang="zh-CN" altLang="en-US"/>
          </a:p>
        </p:txBody>
      </p:sp>
      <p:sp>
        <p:nvSpPr>
          <p:cNvPr id="9" name="文本占位符 8"/>
          <p:cNvSpPr>
            <a:spLocks noGrp="1"/>
          </p:cNvSpPr>
          <p:nvPr>
            <p:ph type="body" idx="16389"/>
            <p:custDataLst>
              <p:tags r:id="rId5"/>
            </p:custDataLst>
          </p:nvPr>
        </p:nvSpPr>
        <p:spPr>
          <a:xfrm>
            <a:off x="762008" y="3736311"/>
            <a:ext cx="10820368" cy="344519"/>
          </a:xfrm>
        </p:spPr>
        <p:txBody>
          <a:bodyPr>
            <a:noAutofit/>
          </a:bodyPr>
          <a:p>
            <a:r>
              <a:rPr lang="zh-CN" altLang="en-US"/>
              <a:t>投资报酬率定价法是指在考虑资本投资的前提下，实现目标投资报酬率的一种定价方法。</a:t>
            </a:r>
            <a:endParaRPr lang="zh-CN" altLang="en-US"/>
          </a:p>
        </p:txBody>
      </p:sp>
      <p:sp>
        <p:nvSpPr>
          <p:cNvPr id="5" name="装饰  5"/>
          <p:cNvSpPr>
            <a:spLocks noGrp="1"/>
          </p:cNvSpPr>
          <p:nvPr>
            <p:custDataLst>
              <p:tags r:id="rId6"/>
            </p:custDataLst>
          </p:nvPr>
        </p:nvSpPr>
        <p:spPr>
          <a:xfrm>
            <a:off x="609608" y="1546604"/>
            <a:ext cx="50816" cy="1139689"/>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vert="horz" wrap="square" lIns="0" tIns="0" rIns="0" bIns="0" rtlCol="0">
            <a:noAutofit/>
          </a:bodyPr>
          <a:lstStyle>
            <a:lvl1pPr marL="228600" indent="-228600" algn="l" defTabSz="914400" rtl="0" eaLnBrk="1" latinLnBrk="0" hangingPunct="1">
              <a:lnSpc>
                <a:spcPct val="130000"/>
              </a:lnSpc>
              <a:spcBef>
                <a:spcPts val="1000"/>
              </a:spcBef>
              <a:buFont typeface="Arial" panose="020B0604020202020204" pitchFamily="34" charset="0"/>
              <a:buNone/>
              <a:defRPr sz="2400" kern="1200">
                <a:solidFill>
                  <a:schemeClr val="tx1">
                    <a:lumMod val="85000"/>
                    <a:lumOff val="15000"/>
                  </a:schemeClr>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None/>
              <a:defRPr sz="2000" kern="1200">
                <a:solidFill>
                  <a:schemeClr val="tx1">
                    <a:lumMod val="85000"/>
                    <a:lumOff val="1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None/>
              <a:defRPr sz="1800" kern="1200">
                <a:solidFill>
                  <a:schemeClr val="tx1">
                    <a:lumMod val="85000"/>
                    <a:lumOff val="1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None/>
              <a:defRPr sz="1600" kern="1200">
                <a:solidFill>
                  <a:schemeClr val="tx1">
                    <a:lumMod val="85000"/>
                    <a:lumOff val="1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None/>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a:p>
        </p:txBody>
      </p:sp>
      <p:sp>
        <p:nvSpPr>
          <p:cNvPr id="6" name="文本占位符 7"/>
          <p:cNvSpPr>
            <a:spLocks noGrp="1"/>
          </p:cNvSpPr>
          <p:nvPr>
            <p:custDataLst>
              <p:tags r:id="rId7"/>
            </p:custDataLst>
          </p:nvPr>
        </p:nvSpPr>
        <p:spPr>
          <a:xfrm>
            <a:off x="761962" y="1546604"/>
            <a:ext cx="10820368" cy="366881"/>
          </a:xfrm>
          <a:prstGeom prst="rect">
            <a:avLst/>
          </a:prstGeom>
          <a:noFill/>
        </p:spPr>
        <p:txBody>
          <a:bodyPr vert="horz" wrap="square" lIns="0" tIns="0" rIns="0" bIns="0" rtlCol="0" anchor="t">
            <a:normAutofit fontScale="80000"/>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85000"/>
                    <a:lumOff val="1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三、利润最大化定价法</a:t>
            </a:r>
            <a:endParaRPr lang="zh-CN" altLang="en-US"/>
          </a:p>
        </p:txBody>
      </p:sp>
      <p:sp>
        <p:nvSpPr>
          <p:cNvPr id="10" name="文本占位符 8"/>
          <p:cNvSpPr>
            <a:spLocks noGrp="1"/>
          </p:cNvSpPr>
          <p:nvPr>
            <p:custDataLst>
              <p:tags r:id="rId8"/>
            </p:custDataLst>
          </p:nvPr>
        </p:nvSpPr>
        <p:spPr>
          <a:xfrm>
            <a:off x="761962" y="2054682"/>
            <a:ext cx="10820368" cy="631611"/>
          </a:xfrm>
          <a:prstGeom prst="rect">
            <a:avLst/>
          </a:prstGeom>
          <a:noFill/>
        </p:spPr>
        <p:txBody>
          <a:bodyPr vert="horz" wrap="square"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85000"/>
                    <a:lumOff val="1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利润最大化定价法是在预测产品处于不同价格时所涉及销售量的前提下，计算各种方案的利润，最终选择利润最大化的定价方法。</a:t>
            </a:r>
            <a:endParaRPr lang="zh-CN" altLang="en-US"/>
          </a:p>
        </p:txBody>
      </p:sp>
      <p:pic>
        <p:nvPicPr>
          <p:cNvPr id="2" name="图片 1" descr="post_object_image_2223457134"/>
          <p:cNvPicPr>
            <a:picLocks noChangeAspect="1"/>
          </p:cNvPicPr>
          <p:nvPr/>
        </p:nvPicPr>
        <p:blipFill>
          <a:blip r:embed="rId9"/>
          <a:stretch>
            <a:fillRect/>
          </a:stretch>
        </p:blipFill>
        <p:spPr>
          <a:xfrm>
            <a:off x="1828781" y="4416417"/>
            <a:ext cx="8534400" cy="723900"/>
          </a:xfrm>
          <a:prstGeom prst="rect">
            <a:avLst/>
          </a:prstGeom>
        </p:spPr>
      </p:pic>
    </p:spTree>
    <p:custDataLst>
      <p:tags r:id="rId10"/>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3af8d192-81ac-11f0-be4c-e24abb41595b"/>
          <p:cNvPicPr>
            <a:picLocks noChangeAspect="1"/>
          </p:cNvPicPr>
          <p:nvPr>
            <p:ph idx="16390"/>
            <p:custDataLst>
              <p:tags r:id="rId1"/>
            </p:custDataLst>
          </p:nvPr>
        </p:nvPicPr>
        <p:blipFill>
          <a:blip r:embed="rId2"/>
          <a:srcRect t="41865" b="41865"/>
          <a:stretch>
            <a:fillRect/>
          </a:stretch>
        </p:blipFill>
        <p:spPr>
          <a:xfrm>
            <a:off x="609600" y="609600"/>
            <a:ext cx="10972800" cy="446334"/>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p:spPr>
      </p:pic>
      <p:sp>
        <p:nvSpPr>
          <p:cNvPr id="5" name="装饰  5"/>
          <p:cNvSpPr>
            <a:spLocks noGrp="1"/>
          </p:cNvSpPr>
          <p:nvPr>
            <p:custDataLst>
              <p:tags r:id="rId3"/>
            </p:custDataLst>
          </p:nvPr>
        </p:nvSpPr>
        <p:spPr>
          <a:xfrm>
            <a:off x="609608" y="1546604"/>
            <a:ext cx="50816" cy="1771308"/>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vert="horz" wrap="square" lIns="0" tIns="0" rIns="0" bIns="0" rtlCol="0">
            <a:noAutofit/>
          </a:bodyPr>
          <a:lstStyle>
            <a:lvl1pPr marL="228600" indent="-228600" algn="l" defTabSz="914400" rtl="0" eaLnBrk="1" latinLnBrk="0" hangingPunct="1">
              <a:lnSpc>
                <a:spcPct val="130000"/>
              </a:lnSpc>
              <a:spcBef>
                <a:spcPts val="1000"/>
              </a:spcBef>
              <a:buFont typeface="Arial" panose="020B0604020202020204" pitchFamily="34" charset="0"/>
              <a:buNone/>
              <a:defRPr sz="2400" kern="1200">
                <a:solidFill>
                  <a:schemeClr val="tx1">
                    <a:lumMod val="85000"/>
                    <a:lumOff val="15000"/>
                  </a:schemeClr>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None/>
              <a:defRPr sz="2000" kern="1200">
                <a:solidFill>
                  <a:schemeClr val="tx1">
                    <a:lumMod val="85000"/>
                    <a:lumOff val="1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None/>
              <a:defRPr sz="1800" kern="1200">
                <a:solidFill>
                  <a:schemeClr val="tx1">
                    <a:lumMod val="85000"/>
                    <a:lumOff val="1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None/>
              <a:defRPr sz="1600" kern="1200">
                <a:solidFill>
                  <a:schemeClr val="tx1">
                    <a:lumMod val="85000"/>
                    <a:lumOff val="1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None/>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a:p>
        </p:txBody>
      </p:sp>
      <p:sp>
        <p:nvSpPr>
          <p:cNvPr id="6" name="文本占位符 7"/>
          <p:cNvSpPr>
            <a:spLocks noGrp="1"/>
          </p:cNvSpPr>
          <p:nvPr>
            <p:custDataLst>
              <p:tags r:id="rId4"/>
            </p:custDataLst>
          </p:nvPr>
        </p:nvSpPr>
        <p:spPr>
          <a:xfrm>
            <a:off x="761962" y="1546604"/>
            <a:ext cx="10820368" cy="366881"/>
          </a:xfrm>
          <a:prstGeom prst="rect">
            <a:avLst/>
          </a:prstGeom>
          <a:noFill/>
        </p:spPr>
        <p:txBody>
          <a:bodyPr vert="horz" wrap="square" lIns="0" tIns="0" rIns="0" bIns="0" rtlCol="0" anchor="t">
            <a:normAutofit fontScale="80000"/>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85000"/>
                    <a:lumOff val="1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五、认知价值定价法</a:t>
            </a:r>
            <a:endParaRPr lang="zh-CN" altLang="en-US"/>
          </a:p>
        </p:txBody>
      </p:sp>
      <p:sp>
        <p:nvSpPr>
          <p:cNvPr id="10" name="文本占位符 8"/>
          <p:cNvSpPr>
            <a:spLocks noGrp="1"/>
          </p:cNvSpPr>
          <p:nvPr>
            <p:custDataLst>
              <p:tags r:id="rId5"/>
            </p:custDataLst>
          </p:nvPr>
        </p:nvSpPr>
        <p:spPr>
          <a:xfrm>
            <a:off x="761962" y="2054682"/>
            <a:ext cx="10820368" cy="1263230"/>
          </a:xfrm>
          <a:prstGeom prst="rect">
            <a:avLst/>
          </a:prstGeom>
          <a:noFill/>
        </p:spPr>
        <p:txBody>
          <a:bodyPr vert="horz" wrap="square"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85000"/>
                    <a:lumOff val="1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认知价值定价法也称</a:t>
            </a:r>
            <a:r>
              <a:rPr lang="en-US" altLang="zh-CN"/>
              <a:t>“</a:t>
            </a:r>
            <a:r>
              <a:rPr lang="zh-CN" altLang="en-US"/>
              <a:t>感受价值定价法</a:t>
            </a:r>
            <a:r>
              <a:rPr lang="en-US" altLang="zh-CN"/>
              <a:t>”“</a:t>
            </a:r>
            <a:r>
              <a:rPr lang="zh-CN" altLang="en-US"/>
              <a:t>理解价值定价法</a:t>
            </a:r>
            <a:r>
              <a:rPr lang="en-US" altLang="zh-CN"/>
              <a:t>”</a:t>
            </a:r>
            <a:r>
              <a:rPr lang="zh-CN" altLang="en-US"/>
              <a:t>。</a:t>
            </a:r>
            <a:endParaRPr lang="zh-CN" altLang="en-US"/>
          </a:p>
          <a:p>
            <a:r>
              <a:rPr lang="zh-CN" altLang="en-US"/>
              <a:t>具体做法是，企业以计划好的质量和价格为一个特定的目标市场提供一种新产品概念时，首先估计消费者对该产品的接受程度，预测这一价格水平下产品的销售量，并据此估算必需的工厂生产能力、投资额和单位产品成本；然后综合所有情况和数据，测算这种产品的盈利水平，如果盈利令人满意，企业就投资开发此产品；否则，就放弃开发它。</a:t>
            </a:r>
            <a:endParaRPr lang="zh-CN" altLang="en-US"/>
          </a:p>
        </p:txBody>
      </p:sp>
    </p:spTree>
    <p:custDataLst>
      <p:tags r:id="rId6"/>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ubtitle 14"/>
          <p:cNvSpPr>
            <a:spLocks noGrp="1"/>
          </p:cNvSpPr>
          <p:nvPr>
            <p:ph type="body" idx="16389"/>
            <p:custDataLst>
              <p:tags r:id="rId1"/>
            </p:custDataLst>
          </p:nvPr>
        </p:nvSpPr>
        <p:spPr/>
        <p:txBody>
          <a:bodyPr/>
          <a:p>
            <a:r>
              <a:rPr lang="zh-CN" altLang="en-US"/>
              <a:t>THE END</a:t>
            </a:r>
            <a:endParaRPr lang="zh-CN" altLang="en-US"/>
          </a:p>
        </p:txBody>
      </p:sp>
      <p:sp>
        <p:nvSpPr>
          <p:cNvPr id="3" name="标题 1"/>
          <p:cNvSpPr>
            <a:spLocks noGrp="1"/>
          </p:cNvSpPr>
          <p:nvPr>
            <p:ph type="ctrTitle" idx="16388"/>
            <p:custDataLst>
              <p:tags r:id="rId2"/>
            </p:custDataLst>
          </p:nvPr>
        </p:nvSpPr>
        <p:spPr/>
        <p:txBody>
          <a:bodyPr>
            <a:normAutofit fontScale="90000"/>
          </a:bodyPr>
          <a:p>
            <a:r>
              <a:rPr lang="zh-CN" altLang="en-US"/>
              <a:t>谢谢</a:t>
            </a:r>
            <a:endParaRPr lang="zh-CN" altLang="en-US"/>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t>CONTENTS</a:t>
            </a:r>
            <a:endParaRPr lang="zh-CN" altLang="en-US"/>
          </a:p>
        </p:txBody>
      </p:sp>
      <p:sp>
        <p:nvSpPr>
          <p:cNvPr id="3" name="标题 2"/>
          <p:cNvSpPr>
            <a:spLocks noGrp="1"/>
          </p:cNvSpPr>
          <p:nvPr>
            <p:ph type="ctrTitle" idx="16385"/>
            <p:custDataLst>
              <p:tags r:id="rId2"/>
            </p:custDataLst>
          </p:nvPr>
        </p:nvSpPr>
        <p:spPr/>
        <p:txBody>
          <a:bodyPr>
            <a:normAutofit fontScale="90000"/>
          </a:bodyPr>
          <a:p>
            <a:r>
              <a:rPr lang="zh-CN" altLang="en-US"/>
              <a:t>目录</a:t>
            </a:r>
            <a:endParaRPr lang="zh-CN" altLang="en-US"/>
          </a:p>
        </p:txBody>
      </p:sp>
      <p:sp>
        <p:nvSpPr>
          <p:cNvPr id="4" name="文本占位符 3"/>
          <p:cNvSpPr>
            <a:spLocks noGrp="1"/>
          </p:cNvSpPr>
          <p:nvPr>
            <p:ph type="body" idx="16388"/>
            <p:custDataLst>
              <p:tags r:id="rId3"/>
            </p:custDataLst>
          </p:nvPr>
        </p:nvSpPr>
        <p:spPr/>
        <p:txBody>
          <a:bodyPr/>
          <a:p>
            <a:r>
              <a:rPr lang="zh-CN" altLang="en-US"/>
              <a:t>01</a:t>
            </a:r>
            <a:endParaRPr lang="zh-CN" altLang="en-US"/>
          </a:p>
        </p:txBody>
      </p:sp>
      <p:sp>
        <p:nvSpPr>
          <p:cNvPr id="5" name="装饰  3"/>
          <p:cNvSpPr>
            <a:spLocks noGrp="1"/>
          </p:cNvSpPr>
          <p:nvPr>
            <p:ph type="body" idx="16391"/>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p:txBody>
          <a:bodyPr/>
          <a:p>
            <a:r>
              <a:rPr lang="zh-CN" altLang="en-US"/>
              <a:t>任务一 生产决策</a:t>
            </a:r>
            <a:endParaRPr lang="zh-CN" altLang="en-US"/>
          </a:p>
        </p:txBody>
      </p:sp>
      <p:sp>
        <p:nvSpPr>
          <p:cNvPr id="7" name="文本占位符 6"/>
          <p:cNvSpPr>
            <a:spLocks noGrp="1"/>
          </p:cNvSpPr>
          <p:nvPr>
            <p:ph type="body" idx="16390"/>
            <p:custDataLst>
              <p:tags r:id="rId6"/>
            </p:custDataLst>
          </p:nvPr>
        </p:nvSpPr>
        <p:spPr/>
        <p:txBody>
          <a:bodyPr/>
          <a:p>
            <a:r>
              <a:rPr lang="zh-CN" altLang="en-US"/>
              <a:t>02</a:t>
            </a:r>
            <a:endParaRPr lang="zh-CN" altLang="en-US"/>
          </a:p>
        </p:txBody>
      </p:sp>
      <p:sp>
        <p:nvSpPr>
          <p:cNvPr id="8" name="装饰  6"/>
          <p:cNvSpPr>
            <a:spLocks noGrp="1"/>
          </p:cNvSpPr>
          <p:nvPr>
            <p:ph type="body" idx="16392"/>
            <p:custDataLst>
              <p:tags r:id="rId7"/>
            </p:custDataLst>
          </p:nvPr>
        </p:nvSpPr>
        <p:spPr/>
        <p:txBody>
          <a:bodyPr/>
          <a:p>
            <a:r>
              <a:rPr lang="zh-CN" altLang="en-US"/>
              <a:t> </a:t>
            </a:r>
            <a:endParaRPr lang="zh-CN" altLang="en-US"/>
          </a:p>
        </p:txBody>
      </p:sp>
      <p:sp>
        <p:nvSpPr>
          <p:cNvPr id="9" name="文本占位符 8"/>
          <p:cNvSpPr>
            <a:spLocks noGrp="1"/>
          </p:cNvSpPr>
          <p:nvPr>
            <p:ph type="body" idx="16389"/>
            <p:custDataLst>
              <p:tags r:id="rId8"/>
            </p:custDataLst>
          </p:nvPr>
        </p:nvSpPr>
        <p:spPr/>
        <p:txBody>
          <a:bodyPr/>
          <a:p>
            <a:r>
              <a:rPr lang="zh-CN" altLang="en-US"/>
              <a:t>任务二 定价决策</a:t>
            </a:r>
            <a:endParaRPr lang="zh-CN" altLang="en-US"/>
          </a:p>
        </p:txBody>
      </p:sp>
    </p:spTree>
    <p:custDataLst>
      <p:tags r:id="rId9"/>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8"/>
            <p:custDataLst>
              <p:tags r:id="rId1"/>
            </p:custDataLst>
          </p:nvPr>
        </p:nvSpPr>
        <p:spPr/>
        <p:txBody>
          <a:bodyPr/>
          <a:p>
            <a:r>
              <a:rPr lang="zh-CN" altLang="en-US"/>
              <a:t>任务一 生产决策</a:t>
            </a:r>
            <a:endParaRPr lang="zh-CN" altLang="en-US"/>
          </a:p>
        </p:txBody>
      </p:sp>
      <p:sp>
        <p:nvSpPr>
          <p:cNvPr id="3" name="Text Placeholder 2"/>
          <p:cNvSpPr>
            <a:spLocks noGrp="1"/>
          </p:cNvSpPr>
          <p:nvPr>
            <p:ph type="body" idx="16389"/>
            <p:custDataLst>
              <p:tags r:id="rId2"/>
            </p:custDataLst>
          </p:nvPr>
        </p:nvSpPr>
        <p:spPr/>
        <p:txBody>
          <a:bodyPr/>
          <a:p>
            <a:r>
              <a:rPr lang="zh-CN" altLang="en-US"/>
              <a:t>01</a:t>
            </a:r>
            <a:endParaRPr lang="zh-CN" altLang="en-US"/>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1350234"/>
            <a:ext cx="10972800" cy="609600"/>
          </a:xfrm>
        </p:spPr>
        <p:txBody>
          <a:bodyPr/>
          <a:p>
            <a:r>
              <a:rPr lang="zh-CN" altLang="en-US"/>
              <a:t>任务一 生产决策</a:t>
            </a:r>
            <a:endParaRPr lang="zh-CN" altLang="en-US"/>
          </a:p>
        </p:txBody>
      </p:sp>
      <p:sp>
        <p:nvSpPr>
          <p:cNvPr id="4" name="文本占位符 3"/>
          <p:cNvSpPr>
            <a:spLocks noGrp="1"/>
          </p:cNvSpPr>
          <p:nvPr>
            <p:ph type="body" idx="16387"/>
            <p:custDataLst>
              <p:tags r:id="rId2"/>
            </p:custDataLst>
          </p:nvPr>
        </p:nvSpPr>
        <p:spPr>
          <a:xfrm>
            <a:off x="609576" y="2558152"/>
            <a:ext cx="10972800" cy="1219200"/>
          </a:xfrm>
        </p:spPr>
        <p:txBody>
          <a:bodyPr/>
          <a:p>
            <a:r>
              <a:rPr lang="zh-CN" altLang="en-US" b="1"/>
              <a:t>生产决策</a:t>
            </a:r>
            <a:r>
              <a:rPr lang="zh-CN" altLang="en-US"/>
              <a:t>是指在生产领域中，对生产什么、生产多少以及如何生产等几个方面的问题做出的决策，具体包括剩余生产能力如何运用、亏损产品如何处理、零部件自制还是外购、是否接受低价追加订货、半成品是否进一步加工等。</a:t>
            </a:r>
            <a:endParaRPr lang="zh-CN" altLang="en-US"/>
          </a:p>
        </p:txBody>
      </p:sp>
      <p:pic>
        <p:nvPicPr>
          <p:cNvPr id="5" name="内容占位符 2" descr="3af8d192-81ac-11f0-be4c-e24abb41595b"/>
          <p:cNvPicPr>
            <a:picLocks noChangeAspect="1"/>
          </p:cNvPicPr>
          <p:nvPr>
            <p:custDataLst>
              <p:tags r:id="rId3"/>
            </p:custDataLst>
          </p:nvPr>
        </p:nvPicPr>
        <p:blipFill>
          <a:blip r:embed="rId4"/>
          <a:srcRect t="41865" b="41865"/>
          <a:stretch>
            <a:fillRect/>
          </a:stretch>
        </p:blipFill>
        <p:spPr>
          <a:xfrm>
            <a:off x="609576" y="658998"/>
            <a:ext cx="10972800" cy="446334"/>
          </a:xfrm>
          <a:custGeom>
            <a:av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avLst>
            <a:gdLst>
              <a:gd name="connisteX0-1" fmla="*/ 0 w 10972800"/>
              <a:gd name="connsiteY0-2" fmla="*/ 203200 h 2082800"/>
              <a:gd name="connisteX1-3" fmla="*/ 203200 w 10972800"/>
              <a:gd name="connsiteY1-4" fmla="*/ 0 h 2082800"/>
              <a:gd name="connisteX2-5" fmla="*/ 10769600 w 10972800"/>
              <a:gd name="connsiteY2-6" fmla="*/ 0 h 2082800"/>
              <a:gd name="connisteX3-7" fmla="*/ 10972800 w 10972800"/>
              <a:gd name="connsiteY3-8" fmla="*/ 203200 h 2082800"/>
              <a:gd name="connisteX4-9" fmla="*/ 10972800 w 10972800"/>
              <a:gd name="connsiteY4-10" fmla="*/ 1879600 h 2082800"/>
              <a:gd name="connisteX5-11" fmla="*/ 10769600 w 10972800"/>
              <a:gd name="connsiteY5-12" fmla="*/ 2082800 h 2082800"/>
              <a:gd name="connisteX6-13" fmla="*/ 203200 w 10972800"/>
              <a:gd name="connsiteY6-14" fmla="*/ 2082800 h 2082800"/>
              <a:gd name="connisteX7-15" fmla="*/ 0 w 10972800"/>
              <a:gd name="connsiteY7-16" fmla="*/ 1879600 h 2082800"/>
              <a:gd name="connisteX8-17" fmla="*/ 0 w 10972800"/>
              <a:gd name="connsiteY8-1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a:solidFill>
            <a:srgbClr val="DDDDDD"/>
          </a:solidFill>
          <a:ln>
            <a:noFill/>
          </a:ln>
        </p:spPr>
      </p:pic>
    </p:spTree>
    <p:custDataLst>
      <p:tags r:id="rId5"/>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1309142"/>
            <a:ext cx="10972800" cy="609600"/>
          </a:xfrm>
        </p:spPr>
        <p:txBody>
          <a:bodyPr/>
          <a:p>
            <a:r>
              <a:rPr lang="zh-CN" altLang="en-US">
                <a:solidFill>
                  <a:schemeClr val="tx1"/>
                </a:solidFill>
              </a:rPr>
              <a:t>一</a:t>
            </a:r>
            <a:r>
              <a:rPr lang="zh-CN" altLang="en-US">
                <a:solidFill>
                  <a:schemeClr val="tx1"/>
                </a:solidFill>
                <a:cs typeface="Arial" panose="020B0604020202020204" pitchFamily="34" charset="0"/>
              </a:rPr>
              <a:t>、新产品投产的决策</a:t>
            </a:r>
            <a:endParaRPr lang="zh-CN" altLang="en-US">
              <a:cs typeface="Arial" panose="020B0604020202020204" pitchFamily="34" charset="0"/>
            </a:endParaRPr>
          </a:p>
        </p:txBody>
      </p:sp>
      <p:pic>
        <p:nvPicPr>
          <p:cNvPr id="3" name="内容占位符 2" descr="3af8d192-81ac-11f0-be4c-e24abb41595b"/>
          <p:cNvPicPr>
            <a:picLocks noChangeAspect="1"/>
          </p:cNvPicPr>
          <p:nvPr>
            <p:ph idx="16390"/>
            <p:custDataLst>
              <p:tags r:id="rId2"/>
            </p:custDataLst>
          </p:nvPr>
        </p:nvPicPr>
        <p:blipFill>
          <a:blip r:embed="rId3"/>
          <a:srcRect t="41865" b="41865"/>
          <a:stretch>
            <a:fillRect/>
          </a:stretch>
        </p:blipFill>
        <p:spPr>
          <a:xfrm>
            <a:off x="609600" y="609600"/>
            <a:ext cx="10972800" cy="446334"/>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p:spPr>
      </p:pic>
      <p:sp>
        <p:nvSpPr>
          <p:cNvPr id="7" name="装饰  5"/>
          <p:cNvSpPr>
            <a:spLocks noGrp="1"/>
          </p:cNvSpPr>
          <p:nvPr>
            <p:ph type="body" idx="16392"/>
            <p:custDataLst>
              <p:tags r:id="rId4"/>
            </p:custDataLst>
          </p:nvPr>
        </p:nvSpPr>
        <p:spPr>
          <a:xfrm>
            <a:off x="609576" y="2175614"/>
            <a:ext cx="50800" cy="2032000"/>
          </a:xfrm>
        </p:spPr>
        <p:txBody>
          <a:bodyPr/>
          <a:p>
            <a:r>
              <a:rPr lang="zh-CN" altLang="en-US"/>
              <a:t> </a:t>
            </a:r>
            <a:endParaRPr lang="zh-CN" altLang="en-US"/>
          </a:p>
        </p:txBody>
      </p:sp>
      <p:sp>
        <p:nvSpPr>
          <p:cNvPr id="8" name="文本占位符 7"/>
          <p:cNvSpPr>
            <a:spLocks noGrp="1"/>
          </p:cNvSpPr>
          <p:nvPr>
            <p:ph type="body" idx="16388"/>
            <p:custDataLst>
              <p:tags r:id="rId5"/>
            </p:custDataLst>
          </p:nvPr>
        </p:nvSpPr>
        <p:spPr>
          <a:xfrm>
            <a:off x="761976" y="2175614"/>
            <a:ext cx="10820368" cy="366881"/>
          </a:xfrm>
        </p:spPr>
        <p:txBody>
          <a:bodyPr>
            <a:normAutofit fontScale="80000"/>
          </a:bodyPr>
          <a:p>
            <a:r>
              <a:rPr lang="en-US" altLang="zh-CN"/>
              <a:t>1. </a:t>
            </a:r>
            <a:r>
              <a:rPr lang="zh-CN" altLang="en-US"/>
              <a:t>在不压缩老产品产销量的前提下开发新产品</a:t>
            </a:r>
            <a:endParaRPr lang="zh-CN" altLang="en-US"/>
          </a:p>
        </p:txBody>
      </p:sp>
      <p:sp>
        <p:nvSpPr>
          <p:cNvPr id="9" name="文本占位符 8"/>
          <p:cNvSpPr>
            <a:spLocks noGrp="1"/>
          </p:cNvSpPr>
          <p:nvPr>
            <p:ph type="body" idx="16389"/>
            <p:custDataLst>
              <p:tags r:id="rId6"/>
            </p:custDataLst>
          </p:nvPr>
        </p:nvSpPr>
        <p:spPr>
          <a:xfrm>
            <a:off x="761976" y="2683614"/>
            <a:ext cx="10820368" cy="1524000"/>
          </a:xfrm>
        </p:spPr>
        <p:txBody>
          <a:bodyPr>
            <a:noAutofit/>
          </a:bodyPr>
          <a:p>
            <a:r>
              <a:rPr lang="zh-CN" altLang="en-US" b="1"/>
              <a:t>（</a:t>
            </a:r>
            <a:r>
              <a:rPr lang="en-US" altLang="zh-CN" b="1"/>
              <a:t>1</a:t>
            </a:r>
            <a:r>
              <a:rPr lang="zh-CN" altLang="en-US" b="1"/>
              <a:t>）不需要追加专属成本</a:t>
            </a:r>
            <a:endParaRPr lang="zh-CN" altLang="en-US" b="1"/>
          </a:p>
          <a:p>
            <a:r>
              <a:rPr lang="zh-CN" altLang="en-US"/>
              <a:t>新产品的投产既不需要压缩老产品，又不需要追加专属成本，说明新产品仅仅是利用企业现有的剩余生产能力即可实施开发新产品的方案。在这种情况下，可采用</a:t>
            </a:r>
            <a:r>
              <a:rPr lang="zh-CN" altLang="en-US" b="1"/>
              <a:t>单位资源边际贡献分析法</a:t>
            </a:r>
            <a:r>
              <a:rPr lang="zh-CN" altLang="en-US"/>
              <a:t>或</a:t>
            </a:r>
            <a:r>
              <a:rPr lang="zh-CN" altLang="en-US" b="1"/>
              <a:t>边际贡献总额分析法</a:t>
            </a:r>
            <a:r>
              <a:rPr lang="zh-CN" altLang="en-US"/>
              <a:t>进行决策。</a:t>
            </a:r>
            <a:endParaRPr lang="zh-CN" altLang="en-US"/>
          </a:p>
          <a:p>
            <a:r>
              <a:rPr lang="en-US" altLang="en-US"/>
              <a:t>①</a:t>
            </a:r>
            <a:r>
              <a:rPr lang="zh-CN" altLang="en-US" b="1"/>
              <a:t>单位资源边际贡献分析法</a:t>
            </a:r>
            <a:r>
              <a:rPr lang="zh-CN" altLang="en-US"/>
              <a:t>。单位资源边际贡献分析法是指以有关方案的单位资源边际贡献指标作为决策评价指标的一种方法。单位资源边际贡献的计算公式如下：</a:t>
            </a:r>
            <a:endParaRPr lang="zh-CN" altLang="en-US"/>
          </a:p>
        </p:txBody>
      </p:sp>
      <p:pic>
        <p:nvPicPr>
          <p:cNvPr id="14" name="图片 13" descr="post_object_image_2155232321"/>
          <p:cNvPicPr>
            <a:picLocks noChangeAspect="1"/>
          </p:cNvPicPr>
          <p:nvPr/>
        </p:nvPicPr>
        <p:blipFill>
          <a:blip r:embed="rId7"/>
          <a:stretch>
            <a:fillRect/>
          </a:stretch>
        </p:blipFill>
        <p:spPr>
          <a:xfrm>
            <a:off x="2953102" y="4345929"/>
            <a:ext cx="4448175" cy="752475"/>
          </a:xfrm>
          <a:prstGeom prst="rect">
            <a:avLst/>
          </a:prstGeom>
        </p:spPr>
      </p:pic>
      <p:sp>
        <p:nvSpPr>
          <p:cNvPr id="4" name="文本占位符 8"/>
          <p:cNvSpPr>
            <a:spLocks noGrp="1"/>
          </p:cNvSpPr>
          <p:nvPr>
            <p:custDataLst>
              <p:tags r:id="rId8"/>
            </p:custDataLst>
          </p:nvPr>
        </p:nvSpPr>
        <p:spPr>
          <a:xfrm>
            <a:off x="762020" y="5345396"/>
            <a:ext cx="10820368" cy="723746"/>
          </a:xfrm>
          <a:prstGeom prst="rect">
            <a:avLst/>
          </a:prstGeom>
          <a:noFill/>
        </p:spPr>
        <p:txBody>
          <a:bodyPr vert="horz" wrap="square"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85000"/>
                    <a:lumOff val="1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a:t>②</a:t>
            </a:r>
            <a:r>
              <a:rPr lang="zh-CN" altLang="en-US" b="1"/>
              <a:t>边际贡献总额分析法</a:t>
            </a:r>
            <a:r>
              <a:rPr lang="zh-CN" altLang="en-US"/>
              <a:t>。边际贡献总额分析法是指以有关方案的边际贡献总额作为决策评价指标的一种方法。</a:t>
            </a:r>
            <a:endParaRPr lang="zh-CN" altLang="en-US"/>
          </a:p>
        </p:txBody>
      </p:sp>
      <p:sp>
        <p:nvSpPr>
          <p:cNvPr id="5" name="装饰  5"/>
          <p:cNvSpPr>
            <a:spLocks noGrp="1"/>
          </p:cNvSpPr>
          <p:nvPr>
            <p:custDataLst>
              <p:tags r:id="rId9"/>
            </p:custDataLst>
          </p:nvPr>
        </p:nvSpPr>
        <p:spPr>
          <a:xfrm>
            <a:off x="609576" y="5345401"/>
            <a:ext cx="50782" cy="391973"/>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vert="horz" wrap="square" lIns="0" tIns="0" rIns="0" bIns="0" rtlCol="0">
            <a:noAutofit/>
          </a:bodyPr>
          <a:lstStyle>
            <a:lvl1pPr marL="228600" indent="-228600" algn="l" defTabSz="914400" rtl="0" eaLnBrk="1" latinLnBrk="0" hangingPunct="1">
              <a:lnSpc>
                <a:spcPct val="130000"/>
              </a:lnSpc>
              <a:spcBef>
                <a:spcPts val="1000"/>
              </a:spcBef>
              <a:buFont typeface="Arial" panose="020B0604020202020204" pitchFamily="34" charset="0"/>
              <a:buNone/>
              <a:defRPr sz="2400" kern="1200">
                <a:solidFill>
                  <a:schemeClr val="tx1">
                    <a:lumMod val="85000"/>
                    <a:lumOff val="15000"/>
                  </a:schemeClr>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None/>
              <a:defRPr sz="2000" kern="1200">
                <a:solidFill>
                  <a:schemeClr val="tx1">
                    <a:lumMod val="85000"/>
                    <a:lumOff val="1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None/>
              <a:defRPr sz="1800" kern="1200">
                <a:solidFill>
                  <a:schemeClr val="tx1">
                    <a:lumMod val="85000"/>
                    <a:lumOff val="1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None/>
              <a:defRPr sz="1600" kern="1200">
                <a:solidFill>
                  <a:schemeClr val="tx1">
                    <a:lumMod val="85000"/>
                    <a:lumOff val="1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None/>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Tree>
    <p:custDataLst>
      <p:tags r:id="rId10"/>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1309142"/>
            <a:ext cx="10972800" cy="609600"/>
          </a:xfrm>
        </p:spPr>
        <p:txBody>
          <a:bodyPr/>
          <a:p>
            <a:r>
              <a:rPr lang="zh-CN" altLang="en-US">
                <a:solidFill>
                  <a:schemeClr val="tx1"/>
                </a:solidFill>
              </a:rPr>
              <a:t>一</a:t>
            </a:r>
            <a:r>
              <a:rPr lang="zh-CN" altLang="en-US">
                <a:solidFill>
                  <a:schemeClr val="tx1"/>
                </a:solidFill>
                <a:cs typeface="Arial" panose="020B0604020202020204" pitchFamily="34" charset="0"/>
              </a:rPr>
              <a:t>、新产品投产的决策</a:t>
            </a:r>
            <a:endParaRPr lang="zh-CN" altLang="en-US">
              <a:cs typeface="Arial" panose="020B0604020202020204" pitchFamily="34" charset="0"/>
            </a:endParaRPr>
          </a:p>
        </p:txBody>
      </p:sp>
      <p:pic>
        <p:nvPicPr>
          <p:cNvPr id="3" name="内容占位符 2" descr="3af8d192-81ac-11f0-be4c-e24abb41595b"/>
          <p:cNvPicPr>
            <a:picLocks noChangeAspect="1"/>
          </p:cNvPicPr>
          <p:nvPr>
            <p:ph idx="16390"/>
            <p:custDataLst>
              <p:tags r:id="rId2"/>
            </p:custDataLst>
          </p:nvPr>
        </p:nvPicPr>
        <p:blipFill>
          <a:blip r:embed="rId3"/>
          <a:srcRect t="41865" b="41865"/>
          <a:stretch>
            <a:fillRect/>
          </a:stretch>
        </p:blipFill>
        <p:spPr>
          <a:xfrm>
            <a:off x="609600" y="609600"/>
            <a:ext cx="10972800" cy="446334"/>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p:spPr>
      </p:pic>
      <p:sp>
        <p:nvSpPr>
          <p:cNvPr id="7" name="装饰  5"/>
          <p:cNvSpPr>
            <a:spLocks noGrp="1"/>
          </p:cNvSpPr>
          <p:nvPr>
            <p:ph type="body" idx="16392"/>
            <p:custDataLst>
              <p:tags r:id="rId4"/>
            </p:custDataLst>
          </p:nvPr>
        </p:nvSpPr>
        <p:spPr>
          <a:xfrm>
            <a:off x="609576" y="2175614"/>
            <a:ext cx="50800" cy="2160436"/>
          </a:xfrm>
        </p:spPr>
        <p:txBody>
          <a:bodyPr/>
          <a:p>
            <a:r>
              <a:rPr lang="zh-CN" altLang="en-US"/>
              <a:t> </a:t>
            </a:r>
            <a:endParaRPr lang="zh-CN" altLang="en-US"/>
          </a:p>
        </p:txBody>
      </p:sp>
      <p:sp>
        <p:nvSpPr>
          <p:cNvPr id="9" name="文本占位符 8"/>
          <p:cNvSpPr>
            <a:spLocks noGrp="1"/>
          </p:cNvSpPr>
          <p:nvPr>
            <p:ph type="body" idx="16389"/>
            <p:custDataLst>
              <p:tags r:id="rId5"/>
            </p:custDataLst>
          </p:nvPr>
        </p:nvSpPr>
        <p:spPr>
          <a:xfrm>
            <a:off x="762020" y="2175604"/>
            <a:ext cx="10820368" cy="2235337"/>
          </a:xfrm>
        </p:spPr>
        <p:txBody>
          <a:bodyPr>
            <a:noAutofit/>
          </a:bodyPr>
          <a:p>
            <a:r>
              <a:rPr lang="zh-CN" altLang="en-US" b="1"/>
              <a:t>（</a:t>
            </a:r>
            <a:r>
              <a:rPr lang="zh-CN" altLang="en-US" b="1">
                <a:solidFill>
                  <a:schemeClr val="tx1"/>
                </a:solidFill>
                <a:cs typeface="Arial" panose="020B0604020202020204" pitchFamily="34" charset="0"/>
              </a:rPr>
              <a:t>2</a:t>
            </a:r>
            <a:r>
              <a:rPr lang="zh-CN" altLang="en-US" b="1"/>
              <a:t>）需要追加专属成本</a:t>
            </a:r>
            <a:endParaRPr lang="zh-CN" altLang="en-US" b="1"/>
          </a:p>
          <a:p>
            <a:r>
              <a:rPr lang="zh-CN" altLang="en-US"/>
              <a:t>如果新产品的投产不需要压缩老产品的产销量，但需要追加少量专属成本时，无法采用单位资源边际贡献分析法和边际贡献总额分析法进行决策，而应采用</a:t>
            </a:r>
            <a:r>
              <a:rPr lang="zh-CN" altLang="en-US" b="1"/>
              <a:t>差别损益分析法</a:t>
            </a:r>
            <a:r>
              <a:rPr lang="zh-CN" altLang="en-US"/>
              <a:t>。</a:t>
            </a:r>
            <a:endParaRPr lang="zh-CN" altLang="en-US"/>
          </a:p>
          <a:p>
            <a:endParaRPr lang="zh-CN" altLang="en-US" b="1"/>
          </a:p>
          <a:p>
            <a:r>
              <a:rPr lang="zh-CN" altLang="en-US" b="1"/>
              <a:t>差别损益分析法</a:t>
            </a:r>
            <a:r>
              <a:rPr lang="zh-CN" altLang="en-US"/>
              <a:t>是指在进行两个相互排斥方案的选择时，以差别损益指标作为评价方案取舍标准的一种决策方法。</a:t>
            </a:r>
            <a:endParaRPr lang="zh-CN" altLang="en-US"/>
          </a:p>
          <a:p>
            <a:r>
              <a:rPr lang="zh-CN" altLang="en-US"/>
              <a:t>当两个互斥方案进行比较时，若差别损益大于零，则前一方案为优；若差别损益小于零，则后一方案为优；若差别损益等于零，则两个方案效益相同。如果存在两个以上的方案时，应两两比较，每比较一次，淘汰一个方案，直至确定最优方案。</a:t>
            </a:r>
            <a:endParaRPr lang="zh-CN" altLang="en-US"/>
          </a:p>
        </p:txBody>
      </p:sp>
    </p:spTree>
    <p:custDataLst>
      <p:tags r:id="rId6"/>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3af8d192-81ac-11f0-be4c-e24abb41595b"/>
          <p:cNvPicPr>
            <a:picLocks noChangeAspect="1"/>
          </p:cNvPicPr>
          <p:nvPr>
            <p:ph idx="16390"/>
            <p:custDataLst>
              <p:tags r:id="rId1"/>
            </p:custDataLst>
          </p:nvPr>
        </p:nvPicPr>
        <p:blipFill>
          <a:blip r:embed="rId2"/>
          <a:srcRect t="41865" b="41865"/>
          <a:stretch>
            <a:fillRect/>
          </a:stretch>
        </p:blipFill>
        <p:spPr>
          <a:xfrm>
            <a:off x="609600" y="609600"/>
            <a:ext cx="10972800" cy="446334"/>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p:spPr>
      </p:pic>
      <p:sp>
        <p:nvSpPr>
          <p:cNvPr id="7" name="装饰  5"/>
          <p:cNvSpPr>
            <a:spLocks noGrp="1"/>
          </p:cNvSpPr>
          <p:nvPr>
            <p:ph type="body" idx="16392"/>
            <p:custDataLst>
              <p:tags r:id="rId3"/>
            </p:custDataLst>
          </p:nvPr>
        </p:nvSpPr>
        <p:spPr>
          <a:xfrm>
            <a:off x="609576" y="1691510"/>
            <a:ext cx="50800" cy="1449142"/>
          </a:xfrm>
        </p:spPr>
        <p:txBody>
          <a:bodyPr/>
          <a:p>
            <a:r>
              <a:rPr lang="zh-CN" altLang="en-US"/>
              <a:t> </a:t>
            </a:r>
            <a:endParaRPr lang="zh-CN" altLang="en-US"/>
          </a:p>
        </p:txBody>
      </p:sp>
      <p:sp>
        <p:nvSpPr>
          <p:cNvPr id="8" name="文本占位符 7"/>
          <p:cNvSpPr>
            <a:spLocks noGrp="1"/>
          </p:cNvSpPr>
          <p:nvPr>
            <p:ph type="body" idx="16388"/>
            <p:custDataLst>
              <p:tags r:id="rId4"/>
            </p:custDataLst>
          </p:nvPr>
        </p:nvSpPr>
        <p:spPr>
          <a:xfrm>
            <a:off x="761976" y="1691510"/>
            <a:ext cx="10820368" cy="366881"/>
          </a:xfrm>
        </p:spPr>
        <p:txBody>
          <a:bodyPr>
            <a:normAutofit fontScale="80000"/>
          </a:bodyPr>
          <a:p>
            <a:r>
              <a:rPr lang="en-US" altLang="zh-CN">
                <a:solidFill>
                  <a:schemeClr val="tx1"/>
                </a:solidFill>
              </a:rPr>
              <a:t>2</a:t>
            </a:r>
            <a:r>
              <a:rPr lang="en-US" altLang="zh-CN"/>
              <a:t>. </a:t>
            </a:r>
            <a:r>
              <a:rPr lang="zh-CN" altLang="en-US"/>
              <a:t>在压缩老产品产销量的前提下开发新产品</a:t>
            </a:r>
            <a:endParaRPr lang="zh-CN" altLang="en-US"/>
          </a:p>
        </p:txBody>
      </p:sp>
      <p:sp>
        <p:nvSpPr>
          <p:cNvPr id="9" name="文本占位符 8"/>
          <p:cNvSpPr>
            <a:spLocks noGrp="1"/>
          </p:cNvSpPr>
          <p:nvPr>
            <p:ph type="body" idx="16389"/>
            <p:custDataLst>
              <p:tags r:id="rId5"/>
            </p:custDataLst>
          </p:nvPr>
        </p:nvSpPr>
        <p:spPr>
          <a:xfrm>
            <a:off x="761976" y="2199510"/>
            <a:ext cx="10820368" cy="941142"/>
          </a:xfrm>
        </p:spPr>
        <p:txBody>
          <a:bodyPr>
            <a:noAutofit/>
          </a:bodyPr>
          <a:p>
            <a:r>
              <a:rPr lang="zh-CN" altLang="en-US" b="1"/>
              <a:t>利润总额分析法</a:t>
            </a:r>
            <a:r>
              <a:rPr lang="zh-CN" altLang="en-US"/>
              <a:t>是指利用每个备选方案的相关收入和相关成本计算其利润总额，并以利润总额大小作为方案取舍标准的一种决策方法。在需要压缩老产品产销量的前提下开发新产品，相关成本一定要包括因压缩老产品销量而减少的收益（机会成本）。</a:t>
            </a:r>
            <a:endParaRPr lang="zh-CN" altLang="en-US"/>
          </a:p>
          <a:p>
            <a:endParaRPr lang="zh-CN" altLang="en-US"/>
          </a:p>
        </p:txBody>
      </p:sp>
    </p:spTree>
    <p:custDataLst>
      <p:tags r:id="rId6"/>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1309142"/>
            <a:ext cx="10972800" cy="609600"/>
          </a:xfrm>
        </p:spPr>
        <p:txBody>
          <a:bodyPr/>
          <a:p>
            <a:r>
              <a:rPr lang="zh-CN" altLang="en-US">
                <a:solidFill>
                  <a:schemeClr val="tx1"/>
                </a:solidFill>
                <a:cs typeface="Arial" panose="020B0604020202020204" pitchFamily="34" charset="0"/>
              </a:rPr>
              <a:t>二、</a:t>
            </a:r>
            <a:r>
              <a:rPr lang="zh-CN" altLang="en-US">
                <a:cs typeface="Arial" panose="020B0604020202020204" pitchFamily="34" charset="0"/>
              </a:rPr>
              <a:t>亏损产品停产、增产或转产的决策</a:t>
            </a:r>
            <a:endParaRPr lang="zh-CN" altLang="en-US">
              <a:cs typeface="Arial" panose="020B0604020202020204" pitchFamily="34" charset="0"/>
            </a:endParaRPr>
          </a:p>
        </p:txBody>
      </p:sp>
      <p:pic>
        <p:nvPicPr>
          <p:cNvPr id="3" name="内容占位符 2" descr="3af8d192-81ac-11f0-be4c-e24abb41595b"/>
          <p:cNvPicPr>
            <a:picLocks noChangeAspect="1"/>
          </p:cNvPicPr>
          <p:nvPr>
            <p:ph idx="16390"/>
            <p:custDataLst>
              <p:tags r:id="rId2"/>
            </p:custDataLst>
          </p:nvPr>
        </p:nvPicPr>
        <p:blipFill>
          <a:blip r:embed="rId3"/>
          <a:srcRect t="41865" b="41865"/>
          <a:stretch>
            <a:fillRect/>
          </a:stretch>
        </p:blipFill>
        <p:spPr>
          <a:xfrm>
            <a:off x="609600" y="609600"/>
            <a:ext cx="10972800" cy="446334"/>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p:spPr>
      </p:pic>
      <p:sp>
        <p:nvSpPr>
          <p:cNvPr id="7" name="装饰  5"/>
          <p:cNvSpPr>
            <a:spLocks noGrp="1"/>
          </p:cNvSpPr>
          <p:nvPr>
            <p:ph type="body" idx="16392"/>
            <p:custDataLst>
              <p:tags r:id="rId4"/>
            </p:custDataLst>
          </p:nvPr>
        </p:nvSpPr>
        <p:spPr>
          <a:xfrm>
            <a:off x="609576" y="2175614"/>
            <a:ext cx="50782" cy="2338270"/>
          </a:xfrm>
        </p:spPr>
        <p:txBody>
          <a:bodyPr/>
          <a:p>
            <a:r>
              <a:rPr lang="zh-CN" altLang="en-US"/>
              <a:t> </a:t>
            </a:r>
            <a:endParaRPr lang="zh-CN" altLang="en-US"/>
          </a:p>
        </p:txBody>
      </p:sp>
      <p:sp>
        <p:nvSpPr>
          <p:cNvPr id="8" name="文本占位符 7"/>
          <p:cNvSpPr>
            <a:spLocks noGrp="1"/>
          </p:cNvSpPr>
          <p:nvPr>
            <p:ph type="body" idx="16388"/>
            <p:custDataLst>
              <p:tags r:id="rId5"/>
            </p:custDataLst>
          </p:nvPr>
        </p:nvSpPr>
        <p:spPr>
          <a:xfrm>
            <a:off x="761976" y="2175614"/>
            <a:ext cx="10820368" cy="366881"/>
          </a:xfrm>
        </p:spPr>
        <p:txBody>
          <a:bodyPr>
            <a:normAutofit fontScale="80000"/>
          </a:bodyPr>
          <a:p>
            <a:r>
              <a:rPr lang="en-US" altLang="zh-CN"/>
              <a:t>1. </a:t>
            </a:r>
            <a:r>
              <a:rPr lang="zh-CN" altLang="en-US"/>
              <a:t>亏损产品的生产能力无法转移</a:t>
            </a:r>
            <a:endParaRPr lang="zh-CN" altLang="en-US"/>
          </a:p>
        </p:txBody>
      </p:sp>
      <p:sp>
        <p:nvSpPr>
          <p:cNvPr id="9" name="文本占位符 8"/>
          <p:cNvSpPr>
            <a:spLocks noGrp="1"/>
          </p:cNvSpPr>
          <p:nvPr>
            <p:ph type="body" idx="16389"/>
            <p:custDataLst>
              <p:tags r:id="rId6"/>
            </p:custDataLst>
          </p:nvPr>
        </p:nvSpPr>
        <p:spPr>
          <a:xfrm>
            <a:off x="761976" y="2683614"/>
            <a:ext cx="10820368" cy="1901047"/>
          </a:xfrm>
        </p:spPr>
        <p:txBody>
          <a:bodyPr>
            <a:noAutofit/>
          </a:bodyPr>
          <a:p>
            <a:r>
              <a:rPr lang="zh-CN" altLang="en-US"/>
              <a:t>（</a:t>
            </a:r>
            <a:r>
              <a:rPr lang="en-US" altLang="zh-CN"/>
              <a:t>1</a:t>
            </a:r>
            <a:r>
              <a:rPr lang="zh-CN" altLang="en-US"/>
              <a:t>）只要亏损产品的销售单价大于单位变动成本，即单位边际贡献大于零，应继续生产，否则应停产。</a:t>
            </a:r>
            <a:endParaRPr lang="zh-CN" altLang="en-US"/>
          </a:p>
          <a:p>
            <a:r>
              <a:rPr lang="zh-CN" altLang="en-US"/>
              <a:t>（</a:t>
            </a:r>
            <a:r>
              <a:rPr lang="en-US" altLang="zh-CN"/>
              <a:t>2</a:t>
            </a:r>
            <a:r>
              <a:rPr lang="zh-CN" altLang="en-US"/>
              <a:t>）如果亏损产品的销售单价大于单位变动成本，即单位边际贡献大于零，只要企业还具备增产亏损产品的剩余生产能力，且该生产能力无法转移时，应当增产亏损产品。</a:t>
            </a:r>
            <a:endParaRPr lang="zh-CN" altLang="en-US"/>
          </a:p>
          <a:p>
            <a:r>
              <a:rPr lang="zh-CN" altLang="en-US"/>
              <a:t>（</a:t>
            </a:r>
            <a:r>
              <a:rPr lang="en-US" altLang="zh-CN"/>
              <a:t>3</a:t>
            </a:r>
            <a:r>
              <a:rPr lang="zh-CN" altLang="en-US"/>
              <a:t>）如果亏损产品的销售单价大于单位变动成本，即单位边际贡献大于零，只要企业还具备增产亏损产品的剩余生产能力，且该生产能力无法转移，但要增产亏损产品需增加专属成本时，只要增产该亏损产品创造的边际贡献大于专属成本，就应当增产亏损产品。</a:t>
            </a:r>
            <a:endParaRPr lang="zh-CN" altLang="en-US"/>
          </a:p>
        </p:txBody>
      </p:sp>
    </p:spTree>
    <p:custDataLst>
      <p:tags r:id="rId7"/>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1309142"/>
            <a:ext cx="10972800" cy="609600"/>
          </a:xfrm>
        </p:spPr>
        <p:txBody>
          <a:bodyPr/>
          <a:p>
            <a:r>
              <a:rPr lang="zh-CN" altLang="en-US">
                <a:solidFill>
                  <a:schemeClr val="tx1"/>
                </a:solidFill>
                <a:cs typeface="Arial" panose="020B0604020202020204" pitchFamily="34" charset="0"/>
              </a:rPr>
              <a:t>二、</a:t>
            </a:r>
            <a:r>
              <a:rPr lang="zh-CN" altLang="en-US">
                <a:cs typeface="Arial" panose="020B0604020202020204" pitchFamily="34" charset="0"/>
              </a:rPr>
              <a:t>亏损产品停产、增产或转产的决策</a:t>
            </a:r>
            <a:endParaRPr lang="zh-CN" altLang="en-US">
              <a:cs typeface="Arial" panose="020B0604020202020204" pitchFamily="34" charset="0"/>
            </a:endParaRPr>
          </a:p>
        </p:txBody>
      </p:sp>
      <p:pic>
        <p:nvPicPr>
          <p:cNvPr id="3" name="内容占位符 2" descr="3af8d192-81ac-11f0-be4c-e24abb41595b"/>
          <p:cNvPicPr>
            <a:picLocks noChangeAspect="1"/>
          </p:cNvPicPr>
          <p:nvPr>
            <p:ph idx="16390"/>
            <p:custDataLst>
              <p:tags r:id="rId2"/>
            </p:custDataLst>
          </p:nvPr>
        </p:nvPicPr>
        <p:blipFill>
          <a:blip r:embed="rId3"/>
          <a:srcRect t="41865" b="41865"/>
          <a:stretch>
            <a:fillRect/>
          </a:stretch>
        </p:blipFill>
        <p:spPr>
          <a:xfrm>
            <a:off x="609600" y="609600"/>
            <a:ext cx="10972800" cy="446334"/>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p:spPr>
      </p:pic>
      <p:sp>
        <p:nvSpPr>
          <p:cNvPr id="7" name="装饰  5"/>
          <p:cNvSpPr>
            <a:spLocks noGrp="1"/>
          </p:cNvSpPr>
          <p:nvPr>
            <p:ph type="body" idx="16392"/>
            <p:custDataLst>
              <p:tags r:id="rId4"/>
            </p:custDataLst>
          </p:nvPr>
        </p:nvSpPr>
        <p:spPr>
          <a:xfrm>
            <a:off x="609576" y="2175614"/>
            <a:ext cx="70541" cy="2041880"/>
          </a:xfrm>
        </p:spPr>
        <p:txBody>
          <a:bodyPr/>
          <a:p>
            <a:r>
              <a:rPr lang="zh-CN" altLang="en-US"/>
              <a:t> </a:t>
            </a:r>
            <a:endParaRPr lang="zh-CN" altLang="en-US"/>
          </a:p>
        </p:txBody>
      </p:sp>
      <p:sp>
        <p:nvSpPr>
          <p:cNvPr id="8" name="文本占位符 7"/>
          <p:cNvSpPr>
            <a:spLocks noGrp="1"/>
          </p:cNvSpPr>
          <p:nvPr>
            <p:ph type="body" idx="16388"/>
            <p:custDataLst>
              <p:tags r:id="rId5"/>
            </p:custDataLst>
          </p:nvPr>
        </p:nvSpPr>
        <p:spPr>
          <a:xfrm>
            <a:off x="761976" y="2175614"/>
            <a:ext cx="10820368" cy="366881"/>
          </a:xfrm>
        </p:spPr>
        <p:txBody>
          <a:bodyPr>
            <a:normAutofit fontScale="80000"/>
          </a:bodyPr>
          <a:p>
            <a:r>
              <a:rPr lang="en-US" altLang="zh-CN"/>
              <a:t>2.</a:t>
            </a:r>
            <a:r>
              <a:rPr lang="zh-CN" altLang="en-US"/>
              <a:t>亏损产品的生产能力可以转移</a:t>
            </a:r>
            <a:endParaRPr lang="zh-CN" altLang="en-US"/>
          </a:p>
        </p:txBody>
      </p:sp>
      <p:sp>
        <p:nvSpPr>
          <p:cNvPr id="9" name="文本占位符 8"/>
          <p:cNvSpPr>
            <a:spLocks noGrp="1"/>
          </p:cNvSpPr>
          <p:nvPr>
            <p:ph type="body" idx="16389"/>
            <p:custDataLst>
              <p:tags r:id="rId6"/>
            </p:custDataLst>
          </p:nvPr>
        </p:nvSpPr>
        <p:spPr>
          <a:xfrm>
            <a:off x="761976" y="2683614"/>
            <a:ext cx="10820368" cy="1604657"/>
          </a:xfrm>
        </p:spPr>
        <p:txBody>
          <a:bodyPr>
            <a:noAutofit/>
          </a:bodyPr>
          <a:p>
            <a:r>
              <a:rPr lang="zh-CN" altLang="en-US"/>
              <a:t>（</a:t>
            </a:r>
            <a:r>
              <a:rPr lang="en-US" altLang="zh-CN"/>
              <a:t>1</a:t>
            </a:r>
            <a:r>
              <a:rPr lang="zh-CN" altLang="en-US"/>
              <a:t>）亏损产品创造的边际贡献大于与其原生产能力转移有关的机会成本，且企业再没有其他剩余生产能力时，不应当停产。否则，就应当停产，并转移原生产能力。</a:t>
            </a:r>
            <a:endParaRPr lang="zh-CN" altLang="en-US"/>
          </a:p>
          <a:p>
            <a:r>
              <a:rPr lang="zh-CN" altLang="en-US"/>
              <a:t>（</a:t>
            </a:r>
            <a:r>
              <a:rPr lang="en-US" altLang="zh-CN"/>
              <a:t>2</a:t>
            </a:r>
            <a:r>
              <a:rPr lang="zh-CN" altLang="en-US"/>
              <a:t>）当亏损产品创造的边际贡献大于或小于与其生产能力转移有关的机会成本，但企业还有剩余生产能力增产亏损产品或需追加一定的专属成本即可增产亏损产品。那么，应采用差别损益分析法，通过增产亏损产品方案与停产亏损产品方案进行比较，做出最终决策。</a:t>
            </a:r>
            <a:endParaRPr lang="zh-CN" altLang="en-US"/>
          </a:p>
        </p:txBody>
      </p:sp>
    </p:spTree>
    <p:custDataLst>
      <p:tags r:id="rId7"/>
    </p:custDataLst>
  </p:cSld>
  <p:clrMapOvr>
    <a:masterClrMapping/>
  </p:clrMapOvr>
</p:sld>
</file>

<file path=ppt/tags/tag1.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0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0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0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04.xml><?xml version="1.0" encoding="utf-8"?>
<p:tagLst xmlns:p="http://schemas.openxmlformats.org/presentationml/2006/main">
  <p:tag name="KSO_WM_BEAUTIFY_FLAG" val="#fgm#"/>
  <p:tag name="KSO_WM_FIGMA_FLAG" val="#fgm#"/>
  <p:tag name="KSO_WM_UNIT_INDEX" val="1"/>
  <p:tag name="KSO_WM_UNIT_TYPE" val="a"/>
  <p:tag name="KSO_WM_LAYOUT_CHECK_HASH" val="ed85c64136f1c62ce96e94b0bb19abc7f2788c43"/>
  <p:tag name="KSO_WM_NEWLAYOUT_GROUP_ID" val="layout_2"/>
  <p:tag name="KSO_WM_NEWLAYOUT_ID" val="slide_b305a3ade125c004"/>
</p:tagLst>
</file>

<file path=ppt/tags/tag10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0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0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8.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0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1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12.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1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1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4_1"/>
  <p:tag name="KSO_WM_UNIT_TYPE" val="l_h_i"/>
</p:tagLst>
</file>

<file path=ppt/tags/tag115.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1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1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1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1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20.xml><?xml version="1.0" encoding="utf-8"?>
<p:tagLst xmlns:p="http://schemas.openxmlformats.org/presentationml/2006/main">
  <p:tag name="KSO_WM_BEAUTIFY_FLAG" val="#fgm#"/>
  <p:tag name="KSO_WM_FIGMA_FLAG" val="#fgm#"/>
  <p:tag name="KSO_WM_UNIT_INDEX" val="1"/>
  <p:tag name="KSO_WM_UNIT_TYPE" val="a"/>
  <p:tag name="KSO_WM_LAYOUT_CHECK_HASH" val="5bee1b4ae11da363258d69b2995dac5952a95f57"/>
  <p:tag name="KSO_WM_NEWLAYOUT_GROUP_ID" val="layout_26"/>
  <p:tag name="KSO_WM_NEWLAYOUT_ID" val="slide_4f7025fa8c80a9ff"/>
</p:tagLst>
</file>

<file path=ppt/tags/tag12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2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2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2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2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28.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2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xml><?xml version="1.0" encoding="utf-8"?>
<p:tagLst xmlns:p="http://schemas.openxmlformats.org/presentationml/2006/main">
  <p:tag name="KSO_WM_BEAUTIFY_FLAG" val="#fgm#"/>
  <p:tag name="KSO_WM_FIGMA_FLAG" val="#fgm#"/>
  <p:tag name="KSO_WM_UNIT_INDEX" val="1"/>
  <p:tag name="KSO_WM_UNIT_TYPE" val="a"/>
  <p:tag name="KSO_WM_LAYOUT_CHECK_HASH" val="eedcb2535eb4e9857bf7db98c36578e81413fdfa"/>
  <p:tag name="KSO_WM_NEWLAYOUT_GROUP_ID" val="layout_10007"/>
  <p:tag name="KSO_WM_NEWLAYOUT_ID" val="slide_a93629e32f0363b8"/>
</p:tagLst>
</file>

<file path=ppt/tags/tag13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31.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3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3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3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3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36.xml><?xml version="1.0" encoding="utf-8"?>
<p:tagLst xmlns:p="http://schemas.openxmlformats.org/presentationml/2006/main">
  <p:tag name="KSO_WM_BEAUTIFY_FLAG" val="#fgm#"/>
  <p:tag name="KSO_WM_FIGMA_FLAG" val="#fgm#"/>
  <p:tag name="KSO_WM_UNIT_INDEX" val="1"/>
  <p:tag name="KSO_WM_UNIT_TYPE" val="a"/>
  <p:tag name="KSO_WM_LAYOUT_CHECK_HASH" val="78264ef80512ae1853a4125cb01359511f499e31"/>
  <p:tag name="KSO_WM_NEWLAYOUT_GROUP_ID" val="layout_60"/>
  <p:tag name="KSO_WM_NEWLAYOUT_ID" val="slide_158547e10ef39599"/>
</p:tagLst>
</file>

<file path=ppt/tags/tag137.xml><?xml version="1.0" encoding="utf-8"?>
<p:tagLst xmlns:p="http://schemas.openxmlformats.org/presentationml/2006/main">
  <p:tag name="KSO_WM_BEAUTIFY_FLAG" val="#fgm#"/>
  <p:tag name="KSO_WM_FIGMA_FLAG" val="#fgm#"/>
  <p:tag name="KSO_WM_UNIT_INDEX" val="1"/>
  <p:tag name="KSO_WM_UNIT_TYPE" val="d"/>
</p:tagLst>
</file>

<file path=ppt/tags/tag138.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4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4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43.xml><?xml version="1.0" encoding="utf-8"?>
<p:tagLst xmlns:p="http://schemas.openxmlformats.org/presentationml/2006/main">
  <p:tag name="KSO_WM_BEAUTIFY_FLAG" val="#fgm#"/>
  <p:tag name="KSO_WM_FIGMA_FLAG" val="#fgm#"/>
  <p:tag name="KSO_WM_UNIT_INDEX" val="1"/>
  <p:tag name="KSO_WM_UNIT_TYPE" val="a"/>
  <p:tag name="KSO_WM_LAYOUT_CHECK_HASH" val="ee0f201cfaa84b52d7cbccd66aae0010dd3e623a"/>
  <p:tag name="KSO_WM_NEWLAYOUT_GROUP_ID" val="layout_42"/>
  <p:tag name="KSO_WM_NEWLAYOUT_ID" val="slide_51c9fd3a5a0cb913"/>
</p:tagLst>
</file>

<file path=ppt/tags/tag144.xml><?xml version="1.0" encoding="utf-8"?>
<p:tagLst xmlns:p="http://schemas.openxmlformats.org/presentationml/2006/main">
  <p:tag name="KSO_WM_BEAUTIFY_FLAG" val="#fgm#"/>
  <p:tag name="KSO_WM_FIGMA_FLAG" val="#fgm#"/>
  <p:tag name="KSO_WM_UNIT_INDEX" val="1"/>
  <p:tag name="KSO_WM_UNIT_TYPE" val="d"/>
</p:tagLst>
</file>

<file path=ppt/tags/tag14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4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4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5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5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154.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5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5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5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58.xml><?xml version="1.0" encoding="utf-8"?>
<p:tagLst xmlns:p="http://schemas.openxmlformats.org/presentationml/2006/main">
  <p:tag name="KSO_WM_BEAUTIFY_FLAG" val="#fgm#"/>
  <p:tag name="KSO_WM_FIGMA_FLAG" val="#fgm#"/>
  <p:tag name="KSO_WM_UNIT_INDEX" val="1"/>
  <p:tag name="KSO_WM_UNIT_TYPE" val="a"/>
  <p:tag name="KSO_WM_LAYOUT_CHECK_HASH" val="0eb6ba58c985074986d12208f55f98e8ffe1bc17"/>
  <p:tag name="KSO_WM_NEWLAYOUT_GROUP_ID" val="layout_35"/>
  <p:tag name="KSO_WM_NEWLAYOUT_ID" val="slide_90cdd96762bb354a"/>
</p:tagLst>
</file>

<file path=ppt/tags/tag159.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2.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6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5.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16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6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8.xml><?xml version="1.0" encoding="utf-8"?>
<p:tagLst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16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7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7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7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74.xml><?xml version="1.0" encoding="utf-8"?>
<p:tagLst xmlns:p="http://schemas.openxmlformats.org/presentationml/2006/main">
  <p:tag name="KSO_WM_BEAUTIFY_FLAG" val="#fgm#"/>
  <p:tag name="KSO_WM_FIGMA_FLAG" val="#fgm#"/>
  <p:tag name="KSO_WM_UNIT_INDEX" val="1"/>
  <p:tag name="KSO_WM_UNIT_TYPE" val="a"/>
  <p:tag name="KSO_WM_LAYOUT_CHECK_HASH" val="c2496e22812c00486d193b2d2511c246ec32acfe"/>
  <p:tag name="KSO_WM_NEWLAYOUT_GROUP_ID" val="layout_6"/>
  <p:tag name="KSO_WM_NEWLAYOUT_ID" val="slide_9d8eb41f2608f9e9"/>
</p:tagLst>
</file>

<file path=ppt/tags/tag175.xml><?xml version="1.0" encoding="utf-8"?>
<p:tagLst xmlns:p="http://schemas.openxmlformats.org/presentationml/2006/main">
  <p:tag name="KSO_WM_BEAUTIFY_FLAG" val="#fgm#"/>
  <p:tag name="KSO_WM_FIGMA_FLAG" val="#fgm#"/>
  <p:tag name="KSO_WM_UNIT_INDEX" val="1"/>
  <p:tag name="KSO_WM_UNIT_TYPE" val="d"/>
</p:tagLst>
</file>

<file path=ppt/tags/tag17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7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8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82.xml><?xml version="1.0" encoding="utf-8"?>
<p:tagLst xmlns:p="http://schemas.openxmlformats.org/presentationml/2006/main">
  <p:tag name="KSO_WM_BEAUTIFY_FLAG" val="#fgm#"/>
  <p:tag name="KSO_WM_FIGMA_FLAG" val="#fgm#"/>
  <p:tag name="KSO_WM_UNIT_INDEX" val="1"/>
  <p:tag name="KSO_WM_UNIT_TYPE" val="a"/>
  <p:tag name="KSO_WM_LAYOUT_CHECK_HASH" val="072c1a8b68a8399ff28a0af05ab0418106d62d5c"/>
  <p:tag name="KSO_WM_NEWLAYOUT_GROUP_ID" val="layout_10004"/>
  <p:tag name="KSO_WM_NEWLAYOUT_ID" val="slide_beef67bf6e805dfe"/>
</p:tagLst>
</file>

<file path=ppt/tags/tag18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8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8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9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92.xml><?xml version="1.0" encoding="utf-8"?>
<p:tagLst xmlns:p="http://schemas.openxmlformats.org/presentationml/2006/main">
  <p:tag name="KSO_WM_BEAUTIFY_FLAG" val="#fgm#"/>
  <p:tag name="KSO_WM_FIGMA_FLAG" val="#fgm#"/>
  <p:tag name="KSO_WM_UNIT_INDEX" val="1"/>
  <p:tag name="KSO_WM_UNIT_TYPE" val="a"/>
  <p:tag name="KSO_WM_LAYOUT_CHECK_HASH" val="06b09c1ae547b25220a810ec32e0f99eacd4a6d7"/>
  <p:tag name="KSO_WM_NEWLAYOUT_GROUP_ID" val="layout_32"/>
  <p:tag name="KSO_WM_NEWLAYOUT_ID" val="slide_f95b87826d1fb558"/>
</p:tagLst>
</file>

<file path=ppt/tags/tag19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9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Lst>
</file>

<file path=ppt/tags/tag195.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9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8.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99.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Lst>
</file>

<file path=ppt/tags/tag2.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00.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0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3.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204.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Lst>
</file>

<file path=ppt/tags/tag205.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0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0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0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0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2"/>
  <p:tag name="KSO_WM_UNIT_TYPE" val="l_h_i"/>
</p:tagLst>
</file>

<file path=ppt/tags/tag2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10.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21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1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1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1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1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16.xml><?xml version="1.0" encoding="utf-8"?>
<p:tagLst xmlns:p="http://schemas.openxmlformats.org/presentationml/2006/main">
  <p:tag name="KSO_WM_BEAUTIFY_FLAG" val="#fgm#"/>
  <p:tag name="KSO_WM_FIGMA_FLAG" val="#fgm#"/>
  <p:tag name="KSO_WM_UNIT_INDEX" val="1"/>
  <p:tag name="KSO_WM_UNIT_TYPE" val="a"/>
  <p:tag name="KSO_WM_LAYOUT_CHECK_HASH" val="dac2f284d9f20eb7da1121df982e55993e0c25e2"/>
  <p:tag name="KSO_WM_NEWLAYOUT_GROUP_ID" val="layout_34"/>
  <p:tag name="KSO_WM_NEWLAYOUT_ID" val="slide_c6189eb0a0adc534"/>
</p:tagLst>
</file>

<file path=ppt/tags/tag21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1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2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2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2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2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26.xml><?xml version="1.0" encoding="utf-8"?>
<p:tagLst xmlns:p="http://schemas.openxmlformats.org/presentationml/2006/main">
  <p:tag name="KSO_WM_BEAUTIFY_FLAG" val="#fgm#"/>
  <p:tag name="KSO_WM_FIGMA_FLAG" val="#fgm#"/>
  <p:tag name="KSO_WM_UNIT_INDEX" val="1"/>
  <p:tag name="KSO_WM_UNIT_TYPE" val="a"/>
  <p:tag name="KSO_WM_LAYOUT_CHECK_HASH" val="7b8c28c0eee12d0aa9e325ab6a0f2578b2fef46d"/>
  <p:tag name="KSO_WM_NEWLAYOUT_GROUP_ID" val="layout_3"/>
  <p:tag name="KSO_WM_NEWLAYOUT_ID" val="slide_d34ee385bdad3e3c"/>
</p:tagLst>
</file>

<file path=ppt/tags/tag22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228.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2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xml><?xml version="1.0" encoding="utf-8"?>
<p:tagLst xmlns:p="http://schemas.openxmlformats.org/presentationml/2006/main">
  <p:tag name="KSO_WM_BEAUTIFY_FLAG" val="#fgm#"/>
  <p:tag name="KSO_WM_FIGMA_FLAG" val="#fgm#"/>
  <p:tag name="KSO_WM_UNIT_INDEX" val="1"/>
  <p:tag name="KSO_WM_UNIT_TYPE" val="a"/>
  <p:tag name="KSO_WM_LAYOUT_CHECK_HASH" val="a6bc1b44a460d883b1b5b73e0b73a625cf1ed89f"/>
  <p:tag name="KSO_WM_NEWLAYOUT_GROUP_ID" val="layout_27"/>
  <p:tag name="KSO_WM_NEWLAYOUT_ID" val="slide_bbec08b93f7bcfad"/>
</p:tagLst>
</file>

<file path=ppt/tags/tag2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232.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23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5.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236.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23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3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3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Lst>
</file>

<file path=ppt/tags/tag24.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240.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24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4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4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4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4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46.xml><?xml version="1.0" encoding="utf-8"?>
<p:tagLst xmlns:p="http://schemas.openxmlformats.org/presentationml/2006/main">
  <p:tag name="KSO_WM_BEAUTIFY_FLAG" val="#fgm#"/>
  <p:tag name="KSO_WM_FIGMA_FLAG" val="#fgm#"/>
  <p:tag name="KSO_WM_UNIT_INDEX" val="1"/>
  <p:tag name="KSO_WM_UNIT_TYPE" val="a"/>
  <p:tag name="KSO_WM_LAYOUT_CHECK_HASH" val="865b9e43b5110c5e8686c14d78bb1cc7198c0a6f"/>
  <p:tag name="KSO_WM_NEWLAYOUT_GROUP_ID" val="layout_10003"/>
  <p:tag name="KSO_WM_NEWLAYOUT_ID" val="slide_5ee957c28e36af9d"/>
</p:tagLst>
</file>

<file path=ppt/tags/tag24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4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25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5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5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5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5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5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5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5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5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2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6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261.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262.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26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6_1"/>
  <p:tag name="KSO_WM_UNIT_TYPE" val="l_h_i"/>
</p:tagLst>
</file>

<file path=ppt/tags/tag264.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26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6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6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68.xml><?xml version="1.0" encoding="utf-8"?>
<p:tagLst xmlns:p="http://schemas.openxmlformats.org/presentationml/2006/main">
  <p:tag name="KSO_WM_BEAUTIFY_FLAG" val="#fgm#"/>
  <p:tag name="KSO_WM_FIGMA_FLAG" val="#fgm#"/>
  <p:tag name="KSO_WM_UNIT_INDEX" val="1"/>
  <p:tag name="KSO_WM_UNIT_TYPE" val="a"/>
  <p:tag name="KSO_WM_LAYOUT_CHECK_HASH" val="3ad5b1cd930974c8010c7655bf2ae991e5568742"/>
  <p:tag name="KSO_WM_NEWLAYOUT_GROUP_ID" val="layout_10014"/>
  <p:tag name="KSO_WM_NEWLAYOUT_ID" val="slide_b2d098f594b06fea"/>
</p:tagLst>
</file>

<file path=ppt/tags/tag26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7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7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7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75.xml><?xml version="1.0" encoding="utf-8"?>
<p:tagLst xmlns:p="http://schemas.openxmlformats.org/presentationml/2006/main">
  <p:tag name="KSO_WM_BEAUTIFY_FLAG" val="#fgm#"/>
  <p:tag name="KSO_WM_FIGMA_FLAG" val="#fgm#"/>
  <p:tag name="KSO_WM_UNIT_INDEX" val="1"/>
  <p:tag name="KSO_WM_UNIT_TYPE" val="a"/>
  <p:tag name="KSO_WM_LAYOUT_CHECK_HASH" val="932f06902a2394fd19cd5fc75ab0c691bffea89b"/>
  <p:tag name="KSO_WM_NEWLAYOUT_GROUP_ID" val="layout_8"/>
  <p:tag name="KSO_WM_NEWLAYOUT_ID" val="slide_4c72f10caffbdd7f"/>
</p:tagLst>
</file>

<file path=ppt/tags/tag276.xml><?xml version="1.0" encoding="utf-8"?>
<p:tagLst xmlns:p="http://schemas.openxmlformats.org/presentationml/2006/main">
  <p:tag name="$PH_EXT" val="2"/>
  <p:tag name="KSO_WM_BEAUTIFY_FLAG" val="#fgm#"/>
  <p:tag name="KSO_WM_FIGMA_FLAG" val="#fgm#"/>
  <p:tag name="KSO_WM_SYNC_SLIDE_TEXT" val="1"/>
  <p:tag name="KSO_WM_UNIT_INDEX" val="2"/>
  <p:tag name="KSO_WM_UNIT_TYPE" val="i"/>
</p:tagLst>
</file>

<file path=ppt/tags/tag277.xml><?xml version="1.0" encoding="utf-8"?>
<p:tagLst xmlns:p="http://schemas.openxmlformats.org/presentationml/2006/main">
  <p:tag name="KSO_WM_BEAUTIFY_FLAG" val="#fgm#"/>
  <p:tag name="KSO_WM_DIAGRAM_GROUP_CODE" val="1"/>
  <p:tag name="KSO_WM_FIGMA_FLAG" val="#fgm#"/>
  <p:tag name="KSO_WM_UNIT_INDEX" val="1_1_1"/>
  <p:tag name="KSO_WM_UNIT_TEXT_TYPE" val="1"/>
  <p:tag name="KSO_WM_UNIT_TYPE" val="n_h_a"/>
</p:tagLst>
</file>

<file path=ppt/tags/tag27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_1"/>
  <p:tag name="KSO_WM_UNIT_TYPE" val="n_h_h_i"/>
</p:tagLst>
</file>

<file path=ppt/tags/tag279.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2_1_1"/>
  <p:tag name="KSO_WM_UNIT_TYPE" val="n_h_h_x"/>
</p:tagLst>
</file>

<file path=ppt/tags/tag28.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280.xml><?xml version="1.0" encoding="utf-8"?>
<p:tagLst xmlns:p="http://schemas.openxmlformats.org/presentationml/2006/main">
  <p:tag name="KSO_WM_BEAUTIFY_FLAG" val="#fgm#"/>
  <p:tag name="KSO_WM_DIAGRAM_GROUP_CODE" val="1"/>
  <p:tag name="KSO_WM_FIGMA_FLAG" val="#fgm#"/>
  <p:tag name="KSO_WM_UNIT_INDEX" val="1_2_1_1"/>
  <p:tag name="KSO_WM_UNIT_TYPE" val="n_h_h_f"/>
</p:tagLst>
</file>

<file path=ppt/tags/tag28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2_1"/>
  <p:tag name="KSO_WM_UNIT_TYPE" val="n_h_h_i"/>
</p:tagLst>
</file>

<file path=ppt/tags/tag282.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2_1"/>
  <p:tag name="KSO_WM_UNIT_TYPE" val="n_h_h_x"/>
</p:tagLst>
</file>

<file path=ppt/tags/tag283.xml><?xml version="1.0" encoding="utf-8"?>
<p:tagLst xmlns:p="http://schemas.openxmlformats.org/presentationml/2006/main">
  <p:tag name="KSO_WM_BEAUTIFY_FLAG" val="#fgm#"/>
  <p:tag name="KSO_WM_DIAGRAM_GROUP_CODE" val="1"/>
  <p:tag name="KSO_WM_FIGMA_FLAG" val="#fgm#"/>
  <p:tag name="KSO_WM_UNIT_INDEX" val="1_2_2_1"/>
  <p:tag name="KSO_WM_UNIT_TYPE" val="n_h_h_f"/>
</p:tagLst>
</file>

<file path=ppt/tags/tag28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3_1"/>
  <p:tag name="KSO_WM_UNIT_TYPE" val="n_h_h_i"/>
</p:tagLst>
</file>

<file path=ppt/tags/tag285.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2_3_1"/>
  <p:tag name="KSO_WM_UNIT_TYPE" val="n_h_h_x"/>
</p:tagLst>
</file>

<file path=ppt/tags/tag286.xml><?xml version="1.0" encoding="utf-8"?>
<p:tagLst xmlns:p="http://schemas.openxmlformats.org/presentationml/2006/main">
  <p:tag name="KSO_WM_BEAUTIFY_FLAG" val="#fgm#"/>
  <p:tag name="KSO_WM_DIAGRAM_GROUP_CODE" val="1"/>
  <p:tag name="KSO_WM_FIGMA_FLAG" val="#fgm#"/>
  <p:tag name="KSO_WM_UNIT_INDEX" val="1_2_3_1"/>
  <p:tag name="KSO_WM_UNIT_TYPE" val="n_h_h_f"/>
</p:tagLst>
</file>

<file path=ppt/tags/tag28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4_1"/>
  <p:tag name="KSO_WM_UNIT_TYPE" val="n_h_h_i"/>
</p:tagLst>
</file>

<file path=ppt/tags/tag288.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2_4_1"/>
  <p:tag name="KSO_WM_UNIT_TYPE" val="n_h_h_x"/>
</p:tagLst>
</file>

<file path=ppt/tags/tag289.xml><?xml version="1.0" encoding="utf-8"?>
<p:tagLst xmlns:p="http://schemas.openxmlformats.org/presentationml/2006/main">
  <p:tag name="KSO_WM_BEAUTIFY_FLAG" val="#fgm#"/>
  <p:tag name="KSO_WM_DIAGRAM_GROUP_CODE" val="1"/>
  <p:tag name="KSO_WM_FIGMA_FLAG" val="#fgm#"/>
  <p:tag name="KSO_WM_UNIT_INDEX" val="1_2_4_1"/>
  <p:tag name="KSO_WM_UNIT_TYPE" val="n_h_h_f"/>
</p:tagLst>
</file>

<file path=ppt/tags/tag29.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29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9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9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93.xml><?xml version="1.0" encoding="utf-8"?>
<p:tagLst xmlns:p="http://schemas.openxmlformats.org/presentationml/2006/main">
  <p:tag name="KSO_WM_BEAUTIFY_FLAG" val="#fgm#"/>
  <p:tag name="KSO_WM_FIGMA_FLAG" val="#fgm#"/>
  <p:tag name="KSO_WM_UNIT_INDEX" val="1"/>
  <p:tag name="KSO_WM_UNIT_TYPE" val="a"/>
  <p:tag name="KSO_WM_LAYOUT_CHECK_HASH" val="4d1eab7d2b361fba1e07f0a5e280dc83cc448211"/>
  <p:tag name="KSO_WM_NEWLAYOUT_GROUP_ID" val="layout_14"/>
  <p:tag name="KSO_WM_NEWLAYOUT_ID" val="slide_fbd1737be693ef9a"/>
</p:tagLst>
</file>

<file path=ppt/tags/tag294.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95.xml><?xml version="1.0" encoding="utf-8"?>
<p:tagLst xmlns:p="http://schemas.openxmlformats.org/presentationml/2006/main">
  <p:tag name="KSO_WM_BEAUTIFY_FLAG" val="#fgm#"/>
  <p:tag name="KSO_WM_FIGMA_FLAG" val="#fgm#"/>
  <p:tag name="KSO_WM_UNIT_INDEX" val="1"/>
  <p:tag name="KSO_WM_UNIT_TYPE" val="f"/>
</p:tagLst>
</file>

<file path=ppt/tags/tag29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9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9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99.xml><?xml version="1.0" encoding="utf-8"?>
<p:tagLst xmlns:p="http://schemas.openxmlformats.org/presentationml/2006/main">
  <p:tag name="KSO_WM_BEAUTIFY_FLAG" val="#fgm#"/>
  <p:tag name="KSO_WM_FIGMA_FLAG" val="#fgm#"/>
  <p:tag name="KSO_WM_UNIT_INDEX" val="1"/>
  <p:tag name="KSO_WM_UNIT_TYPE" val="a"/>
  <p:tag name="KSO_WM_LAYOUT_CHECK_HASH" val="2d231dd633e5287224e107b4e8d8ebe9a5ebce3c"/>
  <p:tag name="KSO_WM_NEWLAYOUT_GROUP_ID" val="layout_30"/>
  <p:tag name="KSO_WM_NEWLAYOUT_ID" val="slide_3c7da55ceaf06319"/>
</p:tagLst>
</file>

<file path=ppt/tags/tag3.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00.xml><?xml version="1.0" encoding="utf-8"?>
<p:tagLst xmlns:p="http://schemas.openxmlformats.org/presentationml/2006/main">
  <p:tag name="KSO_WM_BEAUTIFY_FLAG" val="#fgm#"/>
  <p:tag name="KSO_WM_FIGMA_FLAG" val="#fgm#"/>
  <p:tag name="KSO_WM_UNIT_INDEX" val="1"/>
  <p:tag name="KSO_WM_UNIT_TYPE" val="d"/>
</p:tagLst>
</file>

<file path=ppt/tags/tag30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0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0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0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0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0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07.xml><?xml version="1.0" encoding="utf-8"?>
<p:tagLst xmlns:p="http://schemas.openxmlformats.org/presentationml/2006/main">
  <p:tag name="KSO_WM_BEAUTIFY_FLAG" val="#fgm#"/>
  <p:tag name="KSO_WM_FIGMA_FLAG" val="#fgm#"/>
  <p:tag name="KSO_WM_UNIT_INDEX" val="1"/>
  <p:tag name="KSO_WM_UNIT_TYPE" val="a"/>
  <p:tag name="KSO_WM_LAYOUT_CHECK_HASH" val="92bf36b881caea05597fecdf5afb45ecde6c7d86"/>
  <p:tag name="KSO_WM_NEWLAYOUT_GROUP_ID" val="layout_10007"/>
  <p:tag name="KSO_WM_NEWLAYOUT_ID" val="slide_040f6c957289bbce"/>
</p:tagLst>
</file>

<file path=ppt/tags/tag30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0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10.xml><?xml version="1.0" encoding="utf-8"?>
<p:tagLst xmlns:p="http://schemas.openxmlformats.org/presentationml/2006/main">
  <p:tag name="KSO_WM_UNIT_TYPE" val="i"/>
  <p:tag name="KSO_WM_UNIT_INDEX" val="1"/>
  <p:tag name="KSO_WM_BEAUTIFY_FLAG" val="#wm#"/>
  <p:tag name="KSO_WM_TAG_VERSION" val="3.0"/>
  <p:tag name="KSO_WM_UNIT_ID" val="_1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11.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12.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13.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14.xml><?xml version="1.0" encoding="utf-8"?>
<p:tagLst xmlns:p="http://schemas.openxmlformats.org/presentationml/2006/main">
  <p:tag name="KSO_WM_UNIT_TYPE" val="a"/>
  <p:tag name="KSO_WM_BEAUTIFY_FLAG" val="#wm#"/>
  <p:tag name="KSO_WM_UNIT_INDEX" val="1"/>
  <p:tag name="KSO_WM_UNIT_TEXT_TYPE" val="1"/>
  <p:tag name="KSO_WM_LAYOUT_CHECK_HASH" val="1ba9b1300402460bd95c8085bd12fbc5bc357e94"/>
  <p:tag name="KSO_WM_NEWLAYOUT_ID" val="3756"/>
  <p:tag name="KSO_WM_FIGMA_FLAG" val="#fgm#"/>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15.xml><?xml version="1.0" encoding="utf-8"?>
<p:tagLst xmlns:p="http://schemas.openxmlformats.org/presentationml/2006/main">
  <p:tag name="KSO_WM_BEAUTIFY_FLAG" val="#wm#"/>
  <p:tag name="KSO_WM_UNIT_INDEX" val="1"/>
  <p:tag name="KSO_WM_UNIT_TYPE" val="e"/>
  <p:tag name="KSO_WM_FIGMA_FLAG" val="#fgm#"/>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1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1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1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19.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32.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320.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dcbb8c985eb7cc2e665f8576124ce7e3e72fc2cd"/>
  <p:tag name="KSO_WM_NEWLAYOUT_GROUP_ID" val="layout_1-5"/>
  <p:tag name="KSO_WM_NEWLAYOUT_ID" val="slide_16e3c7e9f5c87664"/>
</p:tagLst>
</file>

<file path=ppt/tags/tag321.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322.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32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24.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325.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32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2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2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2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3.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33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 name="KSO_WM_UNIT_TEXT_LAYER_COUNT" val="1"/>
  <p:tag name="KSO_WM_TEMPLATE_INDEX" val="40490200"/>
  <p:tag name="KSO_WM_TEMPLATE_CATEGORY" val="custom"/>
</p:tagLst>
</file>

<file path=ppt/tags/tag33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 name="KSO_WM_TEMPLATE_INDEX" val="40490200"/>
  <p:tag name="KSO_WM_TEMPLATE_CATEGORY" val="custom"/>
</p:tagLst>
</file>

<file path=ppt/tags/tag332.xml><?xml version="1.0" encoding="utf-8"?>
<p:tagLst xmlns:p="http://schemas.openxmlformats.org/presentationml/2006/main">
  <p:tag name="KSO_WM_UNIT_TYPE" val="i"/>
  <p:tag name="KSO_WM_UNIT_INDEX" val="1"/>
  <p:tag name="KSO_WM_BEAUTIFY_FLAG" val="#wm#"/>
  <p:tag name="KSO_WM_TAG_VERSION" val="3.0"/>
  <p:tag name="KSO_WM_UNIT_ID" val="_2*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33.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6"/>
  <p:tag name="KSO_WM_TEMPLATE_INDEX" val="40490200"/>
  <p:tag name="KSO_WM_TEMPLATE_CATEGORY" val="custom"/>
</p:tagLst>
</file>

<file path=ppt/tags/tag334.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3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36.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37.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3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39.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4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3*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TEMPLATE_INDEX" val="40490200"/>
  <p:tag name="KSO_WM_TEMPLATE_CATEGORY" val="custom"/>
</p:tagLst>
</file>

<file path=ppt/tags/tag341.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3*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TEMPLATE_INDEX" val="40490200"/>
  <p:tag name="KSO_WM_TEMPLATE_CATEGORY" val="custom"/>
</p:tagLst>
</file>

<file path=ppt/tags/tag34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0490200"/>
  <p:tag name="KSO_WM_TEMPLATE_CATEGORY" val="custom"/>
</p:tagLst>
</file>

<file path=ppt/tags/tag343.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4*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TEMPLATE_INDEX" val="40490200"/>
  <p:tag name="KSO_WM_TEMPLATE_CATEGORY" val="custom"/>
</p:tagLst>
</file>

<file path=ppt/tags/tag344.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4*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TEMPLATE_INDEX" val="40490200"/>
  <p:tag name="KSO_WM_TEMPLATE_CATEGORY" val="custom"/>
</p:tagLst>
</file>

<file path=ppt/tags/tag34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4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47.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48.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4*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TEXT_LAYER_COUNT" val="1"/>
  <p:tag name="KSO_WM_TEMPLATE_INDEX" val="40490200"/>
  <p:tag name="KSO_WM_TEMPLATE_CATEGORY" val="custom"/>
</p:tagLst>
</file>

<file path=ppt/tags/tag349.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4*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TEXT_LAYER_COUNT" val="1"/>
  <p:tag name="KSO_WM_TEMPLATE_INDEX" val="40490200"/>
  <p:tag name="KSO_WM_TEMPLATE_CATEGORY" val="custom"/>
</p:tagLst>
</file>

<file path=ppt/tags/tag3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5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 name="KSO_WM_TEMPLATE_INDEX" val="40490200"/>
  <p:tag name="KSO_WM_TEMPLATE_CATEGORY" val="custom"/>
</p:tagLst>
</file>

<file path=ppt/tags/tag351.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52.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53.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5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0490200"/>
  <p:tag name="KSO_WM_TEMPLATE_CATEGORY" val="custom"/>
</p:tagLst>
</file>

<file path=ppt/tags/tag355.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56.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57.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5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5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60.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6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7*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TEMPLATE_INDEX" val="40490200"/>
  <p:tag name="KSO_WM_TEMPLATE_CATEGORY" val="custom"/>
</p:tagLst>
</file>

<file path=ppt/tags/tag362.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8*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0490200"/>
  <p:tag name="KSO_WM_TEMPLATE_CATEGORY" val="custom"/>
</p:tagLst>
</file>

<file path=ppt/tags/tag363.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64.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65.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6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 name="KSO_WM_TEMPLATE_INDEX" val="40490200"/>
  <p:tag name="KSO_WM_TEMPLATE_CATEGORY" val="custom"/>
</p:tagLst>
</file>

<file path=ppt/tags/tag367.xml><?xml version="1.0" encoding="utf-8"?>
<p:tagLst xmlns:p="http://schemas.openxmlformats.org/presentationml/2006/main">
  <p:tag name="KSO_WM_UNIT_TYPE" val="i"/>
  <p:tag name="KSO_WM_UNIT_INDEX" val="1"/>
  <p:tag name="KSO_WM_BEAUTIFY_FLAG" val="#wm#"/>
  <p:tag name="KSO_WM_TAG_VERSION" val="3.0"/>
  <p:tag name="KSO_WM_UNIT_ID" val="_9*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68.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69.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70.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71.xml><?xml version="1.0" encoding="utf-8"?>
<p:tagLst xmlns:p="http://schemas.openxmlformats.org/presentationml/2006/main">
  <p:tag name="KSO_WM_BEAUTIFY_FLAG" val="#wm#"/>
  <p:tag name="KSO_WM_UNIT_INDEX" val="1"/>
  <p:tag name="KSO_WM_UNIT_SUBTYPE" val="c"/>
  <p:tag name="KSO_WM_UNIT_TEXT_TYPE" val="1"/>
  <p:tag name="KSO_WM_UNIT_TYPE" val="f"/>
  <p:tag name="KSO_WM_FIGMA_FLAG" val="#fgm#"/>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72.xml><?xml version="1.0" encoding="utf-8"?>
<p:tagLst xmlns:p="http://schemas.openxmlformats.org/presentationml/2006/main">
  <p:tag name="KSO_WM_UNIT_TYPE" val="a"/>
  <p:tag name="KSO_WM_BEAUTIFY_FLAG" val="#wm#"/>
  <p:tag name="KSO_WM_UNIT_INDEX" val="1"/>
  <p:tag name="KSO_WM_UNIT_TEXT_TYPE" val="1"/>
  <p:tag name="KSO_WM_LAYOUT_CHECK_HASH" val="7a8bf8369559f6ba8cbec04d77fc73c109d37b27"/>
  <p:tag name="KSO_WM_NEWLAYOUT_ID" val="3748"/>
  <p:tag name="KSO_WM_FIGMA_FLAG" val="#fgm#"/>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73.xml><?xml version="1.0" encoding="utf-8"?>
<p:tagLst xmlns:p="http://schemas.openxmlformats.org/presentationml/2006/main">
  <p:tag name="KSO_WM_UNIT_TYPE" val="f"/>
  <p:tag name="KSO_WM_BEAUTIFY_FLAG" val="#wm#"/>
  <p:tag name="KSO_WM_UNIT_INDEX" val="2"/>
  <p:tag name="KSO_WM_UNIT_SUBTYPE" val="b"/>
  <p:tag name="KSO_WM_UNIT_TEXT_TYPE" val="1"/>
  <p:tag name="KSO_WM_FIGMA_FLAG" val="#fgm#"/>
  <p:tag name="KSO_WM_UNIT_ID" val="_9*f*2"/>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74.xml><?xml version="1.0" encoding="utf-8"?>
<p:tagLst xmlns:p="http://schemas.openxmlformats.org/presentationml/2006/main">
  <p:tag name="KSO_WM_UNIT_TYPE" val="i"/>
  <p:tag name="KSO_WM_UNIT_INDEX" val="1"/>
  <p:tag name="KSO_WM_BEAUTIFY_FLAG" val="#wm#"/>
  <p:tag name="KSO_WM_TAG_VERSION" val="3.0"/>
  <p:tag name="KSO_WM_UNIT_ID" val="_1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7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76.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7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78.xml><?xml version="1.0" encoding="utf-8"?>
<p:tagLst xmlns:p="http://schemas.openxmlformats.org/presentationml/2006/main">
  <p:tag name="KSO_WM_UNIT_TYPE" val="a"/>
  <p:tag name="KSO_WM_BEAUTIFY_FLAG" val="#wm#"/>
  <p:tag name="KSO_WM_UNIT_INDEX" val="1"/>
  <p:tag name="KSO_WM_UNIT_TEXT_TYPE" val="1"/>
  <p:tag name="KSO_WM_LAYOUT_CHECK_HASH" val="1ba9b1300402460bd95c8085bd12fbc5bc357e94"/>
  <p:tag name="KSO_WM_NEWLAYOUT_ID" val="3756"/>
  <p:tag name="KSO_WM_FIGMA_FLAG" val="#fgm#"/>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79.xml><?xml version="1.0" encoding="utf-8"?>
<p:tagLst xmlns:p="http://schemas.openxmlformats.org/presentationml/2006/main">
  <p:tag name="KSO_WM_BEAUTIFY_FLAG" val="#wm#"/>
  <p:tag name="KSO_WM_UNIT_INDEX" val="1"/>
  <p:tag name="KSO_WM_UNIT_TYPE" val="e"/>
  <p:tag name="KSO_WM_FIGMA_FLAG" val="#fgm#"/>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80.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81.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82.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83.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8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8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86.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87.xml><?xml version="1.0" encoding="utf-8"?>
<p:tagLst xmlns:p="http://schemas.openxmlformats.org/presentationml/2006/main">
  <p:tag name="KSO_WM_BEAUTIFY_FLAG" val="#wm#"/>
  <p:tag name="KSO_WM_UNIT_INDEX" val="1"/>
  <p:tag name="KSO_WM_UNIT_TEXT_TYPE" val="1"/>
  <p:tag name="KSO_WM_UNIT_TYPE" val="b"/>
  <p:tag name="KSO_WM_FIGMA_FLAG" val="#fgm#"/>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88.xml><?xml version="1.0" encoding="utf-8"?>
<p:tagLst xmlns:p="http://schemas.openxmlformats.org/presentationml/2006/main">
  <p:tag name="KSO_WM_UNIT_TYPE" val="a"/>
  <p:tag name="KSO_WM_BEAUTIFY_FLAG" val="#wm#"/>
  <p:tag name="KSO_WM_UNIT_INDEX" val="1"/>
  <p:tag name="KSO_WM_UNIT_TEXT_TYPE" val="1"/>
  <p:tag name="KSO_WM_LAYOUT_CHECK_HASH" val="26c56dcdc3733f4526bc2e46ff630241b2063e07"/>
  <p:tag name="KSO_WM_NEWLAYOUT_ID" val="3762"/>
  <p:tag name="KSO_WM_FIGMA_FLAG" val="#fgm#"/>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8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9.xml><?xml version="1.0" encoding="utf-8"?>
<p:tagLst xmlns:p="http://schemas.openxmlformats.org/presentationml/2006/main">
  <p:tag name="KSO_WM_BEAUTIFY_FLAG" val="#fgm#"/>
  <p:tag name="KSO_WM_FIGMA_FLAG" val="#fgm#"/>
  <p:tag name="KSO_WM_UNIT_INDEX" val="1"/>
  <p:tag name="KSO_WM_UNIT_TYPE" val="a"/>
  <p:tag name="KSO_WM_LAYOUT_CHECK_HASH" val="9fd7861a5ce5050febbb059da04061ebb1b74eef"/>
  <p:tag name="KSO_WM_NEWLAYOUT_GROUP_ID" val="layout_10005"/>
  <p:tag name="KSO_WM_NEWLAYOUT_ID" val="slide_d5460184b27bee0c"/>
</p:tagLst>
</file>

<file path=ppt/tags/tag39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9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92.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393.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c3a5aa8fbf0881f91572f690ab3e961e73111de0"/>
  <p:tag name="KSO_WM_NEWLAYOUT_ID" val="1"/>
</p:tagLst>
</file>

<file path=ppt/tags/tag394.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395.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39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97.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398.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Lst>
</file>

<file path=ppt/tags/tag39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0.xml><?xml version="1.0" encoding="utf-8"?>
<p:tagLst xmlns:p="http://schemas.openxmlformats.org/presentationml/2006/main">
  <p:tag name="KSO_WM_BEAUTIFY_FLAG" val="#fgm#"/>
  <p:tag name="KSO_WM_FIGMA_FLAG" val="#fgm#"/>
  <p:tag name="KSO_WM_UNIT_INDEX" val="1"/>
  <p:tag name="KSO_WM_UNIT_TYPE" val="f"/>
</p:tagLst>
</file>

<file path=ppt/tags/tag400.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401.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Lst>
</file>

<file path=ppt/tags/tag40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03.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404.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Lst>
</file>

<file path=ppt/tags/tag40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406.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07.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0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0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1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1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40490200"/>
</p:tagLst>
</file>

<file path=ppt/tags/tag41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TEMPLATE_CATEGORY" val="custom"/>
  <p:tag name="KSO_WM_TEMPLATE_INDEX" val="40490200"/>
</p:tagLst>
</file>

<file path=ppt/tags/tag413.xml><?xml version="1.0" encoding="utf-8"?>
<p:tagLst xmlns:p="http://schemas.openxmlformats.org/presentationml/2006/main">
  <p:tag name="KSO_WM_TEMPLATE_SUBCATEGORY" val="29"/>
  <p:tag name="KSO_WM_BEAUTIFY_FLAG" val="#wm#"/>
  <p:tag name="KSO_WM_TEMPLATE_SLIDE_ID" val="slide_d799d37ec7ee1a76"/>
  <p:tag name="KSO_WM_TEMPLATE_THUMBS_INDEX" val="1、9"/>
  <p:tag name="KSO_WM_TEMPLATE_INDEX" val="40490200"/>
  <p:tag name="KSO_WM_TEMPLATE_CATEGORY" val="custom"/>
  <p:tag name="KSO_WM_TEMPLATE_MASTER_TYPE" val="0"/>
  <p:tag name="KSO_WM_TAG_VERSION" val="3.0"/>
</p:tagLst>
</file>

<file path=ppt/tags/tag414.xml><?xml version="1.0" encoding="utf-8"?>
<p:tagLst xmlns:p="http://schemas.openxmlformats.org/presentationml/2006/main">
  <p:tag name="KSO_WM_AITEMPLATE_STYLE_ID" val="69796632664"/>
</p:tagLst>
</file>

<file path=ppt/tags/tag415.xml><?xml version="1.0" encoding="utf-8"?>
<p:tagLst xmlns:p="http://schemas.openxmlformats.org/presentationml/2006/main">
  <p:tag name="KSO_WM_UNIT_TYPE" val="a"/>
  <p:tag name="KSO_WM_BEAUTIFY_FLAG" val="#wm#"/>
  <p:tag name="KSO_WM_UNIT_INDEX" val="1"/>
  <p:tag name="KSO_WM_UNIT_TEXT_TYPE" val="1"/>
  <p:tag name="KSO_WM_LAYOUT_CHECK_HASH" val="7a8bf8369559f6ba8cbec04d77fc73c109d37b27"/>
  <p:tag name="KSO_WM_NEWLAYOUT_ID" val="3748"/>
  <p:tag name="KSO_WM_UNIT_PRESET_TEXT" val="单击此处&#10;添加文档标题"/>
  <p:tag name="KSO_WM_FIGMA_FLAG" val="#fgm#"/>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16.xml><?xml version="1.0" encoding="utf-8"?>
<p:tagLst xmlns:p="http://schemas.openxmlformats.org/presentationml/2006/main">
  <p:tag name="KSO_WM_UNIT_TYPE" val="f"/>
  <p:tag name="KSO_WM_BEAUTIFY_FLAG" val="#wm#"/>
  <p:tag name="KSO_WM_UNIT_INDEX" val="2"/>
  <p:tag name="KSO_WM_UNIT_SUBTYPE" val="b"/>
  <p:tag name="KSO_WM_UNIT_TEXT_TYPE" val="1"/>
  <p:tag name="KSO_WM_UNIT_PRESET_TEXT" val="BY WPS"/>
  <p:tag name="KSO_WM_FIGMA_FLAG" val="#fgm#"/>
  <p:tag name="KSO_WM_UNIT_ID" val="_9*f*2"/>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17.xml><?xml version="1.0" encoding="utf-8"?>
<p:tagLst xmlns:p="http://schemas.openxmlformats.org/presentationml/2006/main">
  <p:tag name="KSO_WM_SLIDE_CONTENT_ORIENTATION" val="left"/>
  <p:tag name="KSO_WM_SLIDE_HAS_MASK" val="0"/>
  <p:tag name="KSO_WM_SLIDE_ITEM_CNT" val="0"/>
  <p:tag name="KSO_WM_SLIDE_TYPE" val="title"/>
  <p:tag name="KSO_WM_TEMPLATE_SUBCATEGORY" val="29"/>
  <p:tag name="KSO_WM_BEAUTIFY_FLAG" val="#wm#"/>
  <p:tag name="KSO_WM_TEMPLATE_SLIDE_ID" val="slide_d799d37ec7ee1a76"/>
  <p:tag name="KSO_WM_TEMPLATE_THUMBS_INDEX" val="1、9"/>
  <p:tag name="KSO_WM_TEMPLATE_INDEX" val="40490200"/>
  <p:tag name="KSO_WM_TEMPLATE_CATEGORY" val="custom"/>
  <p:tag name="KSO_WM_SLIDE_INDEX" val="1"/>
  <p:tag name="KSO_WM_SLIDE_ID" val="custom40490200_1"/>
  <p:tag name="KSO_WM_TEMPLATE_MASTER_TYPE" val="0"/>
  <p:tag name="KSO_WM_SLIDE_LAYOUT" val="a_f"/>
  <p:tag name="KSO_WM_SLIDE_LAYOUT_CNT" val="1_2"/>
  <p:tag name="KSO_WM_TAG_VERSION" val="3.0"/>
</p:tagLst>
</file>

<file path=ppt/tags/tag418.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419.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dcbb8c985eb7cc2e665f8576124ce7e3e72fc2cd"/>
  <p:tag name="KSO_WM_NEWLAYOUT_GROUP_ID" val="layout_1-5"/>
  <p:tag name="KSO_WM_NEWLAYOUT_ID" val="slide_16e3c7e9f5c87664"/>
</p:tagLst>
</file>

<file path=ppt/tags/tag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20.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 name="KSO_WM_UNIT_PRESET_TEXT" val="01"/>
  <p:tag name="KSO_WM_SLIDE_FIGMA_DIAGRAM" val="1"/>
</p:tagLst>
</file>

<file path=ppt/tags/tag421.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 name="KSO_WM_SLIDE_FIGMA_DIAGRAM" val="1"/>
</p:tagLst>
</file>

<file path=ppt/tags/tag42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 name="KSO_WM_SLIDE_FIGMA_DIAGRAM" val="1"/>
</p:tagLst>
</file>

<file path=ppt/tags/tag423.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 name="KSO_WM_UNIT_PRESET_TEXT" val="02"/>
  <p:tag name="KSO_WM_SLIDE_FIGMA_DIAGRAM" val="1"/>
</p:tagLst>
</file>

<file path=ppt/tags/tag424.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 name="KSO_WM_SLIDE_FIGMA_DIAGRAM" val="1"/>
</p:tagLst>
</file>

<file path=ppt/tags/tag42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 name="KSO_WM_SLIDE_FIGMA_DIAGRAM" val="1"/>
</p:tagLst>
</file>

<file path=ppt/tags/tag426.xml><?xml version="1.0" encoding="utf-8"?>
<p:tagLst xmlns:p="http://schemas.openxmlformats.org/presentationml/2006/main">
  <p:tag name="KSO_WM_SLIDE_CONTENT_ORIENTATION" val=""/>
  <p:tag name="KSO_WM_SLIDE_HAS_MASK" val="0"/>
  <p:tag name="KSO_WM_SLIDE_ITEM_CNT" val="2"/>
  <p:tag name="KSO_WM_SLIDE_TYPE" val="contents"/>
  <p:tag name="KSO_WM_TEMPLATE_SUBCATEGORY" val="29"/>
  <p:tag name="KSO_WM_BEAUTIFY_FLAG" val="#wm#"/>
  <p:tag name="KSO_WM_TEMPLATE_FIGMA_ID" val="69796632664"/>
  <p:tag name="KSO_WM_TEMPLATE_SLIDE_ID" val="slide_16e3c7e9f5c87664"/>
</p:tagLst>
</file>

<file path=ppt/tags/tag427.xml><?xml version="1.0" encoding="utf-8"?>
<p:tagLst xmlns:p="http://schemas.openxmlformats.org/presentationml/2006/main">
  <p:tag name="KSO_WM_UNIT_TYPE" val="a"/>
  <p:tag name="KSO_WM_BEAUTIFY_FLAG" val="#wm#"/>
  <p:tag name="KSO_WM_UNIT_INDEX" val="1"/>
  <p:tag name="KSO_WM_UNIT_TEXT_TYPE" val="1"/>
  <p:tag name="KSO_WM_LAYOUT_CHECK_HASH" val="1ba9b1300402460bd95c8085bd12fbc5bc357e94"/>
  <p:tag name="KSO_WM_NEWLAYOUT_ID" val="3756"/>
  <p:tag name="KSO_WM_UNIT_PRESET_TEXT" val="单击此处添加章节标题"/>
  <p:tag name="KSO_WM_FIGMA_FLAG" val="#fgm#"/>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28.xml><?xml version="1.0" encoding="utf-8"?>
<p:tagLst xmlns:p="http://schemas.openxmlformats.org/presentationml/2006/main">
  <p:tag name="KSO_WM_BEAUTIFY_FLAG" val="#wm#"/>
  <p:tag name="KSO_WM_UNIT_INDEX" val="1"/>
  <p:tag name="KSO_WM_UNIT_TYPE" val="e"/>
  <p:tag name="KSO_WM_UNIT_PRESET_TEXT" val="01"/>
  <p:tag name="KSO_WM_FIGMA_FLAG" val="#fgm#"/>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29.xml><?xml version="1.0" encoding="utf-8"?>
<p:tagLst xmlns:p="http://schemas.openxmlformats.org/presentationml/2006/main">
  <p:tag name="KSO_WM_SLIDE_CONTENT_ORIENTATION" val="right"/>
  <p:tag name="KSO_WM_SLIDE_HAS_MASK" val="0"/>
  <p:tag name="KSO_WM_SLIDE_ITEM_CNT" val="0"/>
  <p:tag name="KSO_WM_SLIDE_TYPE" val="sectionTitle"/>
  <p:tag name="KSO_WM_TEMPLATE_SUBCATEGORY" val="29"/>
  <p:tag name="KSO_WM_BEAUTIFY_FLAG" val="#wm#"/>
  <p:tag name="KSO_WM_TEMPLATE_SLIDE_ID" val="slide_d635315789958f2d"/>
  <p:tag name="KSO_WM_TEMPLATE_INDEX" val="40490200"/>
  <p:tag name="KSO_WM_TEMPLATE_CATEGORY" val="custom"/>
  <p:tag name="KSO_WM_SLIDE_INDEX" val="3"/>
  <p:tag name="KSO_WM_SLIDE_ID" val="custom40490200_7"/>
  <p:tag name="KSO_WM_TEMPLATE_MASTER_TYPE" val="0"/>
  <p:tag name="KSO_WM_SLIDE_LAYOUT" val="a_e"/>
  <p:tag name="KSO_WM_SLIDE_LAYOUT_CNT" val="1_1"/>
  <p:tag name="KSO_WM_TAG_VERSION" val="3.0"/>
</p:tagLst>
</file>

<file path=ppt/tags/tag4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30.xml><?xml version="1.0" encoding="utf-8"?>
<p:tagLst xmlns:p="http://schemas.openxmlformats.org/presentationml/2006/main">
  <p:tag name="KSO_WM_BEAUTIFY_FLAG" val="#fgm#"/>
  <p:tag name="KSO_WM_FIGMA_FLAG" val="#fgm#"/>
  <p:tag name="KSO_WM_UNIT_INDEX" val="1"/>
  <p:tag name="KSO_WM_UNIT_TYPE" val="a"/>
  <p:tag name="KSO_WM_LAYOUT_CHECK_HASH" val="92bf36b881caea05597fecdf5afb45ecde6c7d86"/>
  <p:tag name="KSO_WM_NEWLAYOUT_GROUP_ID" val="layout_10007"/>
  <p:tag name="KSO_WM_NEWLAYOUT_ID" val="slide_040f6c957289bbce"/>
  <p:tag name="KSO_WM_UNIT_PRESET_TEXT" val="单击此处添加标题"/>
</p:tagLst>
</file>

<file path=ppt/tags/tag4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32.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71af1f1a-744a-41a5-89a6-5540f0d2b09c.jpg?Expires=1787659716\u0026AWSAccessKeyId=AKLT9NSy7kh8TIS1UzNqLRY2\u0026Signature=ypm%2FHvmrCA%2BLc7Lhq45FMUg8vZ4%3D&quot;,&quot;product_name&quot;:&quot;wps-wpp-pc&quot;,&quot;intention_code&quot;:&quot;wps_wpp_generate_doc_pay&quot;}*auto_qingqiu_ai_v2.1.5_ONLINE*6130323436343466326131333961626334616135346365383431366230323735-slide-34"/>
</p:tagLst>
</file>

<file path=ppt/tags/tag43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040f6c957289bbce"/>
</p:tagLst>
</file>

<file path=ppt/tags/tag434.xml><?xml version="1.0" encoding="utf-8"?>
<p:tagLst xmlns:p="http://schemas.openxmlformats.org/presentationml/2006/main">
  <p:tag name="KSO_WM_BEAUTIFY_FLAG" val="#fgm#"/>
  <p:tag name="KSO_WM_FIGMA_FLAG" val="#fgm#"/>
  <p:tag name="KSO_WM_UNIT_INDEX" val="1"/>
  <p:tag name="KSO_WM_UNIT_TYPE" val="a"/>
  <p:tag name="KSO_WM_LAYOUT_CHECK_HASH" val="1e6f6355dde36f4e0c9a12d90288578692f6d595"/>
  <p:tag name="KSO_WM_NEWLAYOUT_GROUP_ID" val="layout_51"/>
  <p:tag name="KSO_WM_NEWLAYOUT_ID" val="slide_4679ddae3b11e1cc"/>
  <p:tag name="KSO_WM_UNIT_PRESET_TEXT" val="单击此处添加标题"/>
</p:tagLst>
</file>

<file path=ppt/tags/tag43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71af1f1a-744a-41a5-89a6-5540f0d2b09c.jpg?Expires=1787659716\u0026AWSAccessKeyId=AKLT9NSy7kh8TIS1UzNqLRY2\u0026Signature=ypm%2FHvmrCA%2BLc7Lhq45FMUg8vZ4%3D&quot;,&quot;product_name&quot;:&quot;wps-wpp-pc&quot;,&quot;intention_code&quot;:&quot;wps_wpp_generate_doc_pay&quot;}*auto_qingqiu_ai_v2.1.5_ONLINE*6130323436343466326131333961626334616135346365383431366230323735-slide-34"/>
</p:tagLst>
</file>

<file path=ppt/tags/tag43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43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43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43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4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4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44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664"/>
  <p:tag name="KSO_WM_TEMPLATE_SLIDE_ID" val="slide_4679ddae3b11e1cc"/>
</p:tagLst>
</file>

<file path=ppt/tags/tag442.xml><?xml version="1.0" encoding="utf-8"?>
<p:tagLst xmlns:p="http://schemas.openxmlformats.org/presentationml/2006/main">
  <p:tag name="KSO_WM_BEAUTIFY_FLAG" val="#fgm#"/>
  <p:tag name="KSO_WM_FIGMA_FLAG" val="#fgm#"/>
  <p:tag name="KSO_WM_UNIT_INDEX" val="1"/>
  <p:tag name="KSO_WM_UNIT_TYPE" val="a"/>
  <p:tag name="KSO_WM_LAYOUT_CHECK_HASH" val="1e6f6355dde36f4e0c9a12d90288578692f6d595"/>
  <p:tag name="KSO_WM_NEWLAYOUT_GROUP_ID" val="layout_51"/>
  <p:tag name="KSO_WM_NEWLAYOUT_ID" val="slide_4679ddae3b11e1cc"/>
  <p:tag name="KSO_WM_UNIT_PRESET_TEXT" val="单击此处添加标题"/>
</p:tagLst>
</file>

<file path=ppt/tags/tag44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71af1f1a-744a-41a5-89a6-5540f0d2b09c.jpg?Expires=1787659716\u0026AWSAccessKeyId=AKLT9NSy7kh8TIS1UzNqLRY2\u0026Signature=ypm%2FHvmrCA%2BLc7Lhq45FMUg8vZ4%3D&quot;,&quot;product_name&quot;:&quot;wps-wpp-pc&quot;,&quot;intention_code&quot;:&quot;wps_wpp_generate_doc_pay&quot;}*auto_qingqiu_ai_v2.1.5_ONLINE*6130323436343466326131333961626334616135346365383431366230323735-slide-34"/>
</p:tagLst>
</file>

<file path=ppt/tags/tag44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44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446.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664"/>
  <p:tag name="KSO_WM_TEMPLATE_SLIDE_ID" val="slide_4679ddae3b11e1cc"/>
</p:tagLst>
</file>

<file path=ppt/tags/tag44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71af1f1a-744a-41a5-89a6-5540f0d2b09c.jpg?Expires=1787659716\u0026AWSAccessKeyId=AKLT9NSy7kh8TIS1UzNqLRY2\u0026Signature=ypm%2FHvmrCA%2BLc7Lhq45FMUg8vZ4%3D&quot;,&quot;product_name&quot;:&quot;wps-wpp-pc&quot;,&quot;intention_code&quot;:&quot;wps_wpp_generate_doc_pay&quot;}*auto_qingqiu_ai_v2.1.5_ONLINE*6130323436343466326131333961626334616135346365383431366230323735-slide-34"/>
</p:tagLst>
</file>

<file path=ppt/tags/tag44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44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4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45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45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664"/>
  <p:tag name="KSO_WM_TEMPLATE_SLIDE_ID" val="slide_4679ddae3b11e1cc"/>
</p:tagLst>
</file>

<file path=ppt/tags/tag452.xml><?xml version="1.0" encoding="utf-8"?>
<p:tagLst xmlns:p="http://schemas.openxmlformats.org/presentationml/2006/main">
  <p:tag name="KSO_WM_BEAUTIFY_FLAG" val="#fgm#"/>
  <p:tag name="KSO_WM_FIGMA_FLAG" val="#fgm#"/>
  <p:tag name="KSO_WM_UNIT_INDEX" val="1"/>
  <p:tag name="KSO_WM_UNIT_TYPE" val="a"/>
  <p:tag name="KSO_WM_LAYOUT_CHECK_HASH" val="1e6f6355dde36f4e0c9a12d90288578692f6d595"/>
  <p:tag name="KSO_WM_NEWLAYOUT_GROUP_ID" val="layout_51"/>
  <p:tag name="KSO_WM_NEWLAYOUT_ID" val="slide_4679ddae3b11e1cc"/>
  <p:tag name="KSO_WM_UNIT_PRESET_TEXT" val="单击此处添加标题"/>
</p:tagLst>
</file>

<file path=ppt/tags/tag45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71af1f1a-744a-41a5-89a6-5540f0d2b09c.jpg?Expires=1787659716\u0026AWSAccessKeyId=AKLT9NSy7kh8TIS1UzNqLRY2\u0026Signature=ypm%2FHvmrCA%2BLc7Lhq45FMUg8vZ4%3D&quot;,&quot;product_name&quot;:&quot;wps-wpp-pc&quot;,&quot;intention_code&quot;:&quot;wps_wpp_generate_doc_pay&quot;}*auto_qingqiu_ai_v2.1.5_ONLINE*6130323436343466326131333961626334616135346365383431366230323735-slide-34"/>
</p:tagLst>
</file>

<file path=ppt/tags/tag45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45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45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457.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664"/>
  <p:tag name="KSO_WM_TEMPLATE_SLIDE_ID" val="slide_4679ddae3b11e1cc"/>
</p:tagLst>
</file>

<file path=ppt/tags/tag458.xml><?xml version="1.0" encoding="utf-8"?>
<p:tagLst xmlns:p="http://schemas.openxmlformats.org/presentationml/2006/main">
  <p:tag name="KSO_WM_BEAUTIFY_FLAG" val="#fgm#"/>
  <p:tag name="KSO_WM_FIGMA_FLAG" val="#fgm#"/>
  <p:tag name="KSO_WM_UNIT_INDEX" val="1"/>
  <p:tag name="KSO_WM_UNIT_TYPE" val="a"/>
  <p:tag name="KSO_WM_LAYOUT_CHECK_HASH" val="1e6f6355dde36f4e0c9a12d90288578692f6d595"/>
  <p:tag name="KSO_WM_NEWLAYOUT_GROUP_ID" val="layout_51"/>
  <p:tag name="KSO_WM_NEWLAYOUT_ID" val="slide_4679ddae3b11e1cc"/>
  <p:tag name="KSO_WM_UNIT_PRESET_TEXT" val="单击此处添加标题"/>
</p:tagLst>
</file>

<file path=ppt/tags/tag45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71af1f1a-744a-41a5-89a6-5540f0d2b09c.jpg?Expires=1787659716\u0026AWSAccessKeyId=AKLT9NSy7kh8TIS1UzNqLRY2\u0026Signature=ypm%2FHvmrCA%2BLc7Lhq45FMUg8vZ4%3D&quot;,&quot;product_name&quot;:&quot;wps-wpp-pc&quot;,&quot;intention_code&quot;:&quot;wps_wpp_generate_doc_pay&quot;}*auto_qingqiu_ai_v2.1.5_ONLINE*6130323436343466326131333961626334616135346365383431366230323735-slide-34"/>
</p:tagLst>
</file>

<file path=ppt/tags/tag4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6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46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46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463.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664"/>
  <p:tag name="KSO_WM_TEMPLATE_SLIDE_ID" val="slide_4679ddae3b11e1cc"/>
</p:tagLst>
</file>

<file path=ppt/tags/tag464.xml><?xml version="1.0" encoding="utf-8"?>
<p:tagLst xmlns:p="http://schemas.openxmlformats.org/presentationml/2006/main">
  <p:tag name="KSO_WM_BEAUTIFY_FLAG" val="#fgm#"/>
  <p:tag name="KSO_WM_FIGMA_FLAG" val="#fgm#"/>
  <p:tag name="KSO_WM_UNIT_INDEX" val="1"/>
  <p:tag name="KSO_WM_UNIT_TYPE" val="a"/>
  <p:tag name="KSO_WM_LAYOUT_CHECK_HASH" val="1e6f6355dde36f4e0c9a12d90288578692f6d595"/>
  <p:tag name="KSO_WM_NEWLAYOUT_GROUP_ID" val="layout_51"/>
  <p:tag name="KSO_WM_NEWLAYOUT_ID" val="slide_4679ddae3b11e1cc"/>
  <p:tag name="KSO_WM_UNIT_PRESET_TEXT" val="单击此处添加标题"/>
</p:tagLst>
</file>

<file path=ppt/tags/tag46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71af1f1a-744a-41a5-89a6-5540f0d2b09c.jpg?Expires=1787659716\u0026AWSAccessKeyId=AKLT9NSy7kh8TIS1UzNqLRY2\u0026Signature=ypm%2FHvmrCA%2BLc7Lhq45FMUg8vZ4%3D&quot;,&quot;product_name&quot;:&quot;wps-wpp-pc&quot;,&quot;intention_code&quot;:&quot;wps_wpp_generate_doc_pay&quot;}*auto_qingqiu_ai_v2.1.5_ONLINE*6130323436343466326131333961626334616135346365383431366230323735-slide-34"/>
</p:tagLst>
</file>

<file path=ppt/tags/tag46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46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46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46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4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7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47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664"/>
  <p:tag name="KSO_WM_TEMPLATE_SLIDE_ID" val="slide_4679ddae3b11e1cc"/>
</p:tagLst>
</file>

<file path=ppt/tags/tag472.xml><?xml version="1.0" encoding="utf-8"?>
<p:tagLst xmlns:p="http://schemas.openxmlformats.org/presentationml/2006/main">
  <p:tag name="KSO_WM_BEAUTIFY_FLAG" val="#fgm#"/>
  <p:tag name="KSO_WM_FIGMA_FLAG" val="#fgm#"/>
  <p:tag name="KSO_WM_UNIT_INDEX" val="1"/>
  <p:tag name="KSO_WM_UNIT_TYPE" val="a"/>
  <p:tag name="KSO_WM_LAYOUT_CHECK_HASH" val="1e6f6355dde36f4e0c9a12d90288578692f6d595"/>
  <p:tag name="KSO_WM_NEWLAYOUT_GROUP_ID" val="layout_51"/>
  <p:tag name="KSO_WM_NEWLAYOUT_ID" val="slide_4679ddae3b11e1cc"/>
  <p:tag name="KSO_WM_UNIT_PRESET_TEXT" val="单击此处添加标题"/>
</p:tagLst>
</file>

<file path=ppt/tags/tag47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71af1f1a-744a-41a5-89a6-5540f0d2b09c.jpg?Expires=1787659716\u0026AWSAccessKeyId=AKLT9NSy7kh8TIS1UzNqLRY2\u0026Signature=ypm%2FHvmrCA%2BLc7Lhq45FMUg8vZ4%3D&quot;,&quot;product_name&quot;:&quot;wps-wpp-pc&quot;,&quot;intention_code&quot;:&quot;wps_wpp_generate_doc_pay&quot;}*auto_qingqiu_ai_v2.1.5_ONLINE*6130323436343466326131333961626334616135346365383431366230323735-slide-34"/>
</p:tagLst>
</file>

<file path=ppt/tags/tag47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47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47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477.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664"/>
  <p:tag name="KSO_WM_TEMPLATE_SLIDE_ID" val="slide_4679ddae3b11e1cc"/>
</p:tagLst>
</file>

<file path=ppt/tags/tag478.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71af1f1a-744a-41a5-89a6-5540f0d2b09c.jpg?Expires=1787659716\u0026AWSAccessKeyId=AKLT9NSy7kh8TIS1UzNqLRY2\u0026Signature=ypm%2FHvmrCA%2BLc7Lhq45FMUg8vZ4%3D&quot;,&quot;product_name&quot;:&quot;wps-wpp-pc&quot;,&quot;intention_code&quot;:&quot;wps_wpp_generate_doc_pay&quot;}*auto_qingqiu_ai_v2.1.5_ONLINE*6130323436343466326131333961626334616135346365383431366230323735-slide-34"/>
</p:tagLst>
</file>

<file path=ppt/tags/tag47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4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8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48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482.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664"/>
  <p:tag name="KSO_WM_TEMPLATE_SLIDE_ID" val="slide_4679ddae3b11e1cc"/>
</p:tagLst>
</file>

<file path=ppt/tags/tag483.xml><?xml version="1.0" encoding="utf-8"?>
<p:tagLst xmlns:p="http://schemas.openxmlformats.org/presentationml/2006/main">
  <p:tag name="KSO_WM_BEAUTIFY_FLAG" val="#fgm#"/>
  <p:tag name="KSO_WM_FIGMA_FLAG" val="#fgm#"/>
  <p:tag name="KSO_WM_UNIT_INDEX" val="1"/>
  <p:tag name="KSO_WM_UNIT_TYPE" val="a"/>
  <p:tag name="KSO_WM_LAYOUT_CHECK_HASH" val="1e6f6355dde36f4e0c9a12d90288578692f6d595"/>
  <p:tag name="KSO_WM_NEWLAYOUT_GROUP_ID" val="layout_51"/>
  <p:tag name="KSO_WM_NEWLAYOUT_ID" val="slide_4679ddae3b11e1cc"/>
  <p:tag name="KSO_WM_UNIT_PRESET_TEXT" val="单击此处添加标题"/>
</p:tagLst>
</file>

<file path=ppt/tags/tag484.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71af1f1a-744a-41a5-89a6-5540f0d2b09c.jpg?Expires=1787659716\u0026AWSAccessKeyId=AKLT9NSy7kh8TIS1UzNqLRY2\u0026Signature=ypm%2FHvmrCA%2BLc7Lhq45FMUg8vZ4%3D&quot;,&quot;product_name&quot;:&quot;wps-wpp-pc&quot;,&quot;intention_code&quot;:&quot;wps_wpp_generate_doc_pay&quot;}*auto_qingqiu_ai_v2.1.5_ONLINE*6130323436343466326131333961626334616135346365383431366230323735-slide-34"/>
</p:tagLst>
</file>

<file path=ppt/tags/tag48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48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487.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664"/>
  <p:tag name="KSO_WM_TEMPLATE_SLIDE_ID" val="slide_4679ddae3b11e1cc"/>
</p:tagLst>
</file>

<file path=ppt/tags/tag488.xml><?xml version="1.0" encoding="utf-8"?>
<p:tagLst xmlns:p="http://schemas.openxmlformats.org/presentationml/2006/main">
  <p:tag name="KSO_WM_UNIT_TYPE" val="a"/>
  <p:tag name="KSO_WM_BEAUTIFY_FLAG" val="#wm#"/>
  <p:tag name="KSO_WM_UNIT_INDEX" val="1"/>
  <p:tag name="KSO_WM_UNIT_TEXT_TYPE" val="1"/>
  <p:tag name="KSO_WM_LAYOUT_CHECK_HASH" val="1ba9b1300402460bd95c8085bd12fbc5bc357e94"/>
  <p:tag name="KSO_WM_NEWLAYOUT_ID" val="3756"/>
  <p:tag name="KSO_WM_UNIT_PRESET_TEXT" val="单击此处添加章节标题"/>
  <p:tag name="KSO_WM_FIGMA_FLAG" val="#fgm#"/>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89.xml><?xml version="1.0" encoding="utf-8"?>
<p:tagLst xmlns:p="http://schemas.openxmlformats.org/presentationml/2006/main">
  <p:tag name="KSO_WM_BEAUTIFY_FLAG" val="#wm#"/>
  <p:tag name="KSO_WM_UNIT_INDEX" val="1"/>
  <p:tag name="KSO_WM_UNIT_TYPE" val="e"/>
  <p:tag name="KSO_WM_UNIT_PRESET_TEXT" val="01"/>
  <p:tag name="KSO_WM_FIGMA_FLAG" val="#fgm#"/>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90.xml><?xml version="1.0" encoding="utf-8"?>
<p:tagLst xmlns:p="http://schemas.openxmlformats.org/presentationml/2006/main">
  <p:tag name="KSO_WM_SLIDE_CONTENT_ORIENTATION" val="right"/>
  <p:tag name="KSO_WM_SLIDE_HAS_MASK" val="0"/>
  <p:tag name="KSO_WM_SLIDE_ITEM_CNT" val="0"/>
  <p:tag name="KSO_WM_SLIDE_TYPE" val="sectionTitle"/>
  <p:tag name="KSO_WM_TEMPLATE_SUBCATEGORY" val="29"/>
  <p:tag name="KSO_WM_BEAUTIFY_FLAG" val="#wm#"/>
  <p:tag name="KSO_WM_TEMPLATE_SLIDE_ID" val="slide_d635315789958f2d"/>
  <p:tag name="KSO_WM_TEMPLATE_INDEX" val="40490200"/>
  <p:tag name="KSO_WM_TEMPLATE_CATEGORY" val="custom"/>
  <p:tag name="KSO_WM_SLIDE_INDEX" val="3"/>
  <p:tag name="KSO_WM_SLIDE_ID" val="custom40490200_7"/>
  <p:tag name="KSO_WM_TEMPLATE_MASTER_TYPE" val="0"/>
  <p:tag name="KSO_WM_SLIDE_LAYOUT" val="a_e"/>
  <p:tag name="KSO_WM_SLIDE_LAYOUT_CNT" val="1_1"/>
  <p:tag name="KSO_WM_TAG_VERSION" val="3.0"/>
</p:tagLst>
</file>

<file path=ppt/tags/tag49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71af1f1a-744a-41a5-89a6-5540f0d2b09c.jpg?Expires=1787659716\u0026AWSAccessKeyId=AKLT9NSy7kh8TIS1UzNqLRY2\u0026Signature=ypm%2FHvmrCA%2BLc7Lhq45FMUg8vZ4%3D&quot;,&quot;product_name&quot;:&quot;wps-wpp-pc&quot;,&quot;intention_code&quot;:&quot;wps_wpp_generate_doc_pay&quot;}*auto_qingqiu_ai_v2.1.5_ONLINE*6130323436343466326131333961626334616135346365383431366230323735-slide-34"/>
</p:tagLst>
</file>

<file path=ppt/tags/tag49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49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49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49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49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49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498.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664"/>
  <p:tag name="KSO_WM_TEMPLATE_SLIDE_ID" val="slide_4679ddae3b11e1cc"/>
</p:tagLst>
</file>

<file path=ppt/tags/tag49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71af1f1a-744a-41a5-89a6-5540f0d2b09c.jpg?Expires=1787659716\u0026AWSAccessKeyId=AKLT9NSy7kh8TIS1UzNqLRY2\u0026Signature=ypm%2FHvmrCA%2BLc7Lhq45FMUg8vZ4%3D&quot;,&quot;product_name&quot;:&quot;wps-wpp-pc&quot;,&quot;intention_code&quot;:&quot;wps_wpp_generate_doc_pay&quot;}*auto_qingqiu_ai_v2.1.5_ONLINE*6130323436343466326131333961626334616135346365383431366230323735-slide-34"/>
</p:tagLst>
</file>

<file path=ppt/tags/tag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0.xml><?xml version="1.0" encoding="utf-8"?>
<p:tagLst xmlns:p="http://schemas.openxmlformats.org/presentationml/2006/main">
  <p:tag name="KSO_WM_BEAUTIFY_FLAG" val="#fgm#"/>
  <p:tag name="KSO_WM_FIGMA_FLAG" val="#fgm#"/>
  <p:tag name="KSO_WM_UNIT_INDEX" val="1"/>
  <p:tag name="KSO_WM_UNIT_TYPE" val="a"/>
  <p:tag name="KSO_WM_LAYOUT_CHECK_HASH" val="768f8669a3d3aa4187bea67de97b7766ed248740"/>
  <p:tag name="KSO_WM_NEWLAYOUT_GROUP_ID" val="layout_39"/>
  <p:tag name="KSO_WM_NEWLAYOUT_ID" val="slide_5fbd6298af7932dd"/>
</p:tagLst>
</file>

<file path=ppt/tags/tag50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50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50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0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50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50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06.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664"/>
  <p:tag name="KSO_WM_TEMPLATE_SLIDE_ID" val="slide_4679ddae3b11e1cc"/>
</p:tagLst>
</file>

<file path=ppt/tags/tag50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71af1f1a-744a-41a5-89a6-5540f0d2b09c.jpg?Expires=1787659716\u0026AWSAccessKeyId=AKLT9NSy7kh8TIS1UzNqLRY2\u0026Signature=ypm%2FHvmrCA%2BLc7Lhq45FMUg8vZ4%3D&quot;,&quot;product_name&quot;:&quot;wps-wpp-pc&quot;,&quot;intention_code&quot;:&quot;wps_wpp_generate_doc_pay&quot;}*auto_qingqiu_ai_v2.1.5_ONLINE*6130323436343466326131333961626334616135346365383431366230323735-slide-34"/>
</p:tagLst>
</file>

<file path=ppt/tags/tag50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50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5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1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1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664"/>
  <p:tag name="KSO_WM_TEMPLATE_SLIDE_ID" val="slide_4679ddae3b11e1cc"/>
</p:tagLst>
</file>

<file path=ppt/tags/tag512.xml><?xml version="1.0" encoding="utf-8"?>
<p:tagLst xmlns:p="http://schemas.openxmlformats.org/presentationml/2006/main">
  <p:tag name="KSO_WM_BEAUTIFY_FLAG" val="#wm#"/>
  <p:tag name="KSO_WM_UNIT_INDEX" val="1"/>
  <p:tag name="KSO_WM_UNIT_TEXT_TYPE" val="1"/>
  <p:tag name="KSO_WM_UNIT_TYPE" val="b"/>
  <p:tag name="KSO_WM_UNIT_PRESET_TEXT" val="THE END"/>
  <p:tag name="KSO_WM_FIGMA_FLAG" val="#fgm#"/>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13.xml><?xml version="1.0" encoding="utf-8"?>
<p:tagLst xmlns:p="http://schemas.openxmlformats.org/presentationml/2006/main">
  <p:tag name="KSO_WM_UNIT_TYPE" val="a"/>
  <p:tag name="KSO_WM_BEAUTIFY_FLAG" val="#wm#"/>
  <p:tag name="KSO_WM_UNIT_INDEX" val="1"/>
  <p:tag name="KSO_WM_UNIT_TEXT_TYPE" val="1"/>
  <p:tag name="KSO_WM_LAYOUT_CHECK_HASH" val="26c56dcdc3733f4526bc2e46ff630241b2063e07"/>
  <p:tag name="KSO_WM_NEWLAYOUT_ID" val="3762"/>
  <p:tag name="KSO_WM_UNIT_PRESET_TEXT" val="谢谢观看"/>
  <p:tag name="KSO_WM_FIGMA_FLAG" val="#fgm#"/>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14.xml><?xml version="1.0" encoding="utf-8"?>
<p:tagLst xmlns:p="http://schemas.openxmlformats.org/presentationml/2006/main">
  <p:tag name="KSO_WM_SLIDE_CONTENT_ORIENTATION" val="right"/>
  <p:tag name="KSO_WM_SLIDE_HAS_MASK" val="0"/>
  <p:tag name="KSO_WM_SLIDE_ITEM_CNT" val="0"/>
  <p:tag name="KSO_WM_SLIDE_TYPE" val="endPage"/>
  <p:tag name="KSO_WM_TEMPLATE_SUBCATEGORY" val="29"/>
  <p:tag name="KSO_WM_BEAUTIFY_FLAG" val="#wm#"/>
  <p:tag name="KSO_WM_TEMPLATE_SLIDE_ID" val="slide_2f1bc384a532e0ce"/>
  <p:tag name="KSO_WM_TEMPLATE_INDEX" val="40490200"/>
  <p:tag name="KSO_WM_TEMPLATE_CATEGORY" val="custom"/>
  <p:tag name="KSO_WM_SLIDE_INDEX" val="5"/>
  <p:tag name="KSO_WM_SLIDE_ID" val="custom40490200_9"/>
  <p:tag name="KSO_WM_TEMPLATE_MASTER_TYPE" val="0"/>
  <p:tag name="KSO_WM_SLIDE_LAYOUT" val="a_b"/>
  <p:tag name="KSO_WM_SLIDE_LAYOUT_CNT" val="1_1"/>
  <p:tag name="KSO_WM_TAG_VERSION" val="3.0"/>
</p:tagLst>
</file>

<file path=ppt/tags/tag52.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5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55.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5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58.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5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6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6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6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63.xml><?xml version="1.0" encoding="utf-8"?>
<p:tagLst xmlns:p="http://schemas.openxmlformats.org/presentationml/2006/main">
  <p:tag name="KSO_WM_BEAUTIFY_FLAG" val="#fgm#"/>
  <p:tag name="KSO_WM_FIGMA_FLAG" val="#fgm#"/>
  <p:tag name="KSO_WM_UNIT_INDEX" val="1"/>
  <p:tag name="KSO_WM_UNIT_TYPE" val="a"/>
  <p:tag name="KSO_WM_LAYOUT_CHECK_HASH" val="90e7de152f738205a26e08f197113408962d571b"/>
  <p:tag name="KSO_WM_NEWLAYOUT_GROUP_ID" val="layout_29"/>
  <p:tag name="KSO_WM_NEWLAYOUT_ID" val="slide_71306c912136627e"/>
</p:tagLst>
</file>

<file path=ppt/tags/tag64.xml><?xml version="1.0" encoding="utf-8"?>
<p:tagLst xmlns:p="http://schemas.openxmlformats.org/presentationml/2006/main">
  <p:tag name="KSO_WM_BEAUTIFY_FLAG" val="#fgm#"/>
  <p:tag name="KSO_WM_FIGMA_FLAG" val="#fgm#"/>
  <p:tag name="KSO_WM_UNIT_INDEX" val="1"/>
  <p:tag name="KSO_WM_UNIT_TYPE" val="f"/>
</p:tagLst>
</file>

<file path=ppt/tags/tag65.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66.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6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9.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7.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7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2.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7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5.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7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7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7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7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8.xml><?xml version="1.0" encoding="utf-8"?>
<p:tagLst xmlns:p="http://schemas.openxmlformats.org/presentationml/2006/main">
  <p:tag name="KSO_WM_BEAUTIFY_FLAG" val="#wm#"/>
  <p:tag name="KSO_WM_UNIT_INDEX" val="1"/>
  <p:tag name="KSO_WM_UNIT_TEXT_TYPE" val="1"/>
  <p:tag name="KSO_WM_UNIT_TYPE" val="b"/>
  <p:tag name="KSO_WM_FIGMA_FLAG" val="#fgm#"/>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8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81.xml><?xml version="1.0" encoding="utf-8"?>
<p:tagLst xmlns:p="http://schemas.openxmlformats.org/presentationml/2006/main">
  <p:tag name="KSO_WM_BEAUTIFY_FLAG" val="#fgm#"/>
  <p:tag name="KSO_WM_FIGMA_FLAG" val="#fgm#"/>
  <p:tag name="KSO_WM_UNIT_INDEX" val="1"/>
  <p:tag name="KSO_WM_UNIT_TYPE" val="a"/>
  <p:tag name="KSO_WM_LAYOUT_CHECK_HASH" val="b14bb78a6f8731764c40f399affae515935078ee"/>
  <p:tag name="KSO_WM_NEWLAYOUT_GROUP_ID" val="layout_10016"/>
  <p:tag name="KSO_WM_NEWLAYOUT_ID" val="slide_e1f2b6a67ed2c5f5"/>
</p:tagLst>
</file>

<file path=ppt/tags/tag8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8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8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6.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8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8.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8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9.xml><?xml version="1.0" encoding="utf-8"?>
<p:tagLst xmlns:p="http://schemas.openxmlformats.org/presentationml/2006/main">
  <p:tag name="KSO_WM_UNIT_TYPE" val="a"/>
  <p:tag name="KSO_WM_BEAUTIFY_FLAG" val="#wm#"/>
  <p:tag name="KSO_WM_UNIT_INDEX" val="1"/>
  <p:tag name="KSO_WM_UNIT_TEXT_TYPE" val="1"/>
  <p:tag name="KSO_WM_LAYOUT_CHECK_HASH" val="26c56dcdc3733f4526bc2e46ff630241b2063e07"/>
  <p:tag name="KSO_WM_NEWLAYOUT_ID" val="3762"/>
  <p:tag name="KSO_WM_FIGMA_FLAG" val="#fgm#"/>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9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9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9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93.xml><?xml version="1.0" encoding="utf-8"?>
<p:tagLst xmlns:p="http://schemas.openxmlformats.org/presentationml/2006/main">
  <p:tag name="KSO_WM_BEAUTIFY_FLAG" val="#fgm#"/>
  <p:tag name="KSO_WM_FIGMA_FLAG" val="#fgm#"/>
  <p:tag name="KSO_WM_UNIT_INDEX" val="1"/>
  <p:tag name="KSO_WM_UNIT_TYPE" val="a"/>
  <p:tag name="KSO_WM_LAYOUT_CHECK_HASH" val="1e6f6355dde36f4e0c9a12d90288578692f6d595"/>
  <p:tag name="KSO_WM_NEWLAYOUT_GROUP_ID" val="layout_51"/>
  <p:tag name="KSO_WM_NEWLAYOUT_ID" val="slide_4679ddae3b11e1cc"/>
</p:tagLst>
</file>

<file path=ppt/tags/tag94.xml><?xml version="1.0" encoding="utf-8"?>
<p:tagLst xmlns:p="http://schemas.openxmlformats.org/presentationml/2006/main">
  <p:tag name="KSO_WM_BEAUTIFY_FLAG" val="#fgm#"/>
  <p:tag name="KSO_WM_FIGMA_FLAG" val="#fgm#"/>
  <p:tag name="KSO_WM_UNIT_INDEX" val="1"/>
  <p:tag name="KSO_WM_UNIT_TYPE" val="d"/>
</p:tagLst>
</file>

<file path=ppt/tags/tag9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9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9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heme/theme1.xml><?xml version="1.0" encoding="utf-8"?>
<a:theme xmlns:a="http://schemas.openxmlformats.org/drawingml/2006/main" name="Office 主题">
  <a:themeElements>
    <a:clrScheme name="蜜橘橙">
      <a:dk1>
        <a:srgbClr val="000000"/>
      </a:dk1>
      <a:lt1>
        <a:srgbClr val="FFFFFF"/>
      </a:lt1>
      <a:dk2>
        <a:srgbClr val="4D2900"/>
      </a:dk2>
      <a:lt2>
        <a:srgbClr val="FFF6EB"/>
      </a:lt2>
      <a:accent1>
        <a:srgbClr val="F58300"/>
      </a:accent1>
      <a:accent2>
        <a:srgbClr val="F59300"/>
      </a:accent2>
      <a:accent3>
        <a:srgbClr val="F5A300"/>
      </a:accent3>
      <a:accent4>
        <a:srgbClr val="F5B400"/>
      </a:accent4>
      <a:accent5>
        <a:srgbClr val="F5C400"/>
      </a:accent5>
      <a:accent6>
        <a:srgbClr val="F5D400"/>
      </a:accent6>
      <a:hlink>
        <a:srgbClr val="8F4C00"/>
      </a:hlink>
      <a:folHlink>
        <a:srgbClr val="64492B"/>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蜜橘橙">
      <a:dk1>
        <a:srgbClr val="000000"/>
      </a:dk1>
      <a:lt1>
        <a:srgbClr val="FFFFFF"/>
      </a:lt1>
      <a:dk2>
        <a:srgbClr val="4D2900"/>
      </a:dk2>
      <a:lt2>
        <a:srgbClr val="FFF6EB"/>
      </a:lt2>
      <a:accent1>
        <a:srgbClr val="F58300"/>
      </a:accent1>
      <a:accent2>
        <a:srgbClr val="F59300"/>
      </a:accent2>
      <a:accent3>
        <a:srgbClr val="F5A300"/>
      </a:accent3>
      <a:accent4>
        <a:srgbClr val="F5B400"/>
      </a:accent4>
      <a:accent5>
        <a:srgbClr val="F5C400"/>
      </a:accent5>
      <a:accent6>
        <a:srgbClr val="F5D400"/>
      </a:accent6>
      <a:hlink>
        <a:srgbClr val="8F4C00"/>
      </a:hlink>
      <a:folHlink>
        <a:srgbClr val="64492B"/>
      </a:folHlink>
    </a:clrScheme>
    <a:fontScheme name="自定义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2679</Words>
  <Application>WPS 演示</Application>
  <PresentationFormat>宽屏</PresentationFormat>
  <Paragraphs>149</Paragraphs>
  <Slides>18</Slides>
  <Notes>0</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18</vt:i4>
      </vt:variant>
    </vt:vector>
  </HeadingPairs>
  <TitlesOfParts>
    <vt:vector size="26" baseType="lpstr">
      <vt:lpstr>Arial</vt:lpstr>
      <vt:lpstr>宋体</vt:lpstr>
      <vt:lpstr>Wingdings</vt:lpstr>
      <vt:lpstr>微软雅黑</vt:lpstr>
      <vt:lpstr>Arial Unicode MS</vt:lpstr>
      <vt:lpstr>Calibri</vt:lpstr>
      <vt:lpstr>Office 主题</vt:lpstr>
      <vt:lpstr>Office 主题​​</vt:lpstr>
      <vt:lpstr>项目四 营运管理</vt:lpstr>
      <vt:lpstr>目录</vt:lpstr>
      <vt:lpstr>任务一 生产决策</vt:lpstr>
      <vt:lpstr>任务一 生产决策</vt:lpstr>
      <vt:lpstr>一、新产品投产的决策</vt:lpstr>
      <vt:lpstr>一、新产品投产的决策</vt:lpstr>
      <vt:lpstr>PowerPoint 演示文稿</vt:lpstr>
      <vt:lpstr>二、亏损产品停产、增产或转产的决策</vt:lpstr>
      <vt:lpstr>二、亏损产品停产、增产或转产的决策</vt:lpstr>
      <vt:lpstr>三、零部件自制还是外购的决策</vt:lpstr>
      <vt:lpstr>四、是否接受低价追加订货的决策</vt:lpstr>
      <vt:lpstr>PowerPoint 演示文稿</vt:lpstr>
      <vt:lpstr>五、半成品是否进一步加工的决策</vt:lpstr>
      <vt:lpstr>任务二 定价决策</vt:lpstr>
      <vt:lpstr>PowerPoint 演示文稿</vt:lpstr>
      <vt:lpstr>PowerPoint 演示文稿</vt:lpstr>
      <vt:lpstr>PowerPoint 演示文稿</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项目四 营运管理</dc:title>
  <dc:creator/>
  <cp:lastModifiedBy>武静影</cp:lastModifiedBy>
  <cp:revision>1</cp:revision>
  <dcterms:created xsi:type="dcterms:W3CDTF">2025-09-01T02:29:24Z</dcterms:created>
  <dcterms:modified xsi:type="dcterms:W3CDTF">2025-09-01T02:29:24Z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B75C98F4C40948689CB49D1002CA5FAC</vt:lpwstr>
  </property>
  <property fmtid="{D5CDD505-2E9C-101B-9397-08002B2CF9AE}" pid="4" name="KSOTemplateUUID">
    <vt:lpwstr>v1.0_ai_69796632664</vt:lpwstr>
  </property>
</Properties>
</file>