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9" r:id="rId3"/>
  </p:sldMasterIdLst>
  <p:sldIdLst>
    <p:sldId id="260" r:id="rId4"/>
    <p:sldId id="261" r:id="rId5"/>
    <p:sldId id="262" r:id="rId6"/>
    <p:sldId id="263" r:id="rId7"/>
    <p:sldId id="310" r:id="rId8"/>
    <p:sldId id="273" r:id="rId9"/>
    <p:sldId id="311" r:id="rId10"/>
    <p:sldId id="312" r:id="rId11"/>
    <p:sldId id="313" r:id="rId12"/>
    <p:sldId id="314" r:id="rId13"/>
    <p:sldId id="315" r:id="rId14"/>
    <p:sldId id="316" r:id="rId15"/>
    <p:sldId id="317" r:id="rId16"/>
    <p:sldId id="318" r:id="rId17"/>
    <p:sldId id="319" r:id="rId18"/>
    <p:sldId id="320" r:id="rId19"/>
    <p:sldId id="321" r:id="rId20"/>
    <p:sldId id="322" r:id="rId21"/>
    <p:sldId id="323" r:id="rId22"/>
    <p:sldId id="324" r:id="rId23"/>
    <p:sldId id="325" r:id="rId24"/>
    <p:sldId id="326" r:id="rId25"/>
    <p:sldId id="289" r:id="rId26"/>
    <p:sldId id="327" r:id="rId27"/>
    <p:sldId id="328" r:id="rId28"/>
    <p:sldId id="329" r:id="rId29"/>
    <p:sldId id="330" r:id="rId30"/>
    <p:sldId id="331" r:id="rId31"/>
    <p:sldId id="302" r:id="rId32"/>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horzBarState="maximized">
    <p:restoredLeft sz="15987" autoAdjust="0"/>
    <p:restoredTop sz="94660"/>
  </p:normalViewPr>
  <p:slideViewPr>
    <p:cSldViewPr snapToGrid="0">
      <p:cViewPr varScale="1">
        <p:scale>
          <a:sx n="122" d="100"/>
          <a:sy n="122" d="100"/>
        </p:scale>
        <p:origin x="96" y="29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5" Type="http://schemas.openxmlformats.org/officeDocument/2006/relationships/tableStyles" Target="tableStyles.xml"/><Relationship Id="rId34" Type="http://schemas.openxmlformats.org/officeDocument/2006/relationships/viewProps" Target="viewProps.xml"/><Relationship Id="rId33" Type="http://schemas.openxmlformats.org/officeDocument/2006/relationships/presProps" Target="presProps.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image" Target="../media/image1.jpeg"/><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12.xml"/><Relationship Id="rId8" Type="http://schemas.openxmlformats.org/officeDocument/2006/relationships/tags" Target="../tags/tag11.xml"/><Relationship Id="rId7" Type="http://schemas.openxmlformats.org/officeDocument/2006/relationships/tags" Target="../tags/tag10.xml"/><Relationship Id="rId6" Type="http://schemas.openxmlformats.org/officeDocument/2006/relationships/tags" Target="../tags/tag9.xml"/><Relationship Id="rId5" Type="http://schemas.openxmlformats.org/officeDocument/2006/relationships/tags" Target="../tags/tag8.xml"/><Relationship Id="rId4" Type="http://schemas.openxmlformats.org/officeDocument/2006/relationships/tags" Target="../tags/tag7.xml"/><Relationship Id="rId3" Type="http://schemas.openxmlformats.org/officeDocument/2006/relationships/tags" Target="../tags/tag6.xml"/><Relationship Id="rId2" Type="http://schemas.openxmlformats.org/officeDocument/2006/relationships/tags" Target="../tags/tag5.xml"/><Relationship Id="rId13" Type="http://schemas.openxmlformats.org/officeDocument/2006/relationships/tags" Target="../tags/tag16.xml"/><Relationship Id="rId12" Type="http://schemas.openxmlformats.org/officeDocument/2006/relationships/tags" Target="../tags/tag15.xml"/><Relationship Id="rId11" Type="http://schemas.openxmlformats.org/officeDocument/2006/relationships/tags" Target="../tags/tag14.xml"/><Relationship Id="rId10" Type="http://schemas.openxmlformats.org/officeDocument/2006/relationships/tags" Target="../tags/tag13.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24.xml"/><Relationship Id="rId8" Type="http://schemas.openxmlformats.org/officeDocument/2006/relationships/tags" Target="../tags/tag23.xml"/><Relationship Id="rId7" Type="http://schemas.openxmlformats.org/officeDocument/2006/relationships/tags" Target="../tags/tag22.xml"/><Relationship Id="rId6" Type="http://schemas.openxmlformats.org/officeDocument/2006/relationships/tags" Target="../tags/tag21.xml"/><Relationship Id="rId5" Type="http://schemas.openxmlformats.org/officeDocument/2006/relationships/tags" Target="../tags/tag20.xml"/><Relationship Id="rId4" Type="http://schemas.openxmlformats.org/officeDocument/2006/relationships/tags" Target="../tags/tag19.xml"/><Relationship Id="rId3" Type="http://schemas.openxmlformats.org/officeDocument/2006/relationships/tags" Target="../tags/tag18.xml"/><Relationship Id="rId2" Type="http://schemas.openxmlformats.org/officeDocument/2006/relationships/tags" Target="../tags/tag17.xml"/><Relationship Id="rId17" Type="http://schemas.openxmlformats.org/officeDocument/2006/relationships/tags" Target="../tags/tag32.xml"/><Relationship Id="rId16" Type="http://schemas.openxmlformats.org/officeDocument/2006/relationships/tags" Target="../tags/tag31.xml"/><Relationship Id="rId15" Type="http://schemas.openxmlformats.org/officeDocument/2006/relationships/tags" Target="../tags/tag30.xml"/><Relationship Id="rId14" Type="http://schemas.openxmlformats.org/officeDocument/2006/relationships/tags" Target="../tags/tag29.xml"/><Relationship Id="rId13" Type="http://schemas.openxmlformats.org/officeDocument/2006/relationships/tags" Target="../tags/tag28.xml"/><Relationship Id="rId12" Type="http://schemas.openxmlformats.org/officeDocument/2006/relationships/tags" Target="../tags/tag27.xml"/><Relationship Id="rId11" Type="http://schemas.openxmlformats.org/officeDocument/2006/relationships/tags" Target="../tags/tag26.xml"/><Relationship Id="rId10" Type="http://schemas.openxmlformats.org/officeDocument/2006/relationships/tags" Target="../tags/tag25.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40.xml"/><Relationship Id="rId8" Type="http://schemas.openxmlformats.org/officeDocument/2006/relationships/tags" Target="../tags/tag39.xml"/><Relationship Id="rId7" Type="http://schemas.openxmlformats.org/officeDocument/2006/relationships/tags" Target="../tags/tag38.xml"/><Relationship Id="rId6" Type="http://schemas.openxmlformats.org/officeDocument/2006/relationships/tags" Target="../tags/tag37.xml"/><Relationship Id="rId5" Type="http://schemas.openxmlformats.org/officeDocument/2006/relationships/tags" Target="../tags/tag36.xml"/><Relationship Id="rId4" Type="http://schemas.openxmlformats.org/officeDocument/2006/relationships/tags" Target="../tags/tag35.xml"/><Relationship Id="rId3" Type="http://schemas.openxmlformats.org/officeDocument/2006/relationships/tags" Target="../tags/tag34.xml"/><Relationship Id="rId2" Type="http://schemas.openxmlformats.org/officeDocument/2006/relationships/tags" Target="../tags/tag33.xml"/><Relationship Id="rId17" Type="http://schemas.openxmlformats.org/officeDocument/2006/relationships/tags" Target="../tags/tag48.xml"/><Relationship Id="rId16" Type="http://schemas.openxmlformats.org/officeDocument/2006/relationships/tags" Target="../tags/tag47.xml"/><Relationship Id="rId15" Type="http://schemas.openxmlformats.org/officeDocument/2006/relationships/tags" Target="../tags/tag46.xml"/><Relationship Id="rId14" Type="http://schemas.openxmlformats.org/officeDocument/2006/relationships/tags" Target="../tags/tag45.xml"/><Relationship Id="rId13" Type="http://schemas.openxmlformats.org/officeDocument/2006/relationships/tags" Target="../tags/tag44.xml"/><Relationship Id="rId12" Type="http://schemas.openxmlformats.org/officeDocument/2006/relationships/tags" Target="../tags/tag43.xml"/><Relationship Id="rId11" Type="http://schemas.openxmlformats.org/officeDocument/2006/relationships/tags" Target="../tags/tag42.xml"/><Relationship Id="rId10" Type="http://schemas.openxmlformats.org/officeDocument/2006/relationships/tags" Target="../tags/tag41.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56.xml"/><Relationship Id="rId8" Type="http://schemas.openxmlformats.org/officeDocument/2006/relationships/tags" Target="../tags/tag55.xml"/><Relationship Id="rId7" Type="http://schemas.openxmlformats.org/officeDocument/2006/relationships/tags" Target="../tags/tag54.xml"/><Relationship Id="rId6" Type="http://schemas.openxmlformats.org/officeDocument/2006/relationships/tags" Target="../tags/tag53.xml"/><Relationship Id="rId5" Type="http://schemas.openxmlformats.org/officeDocument/2006/relationships/tags" Target="../tags/tag52.xml"/><Relationship Id="rId4" Type="http://schemas.openxmlformats.org/officeDocument/2006/relationships/tags" Target="../tags/tag51.xml"/><Relationship Id="rId3" Type="http://schemas.openxmlformats.org/officeDocument/2006/relationships/tags" Target="../tags/tag50.xml"/><Relationship Id="rId2" Type="http://schemas.openxmlformats.org/officeDocument/2006/relationships/tags" Target="../tags/tag49.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64.xml"/><Relationship Id="rId8" Type="http://schemas.openxmlformats.org/officeDocument/2006/relationships/tags" Target="../tags/tag63.xml"/><Relationship Id="rId7" Type="http://schemas.openxmlformats.org/officeDocument/2006/relationships/tags" Target="../tags/tag62.xml"/><Relationship Id="rId6" Type="http://schemas.openxmlformats.org/officeDocument/2006/relationships/tags" Target="../tags/tag61.xml"/><Relationship Id="rId5" Type="http://schemas.openxmlformats.org/officeDocument/2006/relationships/tags" Target="../tags/tag60.xml"/><Relationship Id="rId4" Type="http://schemas.openxmlformats.org/officeDocument/2006/relationships/tags" Target="../tags/tag59.xml"/><Relationship Id="rId3" Type="http://schemas.openxmlformats.org/officeDocument/2006/relationships/tags" Target="../tags/tag58.xml"/><Relationship Id="rId2" Type="http://schemas.openxmlformats.org/officeDocument/2006/relationships/tags" Target="../tags/tag57.xml"/><Relationship Id="rId10" Type="http://schemas.openxmlformats.org/officeDocument/2006/relationships/tags" Target="../tags/tag65.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73.xml"/><Relationship Id="rId8" Type="http://schemas.openxmlformats.org/officeDocument/2006/relationships/tags" Target="../tags/tag72.xml"/><Relationship Id="rId7" Type="http://schemas.openxmlformats.org/officeDocument/2006/relationships/tags" Target="../tags/tag71.xml"/><Relationship Id="rId6" Type="http://schemas.openxmlformats.org/officeDocument/2006/relationships/tags" Target="../tags/tag70.xml"/><Relationship Id="rId5" Type="http://schemas.openxmlformats.org/officeDocument/2006/relationships/tags" Target="../tags/tag69.xml"/><Relationship Id="rId4" Type="http://schemas.openxmlformats.org/officeDocument/2006/relationships/tags" Target="../tags/tag68.xml"/><Relationship Id="rId3" Type="http://schemas.openxmlformats.org/officeDocument/2006/relationships/tags" Target="../tags/tag67.xml"/><Relationship Id="rId2" Type="http://schemas.openxmlformats.org/officeDocument/2006/relationships/tags" Target="../tags/tag66.xml"/><Relationship Id="rId11" Type="http://schemas.openxmlformats.org/officeDocument/2006/relationships/tags" Target="../tags/tag75.xml"/><Relationship Id="rId10" Type="http://schemas.openxmlformats.org/officeDocument/2006/relationships/tags" Target="../tags/tag74.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9" Type="http://schemas.openxmlformats.org/officeDocument/2006/relationships/tags" Target="../tags/tag83.xml"/><Relationship Id="rId8" Type="http://schemas.openxmlformats.org/officeDocument/2006/relationships/tags" Target="../tags/tag82.xml"/><Relationship Id="rId7" Type="http://schemas.openxmlformats.org/officeDocument/2006/relationships/tags" Target="../tags/tag81.xml"/><Relationship Id="rId6" Type="http://schemas.openxmlformats.org/officeDocument/2006/relationships/tags" Target="../tags/tag80.xml"/><Relationship Id="rId5" Type="http://schemas.openxmlformats.org/officeDocument/2006/relationships/tags" Target="../tags/tag79.xml"/><Relationship Id="rId4" Type="http://schemas.openxmlformats.org/officeDocument/2006/relationships/tags" Target="../tags/tag78.xml"/><Relationship Id="rId3" Type="http://schemas.openxmlformats.org/officeDocument/2006/relationships/tags" Target="../tags/tag77.xml"/><Relationship Id="rId2" Type="http://schemas.openxmlformats.org/officeDocument/2006/relationships/tags" Target="../tags/tag76.xml"/><Relationship Id="rId19" Type="http://schemas.openxmlformats.org/officeDocument/2006/relationships/tags" Target="../tags/tag93.xml"/><Relationship Id="rId18" Type="http://schemas.openxmlformats.org/officeDocument/2006/relationships/tags" Target="../tags/tag92.xml"/><Relationship Id="rId17" Type="http://schemas.openxmlformats.org/officeDocument/2006/relationships/tags" Target="../tags/tag91.xml"/><Relationship Id="rId16" Type="http://schemas.openxmlformats.org/officeDocument/2006/relationships/tags" Target="../tags/tag90.xml"/><Relationship Id="rId15" Type="http://schemas.openxmlformats.org/officeDocument/2006/relationships/tags" Target="../tags/tag89.xml"/><Relationship Id="rId14" Type="http://schemas.openxmlformats.org/officeDocument/2006/relationships/tags" Target="../tags/tag88.xml"/><Relationship Id="rId13" Type="http://schemas.openxmlformats.org/officeDocument/2006/relationships/tags" Target="../tags/tag87.xml"/><Relationship Id="rId12" Type="http://schemas.openxmlformats.org/officeDocument/2006/relationships/tags" Target="../tags/tag86.xml"/><Relationship Id="rId11" Type="http://schemas.openxmlformats.org/officeDocument/2006/relationships/tags" Target="../tags/tag85.xml"/><Relationship Id="rId10" Type="http://schemas.openxmlformats.org/officeDocument/2006/relationships/tags" Target="../tags/tag84.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9" Type="http://schemas.openxmlformats.org/officeDocument/2006/relationships/tags" Target="../tags/tag101.xml"/><Relationship Id="rId8" Type="http://schemas.openxmlformats.org/officeDocument/2006/relationships/tags" Target="../tags/tag100.xml"/><Relationship Id="rId7" Type="http://schemas.openxmlformats.org/officeDocument/2006/relationships/tags" Target="../tags/tag99.xml"/><Relationship Id="rId6" Type="http://schemas.openxmlformats.org/officeDocument/2006/relationships/tags" Target="../tags/tag98.xml"/><Relationship Id="rId5" Type="http://schemas.openxmlformats.org/officeDocument/2006/relationships/tags" Target="../tags/tag97.xml"/><Relationship Id="rId4" Type="http://schemas.openxmlformats.org/officeDocument/2006/relationships/tags" Target="../tags/tag96.xml"/><Relationship Id="rId3" Type="http://schemas.openxmlformats.org/officeDocument/2006/relationships/tags" Target="../tags/tag95.xml"/><Relationship Id="rId2" Type="http://schemas.openxmlformats.org/officeDocument/2006/relationships/tags" Target="../tags/tag94.xml"/><Relationship Id="rId13" Type="http://schemas.openxmlformats.org/officeDocument/2006/relationships/tags" Target="../tags/tag105.xml"/><Relationship Id="rId12" Type="http://schemas.openxmlformats.org/officeDocument/2006/relationships/tags" Target="../tags/tag104.xml"/><Relationship Id="rId11" Type="http://schemas.openxmlformats.org/officeDocument/2006/relationships/tags" Target="../tags/tag103.xml"/><Relationship Id="rId10" Type="http://schemas.openxmlformats.org/officeDocument/2006/relationships/tags" Target="../tags/tag102.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 Type="http://schemas.openxmlformats.org/officeDocument/2006/relationships/tags" Target="../tags/tag113.xml"/><Relationship Id="rId8" Type="http://schemas.openxmlformats.org/officeDocument/2006/relationships/tags" Target="../tags/tag112.xml"/><Relationship Id="rId7" Type="http://schemas.openxmlformats.org/officeDocument/2006/relationships/tags" Target="../tags/tag111.xml"/><Relationship Id="rId6" Type="http://schemas.openxmlformats.org/officeDocument/2006/relationships/tags" Target="../tags/tag110.xml"/><Relationship Id="rId5" Type="http://schemas.openxmlformats.org/officeDocument/2006/relationships/tags" Target="../tags/tag109.xml"/><Relationship Id="rId4" Type="http://schemas.openxmlformats.org/officeDocument/2006/relationships/tags" Target="../tags/tag108.xml"/><Relationship Id="rId3" Type="http://schemas.openxmlformats.org/officeDocument/2006/relationships/tags" Target="../tags/tag107.xml"/><Relationship Id="rId2" Type="http://schemas.openxmlformats.org/officeDocument/2006/relationships/tags" Target="../tags/tag106.xml"/><Relationship Id="rId13" Type="http://schemas.openxmlformats.org/officeDocument/2006/relationships/tags" Target="../tags/tag117.xml"/><Relationship Id="rId12" Type="http://schemas.openxmlformats.org/officeDocument/2006/relationships/tags" Target="../tags/tag116.xml"/><Relationship Id="rId11" Type="http://schemas.openxmlformats.org/officeDocument/2006/relationships/tags" Target="../tags/tag115.xml"/><Relationship Id="rId10" Type="http://schemas.openxmlformats.org/officeDocument/2006/relationships/tags" Target="../tags/tag114.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9" Type="http://schemas.openxmlformats.org/officeDocument/2006/relationships/tags" Target="../tags/tag125.xml"/><Relationship Id="rId8" Type="http://schemas.openxmlformats.org/officeDocument/2006/relationships/tags" Target="../tags/tag124.xml"/><Relationship Id="rId7" Type="http://schemas.openxmlformats.org/officeDocument/2006/relationships/tags" Target="../tags/tag123.xml"/><Relationship Id="rId6" Type="http://schemas.openxmlformats.org/officeDocument/2006/relationships/tags" Target="../tags/tag122.xml"/><Relationship Id="rId5" Type="http://schemas.openxmlformats.org/officeDocument/2006/relationships/tags" Target="../tags/tag121.xml"/><Relationship Id="rId4" Type="http://schemas.openxmlformats.org/officeDocument/2006/relationships/tags" Target="../tags/tag120.xml"/><Relationship Id="rId3" Type="http://schemas.openxmlformats.org/officeDocument/2006/relationships/tags" Target="../tags/tag119.xml"/><Relationship Id="rId20" Type="http://schemas.openxmlformats.org/officeDocument/2006/relationships/tags" Target="../tags/tag136.xml"/><Relationship Id="rId2" Type="http://schemas.openxmlformats.org/officeDocument/2006/relationships/tags" Target="../tags/tag118.xml"/><Relationship Id="rId19" Type="http://schemas.openxmlformats.org/officeDocument/2006/relationships/tags" Target="../tags/tag135.xml"/><Relationship Id="rId18" Type="http://schemas.openxmlformats.org/officeDocument/2006/relationships/tags" Target="../tags/tag134.xml"/><Relationship Id="rId17" Type="http://schemas.openxmlformats.org/officeDocument/2006/relationships/tags" Target="../tags/tag133.xml"/><Relationship Id="rId16" Type="http://schemas.openxmlformats.org/officeDocument/2006/relationships/tags" Target="../tags/tag132.xml"/><Relationship Id="rId15" Type="http://schemas.openxmlformats.org/officeDocument/2006/relationships/tags" Target="../tags/tag131.xml"/><Relationship Id="rId14" Type="http://schemas.openxmlformats.org/officeDocument/2006/relationships/tags" Target="../tags/tag130.xml"/><Relationship Id="rId13" Type="http://schemas.openxmlformats.org/officeDocument/2006/relationships/tags" Target="../tags/tag129.xml"/><Relationship Id="rId12" Type="http://schemas.openxmlformats.org/officeDocument/2006/relationships/tags" Target="../tags/tag128.xml"/><Relationship Id="rId11" Type="http://schemas.openxmlformats.org/officeDocument/2006/relationships/tags" Target="../tags/tag127.xml"/><Relationship Id="rId10" Type="http://schemas.openxmlformats.org/officeDocument/2006/relationships/tags" Target="../tags/tag126.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tags" Target="../tags/tag144.xml"/><Relationship Id="rId8" Type="http://schemas.openxmlformats.org/officeDocument/2006/relationships/tags" Target="../tags/tag143.xml"/><Relationship Id="rId7" Type="http://schemas.openxmlformats.org/officeDocument/2006/relationships/tags" Target="../tags/tag142.xml"/><Relationship Id="rId6" Type="http://schemas.openxmlformats.org/officeDocument/2006/relationships/tags" Target="../tags/tag141.xml"/><Relationship Id="rId5" Type="http://schemas.openxmlformats.org/officeDocument/2006/relationships/tags" Target="../tags/tag140.xml"/><Relationship Id="rId4" Type="http://schemas.openxmlformats.org/officeDocument/2006/relationships/tags" Target="../tags/tag139.xml"/><Relationship Id="rId3" Type="http://schemas.openxmlformats.org/officeDocument/2006/relationships/tags" Target="../tags/tag138.xml"/><Relationship Id="rId2" Type="http://schemas.openxmlformats.org/officeDocument/2006/relationships/tags" Target="../tags/tag137.xml"/><Relationship Id="rId17" Type="http://schemas.openxmlformats.org/officeDocument/2006/relationships/tags" Target="../tags/tag152.xml"/><Relationship Id="rId16" Type="http://schemas.openxmlformats.org/officeDocument/2006/relationships/tags" Target="../tags/tag151.xml"/><Relationship Id="rId15" Type="http://schemas.openxmlformats.org/officeDocument/2006/relationships/tags" Target="../tags/tag150.xml"/><Relationship Id="rId14" Type="http://schemas.openxmlformats.org/officeDocument/2006/relationships/tags" Target="../tags/tag149.xml"/><Relationship Id="rId13" Type="http://schemas.openxmlformats.org/officeDocument/2006/relationships/tags" Target="../tags/tag148.xml"/><Relationship Id="rId12" Type="http://schemas.openxmlformats.org/officeDocument/2006/relationships/tags" Target="../tags/tag147.xml"/><Relationship Id="rId11" Type="http://schemas.openxmlformats.org/officeDocument/2006/relationships/tags" Target="../tags/tag146.xml"/><Relationship Id="rId10" Type="http://schemas.openxmlformats.org/officeDocument/2006/relationships/tags" Target="../tags/tag145.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160.xml"/><Relationship Id="rId8" Type="http://schemas.openxmlformats.org/officeDocument/2006/relationships/tags" Target="../tags/tag159.xml"/><Relationship Id="rId7" Type="http://schemas.openxmlformats.org/officeDocument/2006/relationships/tags" Target="../tags/tag158.xml"/><Relationship Id="rId6" Type="http://schemas.openxmlformats.org/officeDocument/2006/relationships/tags" Target="../tags/tag157.xml"/><Relationship Id="rId5" Type="http://schemas.openxmlformats.org/officeDocument/2006/relationships/tags" Target="../tags/tag156.xml"/><Relationship Id="rId4" Type="http://schemas.openxmlformats.org/officeDocument/2006/relationships/tags" Target="../tags/tag155.xml"/><Relationship Id="rId3" Type="http://schemas.openxmlformats.org/officeDocument/2006/relationships/tags" Target="../tags/tag154.xml"/><Relationship Id="rId2" Type="http://schemas.openxmlformats.org/officeDocument/2006/relationships/tags" Target="../tags/tag153.xml"/><Relationship Id="rId13" Type="http://schemas.openxmlformats.org/officeDocument/2006/relationships/tags" Target="../tags/tag164.xml"/><Relationship Id="rId12" Type="http://schemas.openxmlformats.org/officeDocument/2006/relationships/tags" Target="../tags/tag163.xml"/><Relationship Id="rId11" Type="http://schemas.openxmlformats.org/officeDocument/2006/relationships/tags" Target="../tags/tag162.xml"/><Relationship Id="rId10" Type="http://schemas.openxmlformats.org/officeDocument/2006/relationships/tags" Target="../tags/tag161.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172.xml"/><Relationship Id="rId8" Type="http://schemas.openxmlformats.org/officeDocument/2006/relationships/tags" Target="../tags/tag171.xml"/><Relationship Id="rId7" Type="http://schemas.openxmlformats.org/officeDocument/2006/relationships/tags" Target="../tags/tag170.xml"/><Relationship Id="rId6" Type="http://schemas.openxmlformats.org/officeDocument/2006/relationships/tags" Target="../tags/tag169.xml"/><Relationship Id="rId5" Type="http://schemas.openxmlformats.org/officeDocument/2006/relationships/tags" Target="../tags/tag168.xml"/><Relationship Id="rId4" Type="http://schemas.openxmlformats.org/officeDocument/2006/relationships/tags" Target="../tags/tag167.xml"/><Relationship Id="rId3" Type="http://schemas.openxmlformats.org/officeDocument/2006/relationships/tags" Target="../tags/tag166.xml"/><Relationship Id="rId2" Type="http://schemas.openxmlformats.org/officeDocument/2006/relationships/tags" Target="../tags/tag165.xml"/><Relationship Id="rId17" Type="http://schemas.openxmlformats.org/officeDocument/2006/relationships/tags" Target="../tags/tag180.xml"/><Relationship Id="rId16" Type="http://schemas.openxmlformats.org/officeDocument/2006/relationships/tags" Target="../tags/tag179.xml"/><Relationship Id="rId15" Type="http://schemas.openxmlformats.org/officeDocument/2006/relationships/tags" Target="../tags/tag178.xml"/><Relationship Id="rId14" Type="http://schemas.openxmlformats.org/officeDocument/2006/relationships/tags" Target="../tags/tag177.xml"/><Relationship Id="rId13" Type="http://schemas.openxmlformats.org/officeDocument/2006/relationships/tags" Target="../tags/tag176.xml"/><Relationship Id="rId12" Type="http://schemas.openxmlformats.org/officeDocument/2006/relationships/tags" Target="../tags/tag175.xml"/><Relationship Id="rId11" Type="http://schemas.openxmlformats.org/officeDocument/2006/relationships/tags" Target="../tags/tag174.xml"/><Relationship Id="rId10" Type="http://schemas.openxmlformats.org/officeDocument/2006/relationships/tags" Target="../tags/tag173.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188.xml"/><Relationship Id="rId8" Type="http://schemas.openxmlformats.org/officeDocument/2006/relationships/tags" Target="../tags/tag187.xml"/><Relationship Id="rId7" Type="http://schemas.openxmlformats.org/officeDocument/2006/relationships/tags" Target="../tags/tag186.xml"/><Relationship Id="rId6" Type="http://schemas.openxmlformats.org/officeDocument/2006/relationships/tags" Target="../tags/tag185.xml"/><Relationship Id="rId5" Type="http://schemas.openxmlformats.org/officeDocument/2006/relationships/tags" Target="../tags/tag184.xml"/><Relationship Id="rId4" Type="http://schemas.openxmlformats.org/officeDocument/2006/relationships/tags" Target="../tags/tag183.xml"/><Relationship Id="rId3" Type="http://schemas.openxmlformats.org/officeDocument/2006/relationships/tags" Target="../tags/tag182.xml"/><Relationship Id="rId2" Type="http://schemas.openxmlformats.org/officeDocument/2006/relationships/tags" Target="../tags/tag181.xml"/><Relationship Id="rId13" Type="http://schemas.openxmlformats.org/officeDocument/2006/relationships/tags" Target="../tags/tag192.xml"/><Relationship Id="rId12" Type="http://schemas.openxmlformats.org/officeDocument/2006/relationships/tags" Target="../tags/tag191.xml"/><Relationship Id="rId11" Type="http://schemas.openxmlformats.org/officeDocument/2006/relationships/tags" Target="../tags/tag190.xml"/><Relationship Id="rId10" Type="http://schemas.openxmlformats.org/officeDocument/2006/relationships/tags" Target="../tags/tag189.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200.xml"/><Relationship Id="rId8" Type="http://schemas.openxmlformats.org/officeDocument/2006/relationships/tags" Target="../tags/tag199.xml"/><Relationship Id="rId7" Type="http://schemas.openxmlformats.org/officeDocument/2006/relationships/tags" Target="../tags/tag198.xml"/><Relationship Id="rId6" Type="http://schemas.openxmlformats.org/officeDocument/2006/relationships/tags" Target="../tags/tag197.xml"/><Relationship Id="rId5" Type="http://schemas.openxmlformats.org/officeDocument/2006/relationships/tags" Target="../tags/tag196.xml"/><Relationship Id="rId4" Type="http://schemas.openxmlformats.org/officeDocument/2006/relationships/tags" Target="../tags/tag195.xml"/><Relationship Id="rId3" Type="http://schemas.openxmlformats.org/officeDocument/2006/relationships/tags" Target="../tags/tag194.xml"/><Relationship Id="rId2" Type="http://schemas.openxmlformats.org/officeDocument/2006/relationships/tags" Target="../tags/tag193.xml"/><Relationship Id="rId13" Type="http://schemas.openxmlformats.org/officeDocument/2006/relationships/tags" Target="../tags/tag204.xml"/><Relationship Id="rId12" Type="http://schemas.openxmlformats.org/officeDocument/2006/relationships/tags" Target="../tags/tag203.xml"/><Relationship Id="rId11" Type="http://schemas.openxmlformats.org/officeDocument/2006/relationships/tags" Target="../tags/tag202.xml"/><Relationship Id="rId10" Type="http://schemas.openxmlformats.org/officeDocument/2006/relationships/tags" Target="../tags/tag201.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212.xml"/><Relationship Id="rId8" Type="http://schemas.openxmlformats.org/officeDocument/2006/relationships/tags" Target="../tags/tag211.xml"/><Relationship Id="rId7" Type="http://schemas.openxmlformats.org/officeDocument/2006/relationships/tags" Target="../tags/tag210.xml"/><Relationship Id="rId6" Type="http://schemas.openxmlformats.org/officeDocument/2006/relationships/tags" Target="../tags/tag209.xml"/><Relationship Id="rId5" Type="http://schemas.openxmlformats.org/officeDocument/2006/relationships/tags" Target="../tags/tag208.xml"/><Relationship Id="rId4" Type="http://schemas.openxmlformats.org/officeDocument/2006/relationships/tags" Target="../tags/tag207.xml"/><Relationship Id="rId3" Type="http://schemas.openxmlformats.org/officeDocument/2006/relationships/tags" Target="../tags/tag206.xml"/><Relationship Id="rId2" Type="http://schemas.openxmlformats.org/officeDocument/2006/relationships/tags" Target="../tags/tag205.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8" Type="http://schemas.openxmlformats.org/officeDocument/2006/relationships/tags" Target="../tags/tag219.xml"/><Relationship Id="rId7" Type="http://schemas.openxmlformats.org/officeDocument/2006/relationships/tags" Target="../tags/tag218.xml"/><Relationship Id="rId6" Type="http://schemas.openxmlformats.org/officeDocument/2006/relationships/tags" Target="../tags/tag217.xml"/><Relationship Id="rId5" Type="http://schemas.openxmlformats.org/officeDocument/2006/relationships/tags" Target="../tags/tag216.xml"/><Relationship Id="rId4" Type="http://schemas.openxmlformats.org/officeDocument/2006/relationships/tags" Target="../tags/tag215.xml"/><Relationship Id="rId3" Type="http://schemas.openxmlformats.org/officeDocument/2006/relationships/tags" Target="../tags/tag214.xml"/><Relationship Id="rId2" Type="http://schemas.openxmlformats.org/officeDocument/2006/relationships/tags" Target="../tags/tag213.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7" Type="http://schemas.openxmlformats.org/officeDocument/2006/relationships/tags" Target="../tags/tag225.xml"/><Relationship Id="rId6" Type="http://schemas.openxmlformats.org/officeDocument/2006/relationships/tags" Target="../tags/tag224.xml"/><Relationship Id="rId5" Type="http://schemas.openxmlformats.org/officeDocument/2006/relationships/tags" Target="../tags/tag223.xml"/><Relationship Id="rId4" Type="http://schemas.openxmlformats.org/officeDocument/2006/relationships/tags" Target="../tags/tag222.xml"/><Relationship Id="rId3" Type="http://schemas.openxmlformats.org/officeDocument/2006/relationships/tags" Target="../tags/tag221.xml"/><Relationship Id="rId2" Type="http://schemas.openxmlformats.org/officeDocument/2006/relationships/tags" Target="../tags/tag220.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9" Type="http://schemas.openxmlformats.org/officeDocument/2006/relationships/tags" Target="../tags/tag233.xml"/><Relationship Id="rId8" Type="http://schemas.openxmlformats.org/officeDocument/2006/relationships/tags" Target="../tags/tag232.xml"/><Relationship Id="rId7" Type="http://schemas.openxmlformats.org/officeDocument/2006/relationships/tags" Target="../tags/tag231.xml"/><Relationship Id="rId6" Type="http://schemas.openxmlformats.org/officeDocument/2006/relationships/tags" Target="../tags/tag230.xml"/><Relationship Id="rId5" Type="http://schemas.openxmlformats.org/officeDocument/2006/relationships/tags" Target="../tags/tag229.xml"/><Relationship Id="rId4" Type="http://schemas.openxmlformats.org/officeDocument/2006/relationships/tags" Target="../tags/tag228.xml"/><Relationship Id="rId3" Type="http://schemas.openxmlformats.org/officeDocument/2006/relationships/tags" Target="../tags/tag227.xml"/><Relationship Id="rId2" Type="http://schemas.openxmlformats.org/officeDocument/2006/relationships/tags" Target="../tags/tag226.xml"/><Relationship Id="rId11" Type="http://schemas.openxmlformats.org/officeDocument/2006/relationships/tags" Target="../tags/tag235.xml"/><Relationship Id="rId10" Type="http://schemas.openxmlformats.org/officeDocument/2006/relationships/tags" Target="../tags/tag234.xml"/><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8" Type="http://schemas.openxmlformats.org/officeDocument/2006/relationships/tags" Target="../tags/tag242.xml"/><Relationship Id="rId7" Type="http://schemas.openxmlformats.org/officeDocument/2006/relationships/tags" Target="../tags/tag241.xml"/><Relationship Id="rId6" Type="http://schemas.openxmlformats.org/officeDocument/2006/relationships/tags" Target="../tags/tag240.xml"/><Relationship Id="rId5" Type="http://schemas.openxmlformats.org/officeDocument/2006/relationships/tags" Target="../tags/tag239.xml"/><Relationship Id="rId4" Type="http://schemas.openxmlformats.org/officeDocument/2006/relationships/tags" Target="../tags/tag238.xml"/><Relationship Id="rId3" Type="http://schemas.openxmlformats.org/officeDocument/2006/relationships/tags" Target="../tags/tag237.xml"/><Relationship Id="rId2" Type="http://schemas.openxmlformats.org/officeDocument/2006/relationships/tags" Target="../tags/tag236.xml"/><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9" Type="http://schemas.openxmlformats.org/officeDocument/2006/relationships/tags" Target="../tags/tag250.xml"/><Relationship Id="rId8" Type="http://schemas.openxmlformats.org/officeDocument/2006/relationships/tags" Target="../tags/tag249.xml"/><Relationship Id="rId7" Type="http://schemas.openxmlformats.org/officeDocument/2006/relationships/tags" Target="../tags/tag248.xml"/><Relationship Id="rId6" Type="http://schemas.openxmlformats.org/officeDocument/2006/relationships/tags" Target="../tags/tag247.xml"/><Relationship Id="rId5" Type="http://schemas.openxmlformats.org/officeDocument/2006/relationships/tags" Target="../tags/tag246.xml"/><Relationship Id="rId4" Type="http://schemas.openxmlformats.org/officeDocument/2006/relationships/tags" Target="../tags/tag245.xml"/><Relationship Id="rId3" Type="http://schemas.openxmlformats.org/officeDocument/2006/relationships/tags" Target="../tags/tag244.xml"/><Relationship Id="rId2" Type="http://schemas.openxmlformats.org/officeDocument/2006/relationships/tags" Target="../tags/tag243.xml"/><Relationship Id="rId14" Type="http://schemas.openxmlformats.org/officeDocument/2006/relationships/tags" Target="../tags/tag255.xml"/><Relationship Id="rId13" Type="http://schemas.openxmlformats.org/officeDocument/2006/relationships/tags" Target="../tags/tag254.xml"/><Relationship Id="rId12" Type="http://schemas.openxmlformats.org/officeDocument/2006/relationships/tags" Target="../tags/tag253.xml"/><Relationship Id="rId11" Type="http://schemas.openxmlformats.org/officeDocument/2006/relationships/tags" Target="../tags/tag252.xml"/><Relationship Id="rId10" Type="http://schemas.openxmlformats.org/officeDocument/2006/relationships/tags" Target="../tags/tag251.xml"/><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9" Type="http://schemas.openxmlformats.org/officeDocument/2006/relationships/tags" Target="../tags/tag263.xml"/><Relationship Id="rId8" Type="http://schemas.openxmlformats.org/officeDocument/2006/relationships/tags" Target="../tags/tag262.xml"/><Relationship Id="rId7" Type="http://schemas.openxmlformats.org/officeDocument/2006/relationships/tags" Target="../tags/tag261.xml"/><Relationship Id="rId6" Type="http://schemas.openxmlformats.org/officeDocument/2006/relationships/tags" Target="../tags/tag260.xml"/><Relationship Id="rId5" Type="http://schemas.openxmlformats.org/officeDocument/2006/relationships/tags" Target="../tags/tag259.xml"/><Relationship Id="rId4" Type="http://schemas.openxmlformats.org/officeDocument/2006/relationships/tags" Target="../tags/tag258.xml"/><Relationship Id="rId3" Type="http://schemas.openxmlformats.org/officeDocument/2006/relationships/tags" Target="../tags/tag257.xml"/><Relationship Id="rId2" Type="http://schemas.openxmlformats.org/officeDocument/2006/relationships/tags" Target="../tags/tag256.xml"/><Relationship Id="rId17" Type="http://schemas.openxmlformats.org/officeDocument/2006/relationships/tags" Target="../tags/tag271.xml"/><Relationship Id="rId16" Type="http://schemas.openxmlformats.org/officeDocument/2006/relationships/tags" Target="../tags/tag270.xml"/><Relationship Id="rId15" Type="http://schemas.openxmlformats.org/officeDocument/2006/relationships/tags" Target="../tags/tag269.xml"/><Relationship Id="rId14" Type="http://schemas.openxmlformats.org/officeDocument/2006/relationships/tags" Target="../tags/tag268.xml"/><Relationship Id="rId13" Type="http://schemas.openxmlformats.org/officeDocument/2006/relationships/tags" Target="../tags/tag267.xml"/><Relationship Id="rId12" Type="http://schemas.openxmlformats.org/officeDocument/2006/relationships/tags" Target="../tags/tag266.xml"/><Relationship Id="rId11" Type="http://schemas.openxmlformats.org/officeDocument/2006/relationships/tags" Target="../tags/tag265.xml"/><Relationship Id="rId10" Type="http://schemas.openxmlformats.org/officeDocument/2006/relationships/tags" Target="../tags/tag264.xml"/><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8" Type="http://schemas.openxmlformats.org/officeDocument/2006/relationships/tags" Target="../tags/tag278.xml"/><Relationship Id="rId7" Type="http://schemas.openxmlformats.org/officeDocument/2006/relationships/tags" Target="../tags/tag277.xml"/><Relationship Id="rId6" Type="http://schemas.openxmlformats.org/officeDocument/2006/relationships/tags" Target="../tags/tag276.xml"/><Relationship Id="rId5" Type="http://schemas.openxmlformats.org/officeDocument/2006/relationships/tags" Target="../tags/tag275.xml"/><Relationship Id="rId4" Type="http://schemas.openxmlformats.org/officeDocument/2006/relationships/tags" Target="../tags/tag274.xml"/><Relationship Id="rId3" Type="http://schemas.openxmlformats.org/officeDocument/2006/relationships/tags" Target="../tags/tag273.xml"/><Relationship Id="rId2" Type="http://schemas.openxmlformats.org/officeDocument/2006/relationships/tags" Target="../tags/tag272.xml"/><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9" Type="http://schemas.openxmlformats.org/officeDocument/2006/relationships/tags" Target="../tags/tag286.xml"/><Relationship Id="rId8" Type="http://schemas.openxmlformats.org/officeDocument/2006/relationships/tags" Target="../tags/tag285.xml"/><Relationship Id="rId7" Type="http://schemas.openxmlformats.org/officeDocument/2006/relationships/tags" Target="../tags/tag284.xml"/><Relationship Id="rId6" Type="http://schemas.openxmlformats.org/officeDocument/2006/relationships/tags" Target="../tags/tag283.xml"/><Relationship Id="rId5" Type="http://schemas.openxmlformats.org/officeDocument/2006/relationships/tags" Target="../tags/tag282.xml"/><Relationship Id="rId4" Type="http://schemas.openxmlformats.org/officeDocument/2006/relationships/tags" Target="../tags/tag281.xml"/><Relationship Id="rId3" Type="http://schemas.openxmlformats.org/officeDocument/2006/relationships/tags" Target="../tags/tag280.xml"/><Relationship Id="rId2" Type="http://schemas.openxmlformats.org/officeDocument/2006/relationships/tags" Target="../tags/tag279.xml"/><Relationship Id="rId13" Type="http://schemas.openxmlformats.org/officeDocument/2006/relationships/tags" Target="../tags/tag290.xml"/><Relationship Id="rId12" Type="http://schemas.openxmlformats.org/officeDocument/2006/relationships/tags" Target="../tags/tag289.xml"/><Relationship Id="rId11" Type="http://schemas.openxmlformats.org/officeDocument/2006/relationships/tags" Target="../tags/tag288.xml"/><Relationship Id="rId10" Type="http://schemas.openxmlformats.org/officeDocument/2006/relationships/tags" Target="../tags/tag287.xml"/><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9" Type="http://schemas.openxmlformats.org/officeDocument/2006/relationships/tags" Target="../tags/tag298.xml"/><Relationship Id="rId8" Type="http://schemas.openxmlformats.org/officeDocument/2006/relationships/tags" Target="../tags/tag297.xml"/><Relationship Id="rId7" Type="http://schemas.openxmlformats.org/officeDocument/2006/relationships/tags" Target="../tags/tag296.xml"/><Relationship Id="rId6" Type="http://schemas.openxmlformats.org/officeDocument/2006/relationships/tags" Target="../tags/tag295.xml"/><Relationship Id="rId5" Type="http://schemas.openxmlformats.org/officeDocument/2006/relationships/tags" Target="../tags/tag294.xml"/><Relationship Id="rId4" Type="http://schemas.openxmlformats.org/officeDocument/2006/relationships/tags" Target="../tags/tag293.xml"/><Relationship Id="rId3" Type="http://schemas.openxmlformats.org/officeDocument/2006/relationships/tags" Target="../tags/tag292.xml"/><Relationship Id="rId23" Type="http://schemas.openxmlformats.org/officeDocument/2006/relationships/tags" Target="../tags/tag312.xml"/><Relationship Id="rId22" Type="http://schemas.openxmlformats.org/officeDocument/2006/relationships/tags" Target="../tags/tag311.xml"/><Relationship Id="rId21" Type="http://schemas.openxmlformats.org/officeDocument/2006/relationships/tags" Target="../tags/tag310.xml"/><Relationship Id="rId20" Type="http://schemas.openxmlformats.org/officeDocument/2006/relationships/tags" Target="../tags/tag309.xml"/><Relationship Id="rId2" Type="http://schemas.openxmlformats.org/officeDocument/2006/relationships/tags" Target="../tags/tag291.xml"/><Relationship Id="rId19" Type="http://schemas.openxmlformats.org/officeDocument/2006/relationships/tags" Target="../tags/tag308.xml"/><Relationship Id="rId18" Type="http://schemas.openxmlformats.org/officeDocument/2006/relationships/tags" Target="../tags/tag307.xml"/><Relationship Id="rId17" Type="http://schemas.openxmlformats.org/officeDocument/2006/relationships/tags" Target="../tags/tag306.xml"/><Relationship Id="rId16" Type="http://schemas.openxmlformats.org/officeDocument/2006/relationships/tags" Target="../tags/tag305.xml"/><Relationship Id="rId15" Type="http://schemas.openxmlformats.org/officeDocument/2006/relationships/tags" Target="../tags/tag304.xml"/><Relationship Id="rId14" Type="http://schemas.openxmlformats.org/officeDocument/2006/relationships/tags" Target="../tags/tag303.xml"/><Relationship Id="rId13" Type="http://schemas.openxmlformats.org/officeDocument/2006/relationships/tags" Target="../tags/tag302.xml"/><Relationship Id="rId12" Type="http://schemas.openxmlformats.org/officeDocument/2006/relationships/tags" Target="../tags/tag301.xml"/><Relationship Id="rId11" Type="http://schemas.openxmlformats.org/officeDocument/2006/relationships/tags" Target="../tags/tag300.xml"/><Relationship Id="rId10" Type="http://schemas.openxmlformats.org/officeDocument/2006/relationships/tags" Target="../tags/tag299.xml"/><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7" Type="http://schemas.openxmlformats.org/officeDocument/2006/relationships/tags" Target="../tags/tag318.xml"/><Relationship Id="rId6" Type="http://schemas.openxmlformats.org/officeDocument/2006/relationships/tags" Target="../tags/tag317.xml"/><Relationship Id="rId5" Type="http://schemas.openxmlformats.org/officeDocument/2006/relationships/tags" Target="../tags/tag316.xml"/><Relationship Id="rId4" Type="http://schemas.openxmlformats.org/officeDocument/2006/relationships/tags" Target="../tags/tag315.xml"/><Relationship Id="rId3" Type="http://schemas.openxmlformats.org/officeDocument/2006/relationships/tags" Target="../tags/tag314.xml"/><Relationship Id="rId2" Type="http://schemas.openxmlformats.org/officeDocument/2006/relationships/tags" Target="../tags/tag313.xml"/><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8" Type="http://schemas.openxmlformats.org/officeDocument/2006/relationships/tags" Target="../tags/tag325.xml"/><Relationship Id="rId7" Type="http://schemas.openxmlformats.org/officeDocument/2006/relationships/tags" Target="../tags/tag324.xml"/><Relationship Id="rId6" Type="http://schemas.openxmlformats.org/officeDocument/2006/relationships/tags" Target="../tags/tag323.xml"/><Relationship Id="rId5" Type="http://schemas.openxmlformats.org/officeDocument/2006/relationships/tags" Target="../tags/tag322.xml"/><Relationship Id="rId4" Type="http://schemas.openxmlformats.org/officeDocument/2006/relationships/tags" Target="../tags/tag321.xml"/><Relationship Id="rId3" Type="http://schemas.openxmlformats.org/officeDocument/2006/relationships/tags" Target="../tags/tag320.xml"/><Relationship Id="rId2" Type="http://schemas.openxmlformats.org/officeDocument/2006/relationships/tags" Target="../tags/tag319.xml"/><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9" Type="http://schemas.openxmlformats.org/officeDocument/2006/relationships/tags" Target="../tags/tag333.xml"/><Relationship Id="rId8" Type="http://schemas.openxmlformats.org/officeDocument/2006/relationships/tags" Target="../tags/tag332.xml"/><Relationship Id="rId7" Type="http://schemas.openxmlformats.org/officeDocument/2006/relationships/tags" Target="../tags/tag331.xml"/><Relationship Id="rId6" Type="http://schemas.openxmlformats.org/officeDocument/2006/relationships/tags" Target="../tags/tag330.xml"/><Relationship Id="rId5" Type="http://schemas.openxmlformats.org/officeDocument/2006/relationships/tags" Target="../tags/tag329.xml"/><Relationship Id="rId4" Type="http://schemas.openxmlformats.org/officeDocument/2006/relationships/tags" Target="../tags/tag328.xml"/><Relationship Id="rId3" Type="http://schemas.openxmlformats.org/officeDocument/2006/relationships/tags" Target="../tags/tag327.xml"/><Relationship Id="rId2" Type="http://schemas.openxmlformats.org/officeDocument/2006/relationships/tags" Target="../tags/tag326.xml"/><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6" Type="http://schemas.openxmlformats.org/officeDocument/2006/relationships/tags" Target="../tags/tag337.xml"/><Relationship Id="rId5" Type="http://schemas.openxmlformats.org/officeDocument/2006/relationships/tags" Target="../tags/tag336.xml"/><Relationship Id="rId4" Type="http://schemas.openxmlformats.org/officeDocument/2006/relationships/tags" Target="../tags/tag335.xml"/><Relationship Id="rId3" Type="http://schemas.openxmlformats.org/officeDocument/2006/relationships/image" Target="../media/image1.jpeg"/><Relationship Id="rId2" Type="http://schemas.openxmlformats.org/officeDocument/2006/relationships/tags" Target="../tags/tag334.xml"/><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9" Type="http://schemas.openxmlformats.org/officeDocument/2006/relationships/tags" Target="../tags/tag345.xml"/><Relationship Id="rId8" Type="http://schemas.openxmlformats.org/officeDocument/2006/relationships/tags" Target="../tags/tag344.xml"/><Relationship Id="rId7" Type="http://schemas.openxmlformats.org/officeDocument/2006/relationships/tags" Target="../tags/tag343.xml"/><Relationship Id="rId6" Type="http://schemas.openxmlformats.org/officeDocument/2006/relationships/tags" Target="../tags/tag342.xml"/><Relationship Id="rId5" Type="http://schemas.openxmlformats.org/officeDocument/2006/relationships/tags" Target="../tags/tag341.xml"/><Relationship Id="rId4" Type="http://schemas.openxmlformats.org/officeDocument/2006/relationships/tags" Target="../tags/tag340.xml"/><Relationship Id="rId3" Type="http://schemas.openxmlformats.org/officeDocument/2006/relationships/tags" Target="../tags/tag339.xml"/><Relationship Id="rId2" Type="http://schemas.openxmlformats.org/officeDocument/2006/relationships/tags" Target="../tags/tag338.xml"/><Relationship Id="rId15" Type="http://schemas.openxmlformats.org/officeDocument/2006/relationships/tags" Target="../tags/tag351.xml"/><Relationship Id="rId14" Type="http://schemas.openxmlformats.org/officeDocument/2006/relationships/tags" Target="../tags/tag350.xml"/><Relationship Id="rId13" Type="http://schemas.openxmlformats.org/officeDocument/2006/relationships/tags" Target="../tags/tag349.xml"/><Relationship Id="rId12" Type="http://schemas.openxmlformats.org/officeDocument/2006/relationships/tags" Target="../tags/tag348.xml"/><Relationship Id="rId11" Type="http://schemas.openxmlformats.org/officeDocument/2006/relationships/tags" Target="../tags/tag347.xml"/><Relationship Id="rId10" Type="http://schemas.openxmlformats.org/officeDocument/2006/relationships/tags" Target="../tags/tag346.xml"/><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6" Type="http://schemas.openxmlformats.org/officeDocument/2006/relationships/tags" Target="../tags/tag356.xml"/><Relationship Id="rId5" Type="http://schemas.openxmlformats.org/officeDocument/2006/relationships/tags" Target="../tags/tag355.xml"/><Relationship Id="rId4" Type="http://schemas.openxmlformats.org/officeDocument/2006/relationships/tags" Target="../tags/tag354.xml"/><Relationship Id="rId3" Type="http://schemas.openxmlformats.org/officeDocument/2006/relationships/tags" Target="../tags/tag353.xml"/><Relationship Id="rId2" Type="http://schemas.openxmlformats.org/officeDocument/2006/relationships/tags" Target="../tags/tag352.xml"/><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5" Type="http://schemas.openxmlformats.org/officeDocument/2006/relationships/tags" Target="../tags/tag360.xml"/><Relationship Id="rId4" Type="http://schemas.openxmlformats.org/officeDocument/2006/relationships/tags" Target="../tags/tag359.xml"/><Relationship Id="rId3" Type="http://schemas.openxmlformats.org/officeDocument/2006/relationships/tags" Target="../tags/tag358.xml"/><Relationship Id="rId2" Type="http://schemas.openxmlformats.org/officeDocument/2006/relationships/tags" Target="../tags/tag357.xml"/><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7" Type="http://schemas.openxmlformats.org/officeDocument/2006/relationships/tags" Target="../tags/tag366.xml"/><Relationship Id="rId6" Type="http://schemas.openxmlformats.org/officeDocument/2006/relationships/tags" Target="../tags/tag365.xml"/><Relationship Id="rId5" Type="http://schemas.openxmlformats.org/officeDocument/2006/relationships/tags" Target="../tags/tag364.xml"/><Relationship Id="rId4" Type="http://schemas.openxmlformats.org/officeDocument/2006/relationships/tags" Target="../tags/tag363.xml"/><Relationship Id="rId3" Type="http://schemas.openxmlformats.org/officeDocument/2006/relationships/tags" Target="../tags/tag362.xml"/><Relationship Id="rId2" Type="http://schemas.openxmlformats.org/officeDocument/2006/relationships/tags" Target="../tags/tag361.xml"/><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9" Type="http://schemas.openxmlformats.org/officeDocument/2006/relationships/tags" Target="../tags/tag374.xml"/><Relationship Id="rId8" Type="http://schemas.openxmlformats.org/officeDocument/2006/relationships/tags" Target="../tags/tag373.xml"/><Relationship Id="rId7" Type="http://schemas.openxmlformats.org/officeDocument/2006/relationships/tags" Target="../tags/tag372.xml"/><Relationship Id="rId6" Type="http://schemas.openxmlformats.org/officeDocument/2006/relationships/tags" Target="../tags/tag371.xml"/><Relationship Id="rId5" Type="http://schemas.openxmlformats.org/officeDocument/2006/relationships/tags" Target="../tags/tag370.xml"/><Relationship Id="rId4" Type="http://schemas.openxmlformats.org/officeDocument/2006/relationships/tags" Target="../tags/tag369.xml"/><Relationship Id="rId3" Type="http://schemas.openxmlformats.org/officeDocument/2006/relationships/tags" Target="../tags/tag368.xml"/><Relationship Id="rId2" Type="http://schemas.openxmlformats.org/officeDocument/2006/relationships/tags" Target="../tags/tag367.xml"/><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5" Type="http://schemas.openxmlformats.org/officeDocument/2006/relationships/tags" Target="../tags/tag378.xml"/><Relationship Id="rId4" Type="http://schemas.openxmlformats.org/officeDocument/2006/relationships/tags" Target="../tags/tag377.xml"/><Relationship Id="rId3" Type="http://schemas.openxmlformats.org/officeDocument/2006/relationships/tags" Target="../tags/tag376.xml"/><Relationship Id="rId2" Type="http://schemas.openxmlformats.org/officeDocument/2006/relationships/tags" Target="../tags/tag375.xml"/><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4" Type="http://schemas.openxmlformats.org/officeDocument/2006/relationships/tags" Target="../tags/tag381.xml"/><Relationship Id="rId3" Type="http://schemas.openxmlformats.org/officeDocument/2006/relationships/tags" Target="../tags/tag380.xml"/><Relationship Id="rId2" Type="http://schemas.openxmlformats.org/officeDocument/2006/relationships/tags" Target="../tags/tag379.xml"/><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5" Type="http://schemas.openxmlformats.org/officeDocument/2006/relationships/tags" Target="../tags/tag385.xml"/><Relationship Id="rId4" Type="http://schemas.openxmlformats.org/officeDocument/2006/relationships/tags" Target="../tags/tag384.xml"/><Relationship Id="rId3" Type="http://schemas.openxmlformats.org/officeDocument/2006/relationships/tags" Target="../tags/tag383.xml"/><Relationship Id="rId2" Type="http://schemas.openxmlformats.org/officeDocument/2006/relationships/tags" Target="../tags/tag382.xml"/><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6" Type="http://schemas.openxmlformats.org/officeDocument/2006/relationships/tags" Target="../tags/tag390.xml"/><Relationship Id="rId5" Type="http://schemas.openxmlformats.org/officeDocument/2006/relationships/tags" Target="../tags/tag389.xml"/><Relationship Id="rId4" Type="http://schemas.openxmlformats.org/officeDocument/2006/relationships/tags" Target="../tags/tag388.xml"/><Relationship Id="rId3" Type="http://schemas.openxmlformats.org/officeDocument/2006/relationships/tags" Target="../tags/tag387.xml"/><Relationship Id="rId2" Type="http://schemas.openxmlformats.org/officeDocument/2006/relationships/tags" Target="../tags/tag386.xml"/><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7" Type="http://schemas.openxmlformats.org/officeDocument/2006/relationships/tags" Target="../tags/tag395.xml"/><Relationship Id="rId6" Type="http://schemas.openxmlformats.org/officeDocument/2006/relationships/tags" Target="../tags/tag394.xml"/><Relationship Id="rId5" Type="http://schemas.openxmlformats.org/officeDocument/2006/relationships/tags" Target="../tags/tag393.xml"/><Relationship Id="rId4" Type="http://schemas.openxmlformats.org/officeDocument/2006/relationships/tags" Target="../tags/tag392.xml"/><Relationship Id="rId3" Type="http://schemas.openxmlformats.org/officeDocument/2006/relationships/image" Target="../media/image1.jpeg"/><Relationship Id="rId2" Type="http://schemas.openxmlformats.org/officeDocument/2006/relationships/tags" Target="../tags/tag391.xml"/><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6" Type="http://schemas.openxmlformats.org/officeDocument/2006/relationships/tags" Target="../tags/tag399.xml"/><Relationship Id="rId5" Type="http://schemas.openxmlformats.org/officeDocument/2006/relationships/tags" Target="../tags/tag398.xml"/><Relationship Id="rId4" Type="http://schemas.openxmlformats.org/officeDocument/2006/relationships/tags" Target="../tags/tag397.xml"/><Relationship Id="rId3" Type="http://schemas.openxmlformats.org/officeDocument/2006/relationships/image" Target="../media/image1.jpeg"/><Relationship Id="rId2" Type="http://schemas.openxmlformats.org/officeDocument/2006/relationships/tags" Target="../tags/tag396.xml"/><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6" Type="http://schemas.openxmlformats.org/officeDocument/2006/relationships/tags" Target="../tags/tag403.xml"/><Relationship Id="rId5" Type="http://schemas.openxmlformats.org/officeDocument/2006/relationships/tags" Target="../tags/tag402.xml"/><Relationship Id="rId4" Type="http://schemas.openxmlformats.org/officeDocument/2006/relationships/tags" Target="../tags/tag401.xml"/><Relationship Id="rId3" Type="http://schemas.openxmlformats.org/officeDocument/2006/relationships/image" Target="../media/image1.jpeg"/><Relationship Id="rId2" Type="http://schemas.openxmlformats.org/officeDocument/2006/relationships/tags" Target="../tags/tag400.xml"/><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9" Type="http://schemas.openxmlformats.org/officeDocument/2006/relationships/tags" Target="../tags/tag411.xml"/><Relationship Id="rId8" Type="http://schemas.openxmlformats.org/officeDocument/2006/relationships/tags" Target="../tags/tag410.xml"/><Relationship Id="rId7" Type="http://schemas.openxmlformats.org/officeDocument/2006/relationships/tags" Target="../tags/tag409.xml"/><Relationship Id="rId6" Type="http://schemas.openxmlformats.org/officeDocument/2006/relationships/tags" Target="../tags/tag408.xml"/><Relationship Id="rId5" Type="http://schemas.openxmlformats.org/officeDocument/2006/relationships/tags" Target="../tags/tag407.xml"/><Relationship Id="rId4" Type="http://schemas.openxmlformats.org/officeDocument/2006/relationships/tags" Target="../tags/tag406.xml"/><Relationship Id="rId3" Type="http://schemas.openxmlformats.org/officeDocument/2006/relationships/tags" Target="../tags/tag405.xml"/><Relationship Id="rId2" Type="http://schemas.openxmlformats.org/officeDocument/2006/relationships/tags" Target="../tags/tag404.xml"/><Relationship Id="rId18" Type="http://schemas.openxmlformats.org/officeDocument/2006/relationships/tags" Target="../tags/tag420.xml"/><Relationship Id="rId17" Type="http://schemas.openxmlformats.org/officeDocument/2006/relationships/tags" Target="../tags/tag419.xml"/><Relationship Id="rId16" Type="http://schemas.openxmlformats.org/officeDocument/2006/relationships/tags" Target="../tags/tag418.xml"/><Relationship Id="rId15" Type="http://schemas.openxmlformats.org/officeDocument/2006/relationships/tags" Target="../tags/tag417.xml"/><Relationship Id="rId14" Type="http://schemas.openxmlformats.org/officeDocument/2006/relationships/tags" Target="../tags/tag416.xml"/><Relationship Id="rId13" Type="http://schemas.openxmlformats.org/officeDocument/2006/relationships/tags" Target="../tags/tag415.xml"/><Relationship Id="rId12" Type="http://schemas.openxmlformats.org/officeDocument/2006/relationships/tags" Target="../tags/tag414.xml"/><Relationship Id="rId11" Type="http://schemas.openxmlformats.org/officeDocument/2006/relationships/tags" Target="../tags/tag413.xml"/><Relationship Id="rId10" Type="http://schemas.openxmlformats.org/officeDocument/2006/relationships/tags" Target="../tags/tag412.xml"/><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968" y="136131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3968" y="384098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184" y="523097"/>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showMasterSp="0" userDrawn="1">
  <p:cSld name="结束页_1_3">
    <p:spTree>
      <p:nvGrpSpPr>
        <p:cNvPr id="1" name=""/>
        <p:cNvGrpSpPr/>
        <p:nvPr/>
      </p:nvGrpSpPr>
      <p:grpSpPr>
        <a:xfrm>
          <a:off x="0" y="0"/>
          <a:ext cx="0" cy="0"/>
          <a:chOff x="0" y="0"/>
          <a:chExt cx="0" cy="0"/>
        </a:xfrm>
      </p:grpSpPr>
      <p:pic>
        <p:nvPicPr>
          <p:cNvPr id="6" name="图片 3" descr="1"/>
          <p:cNvPicPr>
            <a:picLocks noChangeAspect="1"/>
          </p:cNvPicPr>
          <p:nvPr>
            <p:custDataLst>
              <p:tags r:id="rId2"/>
            </p:custDataLst>
          </p:nvPr>
        </p:nvPicPr>
        <p:blipFill>
          <a:blip r:embed="rId3"/>
          <a:srcRect/>
          <a:stretch>
            <a:fillRect/>
          </a:stretch>
        </p:blipFill>
        <p:spPr>
          <a:xfrm>
            <a:off x="0" y="0"/>
            <a:ext cx="12192000" cy="6858000"/>
          </a:xfrm>
          <a:prstGeom prst="rect">
            <a:avLst/>
          </a:prstGeom>
        </p:spPr>
      </p:pic>
      <p:sp>
        <p:nvSpPr>
          <p:cNvPr id="8" name="矩形 7"/>
          <p:cNvSpPr/>
          <p:nvPr>
            <p:custDataLst>
              <p:tags r:id="rId4"/>
            </p:custDataLst>
          </p:nvPr>
        </p:nvSpPr>
        <p:spPr>
          <a:xfrm>
            <a:off x="1200" y="0"/>
            <a:ext cx="12189600" cy="6858000"/>
          </a:xfrm>
          <a:prstGeom prst="rect">
            <a:avLst/>
          </a:prstGeom>
          <a:solidFill>
            <a:schemeClr val="bg1">
              <a:alpha val="1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latin typeface="+mn-ea"/>
              <a:sym typeface="+mn-ea"/>
            </a:endParaRPr>
          </a:p>
        </p:txBody>
      </p:sp>
      <p:sp>
        <p:nvSpPr>
          <p:cNvPr id="12" name="Subtitle 11"/>
          <p:cNvSpPr>
            <a:spLocks noGrp="1"/>
          </p:cNvSpPr>
          <p:nvPr>
            <p:ph type="body" idx="16386" hasCustomPrompt="1"/>
            <p:custDataLst>
              <p:tags r:id="rId5"/>
            </p:custDataLst>
          </p:nvPr>
        </p:nvSpPr>
        <p:spPr>
          <a:xfrm>
            <a:off x="1016000" y="2667000"/>
            <a:ext cx="5449358" cy="457200"/>
          </a:xfrm>
          <a:noFill/>
        </p:spPr>
        <p:txBody>
          <a:bodyPr vert="horz" lIns="0" tIns="0" rIns="0" bIns="0" anchor="t">
            <a:normAutofit/>
          </a:bodyPr>
          <a:lstStyle>
            <a:lvl1pPr marL="0" indent="0" algn="l">
              <a:lnSpc>
                <a:spcPct val="125000"/>
              </a:lnSpc>
              <a:spcBef>
                <a:spcPct val="0"/>
              </a:spcBef>
              <a:spcAft>
                <a:spcPct val="0"/>
              </a:spcAft>
              <a:buNone/>
              <a:defRPr sz="2400" b="0" spc="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THE END</a:t>
            </a:r>
            <a:endParaRPr lang="zh-CN" altLang="en-US"/>
          </a:p>
        </p:txBody>
      </p:sp>
      <p:sp>
        <p:nvSpPr>
          <p:cNvPr id="7" name="标题 11"/>
          <p:cNvSpPr>
            <a:spLocks noGrp="1"/>
          </p:cNvSpPr>
          <p:nvPr>
            <p:ph type="ctrTitle" idx="16385" hasCustomPrompt="1"/>
            <p:custDataLst>
              <p:tags r:id="rId6"/>
            </p:custDataLst>
          </p:nvPr>
        </p:nvSpPr>
        <p:spPr>
          <a:xfrm>
            <a:off x="1016000" y="3175000"/>
            <a:ext cx="5451122" cy="1016000"/>
          </a:xfrm>
        </p:spPr>
        <p:txBody>
          <a:bodyPr vert="horz" wrap="square" lIns="0" tIns="0" rIns="0" bIns="0" anchor="t">
            <a:normAutofit/>
          </a:bodyPr>
          <a:lstStyle>
            <a:lvl1pPr marL="0" indent="0" algn="l">
              <a:lnSpc>
                <a:spcPct val="100000"/>
              </a:lnSpc>
              <a:spcBef>
                <a:spcPct val="0"/>
              </a:spcBef>
              <a:spcAft>
                <a:spcPct val="0"/>
              </a:spcAft>
              <a:buNone/>
              <a:defRPr sz="6400" b="1" spc="0" baseline="0">
                <a:solidFill>
                  <a:srgbClr val="FFFFFF"/>
                </a:solidFill>
              </a:defRPr>
            </a:lvl1pPr>
          </a:lstStyle>
          <a:p>
            <a:r>
              <a:rPr lang="zh-CN" altLang="en-US" dirty="0"/>
              <a:t>谢谢观看</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正文页-57_4">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a:p>
            <a:fld id="{49AE70B2-8BF9-45C0-BB95-33D1B9D3A854}"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0" hasCustomPrompt="1"/>
            <p:custDataLst>
              <p:tags r:id="rId6"/>
            </p:custDataLst>
          </p:nvPr>
        </p:nvSpPr>
        <p:spPr>
          <a:xfrm>
            <a:off x="609600" y="3860800"/>
            <a:ext cx="5334000" cy="2387600"/>
          </a:xfrm>
          <a:custGeom>
            <a:avLst/>
            <a:gdLst>
              <a:gd name="connisteX0" fmla="*/ 0 w 5334000"/>
              <a:gd name="connsiteY0" fmla="*/ 0 h 2387600"/>
              <a:gd name="connisteX1" fmla="*/ 5334000 w 5334000"/>
              <a:gd name="connsiteY1" fmla="*/ 0 h 2387600"/>
              <a:gd name="connisteX2" fmla="*/ 5334000 w 5334000"/>
              <a:gd name="connsiteY2" fmla="*/ 2184400 h 2387600"/>
              <a:gd name="connisteX3" fmla="*/ 5130800 w 5334000"/>
              <a:gd name="connsiteY3" fmla="*/ 2387600 h 2387600"/>
              <a:gd name="connisteX4" fmla="*/ 203200 w 5334000"/>
              <a:gd name="connsiteY4" fmla="*/ 2387600 h 2387600"/>
              <a:gd name="connisteX5" fmla="*/ 0 w 5334000"/>
              <a:gd name="connsiteY5" fmla="*/ 2184400 h 2387600"/>
              <a:gd name="connisteX6" fmla="*/ 0 w 5334000"/>
              <a:gd name="connsiteY6" fmla="*/ 0 h 238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34000" h="2387600">
                <a:moveTo>
                  <a:pt x="0" y="0"/>
                </a:moveTo>
                <a:lnTo>
                  <a:pt x="5334000" y="0"/>
                </a:lnTo>
                <a:lnTo>
                  <a:pt x="5334000" y="2184400"/>
                </a:lnTo>
                <a:cubicBezTo>
                  <a:pt x="5334000" y="2296624"/>
                  <a:pt x="5243024" y="2387600"/>
                  <a:pt x="5130800" y="2387600"/>
                </a:cubicBezTo>
                <a:lnTo>
                  <a:pt x="203200" y="2387600"/>
                </a:lnTo>
                <a:cubicBezTo>
                  <a:pt x="90976" y="2387600"/>
                  <a:pt x="0" y="2296624"/>
                  <a:pt x="0" y="2184400"/>
                </a:cubicBezTo>
                <a:lnTo>
                  <a:pt x="0" y="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1" hasCustomPrompt="1"/>
            <p:custDataLst>
              <p:tags r:id="rId7"/>
            </p:custDataLst>
          </p:nvPr>
        </p:nvSpPr>
        <p:spPr>
          <a:xfrm>
            <a:off x="609600" y="1524000"/>
            <a:ext cx="5334000" cy="2336800"/>
          </a:xfrm>
          <a:custGeom>
            <a:avLst/>
            <a:gdLst>
              <a:gd name="connisteX0" fmla="*/ 0 w 5334000"/>
              <a:gd name="connsiteY0" fmla="*/ 203200 h 2336800"/>
              <a:gd name="connisteX1" fmla="*/ 203200 w 5334000"/>
              <a:gd name="connsiteY1" fmla="*/ 0 h 2336800"/>
              <a:gd name="connisteX2" fmla="*/ 5130800 w 5334000"/>
              <a:gd name="connsiteY2" fmla="*/ 0 h 2336800"/>
              <a:gd name="connisteX3" fmla="*/ 5334000 w 5334000"/>
              <a:gd name="connsiteY3" fmla="*/ 203200 h 2336800"/>
              <a:gd name="connisteX4" fmla="*/ 5334000 w 5334000"/>
              <a:gd name="connsiteY4" fmla="*/ 2336800 h 2336800"/>
              <a:gd name="connisteX5" fmla="*/ 0 w 5334000"/>
              <a:gd name="connsiteY5" fmla="*/ 2336800 h 2336800"/>
              <a:gd name="connisteX6" fmla="*/ 0 w 5334000"/>
              <a:gd name="connsiteY6" fmla="*/ 2032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34000" h="2336800">
                <a:moveTo>
                  <a:pt x="0" y="203200"/>
                </a:moveTo>
                <a:cubicBezTo>
                  <a:pt x="0" y="90976"/>
                  <a:pt x="90976" y="0"/>
                  <a:pt x="203200" y="0"/>
                </a:cubicBezTo>
                <a:lnTo>
                  <a:pt x="5130800" y="0"/>
                </a:lnTo>
                <a:cubicBezTo>
                  <a:pt x="5243024" y="0"/>
                  <a:pt x="5334000" y="90976"/>
                  <a:pt x="5334000" y="203200"/>
                </a:cubicBezTo>
                <a:lnTo>
                  <a:pt x="5334000" y="2336800"/>
                </a:lnTo>
                <a:lnTo>
                  <a:pt x="0" y="23368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914400" y="41656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914400" y="4724400"/>
            <a:ext cx="4724400" cy="12192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2" hasCustomPrompt="1"/>
            <p:custDataLst>
              <p:tags r:id="rId10"/>
            </p:custDataLst>
          </p:nvPr>
        </p:nvSpPr>
        <p:spPr>
          <a:xfrm>
            <a:off x="6248400" y="3860800"/>
            <a:ext cx="5334000" cy="2387600"/>
          </a:xfrm>
          <a:custGeom>
            <a:avLst/>
            <a:gdLst>
              <a:gd name="connisteX0" fmla="*/ 0 w 5334000"/>
              <a:gd name="connsiteY0" fmla="*/ 0 h 2387600"/>
              <a:gd name="connisteX1" fmla="*/ 5334000 w 5334000"/>
              <a:gd name="connsiteY1" fmla="*/ 0 h 2387600"/>
              <a:gd name="connisteX2" fmla="*/ 5334000 w 5334000"/>
              <a:gd name="connsiteY2" fmla="*/ 2184400 h 2387600"/>
              <a:gd name="connisteX3" fmla="*/ 5130800 w 5334000"/>
              <a:gd name="connsiteY3" fmla="*/ 2387600 h 2387600"/>
              <a:gd name="connisteX4" fmla="*/ 203200 w 5334000"/>
              <a:gd name="connsiteY4" fmla="*/ 2387600 h 2387600"/>
              <a:gd name="connisteX5" fmla="*/ 0 w 5334000"/>
              <a:gd name="connsiteY5" fmla="*/ 2184400 h 2387600"/>
              <a:gd name="connisteX6" fmla="*/ 0 w 5334000"/>
              <a:gd name="connsiteY6" fmla="*/ 0 h 238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34000" h="2387600">
                <a:moveTo>
                  <a:pt x="0" y="0"/>
                </a:moveTo>
                <a:lnTo>
                  <a:pt x="5334000" y="0"/>
                </a:lnTo>
                <a:lnTo>
                  <a:pt x="5334000" y="2184400"/>
                </a:lnTo>
                <a:cubicBezTo>
                  <a:pt x="5334000" y="2296624"/>
                  <a:pt x="5243024" y="2387600"/>
                  <a:pt x="5130800" y="2387600"/>
                </a:cubicBezTo>
                <a:lnTo>
                  <a:pt x="203200" y="2387600"/>
                </a:lnTo>
                <a:cubicBezTo>
                  <a:pt x="90976" y="2387600"/>
                  <a:pt x="0" y="2296624"/>
                  <a:pt x="0" y="2184400"/>
                </a:cubicBezTo>
                <a:lnTo>
                  <a:pt x="0" y="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3" hasCustomPrompt="1"/>
            <p:custDataLst>
              <p:tags r:id="rId11"/>
            </p:custDataLst>
          </p:nvPr>
        </p:nvSpPr>
        <p:spPr>
          <a:xfrm>
            <a:off x="6248400" y="1524000"/>
            <a:ext cx="5334000" cy="2336800"/>
          </a:xfrm>
          <a:custGeom>
            <a:avLst/>
            <a:gdLst>
              <a:gd name="connisteX0" fmla="*/ 0 w 5334000"/>
              <a:gd name="connsiteY0" fmla="*/ 203200 h 2336800"/>
              <a:gd name="connisteX1" fmla="*/ 203200 w 5334000"/>
              <a:gd name="connsiteY1" fmla="*/ 0 h 2336800"/>
              <a:gd name="connisteX2" fmla="*/ 5130800 w 5334000"/>
              <a:gd name="connsiteY2" fmla="*/ 0 h 2336800"/>
              <a:gd name="connisteX3" fmla="*/ 5334000 w 5334000"/>
              <a:gd name="connsiteY3" fmla="*/ 203200 h 2336800"/>
              <a:gd name="connisteX4" fmla="*/ 5334000 w 5334000"/>
              <a:gd name="connsiteY4" fmla="*/ 2336800 h 2336800"/>
              <a:gd name="connisteX5" fmla="*/ 0 w 5334000"/>
              <a:gd name="connsiteY5" fmla="*/ 2336800 h 2336800"/>
              <a:gd name="connisteX6" fmla="*/ 0 w 5334000"/>
              <a:gd name="connsiteY6" fmla="*/ 2032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34000" h="2336800">
                <a:moveTo>
                  <a:pt x="0" y="203200"/>
                </a:moveTo>
                <a:cubicBezTo>
                  <a:pt x="0" y="90976"/>
                  <a:pt x="90976" y="0"/>
                  <a:pt x="203200" y="0"/>
                </a:cubicBezTo>
                <a:lnTo>
                  <a:pt x="5130800" y="0"/>
                </a:lnTo>
                <a:cubicBezTo>
                  <a:pt x="5243024" y="0"/>
                  <a:pt x="5334000" y="90976"/>
                  <a:pt x="5334000" y="203200"/>
                </a:cubicBezTo>
                <a:lnTo>
                  <a:pt x="5334000" y="2336800"/>
                </a:lnTo>
                <a:lnTo>
                  <a:pt x="0" y="23368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6553200" y="41656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89" hasCustomPrompt="1"/>
            <p:custDataLst>
              <p:tags r:id="rId13"/>
            </p:custDataLst>
          </p:nvPr>
        </p:nvSpPr>
        <p:spPr>
          <a:xfrm>
            <a:off x="6553200" y="4724400"/>
            <a:ext cx="4724400" cy="12192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正文页-上标下内-装饰左-默认位置-并列-34_35_group1">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a:p>
            <a:fld id="{49AE70B2-8BF9-45C0-BB95-33D1B9D3A854}"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图片占位符 11"/>
          <p:cNvSpPr>
            <a:spLocks noGrp="1"/>
          </p:cNvSpPr>
          <p:nvPr>
            <p:ph type="pic" idx="16394" hasCustomPrompt="1"/>
            <p:custDataLst>
              <p:tags r:id="rId6"/>
            </p:custDataLst>
          </p:nvPr>
        </p:nvSpPr>
        <p:spPr>
          <a:xfrm>
            <a:off x="609600" y="19304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3" name="文本占位符 12"/>
          <p:cNvSpPr>
            <a:spLocks noGrp="1"/>
          </p:cNvSpPr>
          <p:nvPr>
            <p:ph type="body" idx="16386" hasCustomPrompt="1"/>
            <p:custDataLst>
              <p:tags r:id="rId7"/>
            </p:custDataLst>
          </p:nvPr>
        </p:nvSpPr>
        <p:spPr>
          <a:xfrm>
            <a:off x="1778000" y="1930400"/>
            <a:ext cx="4089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1778000" y="2438400"/>
            <a:ext cx="4089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图片占位符 14"/>
          <p:cNvSpPr>
            <a:spLocks noGrp="1"/>
          </p:cNvSpPr>
          <p:nvPr>
            <p:ph type="pic" idx="16395" hasCustomPrompt="1"/>
            <p:custDataLst>
              <p:tags r:id="rId9"/>
            </p:custDataLst>
          </p:nvPr>
        </p:nvSpPr>
        <p:spPr>
          <a:xfrm>
            <a:off x="6324600" y="19304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6" name="文本占位符 15"/>
          <p:cNvSpPr>
            <a:spLocks noGrp="1"/>
          </p:cNvSpPr>
          <p:nvPr>
            <p:ph type="body" idx="16388" hasCustomPrompt="1"/>
            <p:custDataLst>
              <p:tags r:id="rId10"/>
            </p:custDataLst>
          </p:nvPr>
        </p:nvSpPr>
        <p:spPr>
          <a:xfrm>
            <a:off x="7493000" y="1930400"/>
            <a:ext cx="4089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7" name="文本占位符 16"/>
          <p:cNvSpPr>
            <a:spLocks noGrp="1"/>
          </p:cNvSpPr>
          <p:nvPr>
            <p:ph type="body" idx="16389" hasCustomPrompt="1"/>
            <p:custDataLst>
              <p:tags r:id="rId11"/>
            </p:custDataLst>
          </p:nvPr>
        </p:nvSpPr>
        <p:spPr>
          <a:xfrm>
            <a:off x="7493000" y="2438400"/>
            <a:ext cx="4089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8" name="图片占位符 17"/>
          <p:cNvSpPr>
            <a:spLocks noGrp="1"/>
          </p:cNvSpPr>
          <p:nvPr>
            <p:ph type="pic" idx="16396" hasCustomPrompt="1"/>
            <p:custDataLst>
              <p:tags r:id="rId12"/>
            </p:custDataLst>
          </p:nvPr>
        </p:nvSpPr>
        <p:spPr>
          <a:xfrm>
            <a:off x="609600" y="41148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9" name="文本占位符 18"/>
          <p:cNvSpPr>
            <a:spLocks noGrp="1"/>
          </p:cNvSpPr>
          <p:nvPr>
            <p:ph type="body" idx="16390" hasCustomPrompt="1"/>
            <p:custDataLst>
              <p:tags r:id="rId13"/>
            </p:custDataLst>
          </p:nvPr>
        </p:nvSpPr>
        <p:spPr>
          <a:xfrm>
            <a:off x="1778000" y="4114800"/>
            <a:ext cx="4089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0" name="文本占位符 19"/>
          <p:cNvSpPr>
            <a:spLocks noGrp="1"/>
          </p:cNvSpPr>
          <p:nvPr>
            <p:ph type="body" idx="16391" hasCustomPrompt="1"/>
            <p:custDataLst>
              <p:tags r:id="rId14"/>
            </p:custDataLst>
          </p:nvPr>
        </p:nvSpPr>
        <p:spPr>
          <a:xfrm>
            <a:off x="1778000" y="4622800"/>
            <a:ext cx="4089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1" name="图片占位符 20"/>
          <p:cNvSpPr>
            <a:spLocks noGrp="1"/>
          </p:cNvSpPr>
          <p:nvPr>
            <p:ph type="pic" idx="16397" hasCustomPrompt="1"/>
            <p:custDataLst>
              <p:tags r:id="rId15"/>
            </p:custDataLst>
          </p:nvPr>
        </p:nvSpPr>
        <p:spPr>
          <a:xfrm>
            <a:off x="6324600" y="41148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2" name="文本占位符 21"/>
          <p:cNvSpPr>
            <a:spLocks noGrp="1"/>
          </p:cNvSpPr>
          <p:nvPr>
            <p:ph type="body" idx="16392" hasCustomPrompt="1"/>
            <p:custDataLst>
              <p:tags r:id="rId16"/>
            </p:custDataLst>
          </p:nvPr>
        </p:nvSpPr>
        <p:spPr>
          <a:xfrm>
            <a:off x="7493000" y="4114800"/>
            <a:ext cx="4089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3" name="文本占位符 22"/>
          <p:cNvSpPr>
            <a:spLocks noGrp="1"/>
          </p:cNvSpPr>
          <p:nvPr>
            <p:ph type="body" idx="16393" hasCustomPrompt="1"/>
            <p:custDataLst>
              <p:tags r:id="rId17"/>
            </p:custDataLst>
          </p:nvPr>
        </p:nvSpPr>
        <p:spPr>
          <a:xfrm>
            <a:off x="7493000" y="4622800"/>
            <a:ext cx="4089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正文页-上标下内-装饰右-默认位置-并列-27_20_group1">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a:p>
            <a:fld id="{49AE70B2-8BF9-45C0-BB95-33D1B9D3A854}"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91440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5" hasCustomPrompt="1"/>
            <p:custDataLst>
              <p:tags r:id="rId6"/>
            </p:custDataLst>
          </p:nvPr>
        </p:nvSpPr>
        <p:spPr>
          <a:xfrm>
            <a:off x="609600" y="1981200"/>
            <a:ext cx="762000" cy="762000"/>
          </a:xfrm>
          <a:custGeom>
            <a:avLst/>
            <a:gdLst>
              <a:gd name="connisteX0" fmla="*/ 0 w 762000"/>
              <a:gd name="connsiteY0" fmla="*/ 203200 h 762000"/>
              <a:gd name="connisteX1" fmla="*/ 203200 w 762000"/>
              <a:gd name="connsiteY1" fmla="*/ 0 h 762000"/>
              <a:gd name="connisteX2" fmla="*/ 558800 w 762000"/>
              <a:gd name="connsiteY2" fmla="*/ 0 h 762000"/>
              <a:gd name="connisteX3" fmla="*/ 762000 w 762000"/>
              <a:gd name="connsiteY3" fmla="*/ 203200 h 762000"/>
              <a:gd name="connisteX4" fmla="*/ 762000 w 762000"/>
              <a:gd name="connsiteY4" fmla="*/ 558800 h 762000"/>
              <a:gd name="connisteX5" fmla="*/ 558800 w 762000"/>
              <a:gd name="connsiteY5" fmla="*/ 762000 h 762000"/>
              <a:gd name="connisteX6" fmla="*/ 203200 w 762000"/>
              <a:gd name="connsiteY6" fmla="*/ 762000 h 762000"/>
              <a:gd name="connisteX7" fmla="*/ 0 w 762000"/>
              <a:gd name="connsiteY7" fmla="*/ 558800 h 762000"/>
              <a:gd name="connisteX8" fmla="*/ 0 w 762000"/>
              <a:gd name="connsiteY8" fmla="*/ 2032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762000" h="762000">
                <a:moveTo>
                  <a:pt x="0" y="203200"/>
                </a:moveTo>
                <a:cubicBezTo>
                  <a:pt x="0" y="90976"/>
                  <a:pt x="90976" y="0"/>
                  <a:pt x="203200" y="0"/>
                </a:cubicBezTo>
                <a:lnTo>
                  <a:pt x="558800" y="0"/>
                </a:lnTo>
                <a:cubicBezTo>
                  <a:pt x="671024" y="0"/>
                  <a:pt x="762000" y="90976"/>
                  <a:pt x="762000" y="203200"/>
                </a:cubicBezTo>
                <a:lnTo>
                  <a:pt x="762000" y="558800"/>
                </a:lnTo>
                <a:cubicBezTo>
                  <a:pt x="762000" y="671024"/>
                  <a:pt x="671024" y="762000"/>
                  <a:pt x="558800" y="762000"/>
                </a:cubicBezTo>
                <a:lnTo>
                  <a:pt x="203200" y="762000"/>
                </a:lnTo>
                <a:cubicBezTo>
                  <a:pt x="90976" y="762000"/>
                  <a:pt x="0" y="671024"/>
                  <a:pt x="0" y="5588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8" hasCustomPrompt="1"/>
            <p:custDataLst>
              <p:tags r:id="rId7"/>
            </p:custDataLst>
          </p:nvPr>
        </p:nvSpPr>
        <p:spPr>
          <a:xfrm>
            <a:off x="781050" y="2184400"/>
            <a:ext cx="419100" cy="355600"/>
          </a:xfrm>
          <a:noFill/>
        </p:spPr>
        <p:txBody>
          <a:bodyPr wrap="none" lIns="0" tIns="0" rIns="0" bIns="0" anchor="ctr">
            <a:noAutofit/>
          </a:bodyPr>
          <a:lstStyle>
            <a:lvl1pPr marL="0" indent="0" algn="ctr">
              <a:lnSpc>
                <a:spcPct val="109000"/>
              </a:lnSpc>
              <a:spcBef>
                <a:spcPct val="0"/>
              </a:spcBef>
              <a:spcAft>
                <a:spcPct val="0"/>
              </a:spcAft>
              <a:buNone/>
              <a:defRPr sz="2800" b="0" spc="0">
                <a:solidFill>
                  <a:srgbClr val="FFFFFF"/>
                </a:solidFill>
              </a:defRPr>
            </a:lvl1pPr>
          </a:lstStyle>
          <a:p>
            <a:pPr lvl="0"/>
            <a:r>
              <a:rPr lang="zh-CN" altLang="en-US" smtClean="0"/>
              <a:t>01</a:t>
            </a:r>
            <a:endParaRPr lang="zh-CN" altLang="en-US" smtClean="0"/>
          </a:p>
        </p:txBody>
      </p:sp>
      <p:sp>
        <p:nvSpPr>
          <p:cNvPr id="14" name="文本占位符 13"/>
          <p:cNvSpPr>
            <a:spLocks noGrp="1"/>
          </p:cNvSpPr>
          <p:nvPr>
            <p:ph type="body" idx="16386" hasCustomPrompt="1"/>
            <p:custDataLst>
              <p:tags r:id="rId8"/>
            </p:custDataLst>
          </p:nvPr>
        </p:nvSpPr>
        <p:spPr>
          <a:xfrm>
            <a:off x="1574800" y="1828800"/>
            <a:ext cx="10007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1574800" y="2286000"/>
            <a:ext cx="100076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6" hasCustomPrompt="1"/>
            <p:custDataLst>
              <p:tags r:id="rId10"/>
            </p:custDataLst>
          </p:nvPr>
        </p:nvSpPr>
        <p:spPr>
          <a:xfrm>
            <a:off x="609600" y="3657600"/>
            <a:ext cx="762000" cy="762000"/>
          </a:xfrm>
          <a:custGeom>
            <a:avLst/>
            <a:gdLst>
              <a:gd name="connisteX0" fmla="*/ 0 w 762000"/>
              <a:gd name="connsiteY0" fmla="*/ 203200 h 762000"/>
              <a:gd name="connisteX1" fmla="*/ 203200 w 762000"/>
              <a:gd name="connsiteY1" fmla="*/ 0 h 762000"/>
              <a:gd name="connisteX2" fmla="*/ 558800 w 762000"/>
              <a:gd name="connsiteY2" fmla="*/ 0 h 762000"/>
              <a:gd name="connisteX3" fmla="*/ 762000 w 762000"/>
              <a:gd name="connsiteY3" fmla="*/ 203200 h 762000"/>
              <a:gd name="connisteX4" fmla="*/ 762000 w 762000"/>
              <a:gd name="connsiteY4" fmla="*/ 558800 h 762000"/>
              <a:gd name="connisteX5" fmla="*/ 558800 w 762000"/>
              <a:gd name="connsiteY5" fmla="*/ 762000 h 762000"/>
              <a:gd name="connisteX6" fmla="*/ 203200 w 762000"/>
              <a:gd name="connsiteY6" fmla="*/ 762000 h 762000"/>
              <a:gd name="connisteX7" fmla="*/ 0 w 762000"/>
              <a:gd name="connsiteY7" fmla="*/ 558800 h 762000"/>
              <a:gd name="connisteX8" fmla="*/ 0 w 762000"/>
              <a:gd name="connsiteY8" fmla="*/ 2032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762000" h="762000">
                <a:moveTo>
                  <a:pt x="0" y="203200"/>
                </a:moveTo>
                <a:cubicBezTo>
                  <a:pt x="0" y="90976"/>
                  <a:pt x="90976" y="0"/>
                  <a:pt x="203200" y="0"/>
                </a:cubicBezTo>
                <a:lnTo>
                  <a:pt x="558800" y="0"/>
                </a:lnTo>
                <a:cubicBezTo>
                  <a:pt x="671024" y="0"/>
                  <a:pt x="762000" y="90976"/>
                  <a:pt x="762000" y="203200"/>
                </a:cubicBezTo>
                <a:lnTo>
                  <a:pt x="762000" y="558800"/>
                </a:lnTo>
                <a:cubicBezTo>
                  <a:pt x="762000" y="671024"/>
                  <a:pt x="671024" y="762000"/>
                  <a:pt x="558800" y="762000"/>
                </a:cubicBezTo>
                <a:lnTo>
                  <a:pt x="203200" y="762000"/>
                </a:lnTo>
                <a:cubicBezTo>
                  <a:pt x="90976" y="762000"/>
                  <a:pt x="0" y="671024"/>
                  <a:pt x="0" y="5588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91" hasCustomPrompt="1"/>
            <p:custDataLst>
              <p:tags r:id="rId11"/>
            </p:custDataLst>
          </p:nvPr>
        </p:nvSpPr>
        <p:spPr>
          <a:xfrm>
            <a:off x="781050" y="3860800"/>
            <a:ext cx="419100" cy="355600"/>
          </a:xfrm>
          <a:noFill/>
        </p:spPr>
        <p:txBody>
          <a:bodyPr wrap="none" lIns="0" tIns="0" rIns="0" bIns="0" anchor="ctr">
            <a:noAutofit/>
          </a:bodyPr>
          <a:lstStyle>
            <a:lvl1pPr marL="0" indent="0" algn="ctr">
              <a:lnSpc>
                <a:spcPct val="109000"/>
              </a:lnSpc>
              <a:spcBef>
                <a:spcPct val="0"/>
              </a:spcBef>
              <a:spcAft>
                <a:spcPct val="0"/>
              </a:spcAft>
              <a:buNone/>
              <a:defRPr sz="2800" b="0" spc="0">
                <a:solidFill>
                  <a:srgbClr val="FFFFFF"/>
                </a:solidFill>
              </a:defRPr>
            </a:lvl1pPr>
          </a:lstStyle>
          <a:p>
            <a:pPr lvl="0"/>
            <a:r>
              <a:rPr lang="zh-CN" altLang="en-US" smtClean="0"/>
              <a:t>02</a:t>
            </a:r>
            <a:endParaRPr lang="zh-CN" altLang="en-US" smtClean="0"/>
          </a:p>
        </p:txBody>
      </p:sp>
      <p:sp>
        <p:nvSpPr>
          <p:cNvPr id="18" name="文本占位符 17"/>
          <p:cNvSpPr>
            <a:spLocks noGrp="1"/>
          </p:cNvSpPr>
          <p:nvPr>
            <p:ph type="body" idx="16389" hasCustomPrompt="1"/>
            <p:custDataLst>
              <p:tags r:id="rId12"/>
            </p:custDataLst>
          </p:nvPr>
        </p:nvSpPr>
        <p:spPr>
          <a:xfrm>
            <a:off x="1574800" y="3505200"/>
            <a:ext cx="10007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90" hasCustomPrompt="1"/>
            <p:custDataLst>
              <p:tags r:id="rId13"/>
            </p:custDataLst>
          </p:nvPr>
        </p:nvSpPr>
        <p:spPr>
          <a:xfrm>
            <a:off x="1574800" y="3962400"/>
            <a:ext cx="100076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装饰  9"/>
          <p:cNvSpPr>
            <a:spLocks noGrp="1"/>
          </p:cNvSpPr>
          <p:nvPr>
            <p:ph type="body" idx="16397" hasCustomPrompt="1"/>
            <p:custDataLst>
              <p:tags r:id="rId14"/>
            </p:custDataLst>
          </p:nvPr>
        </p:nvSpPr>
        <p:spPr>
          <a:xfrm>
            <a:off x="609600" y="5334000"/>
            <a:ext cx="762000" cy="762000"/>
          </a:xfrm>
          <a:custGeom>
            <a:avLst/>
            <a:gdLst>
              <a:gd name="connisteX0" fmla="*/ 0 w 762000"/>
              <a:gd name="connsiteY0" fmla="*/ 203200 h 762000"/>
              <a:gd name="connisteX1" fmla="*/ 203200 w 762000"/>
              <a:gd name="connsiteY1" fmla="*/ 0 h 762000"/>
              <a:gd name="connisteX2" fmla="*/ 558800 w 762000"/>
              <a:gd name="connsiteY2" fmla="*/ 0 h 762000"/>
              <a:gd name="connisteX3" fmla="*/ 762000 w 762000"/>
              <a:gd name="connsiteY3" fmla="*/ 203200 h 762000"/>
              <a:gd name="connisteX4" fmla="*/ 762000 w 762000"/>
              <a:gd name="connsiteY4" fmla="*/ 558800 h 762000"/>
              <a:gd name="connisteX5" fmla="*/ 558800 w 762000"/>
              <a:gd name="connsiteY5" fmla="*/ 762000 h 762000"/>
              <a:gd name="connisteX6" fmla="*/ 203200 w 762000"/>
              <a:gd name="connsiteY6" fmla="*/ 762000 h 762000"/>
              <a:gd name="connisteX7" fmla="*/ 0 w 762000"/>
              <a:gd name="connsiteY7" fmla="*/ 558800 h 762000"/>
              <a:gd name="connisteX8" fmla="*/ 0 w 762000"/>
              <a:gd name="connsiteY8" fmla="*/ 2032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762000" h="762000">
                <a:moveTo>
                  <a:pt x="0" y="203200"/>
                </a:moveTo>
                <a:cubicBezTo>
                  <a:pt x="0" y="90976"/>
                  <a:pt x="90976" y="0"/>
                  <a:pt x="203200" y="0"/>
                </a:cubicBezTo>
                <a:lnTo>
                  <a:pt x="558800" y="0"/>
                </a:lnTo>
                <a:cubicBezTo>
                  <a:pt x="671024" y="0"/>
                  <a:pt x="762000" y="90976"/>
                  <a:pt x="762000" y="203200"/>
                </a:cubicBezTo>
                <a:lnTo>
                  <a:pt x="762000" y="558800"/>
                </a:lnTo>
                <a:cubicBezTo>
                  <a:pt x="762000" y="671024"/>
                  <a:pt x="671024" y="762000"/>
                  <a:pt x="558800" y="762000"/>
                </a:cubicBezTo>
                <a:lnTo>
                  <a:pt x="203200" y="762000"/>
                </a:lnTo>
                <a:cubicBezTo>
                  <a:pt x="90976" y="762000"/>
                  <a:pt x="0" y="671024"/>
                  <a:pt x="0" y="5588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文本占位符 20"/>
          <p:cNvSpPr>
            <a:spLocks noGrp="1"/>
          </p:cNvSpPr>
          <p:nvPr>
            <p:ph type="body" idx="16394" hasCustomPrompt="1"/>
            <p:custDataLst>
              <p:tags r:id="rId15"/>
            </p:custDataLst>
          </p:nvPr>
        </p:nvSpPr>
        <p:spPr>
          <a:xfrm>
            <a:off x="781050" y="5537200"/>
            <a:ext cx="419100" cy="355600"/>
          </a:xfrm>
          <a:noFill/>
        </p:spPr>
        <p:txBody>
          <a:bodyPr wrap="none" lIns="0" tIns="0" rIns="0" bIns="0" anchor="ctr">
            <a:noAutofit/>
          </a:bodyPr>
          <a:lstStyle>
            <a:lvl1pPr marL="0" indent="0" algn="ctr">
              <a:lnSpc>
                <a:spcPct val="109000"/>
              </a:lnSpc>
              <a:spcBef>
                <a:spcPct val="0"/>
              </a:spcBef>
              <a:spcAft>
                <a:spcPct val="0"/>
              </a:spcAft>
              <a:buNone/>
              <a:defRPr sz="2800" b="0" spc="0">
                <a:solidFill>
                  <a:srgbClr val="FFFFFF"/>
                </a:solidFill>
              </a:defRPr>
            </a:lvl1pPr>
          </a:lstStyle>
          <a:p>
            <a:pPr lvl="0"/>
            <a:r>
              <a:rPr lang="zh-CN" altLang="en-US" smtClean="0"/>
              <a:t>03</a:t>
            </a:r>
            <a:endParaRPr lang="zh-CN" altLang="en-US" smtClean="0"/>
          </a:p>
        </p:txBody>
      </p:sp>
      <p:sp>
        <p:nvSpPr>
          <p:cNvPr id="22" name="文本占位符 21"/>
          <p:cNvSpPr>
            <a:spLocks noGrp="1"/>
          </p:cNvSpPr>
          <p:nvPr>
            <p:ph type="body" idx="16392" hasCustomPrompt="1"/>
            <p:custDataLst>
              <p:tags r:id="rId16"/>
            </p:custDataLst>
          </p:nvPr>
        </p:nvSpPr>
        <p:spPr>
          <a:xfrm>
            <a:off x="1574800" y="5181600"/>
            <a:ext cx="10007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3" name="文本占位符 22"/>
          <p:cNvSpPr>
            <a:spLocks noGrp="1"/>
          </p:cNvSpPr>
          <p:nvPr>
            <p:ph type="body" idx="16393" hasCustomPrompt="1"/>
            <p:custDataLst>
              <p:tags r:id="rId17"/>
            </p:custDataLst>
          </p:nvPr>
        </p:nvSpPr>
        <p:spPr>
          <a:xfrm>
            <a:off x="1574800" y="5638800"/>
            <a:ext cx="100076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正文页-60_10">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a:p>
            <a:fld id="{49AE70B2-8BF9-45C0-BB95-33D1B9D3A854}"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609600" y="1524000"/>
            <a:ext cx="4038600" cy="4724400"/>
          </a:xfrm>
          <a:custGeom>
            <a:avLst/>
            <a:gdLst>
              <a:gd name="connisteX0" fmla="*/ 0 w 4038600"/>
              <a:gd name="connsiteY0" fmla="*/ 203200 h 4724400"/>
              <a:gd name="connisteX1" fmla="*/ 203200 w 4038600"/>
              <a:gd name="connsiteY1" fmla="*/ 0 h 4724400"/>
              <a:gd name="connisteX2" fmla="*/ 4038600 w 4038600"/>
              <a:gd name="connsiteY2" fmla="*/ 0 h 4724400"/>
              <a:gd name="connisteX3" fmla="*/ 4038600 w 4038600"/>
              <a:gd name="connsiteY3" fmla="*/ 4724400 h 4724400"/>
              <a:gd name="connisteX4" fmla="*/ 203200 w 4038600"/>
              <a:gd name="connsiteY4" fmla="*/ 4724400 h 4724400"/>
              <a:gd name="connisteX5" fmla="*/ 0 w 4038600"/>
              <a:gd name="connsiteY5" fmla="*/ 4521200 h 4724400"/>
              <a:gd name="connisteX6" fmla="*/ 0 w 4038600"/>
              <a:gd name="connsiteY6"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4038600" h="4724400">
                <a:moveTo>
                  <a:pt x="0" y="203200"/>
                </a:moveTo>
                <a:cubicBezTo>
                  <a:pt x="0" y="90976"/>
                  <a:pt x="90976" y="0"/>
                  <a:pt x="203200" y="0"/>
                </a:cubicBezTo>
                <a:lnTo>
                  <a:pt x="4038600" y="0"/>
                </a:lnTo>
                <a:lnTo>
                  <a:pt x="4038600" y="4724400"/>
                </a:lnTo>
                <a:lnTo>
                  <a:pt x="203200" y="4724400"/>
                </a:lnTo>
                <a:cubicBezTo>
                  <a:pt x="90976" y="4724400"/>
                  <a:pt x="0" y="4633424"/>
                  <a:pt x="0" y="452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89" hasCustomPrompt="1"/>
            <p:custDataLst>
              <p:tags r:id="rId7"/>
            </p:custDataLst>
          </p:nvPr>
        </p:nvSpPr>
        <p:spPr>
          <a:xfrm>
            <a:off x="4648200" y="1524000"/>
            <a:ext cx="6934200" cy="4724400"/>
          </a:xfrm>
          <a:custGeom>
            <a:avLst/>
            <a:gdLst>
              <a:gd name="connisteX0" fmla="*/ 0 w 6934200"/>
              <a:gd name="connsiteY0" fmla="*/ 0 h 4724400"/>
              <a:gd name="connisteX1" fmla="*/ 6731000 w 6934200"/>
              <a:gd name="connsiteY1" fmla="*/ 0 h 4724400"/>
              <a:gd name="connisteX2" fmla="*/ 6934200 w 6934200"/>
              <a:gd name="connsiteY2" fmla="*/ 203200 h 4724400"/>
              <a:gd name="connisteX3" fmla="*/ 6934200 w 6934200"/>
              <a:gd name="connsiteY3" fmla="*/ 4521200 h 4724400"/>
              <a:gd name="connisteX4" fmla="*/ 6731000 w 6934200"/>
              <a:gd name="connsiteY4" fmla="*/ 4724400 h 4724400"/>
              <a:gd name="connisteX5" fmla="*/ 0 w 6934200"/>
              <a:gd name="connsiteY5" fmla="*/ 4724400 h 4724400"/>
              <a:gd name="connisteX6" fmla="*/ 0 w 6934200"/>
              <a:gd name="connsiteY6" fmla="*/ 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6934200" h="4724400">
                <a:moveTo>
                  <a:pt x="0" y="0"/>
                </a:moveTo>
                <a:lnTo>
                  <a:pt x="6731000" y="0"/>
                </a:lnTo>
                <a:cubicBezTo>
                  <a:pt x="6843224" y="0"/>
                  <a:pt x="6934200" y="90976"/>
                  <a:pt x="6934200" y="203200"/>
                </a:cubicBezTo>
                <a:lnTo>
                  <a:pt x="6934200" y="4521200"/>
                </a:lnTo>
                <a:cubicBezTo>
                  <a:pt x="6934200" y="4633424"/>
                  <a:pt x="6843224" y="4724400"/>
                  <a:pt x="6731000" y="4724400"/>
                </a:cubicBezTo>
                <a:lnTo>
                  <a:pt x="0" y="4724400"/>
                </a:ln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5105400" y="2692400"/>
            <a:ext cx="6019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5105400" y="3251200"/>
            <a:ext cx="60198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正文页-10013_11">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a:p>
            <a:fld id="{49AE70B2-8BF9-45C0-BB95-33D1B9D3A854}"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0" hasCustomPrompt="1"/>
            <p:custDataLst>
              <p:tags r:id="rId6"/>
            </p:custDataLst>
          </p:nvPr>
        </p:nvSpPr>
        <p:spPr>
          <a:xfrm>
            <a:off x="609600" y="1524000"/>
            <a:ext cx="10972800" cy="2184400"/>
          </a:xfrm>
          <a:custGeom>
            <a:avLst/>
            <a:gdLst>
              <a:gd name="connisteX0" fmla="*/ 0 w 10972800"/>
              <a:gd name="connsiteY0" fmla="*/ 203200 h 2184400"/>
              <a:gd name="connisteX1" fmla="*/ 203200 w 10972800"/>
              <a:gd name="connsiteY1" fmla="*/ 0 h 2184400"/>
              <a:gd name="connisteX2" fmla="*/ 10769600 w 10972800"/>
              <a:gd name="connsiteY2" fmla="*/ 0 h 2184400"/>
              <a:gd name="connisteX3" fmla="*/ 10972800 w 10972800"/>
              <a:gd name="connsiteY3" fmla="*/ 203200 h 2184400"/>
              <a:gd name="connisteX4" fmla="*/ 10972800 w 10972800"/>
              <a:gd name="connsiteY4" fmla="*/ 1981200 h 2184400"/>
              <a:gd name="connisteX5" fmla="*/ 10769600 w 10972800"/>
              <a:gd name="connsiteY5" fmla="*/ 2184400 h 2184400"/>
              <a:gd name="connisteX6" fmla="*/ 203200 w 10972800"/>
              <a:gd name="connsiteY6" fmla="*/ 2184400 h 2184400"/>
              <a:gd name="connisteX7" fmla="*/ 0 w 10972800"/>
              <a:gd name="connsiteY7" fmla="*/ 1981200 h 2184400"/>
              <a:gd name="connisteX8" fmla="*/ 0 w 10972800"/>
              <a:gd name="connsiteY8" fmla="*/ 203200 h 218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184400">
                <a:moveTo>
                  <a:pt x="0" y="203200"/>
                </a:moveTo>
                <a:cubicBezTo>
                  <a:pt x="0" y="90976"/>
                  <a:pt x="90976" y="0"/>
                  <a:pt x="203200" y="0"/>
                </a:cubicBezTo>
                <a:lnTo>
                  <a:pt x="10769600" y="0"/>
                </a:lnTo>
                <a:cubicBezTo>
                  <a:pt x="10881824" y="0"/>
                  <a:pt x="10972800" y="90976"/>
                  <a:pt x="10972800" y="203200"/>
                </a:cubicBezTo>
                <a:lnTo>
                  <a:pt x="10972800" y="1981200"/>
                </a:lnTo>
                <a:cubicBezTo>
                  <a:pt x="10972800" y="2093424"/>
                  <a:pt x="10881824" y="2184400"/>
                  <a:pt x="10769600" y="2184400"/>
                </a:cubicBezTo>
                <a:lnTo>
                  <a:pt x="203200" y="2184400"/>
                </a:lnTo>
                <a:cubicBezTo>
                  <a:pt x="90976" y="2184400"/>
                  <a:pt x="0" y="2093424"/>
                  <a:pt x="0" y="198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609600" y="4165600"/>
            <a:ext cx="5181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609600" y="4724400"/>
            <a:ext cx="51816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文本占位符 14"/>
          <p:cNvSpPr>
            <a:spLocks noGrp="1"/>
          </p:cNvSpPr>
          <p:nvPr>
            <p:ph type="body" idx="16388" hasCustomPrompt="1"/>
            <p:custDataLst>
              <p:tags r:id="rId9"/>
            </p:custDataLst>
          </p:nvPr>
        </p:nvSpPr>
        <p:spPr>
          <a:xfrm>
            <a:off x="6400800" y="4165600"/>
            <a:ext cx="5181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89" hasCustomPrompt="1"/>
            <p:custDataLst>
              <p:tags r:id="rId10"/>
            </p:custDataLst>
          </p:nvPr>
        </p:nvSpPr>
        <p:spPr>
          <a:xfrm>
            <a:off x="6400800" y="4724400"/>
            <a:ext cx="51816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正文页-10004_12">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a:p>
            <a:fld id="{49AE70B2-8BF9-45C0-BB95-33D1B9D3A854}"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0" hasCustomPrompt="1"/>
            <p:custDataLst>
              <p:tags r:id="rId6"/>
            </p:custDataLst>
          </p:nvPr>
        </p:nvSpPr>
        <p:spPr>
          <a:xfrm>
            <a:off x="609600" y="1524000"/>
            <a:ext cx="5334000" cy="4724400"/>
          </a:xfrm>
          <a:custGeom>
            <a:avLst/>
            <a:gdLst>
              <a:gd name="connisteX0" fmla="*/ 0 w 5334000"/>
              <a:gd name="connsiteY0" fmla="*/ 203200 h 4724400"/>
              <a:gd name="connisteX1" fmla="*/ 203200 w 5334000"/>
              <a:gd name="connsiteY1" fmla="*/ 0 h 4724400"/>
              <a:gd name="connisteX2" fmla="*/ 5130800 w 5334000"/>
              <a:gd name="connsiteY2" fmla="*/ 0 h 4724400"/>
              <a:gd name="connisteX3" fmla="*/ 5334000 w 5334000"/>
              <a:gd name="connsiteY3" fmla="*/ 203200 h 4724400"/>
              <a:gd name="connisteX4" fmla="*/ 5334000 w 5334000"/>
              <a:gd name="connsiteY4" fmla="*/ 4521200 h 4724400"/>
              <a:gd name="connisteX5" fmla="*/ 5130800 w 5334000"/>
              <a:gd name="connsiteY5" fmla="*/ 4724400 h 4724400"/>
              <a:gd name="connisteX6" fmla="*/ 203200 w 5334000"/>
              <a:gd name="connsiteY6" fmla="*/ 4724400 h 4724400"/>
              <a:gd name="connisteX7" fmla="*/ 0 w 5334000"/>
              <a:gd name="connsiteY7" fmla="*/ 4521200 h 4724400"/>
              <a:gd name="connisteX8" fmla="*/ 0 w 53340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4724400">
                <a:moveTo>
                  <a:pt x="0" y="203200"/>
                </a:moveTo>
                <a:cubicBezTo>
                  <a:pt x="0" y="90976"/>
                  <a:pt x="90976" y="0"/>
                  <a:pt x="203200" y="0"/>
                </a:cubicBezTo>
                <a:lnTo>
                  <a:pt x="5130800" y="0"/>
                </a:lnTo>
                <a:cubicBezTo>
                  <a:pt x="5243024" y="0"/>
                  <a:pt x="5334000" y="90976"/>
                  <a:pt x="5334000" y="203200"/>
                </a:cubicBezTo>
                <a:lnTo>
                  <a:pt x="5334000" y="4521200"/>
                </a:lnTo>
                <a:cubicBezTo>
                  <a:pt x="5334000" y="4633424"/>
                  <a:pt x="5243024" y="4724400"/>
                  <a:pt x="5130800" y="4724400"/>
                </a:cubicBezTo>
                <a:lnTo>
                  <a:pt x="203200" y="4724400"/>
                </a:lnTo>
                <a:cubicBezTo>
                  <a:pt x="90976" y="4724400"/>
                  <a:pt x="0" y="4633424"/>
                  <a:pt x="0" y="45212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914400" y="17780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914400" y="2336800"/>
            <a:ext cx="4724400" cy="3657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装饰  4"/>
          <p:cNvSpPr>
            <a:spLocks noGrp="1"/>
          </p:cNvSpPr>
          <p:nvPr>
            <p:ph type="body" idx="16391" hasCustomPrompt="1"/>
            <p:custDataLst>
              <p:tags r:id="rId9"/>
            </p:custDataLst>
          </p:nvPr>
        </p:nvSpPr>
        <p:spPr>
          <a:xfrm>
            <a:off x="6248400" y="1524000"/>
            <a:ext cx="5334000" cy="4724400"/>
          </a:xfrm>
          <a:custGeom>
            <a:avLst/>
            <a:gdLst>
              <a:gd name="connisteX0" fmla="*/ 0 w 5334000"/>
              <a:gd name="connsiteY0" fmla="*/ 203200 h 4724400"/>
              <a:gd name="connisteX1" fmla="*/ 203200 w 5334000"/>
              <a:gd name="connsiteY1" fmla="*/ 0 h 4724400"/>
              <a:gd name="connisteX2" fmla="*/ 5130800 w 5334000"/>
              <a:gd name="connsiteY2" fmla="*/ 0 h 4724400"/>
              <a:gd name="connisteX3" fmla="*/ 5334000 w 5334000"/>
              <a:gd name="connsiteY3" fmla="*/ 203200 h 4724400"/>
              <a:gd name="connisteX4" fmla="*/ 5334000 w 5334000"/>
              <a:gd name="connsiteY4" fmla="*/ 4521200 h 4724400"/>
              <a:gd name="connisteX5" fmla="*/ 5130800 w 5334000"/>
              <a:gd name="connsiteY5" fmla="*/ 4724400 h 4724400"/>
              <a:gd name="connisteX6" fmla="*/ 203200 w 5334000"/>
              <a:gd name="connsiteY6" fmla="*/ 4724400 h 4724400"/>
              <a:gd name="connisteX7" fmla="*/ 0 w 5334000"/>
              <a:gd name="connsiteY7" fmla="*/ 4521200 h 4724400"/>
              <a:gd name="connisteX8" fmla="*/ 0 w 53340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4724400">
                <a:moveTo>
                  <a:pt x="0" y="203200"/>
                </a:moveTo>
                <a:cubicBezTo>
                  <a:pt x="0" y="90976"/>
                  <a:pt x="90976" y="0"/>
                  <a:pt x="203200" y="0"/>
                </a:cubicBezTo>
                <a:lnTo>
                  <a:pt x="5130800" y="0"/>
                </a:lnTo>
                <a:cubicBezTo>
                  <a:pt x="5243024" y="0"/>
                  <a:pt x="5334000" y="90976"/>
                  <a:pt x="5334000" y="203200"/>
                </a:cubicBezTo>
                <a:lnTo>
                  <a:pt x="5334000" y="4521200"/>
                </a:lnTo>
                <a:cubicBezTo>
                  <a:pt x="5334000" y="4633424"/>
                  <a:pt x="5243024" y="4724400"/>
                  <a:pt x="5130800" y="4724400"/>
                </a:cubicBezTo>
                <a:lnTo>
                  <a:pt x="203200" y="4724400"/>
                </a:lnTo>
                <a:cubicBezTo>
                  <a:pt x="90976" y="4724400"/>
                  <a:pt x="0" y="4633424"/>
                  <a:pt x="0" y="45212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文本占位符 15"/>
          <p:cNvSpPr>
            <a:spLocks noGrp="1"/>
          </p:cNvSpPr>
          <p:nvPr>
            <p:ph type="body" idx="16388" hasCustomPrompt="1"/>
            <p:custDataLst>
              <p:tags r:id="rId10"/>
            </p:custDataLst>
          </p:nvPr>
        </p:nvSpPr>
        <p:spPr>
          <a:xfrm>
            <a:off x="6553200" y="17780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7" name="文本占位符 16"/>
          <p:cNvSpPr>
            <a:spLocks noGrp="1"/>
          </p:cNvSpPr>
          <p:nvPr>
            <p:ph type="body" idx="16389" hasCustomPrompt="1"/>
            <p:custDataLst>
              <p:tags r:id="rId11"/>
            </p:custDataLst>
          </p:nvPr>
        </p:nvSpPr>
        <p:spPr>
          <a:xfrm>
            <a:off x="6553200" y="2336800"/>
            <a:ext cx="4724400" cy="3657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正文页-左标右内-装饰左-默认位置-并列-29_26_group1">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a:p>
            <a:fld id="{49AE70B2-8BF9-45C0-BB95-33D1B9D3A854}"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2362200" cy="18288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667000"/>
            <a:ext cx="2362200" cy="3352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3" name="装饰  2"/>
          <p:cNvSpPr>
            <a:spLocks noGrp="1"/>
          </p:cNvSpPr>
          <p:nvPr>
            <p:ph type="body" idx="16395" hasCustomPrompt="1"/>
            <p:custDataLst>
              <p:tags r:id="rId7"/>
            </p:custDataLst>
          </p:nvPr>
        </p:nvSpPr>
        <p:spPr>
          <a:xfrm>
            <a:off x="3581400" y="609600"/>
            <a:ext cx="8001000" cy="5638800"/>
          </a:xfrm>
          <a:custGeom>
            <a:avLst/>
            <a:gdLst>
              <a:gd name="connisteX0" fmla="*/ 0 w 8001000"/>
              <a:gd name="connsiteY0" fmla="*/ 203200 h 5638800"/>
              <a:gd name="connisteX1" fmla="*/ 203200 w 8001000"/>
              <a:gd name="connsiteY1" fmla="*/ 0 h 5638800"/>
              <a:gd name="connisteX2" fmla="*/ 7797800 w 8001000"/>
              <a:gd name="connsiteY2" fmla="*/ 0 h 5638800"/>
              <a:gd name="connisteX3" fmla="*/ 8001000 w 8001000"/>
              <a:gd name="connsiteY3" fmla="*/ 203200 h 5638800"/>
              <a:gd name="connisteX4" fmla="*/ 8001000 w 8001000"/>
              <a:gd name="connsiteY4" fmla="*/ 5435600 h 5638800"/>
              <a:gd name="connisteX5" fmla="*/ 7797800 w 8001000"/>
              <a:gd name="connsiteY5" fmla="*/ 5638800 h 5638800"/>
              <a:gd name="connisteX6" fmla="*/ 203200 w 8001000"/>
              <a:gd name="connsiteY6" fmla="*/ 5638800 h 5638800"/>
              <a:gd name="connisteX7" fmla="*/ 0 w 8001000"/>
              <a:gd name="connsiteY7" fmla="*/ 5435600 h 5638800"/>
              <a:gd name="connisteX8" fmla="*/ 0 w 80010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8001000" h="5638800">
                <a:moveTo>
                  <a:pt x="0" y="203200"/>
                </a:moveTo>
                <a:cubicBezTo>
                  <a:pt x="0" y="90976"/>
                  <a:pt x="90976" y="0"/>
                  <a:pt x="203200" y="0"/>
                </a:cubicBezTo>
                <a:lnTo>
                  <a:pt x="7797800" y="0"/>
                </a:lnTo>
                <a:cubicBezTo>
                  <a:pt x="7910024" y="0"/>
                  <a:pt x="8001000" y="90976"/>
                  <a:pt x="8001000" y="203200"/>
                </a:cubicBezTo>
                <a:lnTo>
                  <a:pt x="8001000" y="5435600"/>
                </a:lnTo>
                <a:cubicBezTo>
                  <a:pt x="8001000" y="5547824"/>
                  <a:pt x="7910024" y="5638800"/>
                  <a:pt x="7797800" y="5638800"/>
                </a:cubicBezTo>
                <a:lnTo>
                  <a:pt x="203200" y="5638800"/>
                </a:lnTo>
                <a:cubicBezTo>
                  <a:pt x="90976" y="5638800"/>
                  <a:pt x="0" y="5547824"/>
                  <a:pt x="0" y="5435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图片占位符 13"/>
          <p:cNvSpPr>
            <a:spLocks noGrp="1"/>
          </p:cNvSpPr>
          <p:nvPr>
            <p:ph type="pic" idx="16396" hasCustomPrompt="1"/>
            <p:custDataLst>
              <p:tags r:id="rId8"/>
            </p:custDataLst>
          </p:nvPr>
        </p:nvSpPr>
        <p:spPr>
          <a:xfrm>
            <a:off x="3987800" y="1143000"/>
            <a:ext cx="914400" cy="914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5" name="文本占位符 14"/>
          <p:cNvSpPr>
            <a:spLocks noGrp="1"/>
          </p:cNvSpPr>
          <p:nvPr>
            <p:ph type="body" idx="16387" hasCustomPrompt="1"/>
            <p:custDataLst>
              <p:tags r:id="rId9"/>
            </p:custDataLst>
          </p:nvPr>
        </p:nvSpPr>
        <p:spPr>
          <a:xfrm>
            <a:off x="5156200" y="1041400"/>
            <a:ext cx="6019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88" hasCustomPrompt="1"/>
            <p:custDataLst>
              <p:tags r:id="rId10"/>
            </p:custDataLst>
          </p:nvPr>
        </p:nvSpPr>
        <p:spPr>
          <a:xfrm>
            <a:off x="5156200" y="1549400"/>
            <a:ext cx="60198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图片占位符 16"/>
          <p:cNvSpPr>
            <a:spLocks noGrp="1"/>
          </p:cNvSpPr>
          <p:nvPr>
            <p:ph type="pic" idx="16397" hasCustomPrompt="1"/>
            <p:custDataLst>
              <p:tags r:id="rId11"/>
            </p:custDataLst>
          </p:nvPr>
        </p:nvSpPr>
        <p:spPr>
          <a:xfrm>
            <a:off x="3987800" y="2362200"/>
            <a:ext cx="914400" cy="914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9" hasCustomPrompt="1"/>
            <p:custDataLst>
              <p:tags r:id="rId12"/>
            </p:custDataLst>
          </p:nvPr>
        </p:nvSpPr>
        <p:spPr>
          <a:xfrm>
            <a:off x="5156200" y="2260600"/>
            <a:ext cx="6019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90" hasCustomPrompt="1"/>
            <p:custDataLst>
              <p:tags r:id="rId13"/>
            </p:custDataLst>
          </p:nvPr>
        </p:nvSpPr>
        <p:spPr>
          <a:xfrm>
            <a:off x="5156200" y="2768600"/>
            <a:ext cx="60198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图片占位符 19"/>
          <p:cNvSpPr>
            <a:spLocks noGrp="1"/>
          </p:cNvSpPr>
          <p:nvPr>
            <p:ph type="pic" idx="16398" hasCustomPrompt="1"/>
            <p:custDataLst>
              <p:tags r:id="rId14"/>
            </p:custDataLst>
          </p:nvPr>
        </p:nvSpPr>
        <p:spPr>
          <a:xfrm>
            <a:off x="3987800" y="3581400"/>
            <a:ext cx="914400" cy="914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1" name="文本占位符 20"/>
          <p:cNvSpPr>
            <a:spLocks noGrp="1"/>
          </p:cNvSpPr>
          <p:nvPr>
            <p:ph type="body" idx="16391" hasCustomPrompt="1"/>
            <p:custDataLst>
              <p:tags r:id="rId15"/>
            </p:custDataLst>
          </p:nvPr>
        </p:nvSpPr>
        <p:spPr>
          <a:xfrm>
            <a:off x="5156200" y="3479800"/>
            <a:ext cx="6019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2" name="文本占位符 21"/>
          <p:cNvSpPr>
            <a:spLocks noGrp="1"/>
          </p:cNvSpPr>
          <p:nvPr>
            <p:ph type="body" idx="16392" hasCustomPrompt="1"/>
            <p:custDataLst>
              <p:tags r:id="rId16"/>
            </p:custDataLst>
          </p:nvPr>
        </p:nvSpPr>
        <p:spPr>
          <a:xfrm>
            <a:off x="5156200" y="3987800"/>
            <a:ext cx="60198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3" name="图片占位符 22"/>
          <p:cNvSpPr>
            <a:spLocks noGrp="1"/>
          </p:cNvSpPr>
          <p:nvPr>
            <p:ph type="pic" idx="16399" hasCustomPrompt="1"/>
            <p:custDataLst>
              <p:tags r:id="rId17"/>
            </p:custDataLst>
          </p:nvPr>
        </p:nvSpPr>
        <p:spPr>
          <a:xfrm>
            <a:off x="3987800" y="4800600"/>
            <a:ext cx="914400" cy="914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4" name="文本占位符 23"/>
          <p:cNvSpPr>
            <a:spLocks noGrp="1"/>
          </p:cNvSpPr>
          <p:nvPr>
            <p:ph type="body" idx="16393" hasCustomPrompt="1"/>
            <p:custDataLst>
              <p:tags r:id="rId18"/>
            </p:custDataLst>
          </p:nvPr>
        </p:nvSpPr>
        <p:spPr>
          <a:xfrm>
            <a:off x="5156200" y="4699000"/>
            <a:ext cx="6019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5" name="文本占位符 24"/>
          <p:cNvSpPr>
            <a:spLocks noGrp="1"/>
          </p:cNvSpPr>
          <p:nvPr>
            <p:ph type="body" idx="16394" hasCustomPrompt="1"/>
            <p:custDataLst>
              <p:tags r:id="rId19"/>
            </p:custDataLst>
          </p:nvPr>
        </p:nvSpPr>
        <p:spPr>
          <a:xfrm>
            <a:off x="5156200" y="5207000"/>
            <a:ext cx="60198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正文页-上标下内-装饰左叠-颜色错位-并列-39_8_group1">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a:p>
            <a:fld id="{49AE70B2-8BF9-45C0-BB95-33D1B9D3A854}"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1" hasCustomPrompt="1"/>
            <p:custDataLst>
              <p:tags r:id="rId6"/>
            </p:custDataLst>
          </p:nvPr>
        </p:nvSpPr>
        <p:spPr>
          <a:xfrm>
            <a:off x="609600" y="1524000"/>
            <a:ext cx="10972800" cy="2209800"/>
          </a:xfrm>
          <a:custGeom>
            <a:avLst/>
            <a:gdLst>
              <a:gd name="connisteX0" fmla="*/ 0 w 10972800"/>
              <a:gd name="connsiteY0" fmla="*/ 203200 h 2209800"/>
              <a:gd name="connisteX1" fmla="*/ 203200 w 10972800"/>
              <a:gd name="connsiteY1" fmla="*/ 0 h 2209800"/>
              <a:gd name="connisteX2" fmla="*/ 10769600 w 10972800"/>
              <a:gd name="connsiteY2" fmla="*/ 0 h 2209800"/>
              <a:gd name="connisteX3" fmla="*/ 10972800 w 10972800"/>
              <a:gd name="connsiteY3" fmla="*/ 203200 h 2209800"/>
              <a:gd name="connisteX4" fmla="*/ 10972800 w 10972800"/>
              <a:gd name="connsiteY4" fmla="*/ 2006600 h 2209800"/>
              <a:gd name="connisteX5" fmla="*/ 10769600 w 10972800"/>
              <a:gd name="connsiteY5" fmla="*/ 2209800 h 2209800"/>
              <a:gd name="connisteX6" fmla="*/ 203200 w 10972800"/>
              <a:gd name="connsiteY6" fmla="*/ 2209800 h 2209800"/>
              <a:gd name="connisteX7" fmla="*/ 0 w 10972800"/>
              <a:gd name="connsiteY7" fmla="*/ 2006600 h 2209800"/>
              <a:gd name="connisteX8" fmla="*/ 0 w 109728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209800">
                <a:moveTo>
                  <a:pt x="0" y="203200"/>
                </a:moveTo>
                <a:cubicBezTo>
                  <a:pt x="0" y="90976"/>
                  <a:pt x="90976" y="0"/>
                  <a:pt x="203200" y="0"/>
                </a:cubicBezTo>
                <a:lnTo>
                  <a:pt x="10769600" y="0"/>
                </a:lnTo>
                <a:cubicBezTo>
                  <a:pt x="10881824" y="0"/>
                  <a:pt x="10972800" y="90976"/>
                  <a:pt x="10972800" y="203200"/>
                </a:cubicBezTo>
                <a:lnTo>
                  <a:pt x="10972800" y="2006600"/>
                </a:lnTo>
                <a:cubicBezTo>
                  <a:pt x="10972800" y="2118824"/>
                  <a:pt x="10881824" y="2209800"/>
                  <a:pt x="10769600" y="2209800"/>
                </a:cubicBezTo>
                <a:lnTo>
                  <a:pt x="203200" y="2209800"/>
                </a:lnTo>
                <a:cubicBezTo>
                  <a:pt x="90976" y="2209800"/>
                  <a:pt x="0" y="2118824"/>
                  <a:pt x="0" y="2006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0" hasCustomPrompt="1"/>
            <p:custDataLst>
              <p:tags r:id="rId7"/>
            </p:custDataLst>
          </p:nvPr>
        </p:nvSpPr>
        <p:spPr>
          <a:xfrm>
            <a:off x="914400" y="2019300"/>
            <a:ext cx="1219200" cy="12192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2438400" y="2070100"/>
            <a:ext cx="8839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2438400" y="2578100"/>
            <a:ext cx="8839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3" hasCustomPrompt="1"/>
            <p:custDataLst>
              <p:tags r:id="rId10"/>
            </p:custDataLst>
          </p:nvPr>
        </p:nvSpPr>
        <p:spPr>
          <a:xfrm>
            <a:off x="609600" y="4038600"/>
            <a:ext cx="10972800" cy="2209800"/>
          </a:xfrm>
          <a:custGeom>
            <a:avLst/>
            <a:gdLst>
              <a:gd name="connisteX0" fmla="*/ 0 w 10972800"/>
              <a:gd name="connsiteY0" fmla="*/ 203200 h 2209800"/>
              <a:gd name="connisteX1" fmla="*/ 203200 w 10972800"/>
              <a:gd name="connsiteY1" fmla="*/ 0 h 2209800"/>
              <a:gd name="connisteX2" fmla="*/ 10769600 w 10972800"/>
              <a:gd name="connsiteY2" fmla="*/ 0 h 2209800"/>
              <a:gd name="connisteX3" fmla="*/ 10972800 w 10972800"/>
              <a:gd name="connsiteY3" fmla="*/ 203200 h 2209800"/>
              <a:gd name="connisteX4" fmla="*/ 10972800 w 10972800"/>
              <a:gd name="connsiteY4" fmla="*/ 2006600 h 2209800"/>
              <a:gd name="connisteX5" fmla="*/ 10769600 w 10972800"/>
              <a:gd name="connsiteY5" fmla="*/ 2209800 h 2209800"/>
              <a:gd name="connisteX6" fmla="*/ 203200 w 10972800"/>
              <a:gd name="connsiteY6" fmla="*/ 2209800 h 2209800"/>
              <a:gd name="connisteX7" fmla="*/ 0 w 10972800"/>
              <a:gd name="connsiteY7" fmla="*/ 2006600 h 2209800"/>
              <a:gd name="connisteX8" fmla="*/ 0 w 109728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209800">
                <a:moveTo>
                  <a:pt x="0" y="203200"/>
                </a:moveTo>
                <a:cubicBezTo>
                  <a:pt x="0" y="90976"/>
                  <a:pt x="90976" y="0"/>
                  <a:pt x="203200" y="0"/>
                </a:cubicBezTo>
                <a:lnTo>
                  <a:pt x="10769600" y="0"/>
                </a:lnTo>
                <a:cubicBezTo>
                  <a:pt x="10881824" y="0"/>
                  <a:pt x="10972800" y="90976"/>
                  <a:pt x="10972800" y="203200"/>
                </a:cubicBezTo>
                <a:lnTo>
                  <a:pt x="10972800" y="2006600"/>
                </a:lnTo>
                <a:cubicBezTo>
                  <a:pt x="10972800" y="2118824"/>
                  <a:pt x="10881824" y="2209800"/>
                  <a:pt x="10769600" y="2209800"/>
                </a:cubicBezTo>
                <a:lnTo>
                  <a:pt x="203200" y="2209800"/>
                </a:lnTo>
                <a:cubicBezTo>
                  <a:pt x="90976" y="2209800"/>
                  <a:pt x="0" y="2118824"/>
                  <a:pt x="0" y="2006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2" hasCustomPrompt="1"/>
            <p:custDataLst>
              <p:tags r:id="rId11"/>
            </p:custDataLst>
          </p:nvPr>
        </p:nvSpPr>
        <p:spPr>
          <a:xfrm>
            <a:off x="914400" y="4533900"/>
            <a:ext cx="1219200" cy="12192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2438400" y="4584700"/>
            <a:ext cx="8839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89" hasCustomPrompt="1"/>
            <p:custDataLst>
              <p:tags r:id="rId13"/>
            </p:custDataLst>
          </p:nvPr>
        </p:nvSpPr>
        <p:spPr>
          <a:xfrm>
            <a:off x="2438400" y="5092700"/>
            <a:ext cx="8839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184" y="523097"/>
            <a:ext cx="10515600" cy="1325563"/>
          </a:xfrm>
        </p:spPr>
        <p:txBody>
          <a:bodyPr/>
          <a:lstStyle/>
          <a:p>
            <a:r>
              <a:rPr lang="zh-CN" altLang="en-US"/>
              <a:t>单击此处编辑母版标题样式</a:t>
            </a:r>
            <a:endParaRPr lang="zh-CN" altLang="en-US"/>
          </a:p>
        </p:txBody>
      </p:sp>
      <p:sp>
        <p:nvSpPr>
          <p:cNvPr id="3" name="内容占位符 2"/>
          <p:cNvSpPr>
            <a:spLocks noGrp="1"/>
          </p:cNvSpPr>
          <p:nvPr>
            <p:ph idx="1"/>
          </p:nvPr>
        </p:nvSpPr>
        <p:spPr>
          <a:xfrm>
            <a:off x="838184" y="1983597"/>
            <a:ext cx="10515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正文页-10007_22">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a:p>
            <a:fld id="{49AE70B2-8BF9-45C0-BB95-33D1B9D3A854}"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387600"/>
            <a:ext cx="228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3" name="文本占位符 12"/>
          <p:cNvSpPr>
            <a:spLocks noGrp="1"/>
          </p:cNvSpPr>
          <p:nvPr>
            <p:ph type="body" idx="16387" hasCustomPrompt="1"/>
            <p:custDataLst>
              <p:tags r:id="rId7"/>
            </p:custDataLst>
          </p:nvPr>
        </p:nvSpPr>
        <p:spPr>
          <a:xfrm>
            <a:off x="609600" y="2946400"/>
            <a:ext cx="2286000" cy="2438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4" name="文本占位符 13"/>
          <p:cNvSpPr>
            <a:spLocks noGrp="1"/>
          </p:cNvSpPr>
          <p:nvPr>
            <p:ph type="body" idx="16388" hasCustomPrompt="1"/>
            <p:custDataLst>
              <p:tags r:id="rId8"/>
            </p:custDataLst>
          </p:nvPr>
        </p:nvSpPr>
        <p:spPr>
          <a:xfrm>
            <a:off x="3505200" y="2387600"/>
            <a:ext cx="228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5" name="文本占位符 14"/>
          <p:cNvSpPr>
            <a:spLocks noGrp="1"/>
          </p:cNvSpPr>
          <p:nvPr>
            <p:ph type="body" idx="16389" hasCustomPrompt="1"/>
            <p:custDataLst>
              <p:tags r:id="rId9"/>
            </p:custDataLst>
          </p:nvPr>
        </p:nvSpPr>
        <p:spPr>
          <a:xfrm>
            <a:off x="3505200" y="2946400"/>
            <a:ext cx="2286000" cy="2438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文本占位符 15"/>
          <p:cNvSpPr>
            <a:spLocks noGrp="1"/>
          </p:cNvSpPr>
          <p:nvPr>
            <p:ph type="body" idx="16390" hasCustomPrompt="1"/>
            <p:custDataLst>
              <p:tags r:id="rId10"/>
            </p:custDataLst>
          </p:nvPr>
        </p:nvSpPr>
        <p:spPr>
          <a:xfrm>
            <a:off x="6400800" y="2387600"/>
            <a:ext cx="228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7" name="文本占位符 16"/>
          <p:cNvSpPr>
            <a:spLocks noGrp="1"/>
          </p:cNvSpPr>
          <p:nvPr>
            <p:ph type="body" idx="16391" hasCustomPrompt="1"/>
            <p:custDataLst>
              <p:tags r:id="rId11"/>
            </p:custDataLst>
          </p:nvPr>
        </p:nvSpPr>
        <p:spPr>
          <a:xfrm>
            <a:off x="6400800" y="2946400"/>
            <a:ext cx="2286000" cy="2438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8" name="文本占位符 17"/>
          <p:cNvSpPr>
            <a:spLocks noGrp="1"/>
          </p:cNvSpPr>
          <p:nvPr>
            <p:ph type="body" idx="16392" hasCustomPrompt="1"/>
            <p:custDataLst>
              <p:tags r:id="rId12"/>
            </p:custDataLst>
          </p:nvPr>
        </p:nvSpPr>
        <p:spPr>
          <a:xfrm>
            <a:off x="9296400" y="2387600"/>
            <a:ext cx="228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9" name="文本占位符 18"/>
          <p:cNvSpPr>
            <a:spLocks noGrp="1"/>
          </p:cNvSpPr>
          <p:nvPr>
            <p:ph type="body" idx="16393" hasCustomPrompt="1"/>
            <p:custDataLst>
              <p:tags r:id="rId13"/>
            </p:custDataLst>
          </p:nvPr>
        </p:nvSpPr>
        <p:spPr>
          <a:xfrm>
            <a:off x="9296400" y="2946400"/>
            <a:ext cx="2286000" cy="2438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正文页-上标下内-装饰右叠-颜色错位-并列-32_13_group1">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a:p>
            <a:fld id="{49AE70B2-8BF9-45C0-BB95-33D1B9D3A854}"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3" hasCustomPrompt="1"/>
            <p:custDataLst>
              <p:tags r:id="rId6"/>
            </p:custDataLst>
          </p:nvPr>
        </p:nvSpPr>
        <p:spPr>
          <a:xfrm>
            <a:off x="609600" y="1524000"/>
            <a:ext cx="10972800" cy="1473200"/>
          </a:xfrm>
          <a:custGeom>
            <a:avLst/>
            <a:gdLst>
              <a:gd name="connisteX0" fmla="*/ 0 w 10972800"/>
              <a:gd name="connsiteY0" fmla="*/ 203200 h 1473200"/>
              <a:gd name="connisteX1" fmla="*/ 203200 w 10972800"/>
              <a:gd name="connsiteY1" fmla="*/ 0 h 1473200"/>
              <a:gd name="connisteX2" fmla="*/ 10769600 w 10972800"/>
              <a:gd name="connsiteY2" fmla="*/ 0 h 1473200"/>
              <a:gd name="connisteX3" fmla="*/ 10972800 w 10972800"/>
              <a:gd name="connsiteY3" fmla="*/ 203200 h 1473200"/>
              <a:gd name="connisteX4" fmla="*/ 10972800 w 10972800"/>
              <a:gd name="connsiteY4" fmla="*/ 1270000 h 1473200"/>
              <a:gd name="connisteX5" fmla="*/ 10769600 w 10972800"/>
              <a:gd name="connsiteY5" fmla="*/ 1473200 h 1473200"/>
              <a:gd name="connisteX6" fmla="*/ 203200 w 10972800"/>
              <a:gd name="connsiteY6" fmla="*/ 1473200 h 1473200"/>
              <a:gd name="connisteX7" fmla="*/ 0 w 10972800"/>
              <a:gd name="connsiteY7" fmla="*/ 1270000 h 1473200"/>
              <a:gd name="connisteX8" fmla="*/ 0 w 10972800"/>
              <a:gd name="connsiteY8" fmla="*/ 20320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1473200">
                <a:moveTo>
                  <a:pt x="0" y="203200"/>
                </a:moveTo>
                <a:cubicBezTo>
                  <a:pt x="0" y="90976"/>
                  <a:pt x="90976" y="0"/>
                  <a:pt x="203200" y="0"/>
                </a:cubicBezTo>
                <a:lnTo>
                  <a:pt x="10769600" y="0"/>
                </a:lnTo>
                <a:cubicBezTo>
                  <a:pt x="10881824" y="0"/>
                  <a:pt x="10972800" y="90976"/>
                  <a:pt x="10972800" y="203200"/>
                </a:cubicBezTo>
                <a:lnTo>
                  <a:pt x="10972800" y="1270000"/>
                </a:lnTo>
                <a:cubicBezTo>
                  <a:pt x="10972800" y="1382224"/>
                  <a:pt x="10881824" y="1473200"/>
                  <a:pt x="10769600" y="1473200"/>
                </a:cubicBezTo>
                <a:lnTo>
                  <a:pt x="203200" y="1473200"/>
                </a:lnTo>
                <a:cubicBezTo>
                  <a:pt x="90976" y="1473200"/>
                  <a:pt x="0" y="1382224"/>
                  <a:pt x="0" y="12700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4" hasCustomPrompt="1"/>
            <p:custDataLst>
              <p:tags r:id="rId7"/>
            </p:custDataLst>
          </p:nvPr>
        </p:nvSpPr>
        <p:spPr>
          <a:xfrm>
            <a:off x="914400" y="1879600"/>
            <a:ext cx="762000" cy="762000"/>
          </a:xfrm>
          <a:custGeom>
            <a:avLst/>
            <a:gdLst>
              <a:gd name="connisteX0" fmla="*/ 0 w 762000"/>
              <a:gd name="connsiteY0" fmla="*/ 381000 h 762000"/>
              <a:gd name="connisteX1" fmla="*/ 381000 w 762000"/>
              <a:gd name="connsiteY1" fmla="*/ 0 h 762000"/>
              <a:gd name="connisteX2" fmla="*/ 381000 w 762000"/>
              <a:gd name="connsiteY2" fmla="*/ 0 h 762000"/>
              <a:gd name="connisteX3" fmla="*/ 762000 w 762000"/>
              <a:gd name="connsiteY3" fmla="*/ 381000 h 762000"/>
              <a:gd name="connisteX4" fmla="*/ 762000 w 762000"/>
              <a:gd name="connsiteY4" fmla="*/ 381000 h 762000"/>
              <a:gd name="connisteX5" fmla="*/ 381000 w 762000"/>
              <a:gd name="connsiteY5" fmla="*/ 762000 h 762000"/>
              <a:gd name="connisteX6" fmla="*/ 381000 w 762000"/>
              <a:gd name="connsiteY6" fmla="*/ 762000 h 762000"/>
              <a:gd name="connisteX7" fmla="*/ 0 w 762000"/>
              <a:gd name="connsiteY7" fmla="*/ 381000 h 762000"/>
              <a:gd name="connisteX8" fmla="*/ 0 w 762000"/>
              <a:gd name="connsiteY8" fmla="*/ 3810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762000" h="762000">
                <a:moveTo>
                  <a:pt x="0" y="381000"/>
                </a:moveTo>
                <a:cubicBezTo>
                  <a:pt x="0" y="170580"/>
                  <a:pt x="170580" y="0"/>
                  <a:pt x="381000" y="0"/>
                </a:cubicBezTo>
                <a:lnTo>
                  <a:pt x="381000" y="0"/>
                </a:lnTo>
                <a:cubicBezTo>
                  <a:pt x="591420" y="0"/>
                  <a:pt x="762000" y="170580"/>
                  <a:pt x="762000" y="381000"/>
                </a:cubicBezTo>
                <a:lnTo>
                  <a:pt x="762000" y="381000"/>
                </a:lnTo>
                <a:cubicBezTo>
                  <a:pt x="762000" y="591420"/>
                  <a:pt x="591420" y="762000"/>
                  <a:pt x="381000" y="762000"/>
                </a:cubicBezTo>
                <a:lnTo>
                  <a:pt x="381000" y="762000"/>
                </a:lnTo>
                <a:cubicBezTo>
                  <a:pt x="170580" y="762000"/>
                  <a:pt x="0" y="591420"/>
                  <a:pt x="0" y="381000"/>
                </a:cubicBezTo>
                <a:lnTo>
                  <a:pt x="0" y="3810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图片占位符 13"/>
          <p:cNvSpPr>
            <a:spLocks noGrp="1"/>
          </p:cNvSpPr>
          <p:nvPr>
            <p:ph type="pic" idx="16392" hasCustomPrompt="1"/>
            <p:custDataLst>
              <p:tags r:id="rId8"/>
            </p:custDataLst>
          </p:nvPr>
        </p:nvSpPr>
        <p:spPr>
          <a:xfrm>
            <a:off x="1092200" y="2057400"/>
            <a:ext cx="406400" cy="406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5" name="文本占位符 14"/>
          <p:cNvSpPr>
            <a:spLocks noGrp="1"/>
          </p:cNvSpPr>
          <p:nvPr>
            <p:ph type="body" idx="16386" hasCustomPrompt="1"/>
            <p:custDataLst>
              <p:tags r:id="rId9"/>
            </p:custDataLst>
          </p:nvPr>
        </p:nvSpPr>
        <p:spPr>
          <a:xfrm>
            <a:off x="1879600" y="1879600"/>
            <a:ext cx="9398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87" hasCustomPrompt="1"/>
            <p:custDataLst>
              <p:tags r:id="rId10"/>
            </p:custDataLst>
          </p:nvPr>
        </p:nvSpPr>
        <p:spPr>
          <a:xfrm>
            <a:off x="1879600" y="2336800"/>
            <a:ext cx="93980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装饰  6"/>
          <p:cNvSpPr>
            <a:spLocks noGrp="1"/>
          </p:cNvSpPr>
          <p:nvPr>
            <p:ph type="body" idx="16396" hasCustomPrompt="1"/>
            <p:custDataLst>
              <p:tags r:id="rId11"/>
            </p:custDataLst>
          </p:nvPr>
        </p:nvSpPr>
        <p:spPr>
          <a:xfrm>
            <a:off x="609600" y="3149600"/>
            <a:ext cx="10972800" cy="1473200"/>
          </a:xfrm>
          <a:custGeom>
            <a:avLst/>
            <a:gdLst>
              <a:gd name="connisteX0" fmla="*/ 0 w 10972800"/>
              <a:gd name="connsiteY0" fmla="*/ 203200 h 1473200"/>
              <a:gd name="connisteX1" fmla="*/ 203200 w 10972800"/>
              <a:gd name="connsiteY1" fmla="*/ 0 h 1473200"/>
              <a:gd name="connisteX2" fmla="*/ 10769600 w 10972800"/>
              <a:gd name="connsiteY2" fmla="*/ 0 h 1473200"/>
              <a:gd name="connisteX3" fmla="*/ 10972800 w 10972800"/>
              <a:gd name="connsiteY3" fmla="*/ 203200 h 1473200"/>
              <a:gd name="connisteX4" fmla="*/ 10972800 w 10972800"/>
              <a:gd name="connsiteY4" fmla="*/ 1270000 h 1473200"/>
              <a:gd name="connisteX5" fmla="*/ 10769600 w 10972800"/>
              <a:gd name="connsiteY5" fmla="*/ 1473200 h 1473200"/>
              <a:gd name="connisteX6" fmla="*/ 203200 w 10972800"/>
              <a:gd name="connsiteY6" fmla="*/ 1473200 h 1473200"/>
              <a:gd name="connisteX7" fmla="*/ 0 w 10972800"/>
              <a:gd name="connsiteY7" fmla="*/ 1270000 h 1473200"/>
              <a:gd name="connisteX8" fmla="*/ 0 w 10972800"/>
              <a:gd name="connsiteY8" fmla="*/ 20320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1473200">
                <a:moveTo>
                  <a:pt x="0" y="203200"/>
                </a:moveTo>
                <a:cubicBezTo>
                  <a:pt x="0" y="90976"/>
                  <a:pt x="90976" y="0"/>
                  <a:pt x="203200" y="0"/>
                </a:cubicBezTo>
                <a:lnTo>
                  <a:pt x="10769600" y="0"/>
                </a:lnTo>
                <a:cubicBezTo>
                  <a:pt x="10881824" y="0"/>
                  <a:pt x="10972800" y="90976"/>
                  <a:pt x="10972800" y="203200"/>
                </a:cubicBezTo>
                <a:lnTo>
                  <a:pt x="10972800" y="1270000"/>
                </a:lnTo>
                <a:cubicBezTo>
                  <a:pt x="10972800" y="1382224"/>
                  <a:pt x="10881824" y="1473200"/>
                  <a:pt x="10769600" y="1473200"/>
                </a:cubicBezTo>
                <a:lnTo>
                  <a:pt x="203200" y="1473200"/>
                </a:lnTo>
                <a:cubicBezTo>
                  <a:pt x="90976" y="1473200"/>
                  <a:pt x="0" y="1382224"/>
                  <a:pt x="0" y="12700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装饰  7"/>
          <p:cNvSpPr>
            <a:spLocks noGrp="1"/>
          </p:cNvSpPr>
          <p:nvPr>
            <p:ph type="body" idx="16397" hasCustomPrompt="1"/>
            <p:custDataLst>
              <p:tags r:id="rId12"/>
            </p:custDataLst>
          </p:nvPr>
        </p:nvSpPr>
        <p:spPr>
          <a:xfrm>
            <a:off x="914400" y="3505200"/>
            <a:ext cx="762000" cy="762000"/>
          </a:xfrm>
          <a:custGeom>
            <a:avLst/>
            <a:gdLst>
              <a:gd name="connisteX0" fmla="*/ 0 w 762000"/>
              <a:gd name="connsiteY0" fmla="*/ 381000 h 762000"/>
              <a:gd name="connisteX1" fmla="*/ 381000 w 762000"/>
              <a:gd name="connsiteY1" fmla="*/ 0 h 762000"/>
              <a:gd name="connisteX2" fmla="*/ 381000 w 762000"/>
              <a:gd name="connsiteY2" fmla="*/ 0 h 762000"/>
              <a:gd name="connisteX3" fmla="*/ 762000 w 762000"/>
              <a:gd name="connsiteY3" fmla="*/ 381000 h 762000"/>
              <a:gd name="connisteX4" fmla="*/ 762000 w 762000"/>
              <a:gd name="connsiteY4" fmla="*/ 381000 h 762000"/>
              <a:gd name="connisteX5" fmla="*/ 381000 w 762000"/>
              <a:gd name="connsiteY5" fmla="*/ 762000 h 762000"/>
              <a:gd name="connisteX6" fmla="*/ 381000 w 762000"/>
              <a:gd name="connsiteY6" fmla="*/ 762000 h 762000"/>
              <a:gd name="connisteX7" fmla="*/ 0 w 762000"/>
              <a:gd name="connsiteY7" fmla="*/ 381000 h 762000"/>
              <a:gd name="connisteX8" fmla="*/ 0 w 762000"/>
              <a:gd name="connsiteY8" fmla="*/ 3810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762000" h="762000">
                <a:moveTo>
                  <a:pt x="0" y="381000"/>
                </a:moveTo>
                <a:cubicBezTo>
                  <a:pt x="0" y="170580"/>
                  <a:pt x="170580" y="0"/>
                  <a:pt x="381000" y="0"/>
                </a:cubicBezTo>
                <a:lnTo>
                  <a:pt x="381000" y="0"/>
                </a:lnTo>
                <a:cubicBezTo>
                  <a:pt x="591420" y="0"/>
                  <a:pt x="762000" y="170580"/>
                  <a:pt x="762000" y="381000"/>
                </a:cubicBezTo>
                <a:lnTo>
                  <a:pt x="762000" y="381000"/>
                </a:lnTo>
                <a:cubicBezTo>
                  <a:pt x="762000" y="591420"/>
                  <a:pt x="591420" y="762000"/>
                  <a:pt x="381000" y="762000"/>
                </a:cubicBezTo>
                <a:lnTo>
                  <a:pt x="381000" y="762000"/>
                </a:lnTo>
                <a:cubicBezTo>
                  <a:pt x="170580" y="762000"/>
                  <a:pt x="0" y="591420"/>
                  <a:pt x="0" y="381000"/>
                </a:cubicBezTo>
                <a:lnTo>
                  <a:pt x="0" y="381000"/>
                </a:lnTo>
                <a:close/>
              </a:path>
            </a:pathLst>
          </a:custGeom>
          <a:solidFill>
            <a:srgbClr val="FFFFFF"/>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9" name="图片占位符 18"/>
          <p:cNvSpPr>
            <a:spLocks noGrp="1"/>
          </p:cNvSpPr>
          <p:nvPr>
            <p:ph type="pic" idx="16395" hasCustomPrompt="1"/>
            <p:custDataLst>
              <p:tags r:id="rId13"/>
            </p:custDataLst>
          </p:nvPr>
        </p:nvSpPr>
        <p:spPr>
          <a:xfrm>
            <a:off x="1092200" y="3683000"/>
            <a:ext cx="406400" cy="406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0" name="文本占位符 19"/>
          <p:cNvSpPr>
            <a:spLocks noGrp="1"/>
          </p:cNvSpPr>
          <p:nvPr>
            <p:ph type="body" idx="16388" hasCustomPrompt="1"/>
            <p:custDataLst>
              <p:tags r:id="rId14"/>
            </p:custDataLst>
          </p:nvPr>
        </p:nvSpPr>
        <p:spPr>
          <a:xfrm>
            <a:off x="1879600" y="3505200"/>
            <a:ext cx="93980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单击此处添加项标题</a:t>
            </a:r>
            <a:endParaRPr lang="zh-CN" altLang="en-US" smtClean="0"/>
          </a:p>
        </p:txBody>
      </p:sp>
      <p:sp>
        <p:nvSpPr>
          <p:cNvPr id="21" name="文本占位符 20"/>
          <p:cNvSpPr>
            <a:spLocks noGrp="1"/>
          </p:cNvSpPr>
          <p:nvPr>
            <p:ph type="body" idx="16389" hasCustomPrompt="1"/>
            <p:custDataLst>
              <p:tags r:id="rId15"/>
            </p:custDataLst>
          </p:nvPr>
        </p:nvSpPr>
        <p:spPr>
          <a:xfrm>
            <a:off x="1879600" y="3962400"/>
            <a:ext cx="9398000" cy="3048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22" name="装饰  1"/>
          <p:cNvSpPr>
            <a:spLocks noGrp="1"/>
          </p:cNvSpPr>
          <p:nvPr>
            <p:ph type="body" idx="16399" hasCustomPrompt="1"/>
            <p:custDataLst>
              <p:tags r:id="rId16"/>
            </p:custDataLst>
          </p:nvPr>
        </p:nvSpPr>
        <p:spPr>
          <a:xfrm>
            <a:off x="609600" y="4775200"/>
            <a:ext cx="10972800" cy="1473200"/>
          </a:xfrm>
          <a:custGeom>
            <a:avLst/>
            <a:gdLst>
              <a:gd name="connisteX0" fmla="*/ 0 w 10972800"/>
              <a:gd name="connsiteY0" fmla="*/ 203200 h 1473200"/>
              <a:gd name="connisteX1" fmla="*/ 203200 w 10972800"/>
              <a:gd name="connsiteY1" fmla="*/ 0 h 1473200"/>
              <a:gd name="connisteX2" fmla="*/ 10769600 w 10972800"/>
              <a:gd name="connsiteY2" fmla="*/ 0 h 1473200"/>
              <a:gd name="connisteX3" fmla="*/ 10972800 w 10972800"/>
              <a:gd name="connsiteY3" fmla="*/ 203200 h 1473200"/>
              <a:gd name="connisteX4" fmla="*/ 10972800 w 10972800"/>
              <a:gd name="connsiteY4" fmla="*/ 1270000 h 1473200"/>
              <a:gd name="connisteX5" fmla="*/ 10769600 w 10972800"/>
              <a:gd name="connsiteY5" fmla="*/ 1473200 h 1473200"/>
              <a:gd name="connisteX6" fmla="*/ 203200 w 10972800"/>
              <a:gd name="connsiteY6" fmla="*/ 1473200 h 1473200"/>
              <a:gd name="connisteX7" fmla="*/ 0 w 10972800"/>
              <a:gd name="connsiteY7" fmla="*/ 1270000 h 1473200"/>
              <a:gd name="connisteX8" fmla="*/ 0 w 10972800"/>
              <a:gd name="connsiteY8" fmla="*/ 20320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1473200">
                <a:moveTo>
                  <a:pt x="0" y="203200"/>
                </a:moveTo>
                <a:cubicBezTo>
                  <a:pt x="0" y="90976"/>
                  <a:pt x="90976" y="0"/>
                  <a:pt x="203200" y="0"/>
                </a:cubicBezTo>
                <a:lnTo>
                  <a:pt x="10769600" y="0"/>
                </a:lnTo>
                <a:cubicBezTo>
                  <a:pt x="10881824" y="0"/>
                  <a:pt x="10972800" y="90976"/>
                  <a:pt x="10972800" y="203200"/>
                </a:cubicBezTo>
                <a:lnTo>
                  <a:pt x="10972800" y="1270000"/>
                </a:lnTo>
                <a:cubicBezTo>
                  <a:pt x="10972800" y="1382224"/>
                  <a:pt x="10881824" y="1473200"/>
                  <a:pt x="10769600" y="1473200"/>
                </a:cubicBezTo>
                <a:lnTo>
                  <a:pt x="203200" y="1473200"/>
                </a:lnTo>
                <a:cubicBezTo>
                  <a:pt x="90976" y="1473200"/>
                  <a:pt x="0" y="1382224"/>
                  <a:pt x="0" y="12700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3" name="装饰  2"/>
          <p:cNvSpPr>
            <a:spLocks noGrp="1"/>
          </p:cNvSpPr>
          <p:nvPr>
            <p:ph type="body" idx="16400" hasCustomPrompt="1"/>
            <p:custDataLst>
              <p:tags r:id="rId17"/>
            </p:custDataLst>
          </p:nvPr>
        </p:nvSpPr>
        <p:spPr>
          <a:xfrm>
            <a:off x="914400" y="5130800"/>
            <a:ext cx="762000" cy="762000"/>
          </a:xfrm>
          <a:custGeom>
            <a:avLst/>
            <a:gdLst>
              <a:gd name="connisteX0" fmla="*/ 0 w 762000"/>
              <a:gd name="connsiteY0" fmla="*/ 381000 h 762000"/>
              <a:gd name="connisteX1" fmla="*/ 381000 w 762000"/>
              <a:gd name="connsiteY1" fmla="*/ 0 h 762000"/>
              <a:gd name="connisteX2" fmla="*/ 381000 w 762000"/>
              <a:gd name="connsiteY2" fmla="*/ 0 h 762000"/>
              <a:gd name="connisteX3" fmla="*/ 762000 w 762000"/>
              <a:gd name="connsiteY3" fmla="*/ 381000 h 762000"/>
              <a:gd name="connisteX4" fmla="*/ 762000 w 762000"/>
              <a:gd name="connsiteY4" fmla="*/ 381000 h 762000"/>
              <a:gd name="connisteX5" fmla="*/ 381000 w 762000"/>
              <a:gd name="connsiteY5" fmla="*/ 762000 h 762000"/>
              <a:gd name="connisteX6" fmla="*/ 381000 w 762000"/>
              <a:gd name="connsiteY6" fmla="*/ 762000 h 762000"/>
              <a:gd name="connisteX7" fmla="*/ 0 w 762000"/>
              <a:gd name="connsiteY7" fmla="*/ 381000 h 762000"/>
              <a:gd name="connisteX8" fmla="*/ 0 w 762000"/>
              <a:gd name="connsiteY8" fmla="*/ 3810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762000" h="762000">
                <a:moveTo>
                  <a:pt x="0" y="381000"/>
                </a:moveTo>
                <a:cubicBezTo>
                  <a:pt x="0" y="170580"/>
                  <a:pt x="170580" y="0"/>
                  <a:pt x="381000" y="0"/>
                </a:cubicBezTo>
                <a:lnTo>
                  <a:pt x="381000" y="0"/>
                </a:lnTo>
                <a:cubicBezTo>
                  <a:pt x="591420" y="0"/>
                  <a:pt x="762000" y="170580"/>
                  <a:pt x="762000" y="381000"/>
                </a:cubicBezTo>
                <a:lnTo>
                  <a:pt x="762000" y="381000"/>
                </a:lnTo>
                <a:cubicBezTo>
                  <a:pt x="762000" y="591420"/>
                  <a:pt x="591420" y="762000"/>
                  <a:pt x="381000" y="762000"/>
                </a:cubicBezTo>
                <a:lnTo>
                  <a:pt x="381000" y="762000"/>
                </a:lnTo>
                <a:cubicBezTo>
                  <a:pt x="170580" y="762000"/>
                  <a:pt x="0" y="591420"/>
                  <a:pt x="0" y="381000"/>
                </a:cubicBezTo>
                <a:lnTo>
                  <a:pt x="0" y="3810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4" name="图片占位符 23"/>
          <p:cNvSpPr>
            <a:spLocks noGrp="1"/>
          </p:cNvSpPr>
          <p:nvPr>
            <p:ph type="pic" idx="16398" hasCustomPrompt="1"/>
            <p:custDataLst>
              <p:tags r:id="rId18"/>
            </p:custDataLst>
          </p:nvPr>
        </p:nvSpPr>
        <p:spPr>
          <a:xfrm>
            <a:off x="1092200" y="5308600"/>
            <a:ext cx="406400" cy="406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5" name="文本占位符 24"/>
          <p:cNvSpPr>
            <a:spLocks noGrp="1"/>
          </p:cNvSpPr>
          <p:nvPr>
            <p:ph type="body" idx="16390" hasCustomPrompt="1"/>
            <p:custDataLst>
              <p:tags r:id="rId19"/>
            </p:custDataLst>
          </p:nvPr>
        </p:nvSpPr>
        <p:spPr>
          <a:xfrm>
            <a:off x="1879600" y="5130800"/>
            <a:ext cx="9398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6" name="文本占位符 25"/>
          <p:cNvSpPr>
            <a:spLocks noGrp="1"/>
          </p:cNvSpPr>
          <p:nvPr>
            <p:ph type="body" idx="16391" hasCustomPrompt="1"/>
            <p:custDataLst>
              <p:tags r:id="rId20"/>
            </p:custDataLst>
          </p:nvPr>
        </p:nvSpPr>
        <p:spPr>
          <a:xfrm>
            <a:off x="1879600" y="5588000"/>
            <a:ext cx="93980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正文页-上标下内-装饰左-默认位置-并列-35_35_group1">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a:p>
            <a:fld id="{49AE70B2-8BF9-45C0-BB95-33D1B9D3A854}"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8" hasCustomPrompt="1"/>
            <p:custDataLst>
              <p:tags r:id="rId6"/>
            </p:custDataLst>
          </p:nvPr>
        </p:nvSpPr>
        <p:spPr>
          <a:xfrm>
            <a:off x="628650" y="2057400"/>
            <a:ext cx="723900" cy="609600"/>
          </a:xfrm>
          <a:noFill/>
        </p:spPr>
        <p:txBody>
          <a:bodyPr wrap="none" lIns="0" tIns="0" rIns="0" bIns="0" anchor="ctr">
            <a:noAutofit/>
          </a:bodyPr>
          <a:lstStyle>
            <a:lvl1pPr marL="0" indent="0" algn="ctr">
              <a:lnSpc>
                <a:spcPct val="109000"/>
              </a:lnSpc>
              <a:spcBef>
                <a:spcPct val="0"/>
              </a:spcBef>
              <a:spcAft>
                <a:spcPct val="0"/>
              </a:spcAft>
              <a:buNone/>
              <a:defRPr sz="4800" b="0" spc="0">
                <a:solidFill>
                  <a:schemeClr val="accent1"/>
                </a:solidFill>
              </a:defRPr>
            </a:lvl1pPr>
          </a:lstStyle>
          <a:p>
            <a:pPr lvl="0"/>
            <a:r>
              <a:rPr lang="zh-CN" altLang="en-US" smtClean="0"/>
              <a:t>01</a:t>
            </a:r>
            <a:endParaRPr lang="zh-CN" altLang="en-US" smtClean="0"/>
          </a:p>
        </p:txBody>
      </p:sp>
      <p:sp>
        <p:nvSpPr>
          <p:cNvPr id="13" name="文本占位符 12"/>
          <p:cNvSpPr>
            <a:spLocks noGrp="1"/>
          </p:cNvSpPr>
          <p:nvPr>
            <p:ph type="body" idx="16386" hasCustomPrompt="1"/>
            <p:custDataLst>
              <p:tags r:id="rId7"/>
            </p:custDataLst>
          </p:nvPr>
        </p:nvSpPr>
        <p:spPr>
          <a:xfrm>
            <a:off x="1574800" y="1981200"/>
            <a:ext cx="4292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1574800" y="2438400"/>
            <a:ext cx="4292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文本占位符 14"/>
          <p:cNvSpPr>
            <a:spLocks noGrp="1"/>
          </p:cNvSpPr>
          <p:nvPr>
            <p:ph type="body" idx="16391" hasCustomPrompt="1"/>
            <p:custDataLst>
              <p:tags r:id="rId9"/>
            </p:custDataLst>
          </p:nvPr>
        </p:nvSpPr>
        <p:spPr>
          <a:xfrm>
            <a:off x="6343650" y="2057400"/>
            <a:ext cx="723900" cy="609600"/>
          </a:xfrm>
          <a:noFill/>
        </p:spPr>
        <p:txBody>
          <a:bodyPr wrap="none" lIns="0" tIns="0" rIns="0" bIns="0" anchor="ctr">
            <a:noAutofit/>
          </a:bodyPr>
          <a:lstStyle>
            <a:lvl1pPr marL="0" indent="0" algn="ctr">
              <a:lnSpc>
                <a:spcPct val="109000"/>
              </a:lnSpc>
              <a:spcBef>
                <a:spcPct val="0"/>
              </a:spcBef>
              <a:spcAft>
                <a:spcPct val="0"/>
              </a:spcAft>
              <a:buNone/>
              <a:defRPr sz="4800" b="0" spc="0">
                <a:solidFill>
                  <a:schemeClr val="accent1"/>
                </a:solidFill>
              </a:defRPr>
            </a:lvl1pPr>
          </a:lstStyle>
          <a:p>
            <a:pPr lvl="0"/>
            <a:r>
              <a:rPr lang="zh-CN" altLang="en-US" smtClean="0"/>
              <a:t>02</a:t>
            </a:r>
            <a:endParaRPr lang="zh-CN" altLang="en-US" smtClean="0"/>
          </a:p>
        </p:txBody>
      </p:sp>
      <p:sp>
        <p:nvSpPr>
          <p:cNvPr id="16" name="文本占位符 15"/>
          <p:cNvSpPr>
            <a:spLocks noGrp="1"/>
          </p:cNvSpPr>
          <p:nvPr>
            <p:ph type="body" idx="16389" hasCustomPrompt="1"/>
            <p:custDataLst>
              <p:tags r:id="rId10"/>
            </p:custDataLst>
          </p:nvPr>
        </p:nvSpPr>
        <p:spPr>
          <a:xfrm>
            <a:off x="7289800" y="1981200"/>
            <a:ext cx="4292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7" name="文本占位符 16"/>
          <p:cNvSpPr>
            <a:spLocks noGrp="1"/>
          </p:cNvSpPr>
          <p:nvPr>
            <p:ph type="body" idx="16390" hasCustomPrompt="1"/>
            <p:custDataLst>
              <p:tags r:id="rId11"/>
            </p:custDataLst>
          </p:nvPr>
        </p:nvSpPr>
        <p:spPr>
          <a:xfrm>
            <a:off x="7289800" y="2438400"/>
            <a:ext cx="4292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8" name="文本占位符 17"/>
          <p:cNvSpPr>
            <a:spLocks noGrp="1"/>
          </p:cNvSpPr>
          <p:nvPr>
            <p:ph type="body" idx="16394" hasCustomPrompt="1"/>
            <p:custDataLst>
              <p:tags r:id="rId12"/>
            </p:custDataLst>
          </p:nvPr>
        </p:nvSpPr>
        <p:spPr>
          <a:xfrm>
            <a:off x="628650" y="4191000"/>
            <a:ext cx="723900" cy="609600"/>
          </a:xfrm>
          <a:noFill/>
        </p:spPr>
        <p:txBody>
          <a:bodyPr wrap="none" lIns="0" tIns="0" rIns="0" bIns="0" anchor="ctr">
            <a:noAutofit/>
          </a:bodyPr>
          <a:lstStyle>
            <a:lvl1pPr marL="0" indent="0" algn="ctr">
              <a:lnSpc>
                <a:spcPct val="109000"/>
              </a:lnSpc>
              <a:spcBef>
                <a:spcPct val="0"/>
              </a:spcBef>
              <a:spcAft>
                <a:spcPct val="0"/>
              </a:spcAft>
              <a:buNone/>
              <a:defRPr sz="4800" b="0" spc="0">
                <a:solidFill>
                  <a:schemeClr val="accent1"/>
                </a:solidFill>
              </a:defRPr>
            </a:lvl1pPr>
          </a:lstStyle>
          <a:p>
            <a:pPr lvl="0"/>
            <a:r>
              <a:rPr lang="zh-CN" altLang="en-US" smtClean="0"/>
              <a:t>03</a:t>
            </a:r>
            <a:endParaRPr lang="zh-CN" altLang="en-US" smtClean="0"/>
          </a:p>
        </p:txBody>
      </p:sp>
      <p:sp>
        <p:nvSpPr>
          <p:cNvPr id="19" name="文本占位符 18"/>
          <p:cNvSpPr>
            <a:spLocks noGrp="1"/>
          </p:cNvSpPr>
          <p:nvPr>
            <p:ph type="body" idx="16392" hasCustomPrompt="1"/>
            <p:custDataLst>
              <p:tags r:id="rId13"/>
            </p:custDataLst>
          </p:nvPr>
        </p:nvSpPr>
        <p:spPr>
          <a:xfrm>
            <a:off x="1574800" y="4114800"/>
            <a:ext cx="4292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0" name="文本占位符 19"/>
          <p:cNvSpPr>
            <a:spLocks noGrp="1"/>
          </p:cNvSpPr>
          <p:nvPr>
            <p:ph type="body" idx="16393" hasCustomPrompt="1"/>
            <p:custDataLst>
              <p:tags r:id="rId14"/>
            </p:custDataLst>
          </p:nvPr>
        </p:nvSpPr>
        <p:spPr>
          <a:xfrm>
            <a:off x="1574800" y="4572000"/>
            <a:ext cx="4292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1" name="文本占位符 20"/>
          <p:cNvSpPr>
            <a:spLocks noGrp="1"/>
          </p:cNvSpPr>
          <p:nvPr>
            <p:ph type="body" idx="16397" hasCustomPrompt="1"/>
            <p:custDataLst>
              <p:tags r:id="rId15"/>
            </p:custDataLst>
          </p:nvPr>
        </p:nvSpPr>
        <p:spPr>
          <a:xfrm>
            <a:off x="6343650" y="4191000"/>
            <a:ext cx="723900" cy="609600"/>
          </a:xfrm>
          <a:noFill/>
        </p:spPr>
        <p:txBody>
          <a:bodyPr wrap="none" lIns="0" tIns="0" rIns="0" bIns="0" anchor="ctr">
            <a:noAutofit/>
          </a:bodyPr>
          <a:lstStyle>
            <a:lvl1pPr marL="0" indent="0" algn="ctr">
              <a:lnSpc>
                <a:spcPct val="109000"/>
              </a:lnSpc>
              <a:spcBef>
                <a:spcPct val="0"/>
              </a:spcBef>
              <a:spcAft>
                <a:spcPct val="0"/>
              </a:spcAft>
              <a:buNone/>
              <a:defRPr sz="4800" b="0" spc="0">
                <a:solidFill>
                  <a:schemeClr val="accent1"/>
                </a:solidFill>
              </a:defRPr>
            </a:lvl1pPr>
          </a:lstStyle>
          <a:p>
            <a:pPr lvl="0"/>
            <a:r>
              <a:rPr lang="zh-CN" altLang="en-US" smtClean="0"/>
              <a:t>04</a:t>
            </a:r>
            <a:endParaRPr lang="zh-CN" altLang="en-US" smtClean="0"/>
          </a:p>
        </p:txBody>
      </p:sp>
      <p:sp>
        <p:nvSpPr>
          <p:cNvPr id="22" name="文本占位符 21"/>
          <p:cNvSpPr>
            <a:spLocks noGrp="1"/>
          </p:cNvSpPr>
          <p:nvPr>
            <p:ph type="body" idx="16395" hasCustomPrompt="1"/>
            <p:custDataLst>
              <p:tags r:id="rId16"/>
            </p:custDataLst>
          </p:nvPr>
        </p:nvSpPr>
        <p:spPr>
          <a:xfrm>
            <a:off x="7289800" y="4114800"/>
            <a:ext cx="4292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3" name="文本占位符 22"/>
          <p:cNvSpPr>
            <a:spLocks noGrp="1"/>
          </p:cNvSpPr>
          <p:nvPr>
            <p:ph type="body" idx="16396" hasCustomPrompt="1"/>
            <p:custDataLst>
              <p:tags r:id="rId17"/>
            </p:custDataLst>
          </p:nvPr>
        </p:nvSpPr>
        <p:spPr>
          <a:xfrm>
            <a:off x="7289800" y="4572000"/>
            <a:ext cx="4292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正文页-38_3">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a:p>
            <a:fld id="{49AE70B2-8BF9-45C0-BB95-33D1B9D3A854}"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0" hasCustomPrompt="1"/>
            <p:custDataLst>
              <p:tags r:id="rId6"/>
            </p:custDataLst>
          </p:nvPr>
        </p:nvSpPr>
        <p:spPr>
          <a:xfrm>
            <a:off x="609600" y="4165600"/>
            <a:ext cx="5334000" cy="2082800"/>
          </a:xfrm>
          <a:custGeom>
            <a:avLst/>
            <a:gdLst>
              <a:gd name="connisteX0" fmla="*/ 0 w 5334000"/>
              <a:gd name="connsiteY0" fmla="*/ 0 h 2082800"/>
              <a:gd name="connisteX1" fmla="*/ 5334000 w 5334000"/>
              <a:gd name="connsiteY1" fmla="*/ 0 h 2082800"/>
              <a:gd name="connisteX2" fmla="*/ 5334000 w 5334000"/>
              <a:gd name="connsiteY2" fmla="*/ 1879600 h 2082800"/>
              <a:gd name="connisteX3" fmla="*/ 5130800 w 5334000"/>
              <a:gd name="connsiteY3" fmla="*/ 2082800 h 2082800"/>
              <a:gd name="connisteX4" fmla="*/ 203200 w 5334000"/>
              <a:gd name="connsiteY4" fmla="*/ 2082800 h 2082800"/>
              <a:gd name="connisteX5" fmla="*/ 0 w 5334000"/>
              <a:gd name="connsiteY5" fmla="*/ 1879600 h 2082800"/>
              <a:gd name="connisteX6" fmla="*/ 0 w 5334000"/>
              <a:gd name="connsiteY6" fmla="*/ 0 h 208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34000" h="2082800">
                <a:moveTo>
                  <a:pt x="0" y="0"/>
                </a:moveTo>
                <a:lnTo>
                  <a:pt x="5334000" y="0"/>
                </a:lnTo>
                <a:lnTo>
                  <a:pt x="5334000" y="1879600"/>
                </a:lnTo>
                <a:cubicBezTo>
                  <a:pt x="5334000" y="1991824"/>
                  <a:pt x="5243024" y="2082800"/>
                  <a:pt x="5130800" y="2082800"/>
                </a:cubicBezTo>
                <a:lnTo>
                  <a:pt x="203200" y="2082800"/>
                </a:lnTo>
                <a:cubicBezTo>
                  <a:pt x="90976" y="2082800"/>
                  <a:pt x="0" y="1991824"/>
                  <a:pt x="0" y="1879600"/>
                </a:cubicBez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1" hasCustomPrompt="1"/>
            <p:custDataLst>
              <p:tags r:id="rId7"/>
            </p:custDataLst>
          </p:nvPr>
        </p:nvSpPr>
        <p:spPr>
          <a:xfrm>
            <a:off x="609600" y="1524000"/>
            <a:ext cx="5334000" cy="2641600"/>
          </a:xfrm>
          <a:custGeom>
            <a:avLst/>
            <a:gdLst>
              <a:gd name="connisteX0" fmla="*/ 0 w 5334000"/>
              <a:gd name="connsiteY0" fmla="*/ 203200 h 2641600"/>
              <a:gd name="connisteX1" fmla="*/ 203200 w 5334000"/>
              <a:gd name="connsiteY1" fmla="*/ 0 h 2641600"/>
              <a:gd name="connisteX2" fmla="*/ 5130800 w 5334000"/>
              <a:gd name="connsiteY2" fmla="*/ 0 h 2641600"/>
              <a:gd name="connisteX3" fmla="*/ 5334000 w 5334000"/>
              <a:gd name="connsiteY3" fmla="*/ 203200 h 2641600"/>
              <a:gd name="connisteX4" fmla="*/ 5334000 w 5334000"/>
              <a:gd name="connsiteY4" fmla="*/ 2641600 h 2641600"/>
              <a:gd name="connisteX5" fmla="*/ 0 w 5334000"/>
              <a:gd name="connsiteY5" fmla="*/ 2641600 h 2641600"/>
              <a:gd name="connisteX6" fmla="*/ 0 w 5334000"/>
              <a:gd name="connsiteY6" fmla="*/ 20320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34000" h="2641600">
                <a:moveTo>
                  <a:pt x="0" y="203200"/>
                </a:moveTo>
                <a:cubicBezTo>
                  <a:pt x="0" y="90976"/>
                  <a:pt x="90976" y="0"/>
                  <a:pt x="203200" y="0"/>
                </a:cubicBezTo>
                <a:lnTo>
                  <a:pt x="5130800" y="0"/>
                </a:lnTo>
                <a:cubicBezTo>
                  <a:pt x="5243024" y="0"/>
                  <a:pt x="5334000" y="90976"/>
                  <a:pt x="5334000" y="203200"/>
                </a:cubicBezTo>
                <a:lnTo>
                  <a:pt x="5334000" y="2641600"/>
                </a:lnTo>
                <a:lnTo>
                  <a:pt x="0" y="26416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914400" y="44704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914400" y="5029200"/>
            <a:ext cx="4724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2" hasCustomPrompt="1"/>
            <p:custDataLst>
              <p:tags r:id="rId10"/>
            </p:custDataLst>
          </p:nvPr>
        </p:nvSpPr>
        <p:spPr>
          <a:xfrm>
            <a:off x="6248400" y="4165600"/>
            <a:ext cx="5334000" cy="2082800"/>
          </a:xfrm>
          <a:custGeom>
            <a:avLst/>
            <a:gdLst>
              <a:gd name="connisteX0" fmla="*/ 0 w 5334000"/>
              <a:gd name="connsiteY0" fmla="*/ 0 h 2082800"/>
              <a:gd name="connisteX1" fmla="*/ 5334000 w 5334000"/>
              <a:gd name="connsiteY1" fmla="*/ 0 h 2082800"/>
              <a:gd name="connisteX2" fmla="*/ 5334000 w 5334000"/>
              <a:gd name="connsiteY2" fmla="*/ 1879600 h 2082800"/>
              <a:gd name="connisteX3" fmla="*/ 5130800 w 5334000"/>
              <a:gd name="connsiteY3" fmla="*/ 2082800 h 2082800"/>
              <a:gd name="connisteX4" fmla="*/ 203200 w 5334000"/>
              <a:gd name="connsiteY4" fmla="*/ 2082800 h 2082800"/>
              <a:gd name="connisteX5" fmla="*/ 0 w 5334000"/>
              <a:gd name="connsiteY5" fmla="*/ 1879600 h 2082800"/>
              <a:gd name="connisteX6" fmla="*/ 0 w 5334000"/>
              <a:gd name="connsiteY6" fmla="*/ 0 h 208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34000" h="2082800">
                <a:moveTo>
                  <a:pt x="0" y="0"/>
                </a:moveTo>
                <a:lnTo>
                  <a:pt x="5334000" y="0"/>
                </a:lnTo>
                <a:lnTo>
                  <a:pt x="5334000" y="1879600"/>
                </a:lnTo>
                <a:cubicBezTo>
                  <a:pt x="5334000" y="1991824"/>
                  <a:pt x="5243024" y="2082800"/>
                  <a:pt x="5130800" y="2082800"/>
                </a:cubicBezTo>
                <a:lnTo>
                  <a:pt x="203200" y="2082800"/>
                </a:lnTo>
                <a:cubicBezTo>
                  <a:pt x="90976" y="2082800"/>
                  <a:pt x="0" y="1991824"/>
                  <a:pt x="0" y="1879600"/>
                </a:cubicBez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3" hasCustomPrompt="1"/>
            <p:custDataLst>
              <p:tags r:id="rId11"/>
            </p:custDataLst>
          </p:nvPr>
        </p:nvSpPr>
        <p:spPr>
          <a:xfrm>
            <a:off x="6248400" y="1524000"/>
            <a:ext cx="5334000" cy="2641600"/>
          </a:xfrm>
          <a:custGeom>
            <a:avLst/>
            <a:gdLst>
              <a:gd name="connisteX0" fmla="*/ 0 w 5334000"/>
              <a:gd name="connsiteY0" fmla="*/ 203200 h 2641600"/>
              <a:gd name="connisteX1" fmla="*/ 203200 w 5334000"/>
              <a:gd name="connsiteY1" fmla="*/ 0 h 2641600"/>
              <a:gd name="connisteX2" fmla="*/ 5130800 w 5334000"/>
              <a:gd name="connsiteY2" fmla="*/ 0 h 2641600"/>
              <a:gd name="connisteX3" fmla="*/ 5334000 w 5334000"/>
              <a:gd name="connsiteY3" fmla="*/ 203200 h 2641600"/>
              <a:gd name="connisteX4" fmla="*/ 5334000 w 5334000"/>
              <a:gd name="connsiteY4" fmla="*/ 2641600 h 2641600"/>
              <a:gd name="connisteX5" fmla="*/ 0 w 5334000"/>
              <a:gd name="connsiteY5" fmla="*/ 2641600 h 2641600"/>
              <a:gd name="connisteX6" fmla="*/ 0 w 5334000"/>
              <a:gd name="connsiteY6" fmla="*/ 20320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34000" h="2641600">
                <a:moveTo>
                  <a:pt x="0" y="203200"/>
                </a:moveTo>
                <a:cubicBezTo>
                  <a:pt x="0" y="90976"/>
                  <a:pt x="90976" y="0"/>
                  <a:pt x="203200" y="0"/>
                </a:cubicBezTo>
                <a:lnTo>
                  <a:pt x="5130800" y="0"/>
                </a:lnTo>
                <a:cubicBezTo>
                  <a:pt x="5243024" y="0"/>
                  <a:pt x="5334000" y="90976"/>
                  <a:pt x="5334000" y="203200"/>
                </a:cubicBezTo>
                <a:lnTo>
                  <a:pt x="5334000" y="2641600"/>
                </a:lnTo>
                <a:lnTo>
                  <a:pt x="0" y="26416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6553200" y="44704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89" hasCustomPrompt="1"/>
            <p:custDataLst>
              <p:tags r:id="rId13"/>
            </p:custDataLst>
          </p:nvPr>
        </p:nvSpPr>
        <p:spPr>
          <a:xfrm>
            <a:off x="6553200" y="5029200"/>
            <a:ext cx="4724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正文页-上标下内-装饰无-默认位置-并列-3_19_group1">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a:p>
            <a:fld id="{49AE70B2-8BF9-45C0-BB95-33D1B9D3A854}"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3" hasCustomPrompt="1"/>
            <p:custDataLst>
              <p:tags r:id="rId6"/>
            </p:custDataLst>
          </p:nvPr>
        </p:nvSpPr>
        <p:spPr>
          <a:xfrm>
            <a:off x="609600" y="17018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2" hasCustomPrompt="1"/>
            <p:custDataLst>
              <p:tags r:id="rId7"/>
            </p:custDataLst>
          </p:nvPr>
        </p:nvSpPr>
        <p:spPr>
          <a:xfrm>
            <a:off x="822960" y="1915160"/>
            <a:ext cx="487680" cy="48768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1778000" y="1600200"/>
            <a:ext cx="980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1778000" y="2108200"/>
            <a:ext cx="9804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5" hasCustomPrompt="1"/>
            <p:custDataLst>
              <p:tags r:id="rId10"/>
            </p:custDataLst>
          </p:nvPr>
        </p:nvSpPr>
        <p:spPr>
          <a:xfrm>
            <a:off x="609600" y="34290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4" hasCustomPrompt="1"/>
            <p:custDataLst>
              <p:tags r:id="rId11"/>
            </p:custDataLst>
          </p:nvPr>
        </p:nvSpPr>
        <p:spPr>
          <a:xfrm>
            <a:off x="822960" y="3642360"/>
            <a:ext cx="487680" cy="48768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1778000" y="3327400"/>
            <a:ext cx="980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89" hasCustomPrompt="1"/>
            <p:custDataLst>
              <p:tags r:id="rId13"/>
            </p:custDataLst>
          </p:nvPr>
        </p:nvSpPr>
        <p:spPr>
          <a:xfrm>
            <a:off x="1778000" y="3835400"/>
            <a:ext cx="9804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装饰  9"/>
          <p:cNvSpPr>
            <a:spLocks noGrp="1"/>
          </p:cNvSpPr>
          <p:nvPr>
            <p:ph type="body" idx="16397" hasCustomPrompt="1"/>
            <p:custDataLst>
              <p:tags r:id="rId14"/>
            </p:custDataLst>
          </p:nvPr>
        </p:nvSpPr>
        <p:spPr>
          <a:xfrm>
            <a:off x="609600" y="51562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图片占位符 20"/>
          <p:cNvSpPr>
            <a:spLocks noGrp="1"/>
          </p:cNvSpPr>
          <p:nvPr>
            <p:ph type="pic" idx="16396" hasCustomPrompt="1"/>
            <p:custDataLst>
              <p:tags r:id="rId15"/>
            </p:custDataLst>
          </p:nvPr>
        </p:nvSpPr>
        <p:spPr>
          <a:xfrm>
            <a:off x="822960" y="5369560"/>
            <a:ext cx="487680" cy="48768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2" name="文本占位符 21"/>
          <p:cNvSpPr>
            <a:spLocks noGrp="1"/>
          </p:cNvSpPr>
          <p:nvPr>
            <p:ph type="body" idx="16390" hasCustomPrompt="1"/>
            <p:custDataLst>
              <p:tags r:id="rId16"/>
            </p:custDataLst>
          </p:nvPr>
        </p:nvSpPr>
        <p:spPr>
          <a:xfrm>
            <a:off x="1778000" y="5054600"/>
            <a:ext cx="980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3" name="文本占位符 22"/>
          <p:cNvSpPr>
            <a:spLocks noGrp="1"/>
          </p:cNvSpPr>
          <p:nvPr>
            <p:ph type="body" idx="16391" hasCustomPrompt="1"/>
            <p:custDataLst>
              <p:tags r:id="rId17"/>
            </p:custDataLst>
          </p:nvPr>
        </p:nvSpPr>
        <p:spPr>
          <a:xfrm>
            <a:off x="1778000" y="5562600"/>
            <a:ext cx="9804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正文页-上标下内-装饰无-颜色错位-并列-2_11_group1">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a:p>
            <a:fld id="{49AE70B2-8BF9-45C0-BB95-33D1B9D3A854}"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0" hasCustomPrompt="1"/>
            <p:custDataLst>
              <p:tags r:id="rId6"/>
            </p:custDataLst>
          </p:nvPr>
        </p:nvSpPr>
        <p:spPr>
          <a:xfrm>
            <a:off x="4165600" y="1524000"/>
            <a:ext cx="7416800" cy="2209800"/>
          </a:xfrm>
          <a:custGeom>
            <a:avLst/>
            <a:gdLst>
              <a:gd name="connisteX0" fmla="*/ 0 w 7416800"/>
              <a:gd name="connsiteY0" fmla="*/ 0 h 2209800"/>
              <a:gd name="connisteX1" fmla="*/ 7213600 w 7416800"/>
              <a:gd name="connsiteY1" fmla="*/ 0 h 2209800"/>
              <a:gd name="connisteX2" fmla="*/ 7416800 w 7416800"/>
              <a:gd name="connsiteY2" fmla="*/ 203200 h 2209800"/>
              <a:gd name="connisteX3" fmla="*/ 7416800 w 7416800"/>
              <a:gd name="connsiteY3" fmla="*/ 2006600 h 2209800"/>
              <a:gd name="connisteX4" fmla="*/ 7213600 w 7416800"/>
              <a:gd name="connsiteY4" fmla="*/ 2209800 h 2209800"/>
              <a:gd name="connisteX5" fmla="*/ 0 w 7416800"/>
              <a:gd name="connsiteY5" fmla="*/ 2209800 h 2209800"/>
              <a:gd name="connisteX6" fmla="*/ 0 w 74168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7416800" h="2209800">
                <a:moveTo>
                  <a:pt x="0" y="0"/>
                </a:moveTo>
                <a:lnTo>
                  <a:pt x="7213600" y="0"/>
                </a:lnTo>
                <a:cubicBezTo>
                  <a:pt x="7325824" y="0"/>
                  <a:pt x="7416800" y="90976"/>
                  <a:pt x="7416800" y="203200"/>
                </a:cubicBezTo>
                <a:lnTo>
                  <a:pt x="7416800" y="2006600"/>
                </a:lnTo>
                <a:cubicBezTo>
                  <a:pt x="7416800" y="2118824"/>
                  <a:pt x="7325824" y="2209800"/>
                  <a:pt x="7213600" y="2209800"/>
                </a:cubicBezTo>
                <a:lnTo>
                  <a:pt x="0" y="2209800"/>
                </a:ln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1" hasCustomPrompt="1"/>
            <p:custDataLst>
              <p:tags r:id="rId7"/>
            </p:custDataLst>
          </p:nvPr>
        </p:nvSpPr>
        <p:spPr>
          <a:xfrm>
            <a:off x="609600" y="1524000"/>
            <a:ext cx="3556000" cy="2209800"/>
          </a:xfrm>
          <a:custGeom>
            <a:avLst/>
            <a:gdLst>
              <a:gd name="connisteX0" fmla="*/ 0 w 3556000"/>
              <a:gd name="connsiteY0" fmla="*/ 203200 h 2209800"/>
              <a:gd name="connisteX1" fmla="*/ 203200 w 3556000"/>
              <a:gd name="connsiteY1" fmla="*/ 0 h 2209800"/>
              <a:gd name="connisteX2" fmla="*/ 3556000 w 3556000"/>
              <a:gd name="connsiteY2" fmla="*/ 0 h 2209800"/>
              <a:gd name="connisteX3" fmla="*/ 3556000 w 3556000"/>
              <a:gd name="connsiteY3" fmla="*/ 2209800 h 2209800"/>
              <a:gd name="connisteX4" fmla="*/ 203200 w 3556000"/>
              <a:gd name="connsiteY4" fmla="*/ 2209800 h 2209800"/>
              <a:gd name="connisteX5" fmla="*/ 0 w 3556000"/>
              <a:gd name="connsiteY5" fmla="*/ 2006600 h 2209800"/>
              <a:gd name="connisteX6" fmla="*/ 0 w 3556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556000" h="2209800">
                <a:moveTo>
                  <a:pt x="0" y="203200"/>
                </a:moveTo>
                <a:cubicBezTo>
                  <a:pt x="0" y="90976"/>
                  <a:pt x="90976" y="0"/>
                  <a:pt x="203200" y="0"/>
                </a:cubicBezTo>
                <a:lnTo>
                  <a:pt x="3556000" y="0"/>
                </a:lnTo>
                <a:lnTo>
                  <a:pt x="3556000" y="2209800"/>
                </a:lnTo>
                <a:lnTo>
                  <a:pt x="203200" y="2209800"/>
                </a:lnTo>
                <a:cubicBezTo>
                  <a:pt x="90976" y="2209800"/>
                  <a:pt x="0" y="2118824"/>
                  <a:pt x="0" y="20066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4470400" y="1892300"/>
            <a:ext cx="6807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4470400" y="2451100"/>
            <a:ext cx="68072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2" hasCustomPrompt="1"/>
            <p:custDataLst>
              <p:tags r:id="rId10"/>
            </p:custDataLst>
          </p:nvPr>
        </p:nvSpPr>
        <p:spPr>
          <a:xfrm>
            <a:off x="4165600" y="4038600"/>
            <a:ext cx="7416800" cy="2209800"/>
          </a:xfrm>
          <a:custGeom>
            <a:avLst/>
            <a:gdLst>
              <a:gd name="connisteX0" fmla="*/ 0 w 7416800"/>
              <a:gd name="connsiteY0" fmla="*/ 0 h 2209800"/>
              <a:gd name="connisteX1" fmla="*/ 7213600 w 7416800"/>
              <a:gd name="connsiteY1" fmla="*/ 0 h 2209800"/>
              <a:gd name="connisteX2" fmla="*/ 7416800 w 7416800"/>
              <a:gd name="connsiteY2" fmla="*/ 203200 h 2209800"/>
              <a:gd name="connisteX3" fmla="*/ 7416800 w 7416800"/>
              <a:gd name="connsiteY3" fmla="*/ 2006600 h 2209800"/>
              <a:gd name="connisteX4" fmla="*/ 7213600 w 7416800"/>
              <a:gd name="connsiteY4" fmla="*/ 2209800 h 2209800"/>
              <a:gd name="connisteX5" fmla="*/ 0 w 7416800"/>
              <a:gd name="connsiteY5" fmla="*/ 2209800 h 2209800"/>
              <a:gd name="connisteX6" fmla="*/ 0 w 74168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7416800" h="2209800">
                <a:moveTo>
                  <a:pt x="0" y="0"/>
                </a:moveTo>
                <a:lnTo>
                  <a:pt x="7213600" y="0"/>
                </a:lnTo>
                <a:cubicBezTo>
                  <a:pt x="7325824" y="0"/>
                  <a:pt x="7416800" y="90976"/>
                  <a:pt x="7416800" y="203200"/>
                </a:cubicBezTo>
                <a:lnTo>
                  <a:pt x="7416800" y="2006600"/>
                </a:lnTo>
                <a:cubicBezTo>
                  <a:pt x="7416800" y="2118824"/>
                  <a:pt x="7325824" y="2209800"/>
                  <a:pt x="7213600" y="2209800"/>
                </a:cubicBezTo>
                <a:lnTo>
                  <a:pt x="0" y="2209800"/>
                </a:lnTo>
                <a:lnTo>
                  <a:pt x="0" y="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3" hasCustomPrompt="1"/>
            <p:custDataLst>
              <p:tags r:id="rId11"/>
            </p:custDataLst>
          </p:nvPr>
        </p:nvSpPr>
        <p:spPr>
          <a:xfrm>
            <a:off x="609600" y="4038600"/>
            <a:ext cx="3556000" cy="2209800"/>
          </a:xfrm>
          <a:custGeom>
            <a:avLst/>
            <a:gdLst>
              <a:gd name="connisteX0" fmla="*/ 0 w 3556000"/>
              <a:gd name="connsiteY0" fmla="*/ 203200 h 2209800"/>
              <a:gd name="connisteX1" fmla="*/ 203200 w 3556000"/>
              <a:gd name="connsiteY1" fmla="*/ 0 h 2209800"/>
              <a:gd name="connisteX2" fmla="*/ 3556000 w 3556000"/>
              <a:gd name="connsiteY2" fmla="*/ 0 h 2209800"/>
              <a:gd name="connisteX3" fmla="*/ 3556000 w 3556000"/>
              <a:gd name="connsiteY3" fmla="*/ 2209800 h 2209800"/>
              <a:gd name="connisteX4" fmla="*/ 203200 w 3556000"/>
              <a:gd name="connsiteY4" fmla="*/ 2209800 h 2209800"/>
              <a:gd name="connisteX5" fmla="*/ 0 w 3556000"/>
              <a:gd name="connsiteY5" fmla="*/ 2006600 h 2209800"/>
              <a:gd name="connisteX6" fmla="*/ 0 w 3556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556000" h="2209800">
                <a:moveTo>
                  <a:pt x="0" y="203200"/>
                </a:moveTo>
                <a:cubicBezTo>
                  <a:pt x="0" y="90976"/>
                  <a:pt x="90976" y="0"/>
                  <a:pt x="203200" y="0"/>
                </a:cubicBezTo>
                <a:lnTo>
                  <a:pt x="3556000" y="0"/>
                </a:lnTo>
                <a:lnTo>
                  <a:pt x="3556000" y="2209800"/>
                </a:lnTo>
                <a:lnTo>
                  <a:pt x="203200" y="2209800"/>
                </a:lnTo>
                <a:cubicBezTo>
                  <a:pt x="90976" y="2209800"/>
                  <a:pt x="0" y="2118824"/>
                  <a:pt x="0" y="20066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4470400" y="4406900"/>
            <a:ext cx="68072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89" hasCustomPrompt="1"/>
            <p:custDataLst>
              <p:tags r:id="rId13"/>
            </p:custDataLst>
          </p:nvPr>
        </p:nvSpPr>
        <p:spPr>
          <a:xfrm>
            <a:off x="4470400" y="4965700"/>
            <a:ext cx="6807200" cy="9144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正文页-上标下内-装饰右-默认位置-并列-27_11_group1">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a:p>
            <a:fld id="{49AE70B2-8BF9-45C0-BB95-33D1B9D3A854}"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2" hasCustomPrompt="1"/>
            <p:custDataLst>
              <p:tags r:id="rId6"/>
            </p:custDataLst>
          </p:nvPr>
        </p:nvSpPr>
        <p:spPr>
          <a:xfrm>
            <a:off x="609600" y="1905000"/>
            <a:ext cx="762000" cy="762000"/>
          </a:xfrm>
          <a:custGeom>
            <a:avLst/>
            <a:gdLst>
              <a:gd name="connisteX0" fmla="*/ 0 w 762000"/>
              <a:gd name="connsiteY0" fmla="*/ 203200 h 762000"/>
              <a:gd name="connisteX1" fmla="*/ 203200 w 762000"/>
              <a:gd name="connsiteY1" fmla="*/ 0 h 762000"/>
              <a:gd name="connisteX2" fmla="*/ 558800 w 762000"/>
              <a:gd name="connsiteY2" fmla="*/ 0 h 762000"/>
              <a:gd name="connisteX3" fmla="*/ 762000 w 762000"/>
              <a:gd name="connsiteY3" fmla="*/ 203200 h 762000"/>
              <a:gd name="connisteX4" fmla="*/ 762000 w 762000"/>
              <a:gd name="connsiteY4" fmla="*/ 558800 h 762000"/>
              <a:gd name="connisteX5" fmla="*/ 558800 w 762000"/>
              <a:gd name="connsiteY5" fmla="*/ 762000 h 762000"/>
              <a:gd name="connisteX6" fmla="*/ 203200 w 762000"/>
              <a:gd name="connsiteY6" fmla="*/ 762000 h 762000"/>
              <a:gd name="connisteX7" fmla="*/ 0 w 762000"/>
              <a:gd name="connsiteY7" fmla="*/ 558800 h 762000"/>
              <a:gd name="connisteX8" fmla="*/ 0 w 762000"/>
              <a:gd name="connsiteY8" fmla="*/ 2032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762000" h="762000">
                <a:moveTo>
                  <a:pt x="0" y="203200"/>
                </a:moveTo>
                <a:cubicBezTo>
                  <a:pt x="0" y="90976"/>
                  <a:pt x="90976" y="0"/>
                  <a:pt x="203200" y="0"/>
                </a:cubicBezTo>
                <a:lnTo>
                  <a:pt x="558800" y="0"/>
                </a:lnTo>
                <a:cubicBezTo>
                  <a:pt x="671024" y="0"/>
                  <a:pt x="762000" y="90976"/>
                  <a:pt x="762000" y="203200"/>
                </a:cubicBezTo>
                <a:lnTo>
                  <a:pt x="762000" y="558800"/>
                </a:lnTo>
                <a:cubicBezTo>
                  <a:pt x="762000" y="671024"/>
                  <a:pt x="671024" y="762000"/>
                  <a:pt x="558800" y="762000"/>
                </a:cubicBezTo>
                <a:lnTo>
                  <a:pt x="203200" y="762000"/>
                </a:lnTo>
                <a:cubicBezTo>
                  <a:pt x="90976" y="762000"/>
                  <a:pt x="0" y="671024"/>
                  <a:pt x="0" y="5588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8" hasCustomPrompt="1"/>
            <p:custDataLst>
              <p:tags r:id="rId7"/>
            </p:custDataLst>
          </p:nvPr>
        </p:nvSpPr>
        <p:spPr>
          <a:xfrm>
            <a:off x="781050" y="2108200"/>
            <a:ext cx="419100" cy="355600"/>
          </a:xfrm>
          <a:noFill/>
        </p:spPr>
        <p:txBody>
          <a:bodyPr wrap="none" lIns="0" tIns="0" rIns="0" bIns="0" anchor="ctr">
            <a:noAutofit/>
          </a:bodyPr>
          <a:lstStyle>
            <a:lvl1pPr marL="0" indent="0" algn="ctr">
              <a:lnSpc>
                <a:spcPct val="109000"/>
              </a:lnSpc>
              <a:spcBef>
                <a:spcPct val="0"/>
              </a:spcBef>
              <a:spcAft>
                <a:spcPct val="0"/>
              </a:spcAft>
              <a:buNone/>
              <a:defRPr sz="2800" b="0" spc="0">
                <a:solidFill>
                  <a:srgbClr val="FFFFFF"/>
                </a:solidFill>
              </a:defRPr>
            </a:lvl1pPr>
          </a:lstStyle>
          <a:p>
            <a:pPr lvl="0"/>
            <a:r>
              <a:rPr lang="zh-CN" altLang="en-US" smtClean="0"/>
              <a:t>01</a:t>
            </a:r>
            <a:endParaRPr lang="zh-CN" altLang="en-US" smtClean="0"/>
          </a:p>
        </p:txBody>
      </p:sp>
      <p:sp>
        <p:nvSpPr>
          <p:cNvPr id="14" name="文本占位符 13"/>
          <p:cNvSpPr>
            <a:spLocks noGrp="1"/>
          </p:cNvSpPr>
          <p:nvPr>
            <p:ph type="body" idx="16386" hasCustomPrompt="1"/>
            <p:custDataLst>
              <p:tags r:id="rId8"/>
            </p:custDataLst>
          </p:nvPr>
        </p:nvSpPr>
        <p:spPr>
          <a:xfrm>
            <a:off x="1574800" y="1905000"/>
            <a:ext cx="10007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1574800" y="2362200"/>
            <a:ext cx="10007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3" hasCustomPrompt="1"/>
            <p:custDataLst>
              <p:tags r:id="rId10"/>
            </p:custDataLst>
          </p:nvPr>
        </p:nvSpPr>
        <p:spPr>
          <a:xfrm>
            <a:off x="609600" y="4191000"/>
            <a:ext cx="762000" cy="762000"/>
          </a:xfrm>
          <a:custGeom>
            <a:avLst/>
            <a:gdLst>
              <a:gd name="connisteX0" fmla="*/ 0 w 762000"/>
              <a:gd name="connsiteY0" fmla="*/ 203200 h 762000"/>
              <a:gd name="connisteX1" fmla="*/ 203200 w 762000"/>
              <a:gd name="connsiteY1" fmla="*/ 0 h 762000"/>
              <a:gd name="connisteX2" fmla="*/ 558800 w 762000"/>
              <a:gd name="connsiteY2" fmla="*/ 0 h 762000"/>
              <a:gd name="connisteX3" fmla="*/ 762000 w 762000"/>
              <a:gd name="connsiteY3" fmla="*/ 203200 h 762000"/>
              <a:gd name="connisteX4" fmla="*/ 762000 w 762000"/>
              <a:gd name="connsiteY4" fmla="*/ 558800 h 762000"/>
              <a:gd name="connisteX5" fmla="*/ 558800 w 762000"/>
              <a:gd name="connsiteY5" fmla="*/ 762000 h 762000"/>
              <a:gd name="connisteX6" fmla="*/ 203200 w 762000"/>
              <a:gd name="connsiteY6" fmla="*/ 762000 h 762000"/>
              <a:gd name="connisteX7" fmla="*/ 0 w 762000"/>
              <a:gd name="connsiteY7" fmla="*/ 558800 h 762000"/>
              <a:gd name="connisteX8" fmla="*/ 0 w 762000"/>
              <a:gd name="connsiteY8" fmla="*/ 2032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762000" h="762000">
                <a:moveTo>
                  <a:pt x="0" y="203200"/>
                </a:moveTo>
                <a:cubicBezTo>
                  <a:pt x="0" y="90976"/>
                  <a:pt x="90976" y="0"/>
                  <a:pt x="203200" y="0"/>
                </a:cubicBezTo>
                <a:lnTo>
                  <a:pt x="558800" y="0"/>
                </a:lnTo>
                <a:cubicBezTo>
                  <a:pt x="671024" y="0"/>
                  <a:pt x="762000" y="90976"/>
                  <a:pt x="762000" y="203200"/>
                </a:cubicBezTo>
                <a:lnTo>
                  <a:pt x="762000" y="558800"/>
                </a:lnTo>
                <a:cubicBezTo>
                  <a:pt x="762000" y="671024"/>
                  <a:pt x="671024" y="762000"/>
                  <a:pt x="558800" y="762000"/>
                </a:cubicBezTo>
                <a:lnTo>
                  <a:pt x="203200" y="762000"/>
                </a:lnTo>
                <a:cubicBezTo>
                  <a:pt x="90976" y="762000"/>
                  <a:pt x="0" y="671024"/>
                  <a:pt x="0" y="5588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91" hasCustomPrompt="1"/>
            <p:custDataLst>
              <p:tags r:id="rId11"/>
            </p:custDataLst>
          </p:nvPr>
        </p:nvSpPr>
        <p:spPr>
          <a:xfrm>
            <a:off x="781050" y="4394200"/>
            <a:ext cx="419100" cy="355600"/>
          </a:xfrm>
          <a:noFill/>
        </p:spPr>
        <p:txBody>
          <a:bodyPr wrap="none" lIns="0" tIns="0" rIns="0" bIns="0" anchor="ctr">
            <a:noAutofit/>
          </a:bodyPr>
          <a:lstStyle>
            <a:lvl1pPr marL="0" indent="0" algn="ctr">
              <a:lnSpc>
                <a:spcPct val="109000"/>
              </a:lnSpc>
              <a:spcBef>
                <a:spcPct val="0"/>
              </a:spcBef>
              <a:spcAft>
                <a:spcPct val="0"/>
              </a:spcAft>
              <a:buNone/>
              <a:defRPr sz="2800" b="0" spc="0">
                <a:solidFill>
                  <a:srgbClr val="FFFFFF"/>
                </a:solidFill>
              </a:defRPr>
            </a:lvl1pPr>
          </a:lstStyle>
          <a:p>
            <a:pPr lvl="0"/>
            <a:r>
              <a:rPr lang="zh-CN" altLang="en-US" smtClean="0"/>
              <a:t>02</a:t>
            </a:r>
            <a:endParaRPr lang="zh-CN" altLang="en-US" smtClean="0"/>
          </a:p>
        </p:txBody>
      </p:sp>
      <p:sp>
        <p:nvSpPr>
          <p:cNvPr id="18" name="文本占位符 17"/>
          <p:cNvSpPr>
            <a:spLocks noGrp="1"/>
          </p:cNvSpPr>
          <p:nvPr>
            <p:ph type="body" idx="16389" hasCustomPrompt="1"/>
            <p:custDataLst>
              <p:tags r:id="rId12"/>
            </p:custDataLst>
          </p:nvPr>
        </p:nvSpPr>
        <p:spPr>
          <a:xfrm>
            <a:off x="1574800" y="4191000"/>
            <a:ext cx="10007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90" hasCustomPrompt="1"/>
            <p:custDataLst>
              <p:tags r:id="rId13"/>
            </p:custDataLst>
          </p:nvPr>
        </p:nvSpPr>
        <p:spPr>
          <a:xfrm>
            <a:off x="1574800" y="4648200"/>
            <a:ext cx="10007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正文页-61_9">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a:p>
            <a:fld id="{49AE70B2-8BF9-45C0-BB95-33D1B9D3A854}"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5842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7518400" y="1524000"/>
            <a:ext cx="4038600" cy="4724400"/>
          </a:xfrm>
          <a:custGeom>
            <a:avLst/>
            <a:gdLst>
              <a:gd name="connisteX0" fmla="*/ 0 w 4038600"/>
              <a:gd name="connsiteY0" fmla="*/ 0 h 4724400"/>
              <a:gd name="connisteX1" fmla="*/ 3835400 w 4038600"/>
              <a:gd name="connsiteY1" fmla="*/ 0 h 4724400"/>
              <a:gd name="connisteX2" fmla="*/ 4038600 w 4038600"/>
              <a:gd name="connsiteY2" fmla="*/ 203200 h 4724400"/>
              <a:gd name="connisteX3" fmla="*/ 4038600 w 4038600"/>
              <a:gd name="connsiteY3" fmla="*/ 4521200 h 4724400"/>
              <a:gd name="connisteX4" fmla="*/ 3835400 w 4038600"/>
              <a:gd name="connsiteY4" fmla="*/ 4724400 h 4724400"/>
              <a:gd name="connisteX5" fmla="*/ 0 w 4038600"/>
              <a:gd name="connsiteY5" fmla="*/ 4724400 h 4724400"/>
              <a:gd name="connisteX6" fmla="*/ 0 w 4038600"/>
              <a:gd name="connsiteY6" fmla="*/ 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4038600" h="4724400">
                <a:moveTo>
                  <a:pt x="0" y="0"/>
                </a:moveTo>
                <a:lnTo>
                  <a:pt x="3835400" y="0"/>
                </a:lnTo>
                <a:cubicBezTo>
                  <a:pt x="3947624" y="0"/>
                  <a:pt x="4038600" y="90976"/>
                  <a:pt x="4038600" y="203200"/>
                </a:cubicBezTo>
                <a:lnTo>
                  <a:pt x="4038600" y="4521200"/>
                </a:lnTo>
                <a:cubicBezTo>
                  <a:pt x="4038600" y="4633424"/>
                  <a:pt x="3947624" y="4724400"/>
                  <a:pt x="3835400" y="4724400"/>
                </a:cubicBezTo>
                <a:lnTo>
                  <a:pt x="0" y="4724400"/>
                </a:lnTo>
                <a:lnTo>
                  <a:pt x="0" y="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89" hasCustomPrompt="1"/>
            <p:custDataLst>
              <p:tags r:id="rId7"/>
            </p:custDataLst>
          </p:nvPr>
        </p:nvSpPr>
        <p:spPr>
          <a:xfrm>
            <a:off x="584200" y="1524000"/>
            <a:ext cx="6934200" cy="4724400"/>
          </a:xfrm>
          <a:custGeom>
            <a:avLst/>
            <a:gdLst>
              <a:gd name="connisteX0" fmla="*/ 0 w 6934200"/>
              <a:gd name="connsiteY0" fmla="*/ 203200 h 4724400"/>
              <a:gd name="connisteX1" fmla="*/ 203200 w 6934200"/>
              <a:gd name="connsiteY1" fmla="*/ 0 h 4724400"/>
              <a:gd name="connisteX2" fmla="*/ 6934200 w 6934200"/>
              <a:gd name="connsiteY2" fmla="*/ 0 h 4724400"/>
              <a:gd name="connisteX3" fmla="*/ 6934200 w 6934200"/>
              <a:gd name="connsiteY3" fmla="*/ 4724400 h 4724400"/>
              <a:gd name="connisteX4" fmla="*/ 203200 w 6934200"/>
              <a:gd name="connsiteY4" fmla="*/ 4724400 h 4724400"/>
              <a:gd name="connisteX5" fmla="*/ 0 w 6934200"/>
              <a:gd name="connsiteY5" fmla="*/ 4521200 h 4724400"/>
              <a:gd name="connisteX6" fmla="*/ 0 w 6934200"/>
              <a:gd name="connsiteY6"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6934200" h="4724400">
                <a:moveTo>
                  <a:pt x="0" y="203200"/>
                </a:moveTo>
                <a:cubicBezTo>
                  <a:pt x="0" y="90976"/>
                  <a:pt x="90976" y="0"/>
                  <a:pt x="203200" y="0"/>
                </a:cubicBezTo>
                <a:lnTo>
                  <a:pt x="6934200" y="0"/>
                </a:lnTo>
                <a:lnTo>
                  <a:pt x="6934200" y="4724400"/>
                </a:lnTo>
                <a:lnTo>
                  <a:pt x="203200" y="4724400"/>
                </a:lnTo>
                <a:cubicBezTo>
                  <a:pt x="90976" y="4724400"/>
                  <a:pt x="0" y="4633424"/>
                  <a:pt x="0" y="45212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1041400" y="2844800"/>
            <a:ext cx="60198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1041400" y="3403600"/>
            <a:ext cx="6019800" cy="15240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正文页-10012_4">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a:p>
            <a:fld id="{49AE70B2-8BF9-45C0-BB95-33D1B9D3A854}"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609600" y="1524000"/>
            <a:ext cx="5486400" cy="4724400"/>
          </a:xfrm>
          <a:custGeom>
            <a:avLst/>
            <a:gdLst>
              <a:gd name="connisteX0" fmla="*/ 0 w 5486400"/>
              <a:gd name="connsiteY0" fmla="*/ 203200 h 4724400"/>
              <a:gd name="connisteX1" fmla="*/ 203200 w 5486400"/>
              <a:gd name="connsiteY1" fmla="*/ 0 h 4724400"/>
              <a:gd name="connisteX2" fmla="*/ 5283200 w 5486400"/>
              <a:gd name="connsiteY2" fmla="*/ 0 h 4724400"/>
              <a:gd name="connisteX3" fmla="*/ 5486400 w 5486400"/>
              <a:gd name="connsiteY3" fmla="*/ 203200 h 4724400"/>
              <a:gd name="connisteX4" fmla="*/ 5486400 w 5486400"/>
              <a:gd name="connsiteY4" fmla="*/ 4521200 h 4724400"/>
              <a:gd name="connisteX5" fmla="*/ 5283200 w 5486400"/>
              <a:gd name="connsiteY5" fmla="*/ 4724400 h 4724400"/>
              <a:gd name="connisteX6" fmla="*/ 203200 w 5486400"/>
              <a:gd name="connsiteY6" fmla="*/ 4724400 h 4724400"/>
              <a:gd name="connisteX7" fmla="*/ 0 w 5486400"/>
              <a:gd name="connsiteY7" fmla="*/ 4521200 h 4724400"/>
              <a:gd name="connisteX8" fmla="*/ 0 w 54864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486400" h="4724400">
                <a:moveTo>
                  <a:pt x="0" y="203200"/>
                </a:moveTo>
                <a:cubicBezTo>
                  <a:pt x="0" y="90976"/>
                  <a:pt x="90976" y="0"/>
                  <a:pt x="203200" y="0"/>
                </a:cubicBezTo>
                <a:lnTo>
                  <a:pt x="5283200" y="0"/>
                </a:lnTo>
                <a:cubicBezTo>
                  <a:pt x="5395424" y="0"/>
                  <a:pt x="5486400" y="90976"/>
                  <a:pt x="5486400" y="203200"/>
                </a:cubicBezTo>
                <a:lnTo>
                  <a:pt x="5486400" y="4521200"/>
                </a:lnTo>
                <a:cubicBezTo>
                  <a:pt x="5486400" y="4633424"/>
                  <a:pt x="5395424" y="4724400"/>
                  <a:pt x="5283200" y="4724400"/>
                </a:cubicBezTo>
                <a:lnTo>
                  <a:pt x="203200" y="4724400"/>
                </a:lnTo>
                <a:cubicBezTo>
                  <a:pt x="90976" y="4724400"/>
                  <a:pt x="0" y="4633424"/>
                  <a:pt x="0" y="452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6553200" y="2387600"/>
            <a:ext cx="5029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6553200" y="2946400"/>
            <a:ext cx="5029200" cy="2438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正文页-63_2">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a:p>
            <a:fld id="{49AE70B2-8BF9-45C0-BB95-33D1B9D3A854}"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0038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7" hasCustomPrompt="1"/>
            <p:custDataLst>
              <p:tags r:id="rId6"/>
            </p:custDataLst>
          </p:nvPr>
        </p:nvSpPr>
        <p:spPr>
          <a:xfrm>
            <a:off x="609600" y="609600"/>
            <a:ext cx="10972800" cy="3860800"/>
          </a:xfrm>
          <a:custGeom>
            <a:avLst/>
            <a:gdLst>
              <a:gd name="connisteX0" fmla="*/ 0 w 10972800"/>
              <a:gd name="connsiteY0" fmla="*/ 203200 h 3860800"/>
              <a:gd name="connisteX1" fmla="*/ 203200 w 10972800"/>
              <a:gd name="connsiteY1" fmla="*/ 0 h 3860800"/>
              <a:gd name="connisteX2" fmla="*/ 10769600 w 10972800"/>
              <a:gd name="connsiteY2" fmla="*/ 0 h 3860800"/>
              <a:gd name="connisteX3" fmla="*/ 10972800 w 10972800"/>
              <a:gd name="connsiteY3" fmla="*/ 203200 h 3860800"/>
              <a:gd name="connisteX4" fmla="*/ 10972800 w 10972800"/>
              <a:gd name="connsiteY4" fmla="*/ 3657600 h 3860800"/>
              <a:gd name="connisteX5" fmla="*/ 10769600 w 10972800"/>
              <a:gd name="connsiteY5" fmla="*/ 3860800 h 3860800"/>
              <a:gd name="connisteX6" fmla="*/ 203200 w 10972800"/>
              <a:gd name="connsiteY6" fmla="*/ 3860800 h 3860800"/>
              <a:gd name="connisteX7" fmla="*/ 0 w 10972800"/>
              <a:gd name="connsiteY7" fmla="*/ 3657600 h 3860800"/>
              <a:gd name="connisteX8" fmla="*/ 0 w 10972800"/>
              <a:gd name="connsiteY8" fmla="*/ 203200 h 3860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3860800">
                <a:moveTo>
                  <a:pt x="0" y="203200"/>
                </a:moveTo>
                <a:cubicBezTo>
                  <a:pt x="0" y="90976"/>
                  <a:pt x="90976" y="0"/>
                  <a:pt x="203200" y="0"/>
                </a:cubicBezTo>
                <a:lnTo>
                  <a:pt x="10769600" y="0"/>
                </a:lnTo>
                <a:cubicBezTo>
                  <a:pt x="10881824" y="0"/>
                  <a:pt x="10972800" y="90976"/>
                  <a:pt x="10972800" y="203200"/>
                </a:cubicBezTo>
                <a:lnTo>
                  <a:pt x="10972800" y="3657600"/>
                </a:lnTo>
                <a:cubicBezTo>
                  <a:pt x="10972800" y="3769824"/>
                  <a:pt x="10881824" y="3860800"/>
                  <a:pt x="10769600" y="3860800"/>
                </a:cubicBezTo>
                <a:lnTo>
                  <a:pt x="203200" y="3860800"/>
                </a:lnTo>
                <a:cubicBezTo>
                  <a:pt x="90976" y="3860800"/>
                  <a:pt x="0" y="3769824"/>
                  <a:pt x="0" y="3657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4648200" y="5359400"/>
            <a:ext cx="6934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正文页-10014_11">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a:p>
            <a:fld id="{49AE70B2-8BF9-45C0-BB95-33D1B9D3A854}"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90" hasCustomPrompt="1"/>
            <p:custDataLst>
              <p:tags r:id="rId6"/>
            </p:custDataLst>
          </p:nvPr>
        </p:nvSpPr>
        <p:spPr>
          <a:xfrm>
            <a:off x="609600" y="1524000"/>
            <a:ext cx="5588000" cy="2209800"/>
          </a:xfrm>
          <a:custGeom>
            <a:avLst/>
            <a:gdLst>
              <a:gd name="connisteX0" fmla="*/ 0 w 5588000"/>
              <a:gd name="connsiteY0" fmla="*/ 203200 h 2209800"/>
              <a:gd name="connisteX1" fmla="*/ 203200 w 5588000"/>
              <a:gd name="connsiteY1" fmla="*/ 0 h 2209800"/>
              <a:gd name="connisteX2" fmla="*/ 5384800 w 5588000"/>
              <a:gd name="connsiteY2" fmla="*/ 0 h 2209800"/>
              <a:gd name="connisteX3" fmla="*/ 5588000 w 5588000"/>
              <a:gd name="connsiteY3" fmla="*/ 203200 h 2209800"/>
              <a:gd name="connisteX4" fmla="*/ 5588000 w 5588000"/>
              <a:gd name="connsiteY4" fmla="*/ 2006600 h 2209800"/>
              <a:gd name="connisteX5" fmla="*/ 5384800 w 5588000"/>
              <a:gd name="connsiteY5" fmla="*/ 2209800 h 2209800"/>
              <a:gd name="connisteX6" fmla="*/ 203200 w 5588000"/>
              <a:gd name="connsiteY6" fmla="*/ 2209800 h 2209800"/>
              <a:gd name="connisteX7" fmla="*/ 0 w 5588000"/>
              <a:gd name="connsiteY7" fmla="*/ 2006600 h 2209800"/>
              <a:gd name="connisteX8" fmla="*/ 0 w 5588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588000" h="2209800">
                <a:moveTo>
                  <a:pt x="0" y="203200"/>
                </a:moveTo>
                <a:cubicBezTo>
                  <a:pt x="0" y="90976"/>
                  <a:pt x="90976" y="0"/>
                  <a:pt x="203200" y="0"/>
                </a:cubicBezTo>
                <a:lnTo>
                  <a:pt x="5384800" y="0"/>
                </a:lnTo>
                <a:cubicBezTo>
                  <a:pt x="5497024" y="0"/>
                  <a:pt x="5588000" y="90976"/>
                  <a:pt x="5588000" y="203200"/>
                </a:cubicBezTo>
                <a:lnTo>
                  <a:pt x="5588000" y="2006600"/>
                </a:lnTo>
                <a:cubicBezTo>
                  <a:pt x="5588000" y="2118824"/>
                  <a:pt x="5497024" y="2209800"/>
                  <a:pt x="5384800" y="2209800"/>
                </a:cubicBezTo>
                <a:lnTo>
                  <a:pt x="203200" y="2209800"/>
                </a:lnTo>
                <a:cubicBezTo>
                  <a:pt x="90976" y="2209800"/>
                  <a:pt x="0" y="2118824"/>
                  <a:pt x="0" y="2006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6502400" y="1587500"/>
            <a:ext cx="5080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6502400" y="2146300"/>
            <a:ext cx="50800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内容占位符 14"/>
          <p:cNvSpPr>
            <a:spLocks noGrp="1"/>
          </p:cNvSpPr>
          <p:nvPr>
            <p:ph idx="16391" hasCustomPrompt="1"/>
            <p:custDataLst>
              <p:tags r:id="rId9"/>
            </p:custDataLst>
          </p:nvPr>
        </p:nvSpPr>
        <p:spPr>
          <a:xfrm>
            <a:off x="609600" y="4038600"/>
            <a:ext cx="5588000" cy="2209800"/>
          </a:xfrm>
          <a:custGeom>
            <a:avLst/>
            <a:gdLst>
              <a:gd name="connisteX0" fmla="*/ 0 w 5588000"/>
              <a:gd name="connsiteY0" fmla="*/ 203200 h 2209800"/>
              <a:gd name="connisteX1" fmla="*/ 203200 w 5588000"/>
              <a:gd name="connsiteY1" fmla="*/ 0 h 2209800"/>
              <a:gd name="connisteX2" fmla="*/ 5384800 w 5588000"/>
              <a:gd name="connsiteY2" fmla="*/ 0 h 2209800"/>
              <a:gd name="connisteX3" fmla="*/ 5588000 w 5588000"/>
              <a:gd name="connsiteY3" fmla="*/ 203200 h 2209800"/>
              <a:gd name="connisteX4" fmla="*/ 5588000 w 5588000"/>
              <a:gd name="connsiteY4" fmla="*/ 2006600 h 2209800"/>
              <a:gd name="connisteX5" fmla="*/ 5384800 w 5588000"/>
              <a:gd name="connsiteY5" fmla="*/ 2209800 h 2209800"/>
              <a:gd name="connisteX6" fmla="*/ 203200 w 5588000"/>
              <a:gd name="connsiteY6" fmla="*/ 2209800 h 2209800"/>
              <a:gd name="connisteX7" fmla="*/ 0 w 5588000"/>
              <a:gd name="connsiteY7" fmla="*/ 2006600 h 2209800"/>
              <a:gd name="connisteX8" fmla="*/ 0 w 5588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588000" h="2209800">
                <a:moveTo>
                  <a:pt x="0" y="203200"/>
                </a:moveTo>
                <a:cubicBezTo>
                  <a:pt x="0" y="90976"/>
                  <a:pt x="90976" y="0"/>
                  <a:pt x="203200" y="0"/>
                </a:cubicBezTo>
                <a:lnTo>
                  <a:pt x="5384800" y="0"/>
                </a:lnTo>
                <a:cubicBezTo>
                  <a:pt x="5497024" y="0"/>
                  <a:pt x="5588000" y="90976"/>
                  <a:pt x="5588000" y="203200"/>
                </a:cubicBezTo>
                <a:lnTo>
                  <a:pt x="5588000" y="2006600"/>
                </a:lnTo>
                <a:cubicBezTo>
                  <a:pt x="5588000" y="2118824"/>
                  <a:pt x="5497024" y="2209800"/>
                  <a:pt x="5384800" y="2209800"/>
                </a:cubicBezTo>
                <a:lnTo>
                  <a:pt x="203200" y="2209800"/>
                </a:lnTo>
                <a:cubicBezTo>
                  <a:pt x="90976" y="2209800"/>
                  <a:pt x="0" y="2118824"/>
                  <a:pt x="0" y="2006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文本占位符 15"/>
          <p:cNvSpPr>
            <a:spLocks noGrp="1"/>
          </p:cNvSpPr>
          <p:nvPr>
            <p:ph type="body" idx="16388" hasCustomPrompt="1"/>
            <p:custDataLst>
              <p:tags r:id="rId10"/>
            </p:custDataLst>
          </p:nvPr>
        </p:nvSpPr>
        <p:spPr>
          <a:xfrm>
            <a:off x="6502400" y="4102100"/>
            <a:ext cx="5080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7" name="文本占位符 16"/>
          <p:cNvSpPr>
            <a:spLocks noGrp="1"/>
          </p:cNvSpPr>
          <p:nvPr>
            <p:ph type="body" idx="16389" hasCustomPrompt="1"/>
            <p:custDataLst>
              <p:tags r:id="rId11"/>
            </p:custDataLst>
          </p:nvPr>
        </p:nvSpPr>
        <p:spPr>
          <a:xfrm>
            <a:off x="6502400" y="4660900"/>
            <a:ext cx="50800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正文页-20_1">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a:p>
            <a:fld id="{49AE70B2-8BF9-45C0-BB95-33D1B9D3A854}"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7" hasCustomPrompt="1"/>
            <p:custDataLst>
              <p:tags r:id="rId6"/>
            </p:custDataLst>
          </p:nvPr>
        </p:nvSpPr>
        <p:spPr>
          <a:xfrm>
            <a:off x="6096000" y="1524000"/>
            <a:ext cx="5486400" cy="4724400"/>
          </a:xfrm>
          <a:custGeom>
            <a:avLst/>
            <a:gdLst>
              <a:gd name="connisteX0" fmla="*/ 0 w 5486400"/>
              <a:gd name="connsiteY0" fmla="*/ 0 h 4724400"/>
              <a:gd name="connisteX1" fmla="*/ 5283200 w 5486400"/>
              <a:gd name="connsiteY1" fmla="*/ 0 h 4724400"/>
              <a:gd name="connisteX2" fmla="*/ 5486400 w 5486400"/>
              <a:gd name="connsiteY2" fmla="*/ 203200 h 4724400"/>
              <a:gd name="connisteX3" fmla="*/ 5486400 w 5486400"/>
              <a:gd name="connsiteY3" fmla="*/ 4521200 h 4724400"/>
              <a:gd name="connisteX4" fmla="*/ 5283200 w 5486400"/>
              <a:gd name="connsiteY4" fmla="*/ 4724400 h 4724400"/>
              <a:gd name="connisteX5" fmla="*/ 0 w 5486400"/>
              <a:gd name="connsiteY5" fmla="*/ 4724400 h 4724400"/>
              <a:gd name="connisteX6" fmla="*/ 0 w 5486400"/>
              <a:gd name="connsiteY6" fmla="*/ 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486400" h="4724400">
                <a:moveTo>
                  <a:pt x="0" y="0"/>
                </a:moveTo>
                <a:lnTo>
                  <a:pt x="5283200" y="0"/>
                </a:lnTo>
                <a:cubicBezTo>
                  <a:pt x="5395424" y="0"/>
                  <a:pt x="5486400" y="90976"/>
                  <a:pt x="5486400" y="203200"/>
                </a:cubicBezTo>
                <a:lnTo>
                  <a:pt x="5486400" y="4521200"/>
                </a:lnTo>
                <a:cubicBezTo>
                  <a:pt x="5486400" y="4633424"/>
                  <a:pt x="5395424" y="4724400"/>
                  <a:pt x="5283200" y="4724400"/>
                </a:cubicBezTo>
                <a:lnTo>
                  <a:pt x="0" y="4724400"/>
                </a:lnTo>
                <a:lnTo>
                  <a:pt x="0" y="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88" hasCustomPrompt="1"/>
            <p:custDataLst>
              <p:tags r:id="rId7"/>
            </p:custDataLst>
          </p:nvPr>
        </p:nvSpPr>
        <p:spPr>
          <a:xfrm>
            <a:off x="609600" y="1524000"/>
            <a:ext cx="5486400" cy="4724400"/>
          </a:xfrm>
          <a:custGeom>
            <a:avLst/>
            <a:gdLst>
              <a:gd name="connisteX0" fmla="*/ 0 w 5486400"/>
              <a:gd name="connsiteY0" fmla="*/ 203200 h 4724400"/>
              <a:gd name="connisteX1" fmla="*/ 203200 w 5486400"/>
              <a:gd name="connsiteY1" fmla="*/ 0 h 4724400"/>
              <a:gd name="connisteX2" fmla="*/ 5486400 w 5486400"/>
              <a:gd name="connsiteY2" fmla="*/ 0 h 4724400"/>
              <a:gd name="connisteX3" fmla="*/ 5486400 w 5486400"/>
              <a:gd name="connsiteY3" fmla="*/ 4724400 h 4724400"/>
              <a:gd name="connisteX4" fmla="*/ 203200 w 5486400"/>
              <a:gd name="connsiteY4" fmla="*/ 4724400 h 4724400"/>
              <a:gd name="connisteX5" fmla="*/ 0 w 5486400"/>
              <a:gd name="connsiteY5" fmla="*/ 4521200 h 4724400"/>
              <a:gd name="connisteX6" fmla="*/ 0 w 5486400"/>
              <a:gd name="connsiteY6"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486400" h="4724400">
                <a:moveTo>
                  <a:pt x="0" y="203200"/>
                </a:moveTo>
                <a:cubicBezTo>
                  <a:pt x="0" y="90976"/>
                  <a:pt x="90976" y="0"/>
                  <a:pt x="203200" y="0"/>
                </a:cubicBezTo>
                <a:lnTo>
                  <a:pt x="5486400" y="0"/>
                </a:lnTo>
                <a:lnTo>
                  <a:pt x="5486400" y="4724400"/>
                </a:lnTo>
                <a:lnTo>
                  <a:pt x="203200" y="4724400"/>
                </a:lnTo>
                <a:cubicBezTo>
                  <a:pt x="90976" y="4724400"/>
                  <a:pt x="0" y="4633424"/>
                  <a:pt x="0" y="45212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1066800" y="2209800"/>
            <a:ext cx="4572000" cy="3352800"/>
          </a:xfrm>
          <a:noFill/>
        </p:spPr>
        <p:txBody>
          <a:bodyPr lIns="0" tIns="0" rIns="0" bIns="0" anchor="ctr">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正文页-10003_17">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a:p>
            <a:fld id="{49AE70B2-8BF9-45C0-BB95-33D1B9D3A854}"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1524000"/>
            <a:ext cx="34544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3" name="装饰  2"/>
          <p:cNvSpPr>
            <a:spLocks noGrp="1"/>
          </p:cNvSpPr>
          <p:nvPr>
            <p:ph type="body" idx="16392" hasCustomPrompt="1"/>
            <p:custDataLst>
              <p:tags r:id="rId7"/>
            </p:custDataLst>
          </p:nvPr>
        </p:nvSpPr>
        <p:spPr>
          <a:xfrm>
            <a:off x="609600" y="2082800"/>
            <a:ext cx="3454400" cy="4165600"/>
          </a:xfrm>
          <a:custGeom>
            <a:avLst/>
            <a:gdLst>
              <a:gd name="connisteX0" fmla="*/ 0 w 3454400"/>
              <a:gd name="connsiteY0" fmla="*/ 203200 h 4165600"/>
              <a:gd name="connisteX1" fmla="*/ 203200 w 3454400"/>
              <a:gd name="connsiteY1" fmla="*/ 0 h 4165600"/>
              <a:gd name="connisteX2" fmla="*/ 3251200 w 3454400"/>
              <a:gd name="connsiteY2" fmla="*/ 0 h 4165600"/>
              <a:gd name="connisteX3" fmla="*/ 3454400 w 3454400"/>
              <a:gd name="connsiteY3" fmla="*/ 203200 h 4165600"/>
              <a:gd name="connisteX4" fmla="*/ 3454400 w 3454400"/>
              <a:gd name="connsiteY4" fmla="*/ 3962400 h 4165600"/>
              <a:gd name="connisteX5" fmla="*/ 3251200 w 3454400"/>
              <a:gd name="connsiteY5" fmla="*/ 4165600 h 4165600"/>
              <a:gd name="connisteX6" fmla="*/ 203200 w 3454400"/>
              <a:gd name="connsiteY6" fmla="*/ 4165600 h 4165600"/>
              <a:gd name="connisteX7" fmla="*/ 0 w 3454400"/>
              <a:gd name="connsiteY7" fmla="*/ 3962400 h 4165600"/>
              <a:gd name="connisteX8" fmla="*/ 0 w 3454400"/>
              <a:gd name="connsiteY8" fmla="*/ 203200 h 4165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4165600">
                <a:moveTo>
                  <a:pt x="0" y="203200"/>
                </a:moveTo>
                <a:cubicBezTo>
                  <a:pt x="0" y="90976"/>
                  <a:pt x="90976" y="0"/>
                  <a:pt x="203200" y="0"/>
                </a:cubicBezTo>
                <a:lnTo>
                  <a:pt x="3251200" y="0"/>
                </a:lnTo>
                <a:cubicBezTo>
                  <a:pt x="3363424" y="0"/>
                  <a:pt x="3454400" y="90976"/>
                  <a:pt x="3454400" y="203200"/>
                </a:cubicBezTo>
                <a:lnTo>
                  <a:pt x="3454400" y="3962400"/>
                </a:lnTo>
                <a:cubicBezTo>
                  <a:pt x="3454400" y="4074624"/>
                  <a:pt x="3363424" y="4165600"/>
                  <a:pt x="3251200" y="4165600"/>
                </a:cubicBezTo>
                <a:lnTo>
                  <a:pt x="203200" y="4165600"/>
                </a:lnTo>
                <a:cubicBezTo>
                  <a:pt x="90976" y="4165600"/>
                  <a:pt x="0" y="4074624"/>
                  <a:pt x="0" y="39624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7" hasCustomPrompt="1"/>
            <p:custDataLst>
              <p:tags r:id="rId8"/>
            </p:custDataLst>
          </p:nvPr>
        </p:nvSpPr>
        <p:spPr>
          <a:xfrm>
            <a:off x="914400" y="2641600"/>
            <a:ext cx="2844800" cy="3048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文本占位符 14"/>
          <p:cNvSpPr>
            <a:spLocks noGrp="1"/>
          </p:cNvSpPr>
          <p:nvPr>
            <p:ph type="body" idx="16388" hasCustomPrompt="1"/>
            <p:custDataLst>
              <p:tags r:id="rId9"/>
            </p:custDataLst>
          </p:nvPr>
        </p:nvSpPr>
        <p:spPr>
          <a:xfrm>
            <a:off x="4368800" y="1524000"/>
            <a:ext cx="34544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装饰  5"/>
          <p:cNvSpPr>
            <a:spLocks noGrp="1"/>
          </p:cNvSpPr>
          <p:nvPr>
            <p:ph type="body" idx="16393" hasCustomPrompt="1"/>
            <p:custDataLst>
              <p:tags r:id="rId10"/>
            </p:custDataLst>
          </p:nvPr>
        </p:nvSpPr>
        <p:spPr>
          <a:xfrm>
            <a:off x="4368800" y="2082800"/>
            <a:ext cx="3454400" cy="4165600"/>
          </a:xfrm>
          <a:custGeom>
            <a:avLst/>
            <a:gdLst>
              <a:gd name="connisteX0" fmla="*/ 0 w 3454400"/>
              <a:gd name="connsiteY0" fmla="*/ 203200 h 4165600"/>
              <a:gd name="connisteX1" fmla="*/ 203200 w 3454400"/>
              <a:gd name="connsiteY1" fmla="*/ 0 h 4165600"/>
              <a:gd name="connisteX2" fmla="*/ 3251200 w 3454400"/>
              <a:gd name="connsiteY2" fmla="*/ 0 h 4165600"/>
              <a:gd name="connisteX3" fmla="*/ 3454400 w 3454400"/>
              <a:gd name="connsiteY3" fmla="*/ 203200 h 4165600"/>
              <a:gd name="connisteX4" fmla="*/ 3454400 w 3454400"/>
              <a:gd name="connsiteY4" fmla="*/ 3962400 h 4165600"/>
              <a:gd name="connisteX5" fmla="*/ 3251200 w 3454400"/>
              <a:gd name="connsiteY5" fmla="*/ 4165600 h 4165600"/>
              <a:gd name="connisteX6" fmla="*/ 203200 w 3454400"/>
              <a:gd name="connsiteY6" fmla="*/ 4165600 h 4165600"/>
              <a:gd name="connisteX7" fmla="*/ 0 w 3454400"/>
              <a:gd name="connsiteY7" fmla="*/ 3962400 h 4165600"/>
              <a:gd name="connisteX8" fmla="*/ 0 w 3454400"/>
              <a:gd name="connsiteY8" fmla="*/ 203200 h 4165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4165600">
                <a:moveTo>
                  <a:pt x="0" y="203200"/>
                </a:moveTo>
                <a:cubicBezTo>
                  <a:pt x="0" y="90976"/>
                  <a:pt x="90976" y="0"/>
                  <a:pt x="203200" y="0"/>
                </a:cubicBezTo>
                <a:lnTo>
                  <a:pt x="3251200" y="0"/>
                </a:lnTo>
                <a:cubicBezTo>
                  <a:pt x="3363424" y="0"/>
                  <a:pt x="3454400" y="90976"/>
                  <a:pt x="3454400" y="203200"/>
                </a:cubicBezTo>
                <a:lnTo>
                  <a:pt x="3454400" y="3962400"/>
                </a:lnTo>
                <a:cubicBezTo>
                  <a:pt x="3454400" y="4074624"/>
                  <a:pt x="3363424" y="4165600"/>
                  <a:pt x="3251200" y="4165600"/>
                </a:cubicBezTo>
                <a:lnTo>
                  <a:pt x="203200" y="4165600"/>
                </a:lnTo>
                <a:cubicBezTo>
                  <a:pt x="90976" y="4165600"/>
                  <a:pt x="0" y="4074624"/>
                  <a:pt x="0" y="39624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9" hasCustomPrompt="1"/>
            <p:custDataLst>
              <p:tags r:id="rId11"/>
            </p:custDataLst>
          </p:nvPr>
        </p:nvSpPr>
        <p:spPr>
          <a:xfrm>
            <a:off x="4673600" y="2641600"/>
            <a:ext cx="2844800" cy="3048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8" name="文本占位符 17"/>
          <p:cNvSpPr>
            <a:spLocks noGrp="1"/>
          </p:cNvSpPr>
          <p:nvPr>
            <p:ph type="body" idx="16390" hasCustomPrompt="1"/>
            <p:custDataLst>
              <p:tags r:id="rId12"/>
            </p:custDataLst>
          </p:nvPr>
        </p:nvSpPr>
        <p:spPr>
          <a:xfrm>
            <a:off x="8128000" y="1524000"/>
            <a:ext cx="34544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装饰  8"/>
          <p:cNvSpPr>
            <a:spLocks noGrp="1"/>
          </p:cNvSpPr>
          <p:nvPr>
            <p:ph type="body" idx="16394" hasCustomPrompt="1"/>
            <p:custDataLst>
              <p:tags r:id="rId13"/>
            </p:custDataLst>
          </p:nvPr>
        </p:nvSpPr>
        <p:spPr>
          <a:xfrm>
            <a:off x="8128000" y="2082800"/>
            <a:ext cx="3454400" cy="4165600"/>
          </a:xfrm>
          <a:custGeom>
            <a:avLst/>
            <a:gdLst>
              <a:gd name="connisteX0" fmla="*/ 0 w 3454400"/>
              <a:gd name="connsiteY0" fmla="*/ 203200 h 4165600"/>
              <a:gd name="connisteX1" fmla="*/ 203200 w 3454400"/>
              <a:gd name="connsiteY1" fmla="*/ 0 h 4165600"/>
              <a:gd name="connisteX2" fmla="*/ 3251200 w 3454400"/>
              <a:gd name="connsiteY2" fmla="*/ 0 h 4165600"/>
              <a:gd name="connisteX3" fmla="*/ 3454400 w 3454400"/>
              <a:gd name="connsiteY3" fmla="*/ 203200 h 4165600"/>
              <a:gd name="connisteX4" fmla="*/ 3454400 w 3454400"/>
              <a:gd name="connsiteY4" fmla="*/ 3962400 h 4165600"/>
              <a:gd name="connisteX5" fmla="*/ 3251200 w 3454400"/>
              <a:gd name="connsiteY5" fmla="*/ 4165600 h 4165600"/>
              <a:gd name="connisteX6" fmla="*/ 203200 w 3454400"/>
              <a:gd name="connsiteY6" fmla="*/ 4165600 h 4165600"/>
              <a:gd name="connisteX7" fmla="*/ 0 w 3454400"/>
              <a:gd name="connsiteY7" fmla="*/ 3962400 h 4165600"/>
              <a:gd name="connisteX8" fmla="*/ 0 w 3454400"/>
              <a:gd name="connsiteY8" fmla="*/ 203200 h 4165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4165600">
                <a:moveTo>
                  <a:pt x="0" y="203200"/>
                </a:moveTo>
                <a:cubicBezTo>
                  <a:pt x="0" y="90976"/>
                  <a:pt x="90976" y="0"/>
                  <a:pt x="203200" y="0"/>
                </a:cubicBezTo>
                <a:lnTo>
                  <a:pt x="3251200" y="0"/>
                </a:lnTo>
                <a:cubicBezTo>
                  <a:pt x="3363424" y="0"/>
                  <a:pt x="3454400" y="90976"/>
                  <a:pt x="3454400" y="203200"/>
                </a:cubicBezTo>
                <a:lnTo>
                  <a:pt x="3454400" y="3962400"/>
                </a:lnTo>
                <a:cubicBezTo>
                  <a:pt x="3454400" y="4074624"/>
                  <a:pt x="3363424" y="4165600"/>
                  <a:pt x="3251200" y="4165600"/>
                </a:cubicBezTo>
                <a:lnTo>
                  <a:pt x="203200" y="4165600"/>
                </a:lnTo>
                <a:cubicBezTo>
                  <a:pt x="90976" y="4165600"/>
                  <a:pt x="0" y="4074624"/>
                  <a:pt x="0" y="39624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1" hasCustomPrompt="1"/>
            <p:custDataLst>
              <p:tags r:id="rId14"/>
            </p:custDataLst>
          </p:nvPr>
        </p:nvSpPr>
        <p:spPr>
          <a:xfrm>
            <a:off x="8432800" y="2641600"/>
            <a:ext cx="2844800" cy="3048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正文页-26_18">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a:p>
            <a:fld id="{49AE70B2-8BF9-45C0-BB95-33D1B9D3A854}"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2" hasCustomPrompt="1"/>
            <p:custDataLst>
              <p:tags r:id="rId6"/>
            </p:custDataLst>
          </p:nvPr>
        </p:nvSpPr>
        <p:spPr>
          <a:xfrm>
            <a:off x="609600" y="3556000"/>
            <a:ext cx="3454400" cy="2692400"/>
          </a:xfrm>
          <a:custGeom>
            <a:avLst/>
            <a:gdLst>
              <a:gd name="connisteX0" fmla="*/ 0 w 3454400"/>
              <a:gd name="connsiteY0" fmla="*/ 0 h 2692400"/>
              <a:gd name="connisteX1" fmla="*/ 3454400 w 3454400"/>
              <a:gd name="connsiteY1" fmla="*/ 0 h 2692400"/>
              <a:gd name="connisteX2" fmla="*/ 3454400 w 3454400"/>
              <a:gd name="connsiteY2" fmla="*/ 2489200 h 2692400"/>
              <a:gd name="connisteX3" fmla="*/ 3251200 w 3454400"/>
              <a:gd name="connsiteY3" fmla="*/ 2692400 h 2692400"/>
              <a:gd name="connisteX4" fmla="*/ 203200 w 3454400"/>
              <a:gd name="connsiteY4" fmla="*/ 2692400 h 2692400"/>
              <a:gd name="connisteX5" fmla="*/ 0 w 3454400"/>
              <a:gd name="connsiteY5" fmla="*/ 2489200 h 2692400"/>
              <a:gd name="connisteX6" fmla="*/ 0 w 3454400"/>
              <a:gd name="connsiteY6" fmla="*/ 0 h 269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2692400">
                <a:moveTo>
                  <a:pt x="0" y="0"/>
                </a:moveTo>
                <a:lnTo>
                  <a:pt x="3454400" y="0"/>
                </a:lnTo>
                <a:lnTo>
                  <a:pt x="3454400" y="2489200"/>
                </a:lnTo>
                <a:cubicBezTo>
                  <a:pt x="3454400" y="2601424"/>
                  <a:pt x="3363424" y="2692400"/>
                  <a:pt x="3251200" y="2692400"/>
                </a:cubicBezTo>
                <a:lnTo>
                  <a:pt x="203200" y="2692400"/>
                </a:lnTo>
                <a:cubicBezTo>
                  <a:pt x="90976" y="2692400"/>
                  <a:pt x="0" y="2601424"/>
                  <a:pt x="0" y="2489200"/>
                </a:cubicBez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3" hasCustomPrompt="1"/>
            <p:custDataLst>
              <p:tags r:id="rId7"/>
            </p:custDataLst>
          </p:nvPr>
        </p:nvSpPr>
        <p:spPr>
          <a:xfrm>
            <a:off x="609600" y="1524000"/>
            <a:ext cx="3454400" cy="2032000"/>
          </a:xfrm>
          <a:custGeom>
            <a:avLst/>
            <a:gdLst>
              <a:gd name="connisteX0" fmla="*/ 0 w 3454400"/>
              <a:gd name="connsiteY0" fmla="*/ 203200 h 2032000"/>
              <a:gd name="connisteX1" fmla="*/ 203200 w 3454400"/>
              <a:gd name="connsiteY1" fmla="*/ 0 h 2032000"/>
              <a:gd name="connisteX2" fmla="*/ 3251200 w 3454400"/>
              <a:gd name="connsiteY2" fmla="*/ 0 h 2032000"/>
              <a:gd name="connisteX3" fmla="*/ 3454400 w 3454400"/>
              <a:gd name="connsiteY3" fmla="*/ 203200 h 2032000"/>
              <a:gd name="connisteX4" fmla="*/ 3454400 w 3454400"/>
              <a:gd name="connsiteY4" fmla="*/ 2032000 h 2032000"/>
              <a:gd name="connisteX5" fmla="*/ 0 w 3454400"/>
              <a:gd name="connsiteY5" fmla="*/ 2032000 h 2032000"/>
              <a:gd name="connisteX6" fmla="*/ 0 w 3454400"/>
              <a:gd name="connsiteY6" fmla="*/ 2032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2032000">
                <a:moveTo>
                  <a:pt x="0" y="203200"/>
                </a:moveTo>
                <a:cubicBezTo>
                  <a:pt x="0" y="90976"/>
                  <a:pt x="90976" y="0"/>
                  <a:pt x="203200" y="0"/>
                </a:cubicBezTo>
                <a:lnTo>
                  <a:pt x="3251200" y="0"/>
                </a:lnTo>
                <a:cubicBezTo>
                  <a:pt x="3363424" y="0"/>
                  <a:pt x="3454400" y="90976"/>
                  <a:pt x="3454400" y="203200"/>
                </a:cubicBezTo>
                <a:lnTo>
                  <a:pt x="3454400" y="2032000"/>
                </a:lnTo>
                <a:lnTo>
                  <a:pt x="0" y="20320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914400" y="3759200"/>
            <a:ext cx="2844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15" name="文本占位符 14"/>
          <p:cNvSpPr>
            <a:spLocks noGrp="1"/>
          </p:cNvSpPr>
          <p:nvPr>
            <p:ph type="body" idx="16387" hasCustomPrompt="1"/>
            <p:custDataLst>
              <p:tags r:id="rId9"/>
            </p:custDataLst>
          </p:nvPr>
        </p:nvSpPr>
        <p:spPr>
          <a:xfrm>
            <a:off x="914400" y="4216400"/>
            <a:ext cx="28448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4" hasCustomPrompt="1"/>
            <p:custDataLst>
              <p:tags r:id="rId10"/>
            </p:custDataLst>
          </p:nvPr>
        </p:nvSpPr>
        <p:spPr>
          <a:xfrm>
            <a:off x="4368800" y="1524000"/>
            <a:ext cx="3454400" cy="2692400"/>
          </a:xfrm>
          <a:custGeom>
            <a:avLst/>
            <a:gdLst>
              <a:gd name="connisteX0" fmla="*/ 0 w 3454400"/>
              <a:gd name="connsiteY0" fmla="*/ 203200 h 2692400"/>
              <a:gd name="connisteX1" fmla="*/ 203200 w 3454400"/>
              <a:gd name="connsiteY1" fmla="*/ 0 h 2692400"/>
              <a:gd name="connisteX2" fmla="*/ 3251200 w 3454400"/>
              <a:gd name="connsiteY2" fmla="*/ 0 h 2692400"/>
              <a:gd name="connisteX3" fmla="*/ 3454400 w 3454400"/>
              <a:gd name="connsiteY3" fmla="*/ 203200 h 2692400"/>
              <a:gd name="connisteX4" fmla="*/ 3454400 w 3454400"/>
              <a:gd name="connsiteY4" fmla="*/ 2692400 h 2692400"/>
              <a:gd name="connisteX5" fmla="*/ 0 w 3454400"/>
              <a:gd name="connsiteY5" fmla="*/ 2692400 h 2692400"/>
              <a:gd name="connisteX6" fmla="*/ 0 w 3454400"/>
              <a:gd name="connsiteY6" fmla="*/ 203200 h 269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2692400">
                <a:moveTo>
                  <a:pt x="0" y="203200"/>
                </a:moveTo>
                <a:cubicBezTo>
                  <a:pt x="0" y="90976"/>
                  <a:pt x="90976" y="0"/>
                  <a:pt x="203200" y="0"/>
                </a:cubicBezTo>
                <a:lnTo>
                  <a:pt x="3251200" y="0"/>
                </a:lnTo>
                <a:cubicBezTo>
                  <a:pt x="3363424" y="0"/>
                  <a:pt x="3454400" y="90976"/>
                  <a:pt x="3454400" y="203200"/>
                </a:cubicBezTo>
                <a:lnTo>
                  <a:pt x="3454400" y="2692400"/>
                </a:lnTo>
                <a:lnTo>
                  <a:pt x="0" y="2692400"/>
                </a:ln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5" hasCustomPrompt="1"/>
            <p:custDataLst>
              <p:tags r:id="rId11"/>
            </p:custDataLst>
          </p:nvPr>
        </p:nvSpPr>
        <p:spPr>
          <a:xfrm>
            <a:off x="4368800" y="4216400"/>
            <a:ext cx="3454400" cy="2032000"/>
          </a:xfrm>
          <a:custGeom>
            <a:avLst/>
            <a:gdLst>
              <a:gd name="connisteX0" fmla="*/ 0 w 3454400"/>
              <a:gd name="connsiteY0" fmla="*/ 0 h 2032000"/>
              <a:gd name="connisteX1" fmla="*/ 3454400 w 3454400"/>
              <a:gd name="connsiteY1" fmla="*/ 0 h 2032000"/>
              <a:gd name="connisteX2" fmla="*/ 3454400 w 3454400"/>
              <a:gd name="connsiteY2" fmla="*/ 1828800 h 2032000"/>
              <a:gd name="connisteX3" fmla="*/ 3251200 w 3454400"/>
              <a:gd name="connsiteY3" fmla="*/ 2032000 h 2032000"/>
              <a:gd name="connisteX4" fmla="*/ 203200 w 3454400"/>
              <a:gd name="connsiteY4" fmla="*/ 2032000 h 2032000"/>
              <a:gd name="connisteX5" fmla="*/ 0 w 3454400"/>
              <a:gd name="connsiteY5" fmla="*/ 1828800 h 2032000"/>
              <a:gd name="connisteX6" fmla="*/ 0 w 3454400"/>
              <a:gd name="connsiteY6" fmla="*/ 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2032000">
                <a:moveTo>
                  <a:pt x="0" y="0"/>
                </a:moveTo>
                <a:lnTo>
                  <a:pt x="3454400" y="0"/>
                </a:lnTo>
                <a:lnTo>
                  <a:pt x="3454400" y="1828800"/>
                </a:lnTo>
                <a:cubicBezTo>
                  <a:pt x="3454400" y="1941024"/>
                  <a:pt x="3363424" y="2032000"/>
                  <a:pt x="3251200" y="2032000"/>
                </a:cubicBezTo>
                <a:lnTo>
                  <a:pt x="203200" y="2032000"/>
                </a:lnTo>
                <a:cubicBezTo>
                  <a:pt x="90976" y="2032000"/>
                  <a:pt x="0" y="1941024"/>
                  <a:pt x="0" y="1828800"/>
                </a:cubicBezTo>
                <a:lnTo>
                  <a:pt x="0" y="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4673600" y="1727200"/>
            <a:ext cx="2844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19" name="文本占位符 18"/>
          <p:cNvSpPr>
            <a:spLocks noGrp="1"/>
          </p:cNvSpPr>
          <p:nvPr>
            <p:ph type="body" idx="16389" hasCustomPrompt="1"/>
            <p:custDataLst>
              <p:tags r:id="rId13"/>
            </p:custDataLst>
          </p:nvPr>
        </p:nvSpPr>
        <p:spPr>
          <a:xfrm>
            <a:off x="4673600" y="2184400"/>
            <a:ext cx="28448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装饰  9"/>
          <p:cNvSpPr>
            <a:spLocks noGrp="1"/>
          </p:cNvSpPr>
          <p:nvPr>
            <p:ph type="body" idx="16396" hasCustomPrompt="1"/>
            <p:custDataLst>
              <p:tags r:id="rId14"/>
            </p:custDataLst>
          </p:nvPr>
        </p:nvSpPr>
        <p:spPr>
          <a:xfrm>
            <a:off x="8128000" y="3556000"/>
            <a:ext cx="3454400" cy="2692400"/>
          </a:xfrm>
          <a:custGeom>
            <a:avLst/>
            <a:gdLst>
              <a:gd name="connisteX0" fmla="*/ 0 w 3454400"/>
              <a:gd name="connsiteY0" fmla="*/ 0 h 2692400"/>
              <a:gd name="connisteX1" fmla="*/ 3454400 w 3454400"/>
              <a:gd name="connsiteY1" fmla="*/ 0 h 2692400"/>
              <a:gd name="connisteX2" fmla="*/ 3454400 w 3454400"/>
              <a:gd name="connsiteY2" fmla="*/ 2489200 h 2692400"/>
              <a:gd name="connisteX3" fmla="*/ 3251200 w 3454400"/>
              <a:gd name="connsiteY3" fmla="*/ 2692400 h 2692400"/>
              <a:gd name="connisteX4" fmla="*/ 203200 w 3454400"/>
              <a:gd name="connsiteY4" fmla="*/ 2692400 h 2692400"/>
              <a:gd name="connisteX5" fmla="*/ 0 w 3454400"/>
              <a:gd name="connsiteY5" fmla="*/ 2489200 h 2692400"/>
              <a:gd name="connisteX6" fmla="*/ 0 w 3454400"/>
              <a:gd name="connsiteY6" fmla="*/ 0 h 269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2692400">
                <a:moveTo>
                  <a:pt x="0" y="0"/>
                </a:moveTo>
                <a:lnTo>
                  <a:pt x="3454400" y="0"/>
                </a:lnTo>
                <a:lnTo>
                  <a:pt x="3454400" y="2489200"/>
                </a:lnTo>
                <a:cubicBezTo>
                  <a:pt x="3454400" y="2601424"/>
                  <a:pt x="3363424" y="2692400"/>
                  <a:pt x="3251200" y="2692400"/>
                </a:cubicBezTo>
                <a:lnTo>
                  <a:pt x="203200" y="2692400"/>
                </a:lnTo>
                <a:cubicBezTo>
                  <a:pt x="90976" y="2692400"/>
                  <a:pt x="0" y="2601424"/>
                  <a:pt x="0" y="2489200"/>
                </a:cubicBezTo>
                <a:lnTo>
                  <a:pt x="0" y="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图片占位符 20"/>
          <p:cNvSpPr>
            <a:spLocks noGrp="1"/>
          </p:cNvSpPr>
          <p:nvPr>
            <p:ph type="pic" idx="16397" hasCustomPrompt="1"/>
            <p:custDataLst>
              <p:tags r:id="rId15"/>
            </p:custDataLst>
          </p:nvPr>
        </p:nvSpPr>
        <p:spPr>
          <a:xfrm>
            <a:off x="8128000" y="1524000"/>
            <a:ext cx="3454400" cy="2032000"/>
          </a:xfrm>
          <a:custGeom>
            <a:avLst/>
            <a:gdLst>
              <a:gd name="connisteX0" fmla="*/ 0 w 3454400"/>
              <a:gd name="connsiteY0" fmla="*/ 203200 h 2032000"/>
              <a:gd name="connisteX1" fmla="*/ 203200 w 3454400"/>
              <a:gd name="connsiteY1" fmla="*/ 0 h 2032000"/>
              <a:gd name="connisteX2" fmla="*/ 3251200 w 3454400"/>
              <a:gd name="connsiteY2" fmla="*/ 0 h 2032000"/>
              <a:gd name="connisteX3" fmla="*/ 3454400 w 3454400"/>
              <a:gd name="connsiteY3" fmla="*/ 203200 h 2032000"/>
              <a:gd name="connisteX4" fmla="*/ 3454400 w 3454400"/>
              <a:gd name="connsiteY4" fmla="*/ 2032000 h 2032000"/>
              <a:gd name="connisteX5" fmla="*/ 0 w 3454400"/>
              <a:gd name="connsiteY5" fmla="*/ 2032000 h 2032000"/>
              <a:gd name="connisteX6" fmla="*/ 0 w 3454400"/>
              <a:gd name="connsiteY6" fmla="*/ 2032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2032000">
                <a:moveTo>
                  <a:pt x="0" y="203200"/>
                </a:moveTo>
                <a:cubicBezTo>
                  <a:pt x="0" y="90976"/>
                  <a:pt x="90976" y="0"/>
                  <a:pt x="203200" y="0"/>
                </a:cubicBezTo>
                <a:lnTo>
                  <a:pt x="3251200" y="0"/>
                </a:lnTo>
                <a:cubicBezTo>
                  <a:pt x="3363424" y="0"/>
                  <a:pt x="3454400" y="90976"/>
                  <a:pt x="3454400" y="203200"/>
                </a:cubicBezTo>
                <a:lnTo>
                  <a:pt x="3454400" y="2032000"/>
                </a:lnTo>
                <a:lnTo>
                  <a:pt x="0" y="20320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2" name="文本占位符 21"/>
          <p:cNvSpPr>
            <a:spLocks noGrp="1"/>
          </p:cNvSpPr>
          <p:nvPr>
            <p:ph type="body" idx="16390" hasCustomPrompt="1"/>
            <p:custDataLst>
              <p:tags r:id="rId16"/>
            </p:custDataLst>
          </p:nvPr>
        </p:nvSpPr>
        <p:spPr>
          <a:xfrm>
            <a:off x="8432800" y="3759200"/>
            <a:ext cx="2844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23" name="文本占位符 22"/>
          <p:cNvSpPr>
            <a:spLocks noGrp="1"/>
          </p:cNvSpPr>
          <p:nvPr>
            <p:ph type="body" idx="16391" hasCustomPrompt="1"/>
            <p:custDataLst>
              <p:tags r:id="rId17"/>
            </p:custDataLst>
          </p:nvPr>
        </p:nvSpPr>
        <p:spPr>
          <a:xfrm>
            <a:off x="8432800" y="4216400"/>
            <a:ext cx="28448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正文页-6_2">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a:p>
            <a:fld id="{49AE70B2-8BF9-45C0-BB95-33D1B9D3A854}"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7" hasCustomPrompt="1"/>
            <p:custDataLst>
              <p:tags r:id="rId6"/>
            </p:custDataLst>
          </p:nvPr>
        </p:nvSpPr>
        <p:spPr>
          <a:xfrm>
            <a:off x="4648200" y="609600"/>
            <a:ext cx="6934200" cy="5638800"/>
          </a:xfrm>
          <a:custGeom>
            <a:avLst/>
            <a:gdLst>
              <a:gd name="connisteX0" fmla="*/ 0 w 6934200"/>
              <a:gd name="connsiteY0" fmla="*/ 203200 h 5638800"/>
              <a:gd name="connisteX1" fmla="*/ 203200 w 6934200"/>
              <a:gd name="connsiteY1" fmla="*/ 0 h 5638800"/>
              <a:gd name="connisteX2" fmla="*/ 6731000 w 6934200"/>
              <a:gd name="connsiteY2" fmla="*/ 0 h 5638800"/>
              <a:gd name="connisteX3" fmla="*/ 6934200 w 6934200"/>
              <a:gd name="connsiteY3" fmla="*/ 203200 h 5638800"/>
              <a:gd name="connisteX4" fmla="*/ 6934200 w 6934200"/>
              <a:gd name="connsiteY4" fmla="*/ 5435600 h 5638800"/>
              <a:gd name="connisteX5" fmla="*/ 6731000 w 6934200"/>
              <a:gd name="connsiteY5" fmla="*/ 5638800 h 5638800"/>
              <a:gd name="connisteX6" fmla="*/ 203200 w 6934200"/>
              <a:gd name="connsiteY6" fmla="*/ 5638800 h 5638800"/>
              <a:gd name="connisteX7" fmla="*/ 0 w 6934200"/>
              <a:gd name="connsiteY7" fmla="*/ 5435600 h 5638800"/>
              <a:gd name="connisteX8" fmla="*/ 0 w 69342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6934200" h="5638800">
                <a:moveTo>
                  <a:pt x="0" y="203200"/>
                </a:moveTo>
                <a:cubicBezTo>
                  <a:pt x="0" y="90976"/>
                  <a:pt x="90976" y="0"/>
                  <a:pt x="203200" y="0"/>
                </a:cubicBezTo>
                <a:lnTo>
                  <a:pt x="6731000" y="0"/>
                </a:lnTo>
                <a:cubicBezTo>
                  <a:pt x="6843224" y="0"/>
                  <a:pt x="6934200" y="90976"/>
                  <a:pt x="6934200" y="203200"/>
                </a:cubicBezTo>
                <a:lnTo>
                  <a:pt x="6934200" y="5435600"/>
                </a:lnTo>
                <a:cubicBezTo>
                  <a:pt x="6934200" y="5547824"/>
                  <a:pt x="6843224" y="5638800"/>
                  <a:pt x="6731000" y="5638800"/>
                </a:cubicBezTo>
                <a:lnTo>
                  <a:pt x="203200" y="5638800"/>
                </a:lnTo>
                <a:cubicBezTo>
                  <a:pt x="90976" y="5638800"/>
                  <a:pt x="0" y="5547824"/>
                  <a:pt x="0" y="543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88" hasCustomPrompt="1"/>
            <p:custDataLst>
              <p:tags r:id="rId7"/>
            </p:custDataLst>
          </p:nvPr>
        </p:nvSpPr>
        <p:spPr>
          <a:xfrm>
            <a:off x="609600" y="5638800"/>
            <a:ext cx="50800" cy="609600"/>
          </a:xfrm>
          <a:custGeom>
            <a:avLst/>
            <a:gdLst>
              <a:gd name="connisteX0" fmla="*/ 0 w 50800"/>
              <a:gd name="connsiteY0" fmla="*/ 25400 h 609600"/>
              <a:gd name="connisteX1" fmla="*/ 25400 w 50800"/>
              <a:gd name="connsiteY1" fmla="*/ 0 h 609600"/>
              <a:gd name="connisteX2" fmla="*/ 25400 w 50800"/>
              <a:gd name="connsiteY2" fmla="*/ 0 h 609600"/>
              <a:gd name="connisteX3" fmla="*/ 50800 w 50800"/>
              <a:gd name="connsiteY3" fmla="*/ 25400 h 609600"/>
              <a:gd name="connisteX4" fmla="*/ 50800 w 50800"/>
              <a:gd name="connsiteY4" fmla="*/ 584200 h 609600"/>
              <a:gd name="connisteX5" fmla="*/ 25400 w 50800"/>
              <a:gd name="connsiteY5" fmla="*/ 609600 h 609600"/>
              <a:gd name="connisteX6" fmla="*/ 25400 w 50800"/>
              <a:gd name="connsiteY6" fmla="*/ 609600 h 609600"/>
              <a:gd name="connisteX7" fmla="*/ 0 w 50800"/>
              <a:gd name="connsiteY7" fmla="*/ 584200 h 609600"/>
              <a:gd name="connisteX8" fmla="*/ 0 w 50800"/>
              <a:gd name="connsiteY8" fmla="*/ 25400 h 609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609600">
                <a:moveTo>
                  <a:pt x="0" y="25400"/>
                </a:moveTo>
                <a:cubicBezTo>
                  <a:pt x="0" y="11372"/>
                  <a:pt x="11372" y="0"/>
                  <a:pt x="25400" y="0"/>
                </a:cubicBezTo>
                <a:lnTo>
                  <a:pt x="25400" y="0"/>
                </a:lnTo>
                <a:cubicBezTo>
                  <a:pt x="39428" y="0"/>
                  <a:pt x="50800" y="11372"/>
                  <a:pt x="50800" y="25400"/>
                </a:cubicBezTo>
                <a:lnTo>
                  <a:pt x="50800" y="584200"/>
                </a:lnTo>
                <a:cubicBezTo>
                  <a:pt x="50800" y="598228"/>
                  <a:pt x="39428" y="609600"/>
                  <a:pt x="25400" y="609600"/>
                </a:cubicBezTo>
                <a:lnTo>
                  <a:pt x="25400" y="609600"/>
                </a:lnTo>
                <a:cubicBezTo>
                  <a:pt x="11372" y="609600"/>
                  <a:pt x="0" y="598228"/>
                  <a:pt x="0" y="584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762000" y="5638800"/>
            <a:ext cx="32766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正文页-39_6">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a:p>
            <a:fld id="{49AE70B2-8BF9-45C0-BB95-33D1B9D3A854}"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1" hasCustomPrompt="1"/>
            <p:custDataLst>
              <p:tags r:id="rId6"/>
            </p:custDataLst>
          </p:nvPr>
        </p:nvSpPr>
        <p:spPr>
          <a:xfrm>
            <a:off x="609600" y="1524000"/>
            <a:ext cx="5334000" cy="4724400"/>
          </a:xfrm>
          <a:custGeom>
            <a:avLst/>
            <a:gdLst>
              <a:gd name="connisteX0" fmla="*/ 0 w 5334000"/>
              <a:gd name="connsiteY0" fmla="*/ 203200 h 4724400"/>
              <a:gd name="connisteX1" fmla="*/ 203200 w 5334000"/>
              <a:gd name="connsiteY1" fmla="*/ 0 h 4724400"/>
              <a:gd name="connisteX2" fmla="*/ 5130800 w 5334000"/>
              <a:gd name="connsiteY2" fmla="*/ 0 h 4724400"/>
              <a:gd name="connisteX3" fmla="*/ 5334000 w 5334000"/>
              <a:gd name="connsiteY3" fmla="*/ 203200 h 4724400"/>
              <a:gd name="connisteX4" fmla="*/ 5334000 w 5334000"/>
              <a:gd name="connsiteY4" fmla="*/ 4521200 h 4724400"/>
              <a:gd name="connisteX5" fmla="*/ 5130800 w 5334000"/>
              <a:gd name="connsiteY5" fmla="*/ 4724400 h 4724400"/>
              <a:gd name="connisteX6" fmla="*/ 203200 w 5334000"/>
              <a:gd name="connsiteY6" fmla="*/ 4724400 h 4724400"/>
              <a:gd name="connisteX7" fmla="*/ 0 w 5334000"/>
              <a:gd name="connsiteY7" fmla="*/ 4521200 h 4724400"/>
              <a:gd name="connisteX8" fmla="*/ 0 w 53340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4724400">
                <a:moveTo>
                  <a:pt x="0" y="203200"/>
                </a:moveTo>
                <a:cubicBezTo>
                  <a:pt x="0" y="90976"/>
                  <a:pt x="90976" y="0"/>
                  <a:pt x="203200" y="0"/>
                </a:cubicBezTo>
                <a:lnTo>
                  <a:pt x="5130800" y="0"/>
                </a:lnTo>
                <a:cubicBezTo>
                  <a:pt x="5243024" y="0"/>
                  <a:pt x="5334000" y="90976"/>
                  <a:pt x="5334000" y="203200"/>
                </a:cubicBezTo>
                <a:lnTo>
                  <a:pt x="5334000" y="4521200"/>
                </a:lnTo>
                <a:cubicBezTo>
                  <a:pt x="5334000" y="4633424"/>
                  <a:pt x="5243024" y="4724400"/>
                  <a:pt x="5130800" y="4724400"/>
                </a:cubicBezTo>
                <a:lnTo>
                  <a:pt x="203200" y="4724400"/>
                </a:lnTo>
                <a:cubicBezTo>
                  <a:pt x="90976" y="4724400"/>
                  <a:pt x="0" y="4633424"/>
                  <a:pt x="0" y="45212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0" hasCustomPrompt="1"/>
            <p:custDataLst>
              <p:tags r:id="rId7"/>
            </p:custDataLst>
          </p:nvPr>
        </p:nvSpPr>
        <p:spPr>
          <a:xfrm>
            <a:off x="2819400" y="2108200"/>
            <a:ext cx="914400" cy="914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1016000" y="3276600"/>
            <a:ext cx="45212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1016000" y="3835400"/>
            <a:ext cx="4521200" cy="18288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3" hasCustomPrompt="1"/>
            <p:custDataLst>
              <p:tags r:id="rId10"/>
            </p:custDataLst>
          </p:nvPr>
        </p:nvSpPr>
        <p:spPr>
          <a:xfrm>
            <a:off x="6248400" y="1524000"/>
            <a:ext cx="5334000" cy="4724400"/>
          </a:xfrm>
          <a:custGeom>
            <a:avLst/>
            <a:gdLst>
              <a:gd name="connisteX0" fmla="*/ 0 w 5334000"/>
              <a:gd name="connsiteY0" fmla="*/ 203200 h 4724400"/>
              <a:gd name="connisteX1" fmla="*/ 203200 w 5334000"/>
              <a:gd name="connsiteY1" fmla="*/ 0 h 4724400"/>
              <a:gd name="connisteX2" fmla="*/ 5130800 w 5334000"/>
              <a:gd name="connsiteY2" fmla="*/ 0 h 4724400"/>
              <a:gd name="connisteX3" fmla="*/ 5334000 w 5334000"/>
              <a:gd name="connsiteY3" fmla="*/ 203200 h 4724400"/>
              <a:gd name="connisteX4" fmla="*/ 5334000 w 5334000"/>
              <a:gd name="connsiteY4" fmla="*/ 4521200 h 4724400"/>
              <a:gd name="connisteX5" fmla="*/ 5130800 w 5334000"/>
              <a:gd name="connsiteY5" fmla="*/ 4724400 h 4724400"/>
              <a:gd name="connisteX6" fmla="*/ 203200 w 5334000"/>
              <a:gd name="connsiteY6" fmla="*/ 4724400 h 4724400"/>
              <a:gd name="connisteX7" fmla="*/ 0 w 5334000"/>
              <a:gd name="connsiteY7" fmla="*/ 4521200 h 4724400"/>
              <a:gd name="connisteX8" fmla="*/ 0 w 53340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4724400">
                <a:moveTo>
                  <a:pt x="0" y="203200"/>
                </a:moveTo>
                <a:cubicBezTo>
                  <a:pt x="0" y="90976"/>
                  <a:pt x="90976" y="0"/>
                  <a:pt x="203200" y="0"/>
                </a:cubicBezTo>
                <a:lnTo>
                  <a:pt x="5130800" y="0"/>
                </a:lnTo>
                <a:cubicBezTo>
                  <a:pt x="5243024" y="0"/>
                  <a:pt x="5334000" y="90976"/>
                  <a:pt x="5334000" y="203200"/>
                </a:cubicBezTo>
                <a:lnTo>
                  <a:pt x="5334000" y="4521200"/>
                </a:lnTo>
                <a:cubicBezTo>
                  <a:pt x="5334000" y="4633424"/>
                  <a:pt x="5243024" y="4724400"/>
                  <a:pt x="5130800" y="4724400"/>
                </a:cubicBezTo>
                <a:lnTo>
                  <a:pt x="203200" y="4724400"/>
                </a:lnTo>
                <a:cubicBezTo>
                  <a:pt x="90976" y="4724400"/>
                  <a:pt x="0" y="4633424"/>
                  <a:pt x="0" y="45212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2" hasCustomPrompt="1"/>
            <p:custDataLst>
              <p:tags r:id="rId11"/>
            </p:custDataLst>
          </p:nvPr>
        </p:nvSpPr>
        <p:spPr>
          <a:xfrm>
            <a:off x="8458200" y="2108200"/>
            <a:ext cx="914400" cy="914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6654800" y="3276600"/>
            <a:ext cx="45212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89" hasCustomPrompt="1"/>
            <p:custDataLst>
              <p:tags r:id="rId13"/>
            </p:custDataLst>
          </p:nvPr>
        </p:nvSpPr>
        <p:spPr>
          <a:xfrm>
            <a:off x="6654800" y="3835400"/>
            <a:ext cx="4521200" cy="18288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正文页-上标下内-装饰左-默认位置-并列-34_44_group1">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a:p>
            <a:fld id="{49AE70B2-8BF9-45C0-BB95-33D1B9D3A854}"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图片占位符 11"/>
          <p:cNvSpPr>
            <a:spLocks noGrp="1"/>
          </p:cNvSpPr>
          <p:nvPr>
            <p:ph type="pic" idx="16398" hasCustomPrompt="1"/>
            <p:custDataLst>
              <p:tags r:id="rId6"/>
            </p:custDataLst>
          </p:nvPr>
        </p:nvSpPr>
        <p:spPr>
          <a:xfrm>
            <a:off x="609600" y="16002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3" name="文本占位符 12"/>
          <p:cNvSpPr>
            <a:spLocks noGrp="1"/>
          </p:cNvSpPr>
          <p:nvPr>
            <p:ph type="body" idx="16386" hasCustomPrompt="1"/>
            <p:custDataLst>
              <p:tags r:id="rId7"/>
            </p:custDataLst>
          </p:nvPr>
        </p:nvSpPr>
        <p:spPr>
          <a:xfrm>
            <a:off x="2082800" y="1651000"/>
            <a:ext cx="3784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2082800" y="2159000"/>
            <a:ext cx="37846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图片占位符 14"/>
          <p:cNvSpPr>
            <a:spLocks noGrp="1"/>
          </p:cNvSpPr>
          <p:nvPr>
            <p:ph type="pic" idx="16399" hasCustomPrompt="1"/>
            <p:custDataLst>
              <p:tags r:id="rId9"/>
            </p:custDataLst>
          </p:nvPr>
        </p:nvSpPr>
        <p:spPr>
          <a:xfrm>
            <a:off x="6324600" y="16002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6" name="文本占位符 15"/>
          <p:cNvSpPr>
            <a:spLocks noGrp="1"/>
          </p:cNvSpPr>
          <p:nvPr>
            <p:ph type="body" idx="16388" hasCustomPrompt="1"/>
            <p:custDataLst>
              <p:tags r:id="rId10"/>
            </p:custDataLst>
          </p:nvPr>
        </p:nvSpPr>
        <p:spPr>
          <a:xfrm>
            <a:off x="7797800" y="1651000"/>
            <a:ext cx="3784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7" name="文本占位符 16"/>
          <p:cNvSpPr>
            <a:spLocks noGrp="1"/>
          </p:cNvSpPr>
          <p:nvPr>
            <p:ph type="body" idx="16389" hasCustomPrompt="1"/>
            <p:custDataLst>
              <p:tags r:id="rId11"/>
            </p:custDataLst>
          </p:nvPr>
        </p:nvSpPr>
        <p:spPr>
          <a:xfrm>
            <a:off x="7797800" y="2159000"/>
            <a:ext cx="37846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8" name="图片占位符 17"/>
          <p:cNvSpPr>
            <a:spLocks noGrp="1"/>
          </p:cNvSpPr>
          <p:nvPr>
            <p:ph type="pic" idx="16400" hasCustomPrompt="1"/>
            <p:custDataLst>
              <p:tags r:id="rId12"/>
            </p:custDataLst>
          </p:nvPr>
        </p:nvSpPr>
        <p:spPr>
          <a:xfrm>
            <a:off x="609600" y="32766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9" name="文本占位符 18"/>
          <p:cNvSpPr>
            <a:spLocks noGrp="1"/>
          </p:cNvSpPr>
          <p:nvPr>
            <p:ph type="body" idx="16390" hasCustomPrompt="1"/>
            <p:custDataLst>
              <p:tags r:id="rId13"/>
            </p:custDataLst>
          </p:nvPr>
        </p:nvSpPr>
        <p:spPr>
          <a:xfrm>
            <a:off x="2082800" y="3327400"/>
            <a:ext cx="3784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0" name="文本占位符 19"/>
          <p:cNvSpPr>
            <a:spLocks noGrp="1"/>
          </p:cNvSpPr>
          <p:nvPr>
            <p:ph type="body" idx="16391" hasCustomPrompt="1"/>
            <p:custDataLst>
              <p:tags r:id="rId14"/>
            </p:custDataLst>
          </p:nvPr>
        </p:nvSpPr>
        <p:spPr>
          <a:xfrm>
            <a:off x="2082800" y="3835400"/>
            <a:ext cx="37846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1" name="图片占位符 20"/>
          <p:cNvSpPr>
            <a:spLocks noGrp="1"/>
          </p:cNvSpPr>
          <p:nvPr>
            <p:ph type="pic" idx="16401" hasCustomPrompt="1"/>
            <p:custDataLst>
              <p:tags r:id="rId15"/>
            </p:custDataLst>
          </p:nvPr>
        </p:nvSpPr>
        <p:spPr>
          <a:xfrm>
            <a:off x="6324600" y="32766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2" name="文本占位符 21"/>
          <p:cNvSpPr>
            <a:spLocks noGrp="1"/>
          </p:cNvSpPr>
          <p:nvPr>
            <p:ph type="body" idx="16392" hasCustomPrompt="1"/>
            <p:custDataLst>
              <p:tags r:id="rId16"/>
            </p:custDataLst>
          </p:nvPr>
        </p:nvSpPr>
        <p:spPr>
          <a:xfrm>
            <a:off x="7797800" y="3327400"/>
            <a:ext cx="3784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3" name="文本占位符 22"/>
          <p:cNvSpPr>
            <a:spLocks noGrp="1"/>
          </p:cNvSpPr>
          <p:nvPr>
            <p:ph type="body" idx="16393" hasCustomPrompt="1"/>
            <p:custDataLst>
              <p:tags r:id="rId17"/>
            </p:custDataLst>
          </p:nvPr>
        </p:nvSpPr>
        <p:spPr>
          <a:xfrm>
            <a:off x="7797800" y="3835400"/>
            <a:ext cx="37846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4" name="图片占位符 23"/>
          <p:cNvSpPr>
            <a:spLocks noGrp="1"/>
          </p:cNvSpPr>
          <p:nvPr>
            <p:ph type="pic" idx="16402" hasCustomPrompt="1"/>
            <p:custDataLst>
              <p:tags r:id="rId18"/>
            </p:custDataLst>
          </p:nvPr>
        </p:nvSpPr>
        <p:spPr>
          <a:xfrm>
            <a:off x="609600" y="49530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5" name="文本占位符 24"/>
          <p:cNvSpPr>
            <a:spLocks noGrp="1"/>
          </p:cNvSpPr>
          <p:nvPr>
            <p:ph type="body" idx="16394" hasCustomPrompt="1"/>
            <p:custDataLst>
              <p:tags r:id="rId19"/>
            </p:custDataLst>
          </p:nvPr>
        </p:nvSpPr>
        <p:spPr>
          <a:xfrm>
            <a:off x="2082800" y="5003800"/>
            <a:ext cx="3784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6" name="文本占位符 25"/>
          <p:cNvSpPr>
            <a:spLocks noGrp="1"/>
          </p:cNvSpPr>
          <p:nvPr>
            <p:ph type="body" idx="16395" hasCustomPrompt="1"/>
            <p:custDataLst>
              <p:tags r:id="rId20"/>
            </p:custDataLst>
          </p:nvPr>
        </p:nvSpPr>
        <p:spPr>
          <a:xfrm>
            <a:off x="2082800" y="5511800"/>
            <a:ext cx="37846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7" name="图片占位符 26"/>
          <p:cNvSpPr>
            <a:spLocks noGrp="1"/>
          </p:cNvSpPr>
          <p:nvPr>
            <p:ph type="pic" idx="16403" hasCustomPrompt="1"/>
            <p:custDataLst>
              <p:tags r:id="rId21"/>
            </p:custDataLst>
          </p:nvPr>
        </p:nvSpPr>
        <p:spPr>
          <a:xfrm>
            <a:off x="6324600" y="49530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8" name="文本占位符 27"/>
          <p:cNvSpPr>
            <a:spLocks noGrp="1"/>
          </p:cNvSpPr>
          <p:nvPr>
            <p:ph type="body" idx="16396" hasCustomPrompt="1"/>
            <p:custDataLst>
              <p:tags r:id="rId22"/>
            </p:custDataLst>
          </p:nvPr>
        </p:nvSpPr>
        <p:spPr>
          <a:xfrm>
            <a:off x="7797800" y="5003800"/>
            <a:ext cx="3784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9" name="文本占位符 28"/>
          <p:cNvSpPr>
            <a:spLocks noGrp="1"/>
          </p:cNvSpPr>
          <p:nvPr>
            <p:ph type="body" idx="16397" hasCustomPrompt="1"/>
            <p:custDataLst>
              <p:tags r:id="rId23"/>
            </p:custDataLst>
          </p:nvPr>
        </p:nvSpPr>
        <p:spPr>
          <a:xfrm>
            <a:off x="7797800" y="5511800"/>
            <a:ext cx="37846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正文页-14_3">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a:p>
            <a:fld id="{49AE70B2-8BF9-45C0-BB95-33D1B9D3A854}"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3429000" cy="54864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87" hasCustomPrompt="1"/>
            <p:custDataLst>
              <p:tags r:id="rId6"/>
            </p:custDataLst>
          </p:nvPr>
        </p:nvSpPr>
        <p:spPr>
          <a:xfrm>
            <a:off x="4648200" y="609600"/>
            <a:ext cx="6934200" cy="5638800"/>
          </a:xfrm>
          <a:custGeom>
            <a:avLst/>
            <a:gdLst>
              <a:gd name="connisteX0" fmla="*/ 0 w 6934200"/>
              <a:gd name="connsiteY0" fmla="*/ 203200 h 5638800"/>
              <a:gd name="connisteX1" fmla="*/ 203200 w 6934200"/>
              <a:gd name="connsiteY1" fmla="*/ 0 h 5638800"/>
              <a:gd name="connisteX2" fmla="*/ 6731000 w 6934200"/>
              <a:gd name="connsiteY2" fmla="*/ 0 h 5638800"/>
              <a:gd name="connisteX3" fmla="*/ 6934200 w 6934200"/>
              <a:gd name="connsiteY3" fmla="*/ 203200 h 5638800"/>
              <a:gd name="connisteX4" fmla="*/ 6934200 w 6934200"/>
              <a:gd name="connsiteY4" fmla="*/ 5435600 h 5638800"/>
              <a:gd name="connisteX5" fmla="*/ 6731000 w 6934200"/>
              <a:gd name="connsiteY5" fmla="*/ 5638800 h 5638800"/>
              <a:gd name="connisteX6" fmla="*/ 203200 w 6934200"/>
              <a:gd name="connsiteY6" fmla="*/ 5638800 h 5638800"/>
              <a:gd name="connisteX7" fmla="*/ 0 w 6934200"/>
              <a:gd name="connsiteY7" fmla="*/ 5435600 h 5638800"/>
              <a:gd name="connisteX8" fmla="*/ 0 w 69342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6934200" h="5638800">
                <a:moveTo>
                  <a:pt x="0" y="203200"/>
                </a:moveTo>
                <a:cubicBezTo>
                  <a:pt x="0" y="90976"/>
                  <a:pt x="90976" y="0"/>
                  <a:pt x="203200" y="0"/>
                </a:cubicBezTo>
                <a:lnTo>
                  <a:pt x="6731000" y="0"/>
                </a:lnTo>
                <a:cubicBezTo>
                  <a:pt x="6843224" y="0"/>
                  <a:pt x="6934200" y="90976"/>
                  <a:pt x="6934200" y="203200"/>
                </a:cubicBezTo>
                <a:lnTo>
                  <a:pt x="6934200" y="5435600"/>
                </a:lnTo>
                <a:cubicBezTo>
                  <a:pt x="6934200" y="5547824"/>
                  <a:pt x="6843224" y="5638800"/>
                  <a:pt x="6731000" y="5638800"/>
                </a:cubicBezTo>
                <a:lnTo>
                  <a:pt x="203200" y="5638800"/>
                </a:lnTo>
                <a:cubicBezTo>
                  <a:pt x="90976" y="5638800"/>
                  <a:pt x="0" y="5547824"/>
                  <a:pt x="0" y="5435600"/>
                </a:cubicBezTo>
                <a:lnTo>
                  <a:pt x="0" y="203200"/>
                </a:lnTo>
                <a:close/>
              </a:path>
            </a:pathLst>
          </a:custGeom>
          <a:gradFill>
            <a:gsLst>
              <a:gs pos="0">
                <a:schemeClr val="accent1">
                  <a:lumMod val="0"/>
                  <a:lumOff val="100000"/>
                </a:schemeClr>
              </a:gs>
              <a:gs pos="100000">
                <a:schemeClr val="accent1">
                  <a:lumMod val="0"/>
                  <a:lumOff val="10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5054600" y="1143000"/>
            <a:ext cx="6121400" cy="4572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正文页-10009_4">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a:p>
            <a:fld id="{49AE70B2-8BF9-45C0-BB95-33D1B9D3A854}"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609600" y="1524000"/>
            <a:ext cx="10972800" cy="2641600"/>
          </a:xfrm>
          <a:custGeom>
            <a:avLst/>
            <a:gdLst>
              <a:gd name="connisteX0" fmla="*/ 0 w 10972800"/>
              <a:gd name="connsiteY0" fmla="*/ 203200 h 2641600"/>
              <a:gd name="connisteX1" fmla="*/ 203200 w 10972800"/>
              <a:gd name="connsiteY1" fmla="*/ 0 h 2641600"/>
              <a:gd name="connisteX2" fmla="*/ 10769600 w 10972800"/>
              <a:gd name="connsiteY2" fmla="*/ 0 h 2641600"/>
              <a:gd name="connisteX3" fmla="*/ 10972800 w 10972800"/>
              <a:gd name="connsiteY3" fmla="*/ 203200 h 2641600"/>
              <a:gd name="connisteX4" fmla="*/ 10972800 w 10972800"/>
              <a:gd name="connsiteY4" fmla="*/ 2438400 h 2641600"/>
              <a:gd name="connisteX5" fmla="*/ 10769600 w 10972800"/>
              <a:gd name="connsiteY5" fmla="*/ 2641600 h 2641600"/>
              <a:gd name="connisteX6" fmla="*/ 203200 w 10972800"/>
              <a:gd name="connsiteY6" fmla="*/ 2641600 h 2641600"/>
              <a:gd name="connisteX7" fmla="*/ 0 w 10972800"/>
              <a:gd name="connsiteY7" fmla="*/ 2438400 h 2641600"/>
              <a:gd name="connisteX8" fmla="*/ 0 w 10972800"/>
              <a:gd name="connsiteY8" fmla="*/ 20320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641600">
                <a:moveTo>
                  <a:pt x="0" y="203200"/>
                </a:moveTo>
                <a:cubicBezTo>
                  <a:pt x="0" y="90976"/>
                  <a:pt x="90976" y="0"/>
                  <a:pt x="203200" y="0"/>
                </a:cubicBezTo>
                <a:lnTo>
                  <a:pt x="10769600" y="0"/>
                </a:lnTo>
                <a:cubicBezTo>
                  <a:pt x="10881824" y="0"/>
                  <a:pt x="10972800" y="90976"/>
                  <a:pt x="10972800" y="203200"/>
                </a:cubicBezTo>
                <a:lnTo>
                  <a:pt x="10972800" y="2438400"/>
                </a:lnTo>
                <a:cubicBezTo>
                  <a:pt x="10972800" y="2550624"/>
                  <a:pt x="10881824" y="2641600"/>
                  <a:pt x="10769600" y="2641600"/>
                </a:cubicBezTo>
                <a:lnTo>
                  <a:pt x="203200" y="2641600"/>
                </a:lnTo>
                <a:cubicBezTo>
                  <a:pt x="90976" y="2641600"/>
                  <a:pt x="0" y="2550624"/>
                  <a:pt x="0" y="24384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609600" y="4470400"/>
            <a:ext cx="10972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609600" y="5029200"/>
            <a:ext cx="109728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正文页-30_10">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a:p>
            <a:fld id="{49AE70B2-8BF9-45C0-BB95-33D1B9D3A854}"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5257800" y="533400"/>
            <a:ext cx="63246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609600" y="609600"/>
            <a:ext cx="4038600" cy="5638800"/>
          </a:xfrm>
          <a:custGeom>
            <a:avLst/>
            <a:gdLst>
              <a:gd name="connisteX0" fmla="*/ 0 w 4038600"/>
              <a:gd name="connsiteY0" fmla="*/ 203200 h 5638800"/>
              <a:gd name="connisteX1" fmla="*/ 203200 w 4038600"/>
              <a:gd name="connsiteY1" fmla="*/ 0 h 5638800"/>
              <a:gd name="connisteX2" fmla="*/ 3835400 w 4038600"/>
              <a:gd name="connsiteY2" fmla="*/ 0 h 5638800"/>
              <a:gd name="connisteX3" fmla="*/ 4038600 w 4038600"/>
              <a:gd name="connsiteY3" fmla="*/ 203200 h 5638800"/>
              <a:gd name="connisteX4" fmla="*/ 4038600 w 4038600"/>
              <a:gd name="connsiteY4" fmla="*/ 5435600 h 5638800"/>
              <a:gd name="connisteX5" fmla="*/ 3835400 w 4038600"/>
              <a:gd name="connsiteY5" fmla="*/ 5638800 h 5638800"/>
              <a:gd name="connisteX6" fmla="*/ 203200 w 4038600"/>
              <a:gd name="connsiteY6" fmla="*/ 5638800 h 5638800"/>
              <a:gd name="connisteX7" fmla="*/ 0 w 4038600"/>
              <a:gd name="connsiteY7" fmla="*/ 5435600 h 5638800"/>
              <a:gd name="connisteX8" fmla="*/ 0 w 40386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4038600" h="5638800">
                <a:moveTo>
                  <a:pt x="0" y="203200"/>
                </a:moveTo>
                <a:cubicBezTo>
                  <a:pt x="0" y="90976"/>
                  <a:pt x="90976" y="0"/>
                  <a:pt x="203200" y="0"/>
                </a:cubicBezTo>
                <a:lnTo>
                  <a:pt x="3835400" y="0"/>
                </a:lnTo>
                <a:cubicBezTo>
                  <a:pt x="3947624" y="0"/>
                  <a:pt x="4038600" y="90976"/>
                  <a:pt x="4038600" y="203200"/>
                </a:cubicBezTo>
                <a:lnTo>
                  <a:pt x="4038600" y="5435600"/>
                </a:lnTo>
                <a:cubicBezTo>
                  <a:pt x="4038600" y="5547824"/>
                  <a:pt x="3947624" y="5638800"/>
                  <a:pt x="3835400" y="5638800"/>
                </a:cubicBezTo>
                <a:lnTo>
                  <a:pt x="203200" y="5638800"/>
                </a:lnTo>
                <a:cubicBezTo>
                  <a:pt x="90976" y="5638800"/>
                  <a:pt x="0" y="5547824"/>
                  <a:pt x="0" y="543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89" hasCustomPrompt="1"/>
            <p:custDataLst>
              <p:tags r:id="rId7"/>
            </p:custDataLst>
          </p:nvPr>
        </p:nvSpPr>
        <p:spPr>
          <a:xfrm>
            <a:off x="5257800" y="3911600"/>
            <a:ext cx="50800" cy="2336800"/>
          </a:xfrm>
          <a:custGeom>
            <a:avLst/>
            <a:gdLst>
              <a:gd name="connisteX0" fmla="*/ 0 w 50800"/>
              <a:gd name="connsiteY0" fmla="*/ 25400 h 2336800"/>
              <a:gd name="connisteX1" fmla="*/ 25400 w 50800"/>
              <a:gd name="connsiteY1" fmla="*/ 0 h 2336800"/>
              <a:gd name="connisteX2" fmla="*/ 25400 w 50800"/>
              <a:gd name="connsiteY2" fmla="*/ 0 h 2336800"/>
              <a:gd name="connisteX3" fmla="*/ 50800 w 50800"/>
              <a:gd name="connsiteY3" fmla="*/ 25400 h 2336800"/>
              <a:gd name="connisteX4" fmla="*/ 50800 w 50800"/>
              <a:gd name="connsiteY4" fmla="*/ 2311400 h 2336800"/>
              <a:gd name="connisteX5" fmla="*/ 25400 w 50800"/>
              <a:gd name="connsiteY5" fmla="*/ 2336800 h 2336800"/>
              <a:gd name="connisteX6" fmla="*/ 25400 w 50800"/>
              <a:gd name="connsiteY6" fmla="*/ 2336800 h 2336800"/>
              <a:gd name="connisteX7" fmla="*/ 0 w 50800"/>
              <a:gd name="connsiteY7" fmla="*/ 2311400 h 2336800"/>
              <a:gd name="connisteX8" fmla="*/ 0 w 50800"/>
              <a:gd name="connsiteY8" fmla="*/ 254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336800">
                <a:moveTo>
                  <a:pt x="0" y="25400"/>
                </a:moveTo>
                <a:cubicBezTo>
                  <a:pt x="0" y="11372"/>
                  <a:pt x="11372" y="0"/>
                  <a:pt x="25400" y="0"/>
                </a:cubicBezTo>
                <a:lnTo>
                  <a:pt x="25400" y="0"/>
                </a:lnTo>
                <a:cubicBezTo>
                  <a:pt x="39428" y="0"/>
                  <a:pt x="50800" y="11372"/>
                  <a:pt x="50800" y="25400"/>
                </a:cubicBezTo>
                <a:lnTo>
                  <a:pt x="50800" y="2311400"/>
                </a:lnTo>
                <a:cubicBezTo>
                  <a:pt x="50800" y="2325428"/>
                  <a:pt x="39428" y="2336800"/>
                  <a:pt x="25400" y="2336800"/>
                </a:cubicBezTo>
                <a:lnTo>
                  <a:pt x="25400" y="2336800"/>
                </a:lnTo>
                <a:cubicBezTo>
                  <a:pt x="11372" y="2336800"/>
                  <a:pt x="0" y="2325428"/>
                  <a:pt x="0" y="23114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5410200" y="3911600"/>
            <a:ext cx="6172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5410200" y="4419600"/>
            <a:ext cx="61722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showMasterSp="0" userDrawn="1">
  <p:cSld name="章节页_1_3">
    <p:spTree>
      <p:nvGrpSpPr>
        <p:cNvPr id="1" name=""/>
        <p:cNvGrpSpPr/>
        <p:nvPr/>
      </p:nvGrpSpPr>
      <p:grpSpPr>
        <a:xfrm>
          <a:off x="0" y="0"/>
          <a:ext cx="0" cy="0"/>
          <a:chOff x="0" y="0"/>
          <a:chExt cx="0" cy="0"/>
        </a:xfrm>
      </p:grpSpPr>
      <p:pic>
        <p:nvPicPr>
          <p:cNvPr id="7" name="图片 3" descr="1"/>
          <p:cNvPicPr>
            <a:picLocks noChangeAspect="1"/>
          </p:cNvPicPr>
          <p:nvPr userDrawn="1">
            <p:custDataLst>
              <p:tags r:id="rId2"/>
            </p:custDataLst>
          </p:nvPr>
        </p:nvPicPr>
        <p:blipFill>
          <a:blip r:embed="rId3"/>
          <a:srcRect/>
          <a:stretch>
            <a:fillRect/>
          </a:stretch>
        </p:blipFill>
        <p:spPr>
          <a:xfrm>
            <a:off x="0" y="0"/>
            <a:ext cx="12192000" cy="6858000"/>
          </a:xfrm>
          <a:prstGeom prst="rect">
            <a:avLst/>
          </a:prstGeom>
        </p:spPr>
      </p:pic>
      <p:sp>
        <p:nvSpPr>
          <p:cNvPr id="8" name="矩形 7"/>
          <p:cNvSpPr/>
          <p:nvPr userDrawn="1">
            <p:custDataLst>
              <p:tags r:id="rId4"/>
            </p:custDataLst>
          </p:nvPr>
        </p:nvSpPr>
        <p:spPr>
          <a:xfrm>
            <a:off x="1200" y="0"/>
            <a:ext cx="12189600" cy="6858000"/>
          </a:xfrm>
          <a:prstGeom prst="rect">
            <a:avLst/>
          </a:prstGeom>
          <a:solidFill>
            <a:schemeClr val="bg1">
              <a:alpha val="1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mn-ea"/>
            </a:endParaRPr>
          </a:p>
        </p:txBody>
      </p:sp>
      <p:sp>
        <p:nvSpPr>
          <p:cNvPr id="6" name="标题 1"/>
          <p:cNvSpPr>
            <a:spLocks noGrp="1"/>
          </p:cNvSpPr>
          <p:nvPr>
            <p:ph type="title" idx="16385" hasCustomPrompt="1"/>
            <p:custDataLst>
              <p:tags r:id="rId5"/>
            </p:custDataLst>
          </p:nvPr>
        </p:nvSpPr>
        <p:spPr>
          <a:xfrm>
            <a:off x="1016000" y="3530600"/>
            <a:ext cx="6352117" cy="1524000"/>
          </a:xfrm>
        </p:spPr>
        <p:txBody>
          <a:bodyPr vert="horz" lIns="0" tIns="0" rIns="0" bIns="0" anchor="t" anchorCtr="0">
            <a:normAutofit/>
          </a:bodyPr>
          <a:lstStyle>
            <a:lvl1pPr marL="0" indent="0" algn="l">
              <a:spcBef>
                <a:spcPct val="0"/>
              </a:spcBef>
              <a:spcAft>
                <a:spcPct val="0"/>
              </a:spcAft>
              <a:buNone/>
              <a:defRPr sz="4800" b="0" spc="0">
                <a:solidFill>
                  <a:srgbClr val="FFFFFF"/>
                </a:solidFill>
              </a:defRPr>
            </a:lvl1pPr>
          </a:lstStyle>
          <a:p>
            <a:r>
              <a:rPr lang="zh-CN" altLang="en-US" dirty="0"/>
              <a:t>单击此处添加章节标题</a:t>
            </a:r>
            <a:endParaRPr lang="zh-CN" altLang="en-US" dirty="0"/>
          </a:p>
        </p:txBody>
      </p:sp>
      <p:sp>
        <p:nvSpPr>
          <p:cNvPr id="9" name="文本占位符 6"/>
          <p:cNvSpPr>
            <a:spLocks noGrp="1"/>
          </p:cNvSpPr>
          <p:nvPr>
            <p:ph type="body" idx="16386" hasCustomPrompt="1"/>
            <p:custDataLst>
              <p:tags r:id="rId6"/>
            </p:custDataLst>
          </p:nvPr>
        </p:nvSpPr>
        <p:spPr>
          <a:xfrm>
            <a:off x="1016000" y="1905000"/>
            <a:ext cx="1527175" cy="1524000"/>
          </a:xfrm>
        </p:spPr>
        <p:txBody>
          <a:bodyPr vert="horz" wrap="none" lIns="0" tIns="0" rIns="0" bIns="0" anchor="ctr" anchorCtr="0">
            <a:normAutofit/>
          </a:bodyPr>
          <a:lstStyle>
            <a:lvl1pPr marL="0" indent="0" algn="l">
              <a:lnSpc>
                <a:spcPct val="109000"/>
              </a:lnSpc>
              <a:spcBef>
                <a:spcPct val="0"/>
              </a:spcBef>
              <a:spcAft>
                <a:spcPct val="0"/>
              </a:spcAft>
              <a:buNone/>
              <a:defRPr sz="7200" b="1" spc="0">
                <a:solidFill>
                  <a:srgbClr val="FFFFFF"/>
                </a:solidFill>
              </a:defRPr>
            </a:lvl1pPr>
          </a:lstStyle>
          <a:p>
            <a:pPr lvl="0"/>
            <a:r>
              <a:rPr lang="zh-CN" altLang="en-US"/>
              <a:t>01</a:t>
            </a:r>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目录页-1-5_3">
    <p:bg>
      <p:bgRef idx="1001">
        <a:schemeClr val="bg2"/>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a:p>
            <a:fld id="{760FBDFE-C587-4B4C-A407-44438C67B59E}"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a:p>
            <a:fld id="{49AE70B2-8BF9-45C0-BB95-33D1B9D3A854}" type="slidenum">
              <a:rPr lang="zh-CN" altLang="en-US" smtClean="0"/>
            </a:fld>
            <a:endParaRPr lang="zh-CN" altLang="en-US"/>
          </a:p>
        </p:txBody>
      </p:sp>
      <p:sp>
        <p:nvSpPr>
          <p:cNvPr id="11" name="副标题 10"/>
          <p:cNvSpPr>
            <a:spLocks noGrp="1"/>
          </p:cNvSpPr>
          <p:nvPr>
            <p:ph type="subTitle" idx="16386" hasCustomPrompt="1"/>
            <p:custDataLst>
              <p:tags r:id="rId5"/>
            </p:custDataLst>
          </p:nvPr>
        </p:nvSpPr>
        <p:spPr>
          <a:xfrm>
            <a:off x="761471" y="2667000"/>
            <a:ext cx="2363258" cy="457200"/>
          </a:xfrm>
          <a:noFill/>
        </p:spPr>
        <p:txBody>
          <a:bodyPr lIns="0" tIns="0" rIns="0" bIns="0" anchor="t">
            <a:normAutofit/>
          </a:bodyPr>
          <a:lstStyle>
            <a:lvl1pPr marL="0" indent="0" algn="ctr">
              <a:lnSpc>
                <a:spcPct val="125000"/>
              </a:lnSpc>
              <a:spcBef>
                <a:spcPct val="0"/>
              </a:spcBef>
              <a:spcAft>
                <a:spcPct val="0"/>
              </a:spcAft>
              <a:buNone/>
              <a:defRPr sz="2400" b="0" spc="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CONTENTS</a:t>
            </a:r>
            <a:endParaRPr lang="zh-CN" altLang="en-US"/>
          </a:p>
        </p:txBody>
      </p:sp>
      <p:sp>
        <p:nvSpPr>
          <p:cNvPr id="12" name="标题 11"/>
          <p:cNvSpPr>
            <a:spLocks noGrp="1"/>
          </p:cNvSpPr>
          <p:nvPr>
            <p:ph type="ctrTitle" idx="16385" hasCustomPrompt="1"/>
            <p:custDataLst>
              <p:tags r:id="rId6"/>
            </p:custDataLst>
          </p:nvPr>
        </p:nvSpPr>
        <p:spPr>
          <a:xfrm>
            <a:off x="760942" y="3175000"/>
            <a:ext cx="2364317" cy="762000"/>
          </a:xfrm>
          <a:noFill/>
        </p:spPr>
        <p:txBody>
          <a:bodyPr lIns="0" tIns="0" rIns="0" bIns="0" anchor="t">
            <a:normAutofit/>
          </a:bodyPr>
          <a:lstStyle>
            <a:lvl1pPr marL="0" indent="0" algn="ctr">
              <a:lnSpc>
                <a:spcPct val="104000"/>
              </a:lnSpc>
              <a:spcBef>
                <a:spcPct val="0"/>
              </a:spcBef>
              <a:spcAft>
                <a:spcPct val="0"/>
              </a:spcAft>
              <a:buNone/>
              <a:defRPr sz="4800" b="1" spc="0">
                <a:solidFill>
                  <a:schemeClr val="tx1"/>
                </a:solidFill>
              </a:defRPr>
            </a:lvl1pPr>
          </a:lstStyle>
          <a:p>
            <a:r>
              <a:rPr lang="zh-CN" altLang="en-US"/>
              <a:t>目录</a:t>
            </a:r>
            <a:endParaRPr lang="zh-CN" altLang="en-US"/>
          </a:p>
        </p:txBody>
      </p:sp>
      <p:sp>
        <p:nvSpPr>
          <p:cNvPr id="13" name="文本占位符 12"/>
          <p:cNvSpPr>
            <a:spLocks noGrp="1"/>
          </p:cNvSpPr>
          <p:nvPr>
            <p:ph type="body" idx="16388" hasCustomPrompt="1"/>
            <p:custDataLst>
              <p:tags r:id="rId7"/>
            </p:custDataLst>
          </p:nvPr>
        </p:nvSpPr>
        <p:spPr>
          <a:xfrm>
            <a:off x="4070350" y="22860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01</a:t>
            </a:r>
            <a:endParaRPr lang="zh-CN" altLang="en-US" smtClean="0"/>
          </a:p>
        </p:txBody>
      </p:sp>
      <p:sp>
        <p:nvSpPr>
          <p:cNvPr id="14" name="装饰  3"/>
          <p:cNvSpPr>
            <a:spLocks noGrp="1"/>
          </p:cNvSpPr>
          <p:nvPr>
            <p:ph type="body" idx="16393" hasCustomPrompt="1"/>
            <p:custDataLst>
              <p:tags r:id="rId8"/>
            </p:custDataLst>
          </p:nvPr>
        </p:nvSpPr>
        <p:spPr>
          <a:xfrm>
            <a:off x="4851400" y="22098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文本占位符 14"/>
          <p:cNvSpPr>
            <a:spLocks noGrp="1"/>
          </p:cNvSpPr>
          <p:nvPr>
            <p:ph type="body" idx="16387" hasCustomPrompt="1"/>
            <p:custDataLst>
              <p:tags r:id="rId9"/>
            </p:custDataLst>
          </p:nvPr>
        </p:nvSpPr>
        <p:spPr>
          <a:xfrm>
            <a:off x="5080000" y="21336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90" hasCustomPrompt="1"/>
            <p:custDataLst>
              <p:tags r:id="rId10"/>
            </p:custDataLst>
          </p:nvPr>
        </p:nvSpPr>
        <p:spPr>
          <a:xfrm>
            <a:off x="7994650" y="22860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02</a:t>
            </a:r>
            <a:endParaRPr lang="zh-CN" altLang="en-US" smtClean="0"/>
          </a:p>
        </p:txBody>
      </p:sp>
      <p:sp>
        <p:nvSpPr>
          <p:cNvPr id="17" name="装饰  6"/>
          <p:cNvSpPr>
            <a:spLocks noGrp="1"/>
          </p:cNvSpPr>
          <p:nvPr>
            <p:ph type="body" idx="16394" hasCustomPrompt="1"/>
            <p:custDataLst>
              <p:tags r:id="rId11"/>
            </p:custDataLst>
          </p:nvPr>
        </p:nvSpPr>
        <p:spPr>
          <a:xfrm>
            <a:off x="8775700" y="22098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文本占位符 17"/>
          <p:cNvSpPr>
            <a:spLocks noGrp="1"/>
          </p:cNvSpPr>
          <p:nvPr>
            <p:ph type="body" idx="16389" hasCustomPrompt="1"/>
            <p:custDataLst>
              <p:tags r:id="rId12"/>
            </p:custDataLst>
          </p:nvPr>
        </p:nvSpPr>
        <p:spPr>
          <a:xfrm>
            <a:off x="9004300" y="21336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92" hasCustomPrompt="1"/>
            <p:custDataLst>
              <p:tags r:id="rId13"/>
            </p:custDataLst>
          </p:nvPr>
        </p:nvSpPr>
        <p:spPr>
          <a:xfrm>
            <a:off x="4070350" y="39624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03</a:t>
            </a:r>
            <a:endParaRPr lang="zh-CN" altLang="en-US" smtClean="0"/>
          </a:p>
        </p:txBody>
      </p:sp>
      <p:sp>
        <p:nvSpPr>
          <p:cNvPr id="20" name="装饰  9"/>
          <p:cNvSpPr>
            <a:spLocks noGrp="1"/>
          </p:cNvSpPr>
          <p:nvPr>
            <p:ph type="body" idx="16395" hasCustomPrompt="1"/>
            <p:custDataLst>
              <p:tags r:id="rId14"/>
            </p:custDataLst>
          </p:nvPr>
        </p:nvSpPr>
        <p:spPr>
          <a:xfrm>
            <a:off x="4851400" y="38862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文本占位符 20"/>
          <p:cNvSpPr>
            <a:spLocks noGrp="1"/>
          </p:cNvSpPr>
          <p:nvPr>
            <p:ph type="body" idx="16391" hasCustomPrompt="1"/>
            <p:custDataLst>
              <p:tags r:id="rId15"/>
            </p:custDataLst>
          </p:nvPr>
        </p:nvSpPr>
        <p:spPr>
          <a:xfrm>
            <a:off x="5080000" y="38100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95960" y="360000"/>
            <a:ext cx="10800000" cy="720000"/>
          </a:xfrm>
        </p:spPr>
        <p:txBody>
          <a:bodyPr wrap="square">
            <a:normAutofit/>
          </a:bodyPr>
          <a:lstStyle/>
          <a:p>
            <a:r>
              <a:rPr lang="zh-CN" altLang="en-US" dirty="0"/>
              <a:t>单击此处编辑母版标题样式</a:t>
            </a:r>
            <a:endParaRPr lang="zh-CN" altLang="en-US" dirty="0"/>
          </a:p>
        </p:txBody>
      </p:sp>
      <p:sp>
        <p:nvSpPr>
          <p:cNvPr id="3" name="内容占位符 2"/>
          <p:cNvSpPr>
            <a:spLocks noGrp="1"/>
          </p:cNvSpPr>
          <p:nvPr>
            <p:ph idx="1"/>
            <p:custDataLst>
              <p:tags r:id="rId3"/>
            </p:custDataLst>
          </p:nvPr>
        </p:nvSpPr>
        <p:spPr>
          <a:xfrm>
            <a:off x="695960" y="1301749"/>
            <a:ext cx="10800000" cy="4873625"/>
          </a:xfrm>
        </p:spPr>
        <p:txBody>
          <a:bodyPr wrap="square">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目录">
    <p:spTree>
      <p:nvGrpSpPr>
        <p:cNvPr id="1" name=""/>
        <p:cNvGrpSpPr/>
        <p:nvPr/>
      </p:nvGrpSpPr>
      <p:grpSpPr>
        <a:xfrm>
          <a:off x="0" y="0"/>
          <a:ext cx="0" cy="0"/>
          <a:chOff x="0" y="0"/>
          <a:chExt cx="0" cy="0"/>
        </a:xfrm>
      </p:grpSpPr>
      <p:sp>
        <p:nvSpPr>
          <p:cNvPr id="10" name="标题 1"/>
          <p:cNvSpPr>
            <a:spLocks noGrp="1"/>
          </p:cNvSpPr>
          <p:nvPr>
            <p:ph type="title" hasCustomPrompt="1"/>
            <p:custDataLst>
              <p:tags r:id="rId2"/>
            </p:custDataLst>
          </p:nvPr>
        </p:nvSpPr>
        <p:spPr>
          <a:xfrm>
            <a:off x="5107123" y="811262"/>
            <a:ext cx="1977755" cy="1081088"/>
          </a:xfrm>
        </p:spPr>
        <p:txBody>
          <a:bodyPr wrap="square" anchor="b">
            <a:normAutofit/>
          </a:bodyPr>
          <a:lstStyle>
            <a:lvl1pPr algn="ctr">
              <a:defRPr kumimoji="0" lang="zh-CN" altLang="en-US" sz="6000" b="1" i="0" u="none" strike="noStrike" kern="1200" cap="none" spc="0" normalizeH="0" baseline="0" noProof="1">
                <a:solidFill>
                  <a:schemeClr val="tx1"/>
                </a:solidFill>
                <a:latin typeface="+mj-lt"/>
                <a:ea typeface="+mj-ea"/>
                <a:cs typeface="MiSans" panose="00000500000000000000" charset="-122"/>
              </a:defRPr>
            </a:lvl1pPr>
          </a:lstStyle>
          <a:p>
            <a:r>
              <a:rPr lang="zh-CN" altLang="en-US" dirty="0"/>
              <a:t>标题</a:t>
            </a:r>
            <a:endParaRPr lang="zh-CN" altLang="en-US" dirty="0"/>
          </a:p>
        </p:txBody>
      </p:sp>
      <p:sp>
        <p:nvSpPr>
          <p:cNvPr id="9" name="灯片编号占位符 5"/>
          <p:cNvSpPr>
            <a:spLocks noGrp="1"/>
          </p:cNvSpPr>
          <p:nvPr>
            <p:ph type="sldNum" sz="quarter" idx="12"/>
            <p:custDataLst>
              <p:tags r:id="rId3"/>
            </p:custDataLst>
          </p:nvPr>
        </p:nvSpPr>
        <p:spPr/>
        <p:txBody>
          <a:bodyPr wrap="square">
            <a:normAutofit/>
          </a:bodyPr>
          <a:lstStyle/>
          <a:p>
            <a:fld id="{BE5F26B5-172A-4DC2-B0B7-181CFC56B87C}" type="slidenum">
              <a:rPr lang="zh-CN" altLang="en-US" smtClean="0"/>
            </a:fld>
            <a:endParaRPr lang="zh-CN" altLang="en-US"/>
          </a:p>
        </p:txBody>
      </p:sp>
      <p:sp>
        <p:nvSpPr>
          <p:cNvPr id="6" name="页脚占位符 4"/>
          <p:cNvSpPr>
            <a:spLocks noGrp="1"/>
          </p:cNvSpPr>
          <p:nvPr>
            <p:ph type="ftr" sz="quarter" idx="11"/>
            <p:custDataLst>
              <p:tags r:id="rId4"/>
            </p:custDataLst>
          </p:nvPr>
        </p:nvSpPr>
        <p:spPr/>
        <p:txBody>
          <a:bodyPr/>
          <a:lstStyle/>
          <a:p>
            <a:endParaRPr lang="zh-CN" altLang="en-US"/>
          </a:p>
        </p:txBody>
      </p:sp>
      <p:sp>
        <p:nvSpPr>
          <p:cNvPr id="7" name="日期占位符 3"/>
          <p:cNvSpPr>
            <a:spLocks noGrp="1"/>
          </p:cNvSpPr>
          <p:nvPr>
            <p:ph type="dt" sz="half" idx="10"/>
            <p:custDataLst>
              <p:tags r:id="rId5"/>
            </p:custDataLst>
          </p:nvPr>
        </p:nvSpPr>
        <p:spPr/>
        <p:txBody>
          <a:bodyPr wrap="square">
            <a:normAutofit/>
          </a:bodyPr>
          <a:lstStyle/>
          <a:p>
            <a:fld id="{5592522B-0F24-4480-B9DD-A9474A6880D6}" type="datetimeFigureOut">
              <a:rPr lang="zh-CN" altLang="en-US" smtClean="0"/>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3" name="内容占位符 2"/>
          <p:cNvSpPr>
            <a:spLocks noGrp="1"/>
          </p:cNvSpPr>
          <p:nvPr>
            <p:ph sz="half" idx="1"/>
            <p:custDataLst>
              <p:tags r:id="rId2"/>
            </p:custDataLst>
          </p:nvPr>
        </p:nvSpPr>
        <p:spPr>
          <a:xfrm>
            <a:off x="695960" y="1301750"/>
            <a:ext cx="5323840" cy="487585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custDataLst>
              <p:tags r:id="rId3"/>
            </p:custDataLst>
          </p:nvPr>
        </p:nvSpPr>
        <p:spPr>
          <a:xfrm>
            <a:off x="6172200" y="1301750"/>
            <a:ext cx="5323840" cy="487585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
        <p:nvSpPr>
          <p:cNvPr id="8" name="标题 1"/>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3" name="文本占位符 2"/>
          <p:cNvSpPr>
            <a:spLocks noGrp="1"/>
          </p:cNvSpPr>
          <p:nvPr>
            <p:ph type="body" idx="1"/>
            <p:custDataLst>
              <p:tags r:id="rId2"/>
            </p:custDataLst>
          </p:nvPr>
        </p:nvSpPr>
        <p:spPr>
          <a:xfrm>
            <a:off x="695960" y="1301750"/>
            <a:ext cx="5323840" cy="411303"/>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custDataLst>
              <p:tags r:id="rId3"/>
            </p:custDataLst>
          </p:nvPr>
        </p:nvSpPr>
        <p:spPr>
          <a:xfrm>
            <a:off x="695960" y="1875099"/>
            <a:ext cx="5323840" cy="4300276"/>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custDataLst>
              <p:tags r:id="rId4"/>
            </p:custDataLst>
          </p:nvPr>
        </p:nvSpPr>
        <p:spPr>
          <a:xfrm>
            <a:off x="6172200" y="1301750"/>
            <a:ext cx="5323840" cy="411303"/>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custDataLst>
              <p:tags r:id="rId5"/>
            </p:custDataLst>
          </p:nvPr>
        </p:nvSpPr>
        <p:spPr>
          <a:xfrm>
            <a:off x="6172200" y="1875099"/>
            <a:ext cx="5323840" cy="4300276"/>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
        <p:nvSpPr>
          <p:cNvPr id="10" name="标题 1"/>
          <p:cNvSpPr>
            <a:spLocks noGrp="1"/>
          </p:cNvSpPr>
          <p:nvPr>
            <p:ph type="title"/>
            <p:custDataLst>
              <p:tags r:id="rId9"/>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6" name="标题 1"/>
          <p:cNvSpPr>
            <a:spLocks noGrp="1"/>
          </p:cNvSpPr>
          <p:nvPr>
            <p:ph type="title"/>
            <p:custDataLst>
              <p:tags r:id="rId5"/>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仅内容">
    <p:spTree>
      <p:nvGrpSpPr>
        <p:cNvPr id="1" name=""/>
        <p:cNvGrpSpPr/>
        <p:nvPr/>
      </p:nvGrpSpPr>
      <p:grpSpPr>
        <a:xfrm>
          <a:off x="0" y="0"/>
          <a:ext cx="0" cy="0"/>
          <a:chOff x="0" y="0"/>
          <a:chExt cx="0" cy="0"/>
        </a:xfrm>
      </p:grpSpPr>
      <p:sp>
        <p:nvSpPr>
          <p:cNvPr id="3" name="内容占位符 2"/>
          <p:cNvSpPr>
            <a:spLocks noGrp="1"/>
          </p:cNvSpPr>
          <p:nvPr>
            <p:ph idx="1"/>
            <p:custDataLst>
              <p:tags r:id="rId2"/>
            </p:custDataLst>
          </p:nvPr>
        </p:nvSpPr>
        <p:spPr>
          <a:xfrm>
            <a:off x="695960" y="360045"/>
            <a:ext cx="10801985" cy="581787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Only" preserve="1">
  <p:cSld name="标题和副标题">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6" name="Text Placeholder 5"/>
          <p:cNvSpPr>
            <a:spLocks noGrp="1"/>
          </p:cNvSpPr>
          <p:nvPr>
            <p:ph type="body" idx="13" hasCustomPrompt="1"/>
            <p:custDataLst>
              <p:tags r:id="rId5"/>
            </p:custDataLst>
          </p:nvPr>
        </p:nvSpPr>
        <p:spPr>
          <a:xfrm>
            <a:off x="695960" y="1301750"/>
            <a:ext cx="10799088" cy="405553"/>
          </a:xfrm>
        </p:spPr>
        <p:txBody>
          <a:bodyPr/>
          <a:lstStyle>
            <a:lvl5pPr>
              <a:buNone/>
              <a:defRPr/>
            </a:lvl5pPr>
          </a:lstStyle>
          <a:p>
            <a:pPr lvl="0"/>
            <a:r>
              <a:rPr lang="zh-CN" altLang="en-US"/>
              <a:t>单击此处编辑副标题</a:t>
            </a:r>
            <a:endParaRPr lang="zh-CN" altLang="en-US"/>
          </a:p>
        </p:txBody>
      </p:sp>
      <p:sp>
        <p:nvSpPr>
          <p:cNvPr id="7" name="标题 1"/>
          <p:cNvSpPr>
            <a:spLocks noGrp="1"/>
          </p:cNvSpPr>
          <p:nvPr>
            <p:ph type="title"/>
            <p:custDataLst>
              <p:tags r:id="rId6"/>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184" y="523097"/>
            <a:ext cx="10515600" cy="1325563"/>
          </a:xfr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184" y="1983597"/>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184" y="1983597"/>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showMasterSp="0" userDrawn="1">
  <p:cSld name="封面页_1_3">
    <p:spTree>
      <p:nvGrpSpPr>
        <p:cNvPr id="1" name=""/>
        <p:cNvGrpSpPr/>
        <p:nvPr/>
      </p:nvGrpSpPr>
      <p:grpSpPr>
        <a:xfrm>
          <a:off x="0" y="0"/>
          <a:ext cx="0" cy="0"/>
          <a:chOff x="0" y="0"/>
          <a:chExt cx="0" cy="0"/>
        </a:xfrm>
      </p:grpSpPr>
      <p:pic>
        <p:nvPicPr>
          <p:cNvPr id="7" name="图片 3" descr="1"/>
          <p:cNvPicPr>
            <a:picLocks noChangeAspect="1"/>
          </p:cNvPicPr>
          <p:nvPr>
            <p:custDataLst>
              <p:tags r:id="rId2"/>
            </p:custDataLst>
          </p:nvPr>
        </p:nvPicPr>
        <p:blipFill>
          <a:blip r:embed="rId3"/>
          <a:srcRect/>
          <a:stretch>
            <a:fillRect/>
          </a:stretch>
        </p:blipFill>
        <p:spPr>
          <a:xfrm>
            <a:off x="0" y="0"/>
            <a:ext cx="12192000" cy="6858000"/>
          </a:xfrm>
          <a:prstGeom prst="rect">
            <a:avLst/>
          </a:prstGeom>
        </p:spPr>
      </p:pic>
      <p:sp>
        <p:nvSpPr>
          <p:cNvPr id="8" name="矩形 7"/>
          <p:cNvSpPr/>
          <p:nvPr>
            <p:custDataLst>
              <p:tags r:id="rId4"/>
            </p:custDataLst>
          </p:nvPr>
        </p:nvSpPr>
        <p:spPr>
          <a:xfrm>
            <a:off x="1200" y="0"/>
            <a:ext cx="12189600" cy="6858000"/>
          </a:xfrm>
          <a:prstGeom prst="rect">
            <a:avLst/>
          </a:prstGeom>
          <a:solidFill>
            <a:schemeClr val="bg1">
              <a:alpha val="1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9" name="日期"/>
          <p:cNvSpPr>
            <a:spLocks noGrp="1"/>
          </p:cNvSpPr>
          <p:nvPr>
            <p:ph type="body" idx="16386" hasCustomPrompt="1"/>
            <p:custDataLst>
              <p:tags r:id="rId5"/>
            </p:custDataLst>
          </p:nvPr>
        </p:nvSpPr>
        <p:spPr>
          <a:xfrm>
            <a:off x="1016000" y="1651000"/>
            <a:ext cx="6097058" cy="457200"/>
          </a:xfrm>
        </p:spPr>
        <p:txBody>
          <a:bodyPr vert="horz" wrap="square" lIns="0" tIns="0" rIns="0" bIns="0" anchor="t">
            <a:normAutofit/>
          </a:bodyPr>
          <a:lstStyle>
            <a:lvl1pPr marL="0" indent="0" algn="l">
              <a:lnSpc>
                <a:spcPct val="125000"/>
              </a:lnSpc>
              <a:spcBef>
                <a:spcPct val="0"/>
              </a:spcBef>
              <a:spcAft>
                <a:spcPct val="0"/>
              </a:spcAft>
              <a:buNone/>
              <a:defRPr sz="2400" spc="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20XX YEAR</a:t>
            </a:r>
            <a:endParaRPr lang="zh-CN" altLang="en-US" dirty="0"/>
          </a:p>
        </p:txBody>
      </p:sp>
      <p:sp>
        <p:nvSpPr>
          <p:cNvPr id="6" name="标题 1"/>
          <p:cNvSpPr>
            <a:spLocks noGrp="1"/>
          </p:cNvSpPr>
          <p:nvPr>
            <p:ph type="ctrTitle" idx="16385" hasCustomPrompt="1"/>
            <p:custDataLst>
              <p:tags r:id="rId6"/>
            </p:custDataLst>
          </p:nvPr>
        </p:nvSpPr>
        <p:spPr>
          <a:xfrm>
            <a:off x="1016000" y="2159000"/>
            <a:ext cx="6352646" cy="2540000"/>
          </a:xfrm>
        </p:spPr>
        <p:txBody>
          <a:bodyPr vert="horz" wrap="square" lIns="0" tIns="0" rIns="0" bIns="0" anchor="t" anchorCtr="0">
            <a:normAutofit/>
          </a:bodyPr>
          <a:lstStyle>
            <a:lvl1pPr marL="0" indent="0" algn="l">
              <a:lnSpc>
                <a:spcPct val="100000"/>
              </a:lnSpc>
              <a:spcBef>
                <a:spcPct val="0"/>
              </a:spcBef>
              <a:spcAft>
                <a:spcPct val="0"/>
              </a:spcAft>
              <a:buNone/>
              <a:defRPr sz="6000" spc="0">
                <a:solidFill>
                  <a:srgbClr val="FFFFFF"/>
                </a:solidFill>
              </a:defRPr>
            </a:lvl1pPr>
          </a:lstStyle>
          <a:p>
            <a:r>
              <a:rPr lang="zh-CN" altLang="en-US" dirty="0"/>
              <a:t>单击此处
添加文档标题</a:t>
            </a:r>
            <a:endParaRPr lang="zh-CN" altLang="en-US" dirty="0"/>
          </a:p>
        </p:txBody>
      </p:sp>
      <p:sp>
        <p:nvSpPr>
          <p:cNvPr id="10" name="署名占位符 10"/>
          <p:cNvSpPr>
            <a:spLocks noGrp="1"/>
          </p:cNvSpPr>
          <p:nvPr>
            <p:ph type="body" sz="quarter" idx="16387" hasCustomPrompt="1"/>
            <p:custDataLst>
              <p:tags r:id="rId7"/>
            </p:custDataLst>
          </p:nvPr>
        </p:nvSpPr>
        <p:spPr>
          <a:xfrm>
            <a:off x="1016000" y="4749800"/>
            <a:ext cx="2540882" cy="533400"/>
          </a:xfrm>
          <a:prstGeom prst="roundRect">
            <a:avLst>
              <a:gd name="adj" fmla="val 50000"/>
            </a:avLst>
          </a:prstGeom>
          <a:solidFill>
            <a:schemeClr val="accent1"/>
          </a:solidFill>
        </p:spPr>
        <p:txBody>
          <a:bodyPr vert="horz" wrap="square" lIns="0" tIns="0" rIns="0" bIns="0" anchor="ctr" anchorCtr="0">
            <a:normAutofit/>
          </a:bodyPr>
          <a:lstStyle>
            <a:lvl1pPr marL="0" indent="0" algn="ctr">
              <a:lnSpc>
                <a:spcPct val="100000"/>
              </a:lnSpc>
              <a:spcBef>
                <a:spcPct val="0"/>
              </a:spcBef>
              <a:spcAft>
                <a:spcPct val="0"/>
              </a:spcAft>
              <a:buNone/>
              <a:defRPr sz="2000" b="1" spc="0">
                <a:solidFill>
                  <a:srgbClr val="FFFFFF"/>
                </a:solidFill>
              </a:defRPr>
            </a:lvl1pPr>
          </a:lstStyle>
          <a:p>
            <a:pPr lvl="0"/>
            <a:r>
              <a:rPr lang="zh-CN" altLang="en-US" dirty="0"/>
              <a:t>BY WPS</a:t>
            </a:r>
            <a:endParaRPr lang="zh-CN" altLang="en-US" dirty="0"/>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showMasterSp="0" userDrawn="1">
  <p:cSld name="章节页-1_3">
    <p:spTree>
      <p:nvGrpSpPr>
        <p:cNvPr id="1" name=""/>
        <p:cNvGrpSpPr/>
        <p:nvPr/>
      </p:nvGrpSpPr>
      <p:grpSpPr>
        <a:xfrm>
          <a:off x="0" y="0"/>
          <a:ext cx="0" cy="0"/>
          <a:chOff x="0" y="0"/>
          <a:chExt cx="0" cy="0"/>
        </a:xfrm>
      </p:grpSpPr>
      <p:pic>
        <p:nvPicPr>
          <p:cNvPr id="7" name="图片 3" descr="1"/>
          <p:cNvPicPr>
            <a:picLocks noChangeAspect="1"/>
          </p:cNvPicPr>
          <p:nvPr userDrawn="1">
            <p:custDataLst>
              <p:tags r:id="rId2"/>
            </p:custDataLst>
          </p:nvPr>
        </p:nvPicPr>
        <p:blipFill>
          <a:blip r:embed="rId3"/>
          <a:srcRect/>
          <a:stretch>
            <a:fillRect/>
          </a:stretch>
        </p:blipFill>
        <p:spPr>
          <a:xfrm>
            <a:off x="0" y="0"/>
            <a:ext cx="12192000" cy="6858000"/>
          </a:xfrm>
          <a:prstGeom prst="rect">
            <a:avLst/>
          </a:prstGeom>
        </p:spPr>
      </p:pic>
      <p:sp>
        <p:nvSpPr>
          <p:cNvPr id="8" name="矩形 7"/>
          <p:cNvSpPr/>
          <p:nvPr userDrawn="1">
            <p:custDataLst>
              <p:tags r:id="rId4"/>
            </p:custDataLst>
          </p:nvPr>
        </p:nvSpPr>
        <p:spPr>
          <a:xfrm>
            <a:off x="1200" y="0"/>
            <a:ext cx="12189600" cy="6858000"/>
          </a:xfrm>
          <a:prstGeom prst="rect">
            <a:avLst/>
          </a:prstGeom>
          <a:solidFill>
            <a:schemeClr val="bg1">
              <a:alpha val="1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mn-ea"/>
            </a:endParaRPr>
          </a:p>
        </p:txBody>
      </p:sp>
      <p:sp>
        <p:nvSpPr>
          <p:cNvPr id="6" name="标题 1"/>
          <p:cNvSpPr>
            <a:spLocks noGrp="1"/>
          </p:cNvSpPr>
          <p:nvPr>
            <p:ph type="title" idx="17826049" hasCustomPrompt="1"/>
            <p:custDataLst>
              <p:tags r:id="rId5"/>
            </p:custDataLst>
          </p:nvPr>
        </p:nvSpPr>
        <p:spPr>
          <a:xfrm>
            <a:off x="1016000" y="3530600"/>
            <a:ext cx="6352117" cy="1524000"/>
          </a:xfrm>
        </p:spPr>
        <p:txBody>
          <a:bodyPr vert="horz" lIns="0" tIns="0" rIns="0" bIns="0" anchor="t" anchorCtr="0">
            <a:normAutofit/>
          </a:bodyPr>
          <a:lstStyle>
            <a:lvl1pPr marL="0" indent="0" algn="l">
              <a:spcBef>
                <a:spcPct val="0"/>
              </a:spcBef>
              <a:spcAft>
                <a:spcPct val="0"/>
              </a:spcAft>
              <a:buNone/>
              <a:defRPr sz="4800" b="0" spc="0">
                <a:solidFill>
                  <a:srgbClr val="FFFFFF"/>
                </a:solidFill>
              </a:defRPr>
            </a:lvl1pPr>
          </a:lstStyle>
          <a:p>
            <a:r>
              <a:rPr lang="zh-CN" altLang="en-US" dirty="0"/>
              <a:t>单击此处添加章节标题</a:t>
            </a:r>
            <a:endParaRPr lang="zh-CN" altLang="en-US" dirty="0"/>
          </a:p>
        </p:txBody>
      </p:sp>
      <p:sp>
        <p:nvSpPr>
          <p:cNvPr id="9" name="文本占位符 6"/>
          <p:cNvSpPr>
            <a:spLocks noGrp="1"/>
          </p:cNvSpPr>
          <p:nvPr>
            <p:ph type="body" idx="17826561" hasCustomPrompt="1"/>
            <p:custDataLst>
              <p:tags r:id="rId6"/>
            </p:custDataLst>
          </p:nvPr>
        </p:nvSpPr>
        <p:spPr>
          <a:xfrm>
            <a:off x="1016000" y="1905000"/>
            <a:ext cx="1527175" cy="1524000"/>
          </a:xfrm>
        </p:spPr>
        <p:txBody>
          <a:bodyPr vert="horz" wrap="none" lIns="0" tIns="0" rIns="0" bIns="0" anchor="ctr" anchorCtr="0">
            <a:normAutofit/>
          </a:bodyPr>
          <a:lstStyle>
            <a:lvl1pPr marL="0" indent="0" algn="l">
              <a:lnSpc>
                <a:spcPct val="109000"/>
              </a:lnSpc>
              <a:spcBef>
                <a:spcPct val="0"/>
              </a:spcBef>
              <a:spcAft>
                <a:spcPct val="0"/>
              </a:spcAft>
              <a:buNone/>
              <a:defRPr sz="7200" b="1" spc="0">
                <a:solidFill>
                  <a:srgbClr val="FFFFFF"/>
                </a:solidFill>
              </a:defRPr>
            </a:lvl1pPr>
          </a:lstStyle>
          <a:p>
            <a:pPr lvl="0"/>
            <a:r>
              <a:rPr lang="zh-CN" altLang="en-US"/>
              <a:t>01</a:t>
            </a:r>
            <a:endParaRPr lang="zh-CN" alt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showMasterSp="0" userDrawn="1">
  <p:cSld name="结束页-1_3">
    <p:spTree>
      <p:nvGrpSpPr>
        <p:cNvPr id="1" name=""/>
        <p:cNvGrpSpPr/>
        <p:nvPr/>
      </p:nvGrpSpPr>
      <p:grpSpPr>
        <a:xfrm>
          <a:off x="0" y="0"/>
          <a:ext cx="0" cy="0"/>
          <a:chOff x="0" y="0"/>
          <a:chExt cx="0" cy="0"/>
        </a:xfrm>
      </p:grpSpPr>
      <p:pic>
        <p:nvPicPr>
          <p:cNvPr id="6" name="图片 3" descr="1"/>
          <p:cNvPicPr>
            <a:picLocks noChangeAspect="1"/>
          </p:cNvPicPr>
          <p:nvPr>
            <p:custDataLst>
              <p:tags r:id="rId2"/>
            </p:custDataLst>
          </p:nvPr>
        </p:nvPicPr>
        <p:blipFill>
          <a:blip r:embed="rId3"/>
          <a:srcRect/>
          <a:stretch>
            <a:fillRect/>
          </a:stretch>
        </p:blipFill>
        <p:spPr>
          <a:xfrm>
            <a:off x="0" y="0"/>
            <a:ext cx="12192000" cy="6858000"/>
          </a:xfrm>
          <a:prstGeom prst="rect">
            <a:avLst/>
          </a:prstGeom>
        </p:spPr>
      </p:pic>
      <p:sp>
        <p:nvSpPr>
          <p:cNvPr id="8" name="矩形 7"/>
          <p:cNvSpPr/>
          <p:nvPr>
            <p:custDataLst>
              <p:tags r:id="rId4"/>
            </p:custDataLst>
          </p:nvPr>
        </p:nvSpPr>
        <p:spPr>
          <a:xfrm>
            <a:off x="1200" y="0"/>
            <a:ext cx="12189600" cy="6858000"/>
          </a:xfrm>
          <a:prstGeom prst="rect">
            <a:avLst/>
          </a:prstGeom>
          <a:solidFill>
            <a:schemeClr val="bg1">
              <a:alpha val="1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latin typeface="+mn-ea"/>
              <a:sym typeface="+mn-ea"/>
            </a:endParaRPr>
          </a:p>
        </p:txBody>
      </p:sp>
      <p:sp>
        <p:nvSpPr>
          <p:cNvPr id="12" name="Subtitle 11"/>
          <p:cNvSpPr>
            <a:spLocks noGrp="1"/>
          </p:cNvSpPr>
          <p:nvPr>
            <p:ph type="body" idx="17826305" hasCustomPrompt="1"/>
            <p:custDataLst>
              <p:tags r:id="rId5"/>
            </p:custDataLst>
          </p:nvPr>
        </p:nvSpPr>
        <p:spPr>
          <a:xfrm>
            <a:off x="1016000" y="2667000"/>
            <a:ext cx="5449358" cy="457200"/>
          </a:xfrm>
          <a:noFill/>
        </p:spPr>
        <p:txBody>
          <a:bodyPr vert="horz" lIns="0" tIns="0" rIns="0" bIns="0" anchor="t">
            <a:normAutofit/>
          </a:bodyPr>
          <a:lstStyle>
            <a:lvl1pPr marL="0" indent="0" algn="l">
              <a:lnSpc>
                <a:spcPct val="125000"/>
              </a:lnSpc>
              <a:spcBef>
                <a:spcPct val="0"/>
              </a:spcBef>
              <a:spcAft>
                <a:spcPct val="0"/>
              </a:spcAft>
              <a:buNone/>
              <a:defRPr sz="2400" b="0" spc="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THE END</a:t>
            </a:r>
            <a:endParaRPr lang="zh-CN" altLang="en-US"/>
          </a:p>
        </p:txBody>
      </p:sp>
      <p:sp>
        <p:nvSpPr>
          <p:cNvPr id="7" name="标题 11"/>
          <p:cNvSpPr>
            <a:spLocks noGrp="1"/>
          </p:cNvSpPr>
          <p:nvPr>
            <p:ph type="ctrTitle" idx="17826049" hasCustomPrompt="1"/>
            <p:custDataLst>
              <p:tags r:id="rId6"/>
            </p:custDataLst>
          </p:nvPr>
        </p:nvSpPr>
        <p:spPr>
          <a:xfrm>
            <a:off x="1016000" y="3175000"/>
            <a:ext cx="5451122" cy="1016000"/>
          </a:xfrm>
        </p:spPr>
        <p:txBody>
          <a:bodyPr vert="horz" wrap="square" lIns="0" tIns="0" rIns="0" bIns="0" anchor="t">
            <a:normAutofit/>
          </a:bodyPr>
          <a:lstStyle>
            <a:lvl1pPr marL="0" indent="0" algn="l">
              <a:lnSpc>
                <a:spcPct val="100000"/>
              </a:lnSpc>
              <a:spcBef>
                <a:spcPct val="0"/>
              </a:spcBef>
              <a:spcAft>
                <a:spcPct val="0"/>
              </a:spcAft>
              <a:buNone/>
              <a:defRPr sz="6400" b="1" spc="0" baseline="0">
                <a:solidFill>
                  <a:srgbClr val="FFFFFF"/>
                </a:solidFill>
              </a:defRPr>
            </a:lvl1pPr>
          </a:lstStyle>
          <a:p>
            <a:r>
              <a:rPr lang="zh-CN" altLang="en-US" dirty="0"/>
              <a:t>谢谢观看</a:t>
            </a:r>
            <a:endParaRPr lang="zh-CN" altLang="en-US" dirty="0"/>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目录页-1-5-4">
    <p:spTree>
      <p:nvGrpSpPr>
        <p:cNvPr id="1" name=""/>
        <p:cNvGrpSpPr/>
        <p:nvPr/>
      </p:nvGrpSpPr>
      <p:grpSpPr>
        <a:xfrm>
          <a:off x="0" y="0"/>
          <a:ext cx="0" cy="0"/>
          <a:chOff x="0" y="0"/>
          <a:chExt cx="0" cy="0"/>
        </a:xfrm>
      </p:grpSpPr>
      <p:sp>
        <p:nvSpPr>
          <p:cNvPr id="8" name="日期占位符 3"/>
          <p:cNvSpPr>
            <a:spLocks noGrp="1"/>
          </p:cNvSpPr>
          <p:nvPr>
            <p:ph type="dt" sz="half" idx="10"/>
            <p:custDataLst>
              <p:tags r:id="rId2"/>
            </p:custDataLst>
          </p:nvPr>
        </p:nvSpPr>
        <p:spPr/>
        <p:txBody>
          <a:bodyPr/>
          <a:p>
            <a:fld id="{760FBDFE-C587-4B4C-A407-44438C67B59E}" type="datetimeFigureOut">
              <a:rPr lang="zh-CN" altLang="en-US" smtClean="0"/>
            </a:fld>
            <a:endParaRPr lang="zh-CN" altLang="en-US"/>
          </a:p>
        </p:txBody>
      </p:sp>
      <p:sp>
        <p:nvSpPr>
          <p:cNvPr id="9" name="页脚占位符 4"/>
          <p:cNvSpPr>
            <a:spLocks noGrp="1"/>
          </p:cNvSpPr>
          <p:nvPr>
            <p:ph type="ftr" sz="quarter" idx="11"/>
            <p:custDataLst>
              <p:tags r:id="rId3"/>
            </p:custDataLst>
          </p:nvPr>
        </p:nvSpPr>
        <p:spPr/>
        <p:txBody>
          <a:bodyPr/>
          <a:p>
            <a:endParaRPr lang="zh-CN" altLang="en-US"/>
          </a:p>
        </p:txBody>
      </p:sp>
      <p:sp>
        <p:nvSpPr>
          <p:cNvPr id="10" name="灯片编号占位符 5"/>
          <p:cNvSpPr>
            <a:spLocks noGrp="1"/>
          </p:cNvSpPr>
          <p:nvPr>
            <p:ph type="sldNum" sz="quarter" idx="12"/>
            <p:custDataLst>
              <p:tags r:id="rId4"/>
            </p:custDataLst>
          </p:nvPr>
        </p:nvSpPr>
        <p:spPr/>
        <p:txBody>
          <a:bodyPr/>
          <a:p>
            <a:fld id="{49AE70B2-8BF9-45C0-BB95-33D1B9D3A854}" type="slidenum">
              <a:rPr lang="zh-CN" altLang="en-US" smtClean="0"/>
            </a:fld>
            <a:endParaRPr lang="zh-CN" altLang="en-US"/>
          </a:p>
        </p:txBody>
      </p:sp>
      <p:sp>
        <p:nvSpPr>
          <p:cNvPr id="11" name="Subtitle 10"/>
          <p:cNvSpPr>
            <a:spLocks noGrp="1"/>
          </p:cNvSpPr>
          <p:nvPr>
            <p:ph type="subTitle" idx="17826305" hasCustomPrompt="1"/>
            <p:custDataLst>
              <p:tags r:id="rId5"/>
            </p:custDataLst>
          </p:nvPr>
        </p:nvSpPr>
        <p:spPr>
          <a:xfrm>
            <a:off x="761471" y="2667000"/>
            <a:ext cx="2363258" cy="457200"/>
          </a:xfrm>
          <a:noFill/>
        </p:spPr>
        <p:txBody>
          <a:bodyPr lIns="0" tIns="0" rIns="0" bIns="0" anchor="t">
            <a:normAutofit/>
          </a:bodyPr>
          <a:lstStyle>
            <a:lvl1pPr marL="0" indent="0" algn="ctr">
              <a:lnSpc>
                <a:spcPct val="125000"/>
              </a:lnSpc>
              <a:spcBef>
                <a:spcPct val="0"/>
              </a:spcBef>
              <a:spcAft>
                <a:spcPct val="0"/>
              </a:spcAft>
              <a:buNone/>
              <a:defRPr sz="2400" b="0" spc="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CONTENTS</a:t>
            </a:r>
            <a:endParaRPr lang="zh-CN" altLang="en-US"/>
          </a:p>
        </p:txBody>
      </p:sp>
      <p:sp>
        <p:nvSpPr>
          <p:cNvPr id="12" name="Title 11"/>
          <p:cNvSpPr>
            <a:spLocks noGrp="1"/>
          </p:cNvSpPr>
          <p:nvPr>
            <p:ph type="ctrTitle" idx="17826049" hasCustomPrompt="1"/>
            <p:custDataLst>
              <p:tags r:id="rId6"/>
            </p:custDataLst>
          </p:nvPr>
        </p:nvSpPr>
        <p:spPr>
          <a:xfrm>
            <a:off x="760942" y="3175000"/>
            <a:ext cx="2364317" cy="762000"/>
          </a:xfrm>
          <a:noFill/>
        </p:spPr>
        <p:txBody>
          <a:bodyPr lIns="0" tIns="0" rIns="0" bIns="0" anchor="t">
            <a:normAutofit/>
          </a:bodyPr>
          <a:lstStyle>
            <a:lvl1pPr marL="0" indent="0" algn="ctr">
              <a:lnSpc>
                <a:spcPct val="104000"/>
              </a:lnSpc>
              <a:spcBef>
                <a:spcPct val="0"/>
              </a:spcBef>
              <a:spcAft>
                <a:spcPct val="0"/>
              </a:spcAft>
              <a:buNone/>
              <a:defRPr sz="4800" b="1" spc="0">
                <a:solidFill>
                  <a:schemeClr val="tx1"/>
                </a:solidFill>
              </a:defRPr>
            </a:lvl1pPr>
          </a:lstStyle>
          <a:p>
            <a:r>
              <a:rPr lang="zh-CN" altLang="en-US"/>
              <a:t>目录</a:t>
            </a:r>
            <a:endParaRPr lang="zh-CN" altLang="en-US"/>
          </a:p>
        </p:txBody>
      </p:sp>
      <p:sp>
        <p:nvSpPr>
          <p:cNvPr id="13" name="Text Placeholder 12"/>
          <p:cNvSpPr>
            <a:spLocks noGrp="1"/>
          </p:cNvSpPr>
          <p:nvPr>
            <p:ph type="body" idx="319883777" hasCustomPrompt="1"/>
            <p:custDataLst>
              <p:tags r:id="rId7"/>
            </p:custDataLst>
          </p:nvPr>
        </p:nvSpPr>
        <p:spPr>
          <a:xfrm>
            <a:off x="4070350" y="22860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01</a:t>
            </a:r>
            <a:endParaRPr lang="zh-CN" altLang="en-US" smtClean="0"/>
          </a:p>
        </p:txBody>
      </p:sp>
      <p:sp>
        <p:nvSpPr>
          <p:cNvPr id="14" name="装饰  3"/>
          <p:cNvSpPr>
            <a:spLocks noGrp="1"/>
          </p:cNvSpPr>
          <p:nvPr>
            <p:ph type="body" idx="319883522" hasCustomPrompt="1"/>
            <p:custDataLst>
              <p:tags r:id="rId8"/>
            </p:custDataLst>
          </p:nvPr>
        </p:nvSpPr>
        <p:spPr>
          <a:xfrm>
            <a:off x="4851400" y="22098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Text Placeholder 14"/>
          <p:cNvSpPr>
            <a:spLocks noGrp="1"/>
          </p:cNvSpPr>
          <p:nvPr>
            <p:ph type="body" idx="51446017" hasCustomPrompt="1"/>
            <p:custDataLst>
              <p:tags r:id="rId9"/>
            </p:custDataLst>
          </p:nvPr>
        </p:nvSpPr>
        <p:spPr>
          <a:xfrm>
            <a:off x="5080000" y="21336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Text Placeholder 15"/>
          <p:cNvSpPr>
            <a:spLocks noGrp="1"/>
          </p:cNvSpPr>
          <p:nvPr>
            <p:ph type="body" idx="319949313" hasCustomPrompt="1"/>
            <p:custDataLst>
              <p:tags r:id="rId10"/>
            </p:custDataLst>
          </p:nvPr>
        </p:nvSpPr>
        <p:spPr>
          <a:xfrm>
            <a:off x="7994650" y="22860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02</a:t>
            </a:r>
            <a:endParaRPr lang="zh-CN" altLang="en-US" smtClean="0"/>
          </a:p>
        </p:txBody>
      </p:sp>
      <p:sp>
        <p:nvSpPr>
          <p:cNvPr id="17" name="装饰  6"/>
          <p:cNvSpPr>
            <a:spLocks noGrp="1"/>
          </p:cNvSpPr>
          <p:nvPr>
            <p:ph type="body" idx="319949058" hasCustomPrompt="1"/>
            <p:custDataLst>
              <p:tags r:id="rId11"/>
            </p:custDataLst>
          </p:nvPr>
        </p:nvSpPr>
        <p:spPr>
          <a:xfrm>
            <a:off x="8775700" y="22098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Text Placeholder 17"/>
          <p:cNvSpPr>
            <a:spLocks noGrp="1"/>
          </p:cNvSpPr>
          <p:nvPr>
            <p:ph type="body" idx="51511553" hasCustomPrompt="1"/>
            <p:custDataLst>
              <p:tags r:id="rId12"/>
            </p:custDataLst>
          </p:nvPr>
        </p:nvSpPr>
        <p:spPr>
          <a:xfrm>
            <a:off x="9004300" y="21336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Text Placeholder 18"/>
          <p:cNvSpPr>
            <a:spLocks noGrp="1"/>
          </p:cNvSpPr>
          <p:nvPr>
            <p:ph type="body" idx="320014849" hasCustomPrompt="1"/>
            <p:custDataLst>
              <p:tags r:id="rId13"/>
            </p:custDataLst>
          </p:nvPr>
        </p:nvSpPr>
        <p:spPr>
          <a:xfrm>
            <a:off x="4070350" y="39624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03</a:t>
            </a:r>
            <a:endParaRPr lang="zh-CN" altLang="en-US" smtClean="0"/>
          </a:p>
        </p:txBody>
      </p:sp>
      <p:sp>
        <p:nvSpPr>
          <p:cNvPr id="20" name="装饰  9"/>
          <p:cNvSpPr>
            <a:spLocks noGrp="1"/>
          </p:cNvSpPr>
          <p:nvPr>
            <p:ph type="body" idx="320014594" hasCustomPrompt="1"/>
            <p:custDataLst>
              <p:tags r:id="rId14"/>
            </p:custDataLst>
          </p:nvPr>
        </p:nvSpPr>
        <p:spPr>
          <a:xfrm>
            <a:off x="4851400" y="38862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Text Placeholder 20"/>
          <p:cNvSpPr>
            <a:spLocks noGrp="1"/>
          </p:cNvSpPr>
          <p:nvPr>
            <p:ph type="body" idx="51577089" hasCustomPrompt="1"/>
            <p:custDataLst>
              <p:tags r:id="rId15"/>
            </p:custDataLst>
          </p:nvPr>
        </p:nvSpPr>
        <p:spPr>
          <a:xfrm>
            <a:off x="5080000" y="38100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2" name="Text Placeholder 21"/>
          <p:cNvSpPr>
            <a:spLocks noGrp="1"/>
          </p:cNvSpPr>
          <p:nvPr>
            <p:ph type="body" idx="320080385" hasCustomPrompt="1"/>
            <p:custDataLst>
              <p:tags r:id="rId16"/>
            </p:custDataLst>
          </p:nvPr>
        </p:nvSpPr>
        <p:spPr>
          <a:xfrm>
            <a:off x="7994650" y="39624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04</a:t>
            </a:r>
            <a:endParaRPr lang="zh-CN" altLang="en-US" smtClean="0"/>
          </a:p>
        </p:txBody>
      </p:sp>
      <p:sp>
        <p:nvSpPr>
          <p:cNvPr id="23" name="装饰  2"/>
          <p:cNvSpPr>
            <a:spLocks noGrp="1"/>
          </p:cNvSpPr>
          <p:nvPr>
            <p:ph type="body" idx="320080130" hasCustomPrompt="1"/>
            <p:custDataLst>
              <p:tags r:id="rId17"/>
            </p:custDataLst>
          </p:nvPr>
        </p:nvSpPr>
        <p:spPr>
          <a:xfrm>
            <a:off x="8775700" y="38862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4" name="Text Placeholder 23"/>
          <p:cNvSpPr>
            <a:spLocks noGrp="1"/>
          </p:cNvSpPr>
          <p:nvPr>
            <p:ph type="body" idx="51642625" hasCustomPrompt="1"/>
            <p:custDataLst>
              <p:tags r:id="rId18"/>
            </p:custDataLst>
          </p:nvPr>
        </p:nvSpPr>
        <p:spPr>
          <a:xfrm>
            <a:off x="9004300" y="38100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8039" y="516256"/>
            <a:ext cx="10515890" cy="1324340"/>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039" y="1935192"/>
            <a:ext cx="5163349" cy="8277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8039" y="2818085"/>
            <a:ext cx="5163349" cy="352369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66931" y="1935192"/>
            <a:ext cx="5186998" cy="8277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66931" y="2818085"/>
            <a:ext cx="5186998" cy="352369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8184" y="723122"/>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1584" y="723123"/>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8184" y="2323322"/>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884" y="523097"/>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184" y="523097"/>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9.xml"/><Relationship Id="rId8" Type="http://schemas.openxmlformats.org/officeDocument/2006/relationships/slideLayout" Target="../slideLayouts/slideLayout18.xml"/><Relationship Id="rId7" Type="http://schemas.openxmlformats.org/officeDocument/2006/relationships/slideLayout" Target="../slideLayouts/slideLayout17.xml"/><Relationship Id="rId6" Type="http://schemas.openxmlformats.org/officeDocument/2006/relationships/slideLayout" Target="../slideLayouts/slideLayout16.xml"/><Relationship Id="rId54" Type="http://schemas.openxmlformats.org/officeDocument/2006/relationships/theme" Target="../theme/theme2.xml"/><Relationship Id="rId53" Type="http://schemas.openxmlformats.org/officeDocument/2006/relationships/tags" Target="../tags/tag429.xml"/><Relationship Id="rId52" Type="http://schemas.openxmlformats.org/officeDocument/2006/relationships/tags" Target="../tags/tag428.xml"/><Relationship Id="rId51" Type="http://schemas.openxmlformats.org/officeDocument/2006/relationships/tags" Target="../tags/tag427.xml"/><Relationship Id="rId50" Type="http://schemas.openxmlformats.org/officeDocument/2006/relationships/tags" Target="../tags/tag426.xml"/><Relationship Id="rId5" Type="http://schemas.openxmlformats.org/officeDocument/2006/relationships/slideLayout" Target="../slideLayouts/slideLayout15.xml"/><Relationship Id="rId49" Type="http://schemas.openxmlformats.org/officeDocument/2006/relationships/tags" Target="../tags/tag425.xml"/><Relationship Id="rId48" Type="http://schemas.openxmlformats.org/officeDocument/2006/relationships/tags" Target="../tags/tag424.xml"/><Relationship Id="rId47" Type="http://schemas.openxmlformats.org/officeDocument/2006/relationships/tags" Target="../tags/tag423.xml"/><Relationship Id="rId46" Type="http://schemas.openxmlformats.org/officeDocument/2006/relationships/tags" Target="../tags/tag422.xml"/><Relationship Id="rId45" Type="http://schemas.openxmlformats.org/officeDocument/2006/relationships/image" Target="../media/image1.jpeg"/><Relationship Id="rId44" Type="http://schemas.openxmlformats.org/officeDocument/2006/relationships/tags" Target="../tags/tag421.xml"/><Relationship Id="rId43" Type="http://schemas.openxmlformats.org/officeDocument/2006/relationships/slideLayout" Target="../slideLayouts/slideLayout53.xml"/><Relationship Id="rId42" Type="http://schemas.openxmlformats.org/officeDocument/2006/relationships/slideLayout" Target="../slideLayouts/slideLayout52.xml"/><Relationship Id="rId41" Type="http://schemas.openxmlformats.org/officeDocument/2006/relationships/slideLayout" Target="../slideLayouts/slideLayout51.xml"/><Relationship Id="rId40" Type="http://schemas.openxmlformats.org/officeDocument/2006/relationships/slideLayout" Target="../slideLayouts/slideLayout50.xml"/><Relationship Id="rId4" Type="http://schemas.openxmlformats.org/officeDocument/2006/relationships/slideLayout" Target="../slideLayouts/slideLayout14.xml"/><Relationship Id="rId39" Type="http://schemas.openxmlformats.org/officeDocument/2006/relationships/slideLayout" Target="../slideLayouts/slideLayout49.xml"/><Relationship Id="rId38" Type="http://schemas.openxmlformats.org/officeDocument/2006/relationships/slideLayout" Target="../slideLayouts/slideLayout48.xml"/><Relationship Id="rId37" Type="http://schemas.openxmlformats.org/officeDocument/2006/relationships/slideLayout" Target="../slideLayouts/slideLayout47.xml"/><Relationship Id="rId36" Type="http://schemas.openxmlformats.org/officeDocument/2006/relationships/slideLayout" Target="../slideLayouts/slideLayout46.xml"/><Relationship Id="rId35" Type="http://schemas.openxmlformats.org/officeDocument/2006/relationships/slideLayout" Target="../slideLayouts/slideLayout45.xml"/><Relationship Id="rId34" Type="http://schemas.openxmlformats.org/officeDocument/2006/relationships/slideLayout" Target="../slideLayouts/slideLayout44.xml"/><Relationship Id="rId33" Type="http://schemas.openxmlformats.org/officeDocument/2006/relationships/slideLayout" Target="../slideLayouts/slideLayout43.xml"/><Relationship Id="rId32" Type="http://schemas.openxmlformats.org/officeDocument/2006/relationships/slideLayout" Target="../slideLayouts/slideLayout42.xml"/><Relationship Id="rId31" Type="http://schemas.openxmlformats.org/officeDocument/2006/relationships/slideLayout" Target="../slideLayouts/slideLayout41.xml"/><Relationship Id="rId30" Type="http://schemas.openxmlformats.org/officeDocument/2006/relationships/slideLayout" Target="../slideLayouts/slideLayout40.xml"/><Relationship Id="rId3" Type="http://schemas.openxmlformats.org/officeDocument/2006/relationships/slideLayout" Target="../slideLayouts/slideLayout13.xml"/><Relationship Id="rId29" Type="http://schemas.openxmlformats.org/officeDocument/2006/relationships/slideLayout" Target="../slideLayouts/slideLayout39.xml"/><Relationship Id="rId28" Type="http://schemas.openxmlformats.org/officeDocument/2006/relationships/slideLayout" Target="../slideLayouts/slideLayout38.xml"/><Relationship Id="rId27" Type="http://schemas.openxmlformats.org/officeDocument/2006/relationships/slideLayout" Target="../slideLayouts/slideLayout37.xml"/><Relationship Id="rId26" Type="http://schemas.openxmlformats.org/officeDocument/2006/relationships/slideLayout" Target="../slideLayouts/slideLayout36.xml"/><Relationship Id="rId25" Type="http://schemas.openxmlformats.org/officeDocument/2006/relationships/slideLayout" Target="../slideLayouts/slideLayout35.xml"/><Relationship Id="rId24" Type="http://schemas.openxmlformats.org/officeDocument/2006/relationships/slideLayout" Target="../slideLayouts/slideLayout34.xml"/><Relationship Id="rId23" Type="http://schemas.openxmlformats.org/officeDocument/2006/relationships/slideLayout" Target="../slideLayouts/slideLayout33.xml"/><Relationship Id="rId22" Type="http://schemas.openxmlformats.org/officeDocument/2006/relationships/slideLayout" Target="../slideLayouts/slideLayout32.xml"/><Relationship Id="rId21" Type="http://schemas.openxmlformats.org/officeDocument/2006/relationships/slideLayout" Target="../slideLayouts/slideLayout31.xml"/><Relationship Id="rId20" Type="http://schemas.openxmlformats.org/officeDocument/2006/relationships/slideLayout" Target="../slideLayouts/slideLayout30.xml"/><Relationship Id="rId2" Type="http://schemas.openxmlformats.org/officeDocument/2006/relationships/slideLayout" Target="../slideLayouts/slideLayout12.xml"/><Relationship Id="rId19" Type="http://schemas.openxmlformats.org/officeDocument/2006/relationships/slideLayout" Target="../slideLayouts/slideLayout29.xml"/><Relationship Id="rId18" Type="http://schemas.openxmlformats.org/officeDocument/2006/relationships/slideLayout" Target="../slideLayouts/slideLayout28.xml"/><Relationship Id="rId17" Type="http://schemas.openxmlformats.org/officeDocument/2006/relationships/slideLayout" Target="../slideLayouts/slideLayout27.xml"/><Relationship Id="rId16" Type="http://schemas.openxmlformats.org/officeDocument/2006/relationships/slideLayout" Target="../slideLayouts/slideLayout26.xml"/><Relationship Id="rId15" Type="http://schemas.openxmlformats.org/officeDocument/2006/relationships/slideLayout" Target="../slideLayouts/slideLayout25.xml"/><Relationship Id="rId14" Type="http://schemas.openxmlformats.org/officeDocument/2006/relationships/slideLayout" Target="../slideLayouts/slideLayout24.xml"/><Relationship Id="rId13" Type="http://schemas.openxmlformats.org/officeDocument/2006/relationships/slideLayout" Target="../slideLayouts/slideLayout23.xml"/><Relationship Id="rId12" Type="http://schemas.openxmlformats.org/officeDocument/2006/relationships/slideLayout" Target="../slideLayouts/slideLayout22.xml"/><Relationship Id="rId11" Type="http://schemas.openxmlformats.org/officeDocument/2006/relationships/slideLayout" Target="../slideLayouts/slideLayout21.xml"/><Relationship Id="rId10" Type="http://schemas.openxmlformats.org/officeDocument/2006/relationships/slideLayout" Target="../slideLayouts/slideLayout20.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168" y="523113"/>
            <a:ext cx="10515600" cy="1325563"/>
          </a:xfrm>
          <a:prstGeom prst="rect">
            <a:avLst/>
          </a:prstGeom>
        </p:spPr>
        <p:txBody>
          <a:bodyPr vert="horz" lIns="91440" tIns="45720" rIns="91440" bIns="45720" rtlCol="0" anchor="ctr">
            <a:no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168" y="1983613"/>
            <a:ext cx="10515600" cy="4351338"/>
          </a:xfrm>
          <a:prstGeom prst="rect">
            <a:avLst/>
          </a:prstGeom>
        </p:spPr>
        <p:txBody>
          <a:bodyPr vert="horz" lIns="91440" tIns="45720" rIns="91440" bIns="45720" rtlCol="0">
            <a:no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en-US" altLang="zh-CN" dirty="0"/>
          </a:p>
          <a:p>
            <a:pPr lvl="5"/>
            <a:r>
              <a:rPr lang="zh-CN" altLang="en-US" dirty="0"/>
              <a:t>第六级</a:t>
            </a:r>
            <a:endParaRPr lang="en-US" altLang="zh-CN" dirty="0"/>
          </a:p>
          <a:p>
            <a:pPr marL="2971800" marR="0" lvl="6"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r>
              <a:rPr lang="zh-CN" altLang="en-US" dirty="0"/>
              <a:t>第七级</a:t>
            </a:r>
            <a:endParaRPr lang="en-US" altLang="zh-CN" dirty="0"/>
          </a:p>
          <a:p>
            <a:pPr marL="3429000" marR="0" lvl="7"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r>
              <a:rPr lang="zh-CN" altLang="en-US" dirty="0"/>
              <a:t>第八级</a:t>
            </a:r>
            <a:endParaRPr lang="en-US" altLang="zh-CN" dirty="0"/>
          </a:p>
          <a:p>
            <a:pPr marL="3886200" marR="0" lvl="8"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r>
              <a:rPr lang="zh-CN" altLang="en-US" dirty="0"/>
              <a:t>第九级</a:t>
            </a:r>
            <a:endParaRPr lang="en-US" altLang="zh-CN" dirty="0"/>
          </a:p>
          <a:p>
            <a:pPr marL="3886200" marR="0" lvl="8"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endParaRPr lang="en-US" altLang="zh-CN" dirty="0"/>
          </a:p>
          <a:p>
            <a:pPr lvl="5"/>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微软雅黑" panose="020B0503020204020204" charset="-122"/>
          <a:ea typeface="微软雅黑" panose="020B050302020402020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5pPr>
      <a:lvl6pPr marL="25146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lang="zh-CN" altLang="en-US" sz="2400" kern="1200" dirty="0">
          <a:solidFill>
            <a:schemeClr val="tx1"/>
          </a:solidFill>
          <a:latin typeface="微软雅黑" panose="020B0503020204020204" charset="-122"/>
          <a:ea typeface="微软雅黑" panose="020B0503020204020204" charset="-122"/>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en-US" altLang="zh-CN" sz="2400" kern="1200" dirty="0" smtClean="0">
          <a:solidFill>
            <a:schemeClr val="tx1"/>
          </a:solidFill>
          <a:latin typeface="微软雅黑" panose="020B0503020204020204" charset="-122"/>
          <a:ea typeface="微软雅黑" panose="020B0503020204020204" charset="-122"/>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en-US" altLang="zh-CN" sz="2400" kern="1200" dirty="0" smtClean="0">
          <a:solidFill>
            <a:schemeClr val="tx1"/>
          </a:solidFill>
          <a:latin typeface="微软雅黑" panose="020B0503020204020204" charset="-122"/>
          <a:ea typeface="微软雅黑" panose="020B0503020204020204" charset="-122"/>
          <a:cs typeface="+mn-cs"/>
        </a:defRPr>
      </a:lvl8pPr>
      <a:lvl9pPr marL="3657600" indent="0" algn="l" defTabSz="914400" rtl="0" eaLnBrk="1" latinLnBrk="0" hangingPunct="1">
        <a:lnSpc>
          <a:spcPct val="90000"/>
        </a:lnSpc>
        <a:spcBef>
          <a:spcPts val="500"/>
        </a:spcBef>
        <a:buFont typeface="Arial" panose="020B0604020202020204" pitchFamily="34" charset="0"/>
        <a:buNone/>
        <a:defRPr lang="en-US" altLang="zh-CN" sz="2400" kern="1200" dirty="0" smtClean="0">
          <a:solidFill>
            <a:schemeClr val="tx1"/>
          </a:solidFill>
          <a:latin typeface="微软雅黑" panose="020B0503020204020204" charset="-122"/>
          <a:ea typeface="微软雅黑" panose="020B0503020204020204" charset="-122"/>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pic>
        <p:nvPicPr>
          <p:cNvPr id="8" name="图片 3" descr="1"/>
          <p:cNvPicPr>
            <a:picLocks noChangeAspect="1"/>
          </p:cNvPicPr>
          <p:nvPr>
            <p:custDataLst>
              <p:tags r:id="rId44"/>
            </p:custDataLst>
          </p:nvPr>
        </p:nvPicPr>
        <p:blipFill>
          <a:blip r:embed="rId45"/>
          <a:srcRect/>
          <a:stretch>
            <a:fillRect/>
          </a:stretch>
        </p:blipFill>
        <p:spPr>
          <a:xfrm>
            <a:off x="0" y="0"/>
            <a:ext cx="12192000" cy="6858000"/>
          </a:xfrm>
          <a:prstGeom prst="rect">
            <a:avLst/>
          </a:prstGeom>
        </p:spPr>
      </p:pic>
      <p:sp>
        <p:nvSpPr>
          <p:cNvPr id="11" name="矩形 10"/>
          <p:cNvSpPr/>
          <p:nvPr>
            <p:custDataLst>
              <p:tags r:id="rId46"/>
            </p:custDataLst>
          </p:nvPr>
        </p:nvSpPr>
        <p:spPr>
          <a:xfrm>
            <a:off x="1200" y="0"/>
            <a:ext cx="12189600" cy="6858000"/>
          </a:xfrm>
          <a:prstGeom prst="rect">
            <a:avLst/>
          </a:prstGeom>
          <a:solidFill>
            <a:schemeClr val="bg1">
              <a:alpha val="1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mn-ea"/>
            </a:endParaRPr>
          </a:p>
        </p:txBody>
      </p:sp>
      <p:sp>
        <p:nvSpPr>
          <p:cNvPr id="12" name="矩形 11"/>
          <p:cNvSpPr/>
          <p:nvPr userDrawn="1"/>
        </p:nvSpPr>
        <p:spPr>
          <a:xfrm>
            <a:off x="0" y="0"/>
            <a:ext cx="12192000" cy="6858000"/>
          </a:xfrm>
          <a:prstGeom prst="rect">
            <a:avLst/>
          </a:prstGeom>
          <a:solidFill>
            <a:schemeClr val="bg2">
              <a:alpha val="90000"/>
            </a:schemeClr>
          </a:solidFill>
          <a:ln w="12700" cap="flat" cmpd="sng" algn="ctr">
            <a:noFill/>
            <a:prstDash val="solid"/>
            <a:miter lim="800000"/>
          </a:ln>
          <a:extLst>
            <a:ext uri="{91240B29-F687-4F45-9708-019B960494DF}">
              <a14:hiddenLine xmlns:a14="http://schemas.microsoft.com/office/drawing/2010/main" w="12700">
                <a:solidFill>
                  <a:schemeClr val="accent1">
                    <a:lumMod val="75000"/>
                  </a:schemeClr>
                </a:solidFill>
                <a:prstDash val="solid"/>
                <a:miter lim="800000"/>
                <a:headEnd/>
                <a:tailEnd/>
              </a14:hiddenLine>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灯片编号占位符 5"/>
          <p:cNvSpPr>
            <a:spLocks noGrp="1"/>
          </p:cNvSpPr>
          <p:nvPr>
            <p:ph type="sldNum" sz="quarter" idx="4"/>
            <p:custDataLst>
              <p:tags r:id="rId47"/>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latin typeface="+mn-ea"/>
                <a:ea typeface="+mn-ea"/>
              </a:defRPr>
            </a:lvl1pPr>
          </a:lstStyle>
          <a:p>
            <a:fld id="{49AE70B2-8BF9-45C0-BB95-33D1B9D3A854}" type="slidenum">
              <a:rPr lang="zh-CN" altLang="en-US" smtClean="0"/>
            </a:fld>
            <a:endParaRPr lang="zh-CN" altLang="en-US"/>
          </a:p>
        </p:txBody>
      </p:sp>
      <p:sp>
        <p:nvSpPr>
          <p:cNvPr id="5" name="页脚占位符 4"/>
          <p:cNvSpPr>
            <a:spLocks noGrp="1"/>
          </p:cNvSpPr>
          <p:nvPr>
            <p:ph type="ftr" sz="quarter" idx="3"/>
            <p:custDataLst>
              <p:tags r:id="rId48"/>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latin typeface="+mn-ea"/>
                <a:ea typeface="+mn-ea"/>
              </a:defRPr>
            </a:lvl1pPr>
          </a:lstStyle>
          <a:p>
            <a:endParaRPr lang="zh-CN" altLang="en-US"/>
          </a:p>
        </p:txBody>
      </p:sp>
      <p:sp>
        <p:nvSpPr>
          <p:cNvPr id="4" name="日期占位符 3"/>
          <p:cNvSpPr>
            <a:spLocks noGrp="1"/>
          </p:cNvSpPr>
          <p:nvPr>
            <p:ph type="dt" sz="half" idx="2"/>
            <p:custDataLst>
              <p:tags r:id="rId49"/>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latin typeface="+mn-ea"/>
                <a:ea typeface="+mn-ea"/>
              </a:defRPr>
            </a:lvl1pPr>
          </a:lstStyle>
          <a:p>
            <a:fld id="{760FBDFE-C587-4B4C-A407-44438C67B59E}" type="datetimeFigureOut">
              <a:rPr lang="zh-CN" altLang="en-US" smtClean="0"/>
            </a:fld>
            <a:endParaRPr lang="zh-CN" altLang="en-US"/>
          </a:p>
        </p:txBody>
      </p:sp>
      <p:sp>
        <p:nvSpPr>
          <p:cNvPr id="3" name="文本占位符 2"/>
          <p:cNvSpPr>
            <a:spLocks noGrp="1"/>
          </p:cNvSpPr>
          <p:nvPr>
            <p:ph type="body" idx="1"/>
            <p:custDataLst>
              <p:tags r:id="rId50"/>
            </p:custDataLst>
          </p:nvPr>
        </p:nvSpPr>
        <p:spPr>
          <a:xfrm>
            <a:off x="695960" y="1301749"/>
            <a:ext cx="10800000" cy="4873625"/>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2" name="标题占位符 1"/>
          <p:cNvSpPr>
            <a:spLocks noGrp="1"/>
          </p:cNvSpPr>
          <p:nvPr>
            <p:ph type="title"/>
            <p:custDataLst>
              <p:tags r:id="rId51"/>
            </p:custDataLst>
          </p:nvPr>
        </p:nvSpPr>
        <p:spPr>
          <a:xfrm>
            <a:off x="695960" y="360000"/>
            <a:ext cx="10800000" cy="720000"/>
          </a:xfrm>
          <a:prstGeom prst="rect">
            <a:avLst/>
          </a:prstGeom>
        </p:spPr>
        <p:txBody>
          <a:bodyPr vert="horz" lIns="91440" tIns="45720" rIns="91440" bIns="45720" rtlCol="0" anchor="b" anchorCtr="0">
            <a:normAutofit/>
          </a:bodyPr>
          <a:lstStyle/>
          <a:p>
            <a:r>
              <a:rPr lang="zh-CN" altLang="en-US" dirty="0"/>
              <a:t>单击此处编辑母版标题样式</a:t>
            </a:r>
            <a:endParaRPr lang="zh-CN" altLang="en-US" dirty="0"/>
          </a:p>
        </p:txBody>
      </p:sp>
      <p:sp>
        <p:nvSpPr>
          <p:cNvPr id="9" name="KSO_TEMPLATE" hidden="1"/>
          <p:cNvSpPr/>
          <p:nvPr userDrawn="1">
            <p:custDataLst>
              <p:tags r:id="rId52"/>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53"/>
    </p:custDataLst>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 id="2147483673" r:id="rId14"/>
    <p:sldLayoutId id="2147483674" r:id="rId15"/>
    <p:sldLayoutId id="2147483675" r:id="rId16"/>
    <p:sldLayoutId id="2147483676" r:id="rId17"/>
    <p:sldLayoutId id="2147483677" r:id="rId18"/>
    <p:sldLayoutId id="2147483678" r:id="rId19"/>
    <p:sldLayoutId id="2147483679" r:id="rId20"/>
    <p:sldLayoutId id="2147483680" r:id="rId21"/>
    <p:sldLayoutId id="2147483681" r:id="rId22"/>
    <p:sldLayoutId id="2147483682" r:id="rId23"/>
    <p:sldLayoutId id="2147483683" r:id="rId24"/>
    <p:sldLayoutId id="2147483684" r:id="rId25"/>
    <p:sldLayoutId id="2147483685" r:id="rId26"/>
    <p:sldLayoutId id="2147483686" r:id="rId27"/>
    <p:sldLayoutId id="2147483687" r:id="rId28"/>
    <p:sldLayoutId id="2147483688" r:id="rId29"/>
    <p:sldLayoutId id="2147483689" r:id="rId30"/>
    <p:sldLayoutId id="2147483690" r:id="rId31"/>
    <p:sldLayoutId id="2147483691" r:id="rId32"/>
    <p:sldLayoutId id="2147483692" r:id="rId33"/>
    <p:sldLayoutId id="2147483693" r:id="rId34"/>
    <p:sldLayoutId id="2147483694" r:id="rId35"/>
    <p:sldLayoutId id="2147483695" r:id="rId36"/>
    <p:sldLayoutId id="2147483696" r:id="rId37"/>
    <p:sldLayoutId id="2147483697" r:id="rId38"/>
    <p:sldLayoutId id="2147483698" r:id="rId39"/>
    <p:sldLayoutId id="2147483699" r:id="rId40"/>
    <p:sldLayoutId id="2147483700" r:id="rId41"/>
    <p:sldLayoutId id="2147483701" r:id="rId42"/>
    <p:sldLayoutId id="2147483702" r:id="rId43"/>
  </p:sldLayoutIdLst>
  <p:txStyles>
    <p:titleStyle>
      <a:lvl1pPr algn="l" defTabSz="914400" rtl="0" eaLnBrk="1" latinLnBrk="0" hangingPunct="1">
        <a:lnSpc>
          <a:spcPct val="90000"/>
        </a:lnSpc>
        <a:spcBef>
          <a:spcPct val="0"/>
        </a:spcBef>
        <a:buNone/>
        <a:defRPr sz="3200" b="1" i="0" u="none" kern="1200" spc="0">
          <a:solidFill>
            <a:schemeClr val="accent1"/>
          </a:solidFill>
          <a:effectLst/>
          <a:uFill>
            <a:solidFill>
              <a:schemeClr val="bg1"/>
            </a:solidFill>
          </a:uFill>
          <a:latin typeface="+mj-ea"/>
          <a:ea typeface="+mj-ea"/>
          <a:cs typeface="+mj-cs"/>
        </a:defRPr>
      </a:lvl1pPr>
    </p:titleStyle>
    <p:bodyStyle>
      <a:lvl1pPr marL="228600" indent="0" algn="l" defTabSz="914400" rtl="0" eaLnBrk="1" latinLnBrk="0" hangingPunct="1">
        <a:lnSpc>
          <a:spcPct val="130000"/>
        </a:lnSpc>
        <a:spcBef>
          <a:spcPts val="1000"/>
        </a:spcBef>
        <a:buFont typeface="Arial" panose="020B0604020202020204" pitchFamily="34" charset="0"/>
        <a:buChar char="•"/>
        <a:defRPr sz="2400" kern="1200" spc="0">
          <a:solidFill>
            <a:schemeClr val="tx1"/>
          </a:solidFill>
          <a:latin typeface="+mn-ea"/>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ea"/>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ea"/>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ea"/>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ea"/>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50.xml"/><Relationship Id="rId3" Type="http://schemas.openxmlformats.org/officeDocument/2006/relationships/tags" Target="../tags/tag432.xml"/><Relationship Id="rId2" Type="http://schemas.openxmlformats.org/officeDocument/2006/relationships/tags" Target="../tags/tag431.xml"/><Relationship Id="rId1" Type="http://schemas.openxmlformats.org/officeDocument/2006/relationships/tags" Target="../tags/tag430.xml"/></Relationships>
</file>

<file path=ppt/slides/_rels/slide10.xml.rels><?xml version="1.0" encoding="UTF-8" standalone="yes"?>
<Relationships xmlns="http://schemas.openxmlformats.org/package/2006/relationships"><Relationship Id="rId9" Type="http://schemas.openxmlformats.org/officeDocument/2006/relationships/slideLayout" Target="../slideLayouts/slideLayout39.xml"/><Relationship Id="rId8" Type="http://schemas.openxmlformats.org/officeDocument/2006/relationships/tags" Target="../tags/tag482.xml"/><Relationship Id="rId7" Type="http://schemas.openxmlformats.org/officeDocument/2006/relationships/image" Target="../media/image7.png"/><Relationship Id="rId6" Type="http://schemas.openxmlformats.org/officeDocument/2006/relationships/tags" Target="../tags/tag481.xml"/><Relationship Id="rId5" Type="http://schemas.openxmlformats.org/officeDocument/2006/relationships/image" Target="../media/image6.png"/><Relationship Id="rId4" Type="http://schemas.openxmlformats.org/officeDocument/2006/relationships/image" Target="../media/image2.png"/><Relationship Id="rId3" Type="http://schemas.openxmlformats.org/officeDocument/2006/relationships/tags" Target="../tags/tag480.xml"/><Relationship Id="rId2" Type="http://schemas.openxmlformats.org/officeDocument/2006/relationships/tags" Target="../tags/tag479.xml"/><Relationship Id="rId1" Type="http://schemas.openxmlformats.org/officeDocument/2006/relationships/tags" Target="../tags/tag478.xml"/></Relationships>
</file>

<file path=ppt/slides/_rels/slide11.xml.rels><?xml version="1.0" encoding="UTF-8" standalone="yes"?>
<Relationships xmlns="http://schemas.openxmlformats.org/package/2006/relationships"><Relationship Id="rId9" Type="http://schemas.openxmlformats.org/officeDocument/2006/relationships/tags" Target="../tags/tag488.xml"/><Relationship Id="rId8" Type="http://schemas.openxmlformats.org/officeDocument/2006/relationships/image" Target="../media/image9.png"/><Relationship Id="rId7" Type="http://schemas.openxmlformats.org/officeDocument/2006/relationships/tags" Target="../tags/tag487.xml"/><Relationship Id="rId6" Type="http://schemas.openxmlformats.org/officeDocument/2006/relationships/image" Target="../media/image8.png"/><Relationship Id="rId5" Type="http://schemas.openxmlformats.org/officeDocument/2006/relationships/tags" Target="../tags/tag486.xml"/><Relationship Id="rId4" Type="http://schemas.openxmlformats.org/officeDocument/2006/relationships/image" Target="../media/image2.png"/><Relationship Id="rId3" Type="http://schemas.openxmlformats.org/officeDocument/2006/relationships/tags" Target="../tags/tag485.xml"/><Relationship Id="rId2" Type="http://schemas.openxmlformats.org/officeDocument/2006/relationships/tags" Target="../tags/tag484.xml"/><Relationship Id="rId10" Type="http://schemas.openxmlformats.org/officeDocument/2006/relationships/slideLayout" Target="../slideLayouts/slideLayout39.xml"/><Relationship Id="rId1" Type="http://schemas.openxmlformats.org/officeDocument/2006/relationships/tags" Target="../tags/tag483.xml"/></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39.xml"/><Relationship Id="rId4" Type="http://schemas.openxmlformats.org/officeDocument/2006/relationships/tags" Target="../tags/tag490.xml"/><Relationship Id="rId3" Type="http://schemas.openxmlformats.org/officeDocument/2006/relationships/image" Target="../media/image10.png"/><Relationship Id="rId2" Type="http://schemas.openxmlformats.org/officeDocument/2006/relationships/image" Target="../media/image2.png"/><Relationship Id="rId1" Type="http://schemas.openxmlformats.org/officeDocument/2006/relationships/tags" Target="../tags/tag489.xml"/></Relationships>
</file>

<file path=ppt/slides/_rels/slide13.xml.rels><?xml version="1.0" encoding="UTF-8" standalone="yes"?>
<Relationships xmlns="http://schemas.openxmlformats.org/package/2006/relationships"><Relationship Id="rId9" Type="http://schemas.openxmlformats.org/officeDocument/2006/relationships/slideLayout" Target="../slideLayouts/slideLayout39.xml"/><Relationship Id="rId8" Type="http://schemas.openxmlformats.org/officeDocument/2006/relationships/tags" Target="../tags/tag495.xml"/><Relationship Id="rId7" Type="http://schemas.openxmlformats.org/officeDocument/2006/relationships/image" Target="../media/image12.png"/><Relationship Id="rId6" Type="http://schemas.openxmlformats.org/officeDocument/2006/relationships/image" Target="../media/image11.png"/><Relationship Id="rId5" Type="http://schemas.openxmlformats.org/officeDocument/2006/relationships/tags" Target="../tags/tag494.xml"/><Relationship Id="rId4" Type="http://schemas.openxmlformats.org/officeDocument/2006/relationships/image" Target="../media/image2.png"/><Relationship Id="rId3" Type="http://schemas.openxmlformats.org/officeDocument/2006/relationships/tags" Target="../tags/tag493.xml"/><Relationship Id="rId2" Type="http://schemas.openxmlformats.org/officeDocument/2006/relationships/tags" Target="../tags/tag492.xml"/><Relationship Id="rId1" Type="http://schemas.openxmlformats.org/officeDocument/2006/relationships/tags" Target="../tags/tag491.xml"/></Relationships>
</file>

<file path=ppt/slides/_rels/slide14.xml.rels><?xml version="1.0" encoding="UTF-8" standalone="yes"?>
<Relationships xmlns="http://schemas.openxmlformats.org/package/2006/relationships"><Relationship Id="rId8" Type="http://schemas.openxmlformats.org/officeDocument/2006/relationships/slideLayout" Target="../slideLayouts/slideLayout39.xml"/><Relationship Id="rId7" Type="http://schemas.openxmlformats.org/officeDocument/2006/relationships/tags" Target="../tags/tag500.xml"/><Relationship Id="rId6" Type="http://schemas.openxmlformats.org/officeDocument/2006/relationships/image" Target="../media/image13.png"/><Relationship Id="rId5" Type="http://schemas.openxmlformats.org/officeDocument/2006/relationships/tags" Target="../tags/tag499.xml"/><Relationship Id="rId4" Type="http://schemas.openxmlformats.org/officeDocument/2006/relationships/image" Target="../media/image2.png"/><Relationship Id="rId3" Type="http://schemas.openxmlformats.org/officeDocument/2006/relationships/tags" Target="../tags/tag498.xml"/><Relationship Id="rId2" Type="http://schemas.openxmlformats.org/officeDocument/2006/relationships/tags" Target="../tags/tag497.xml"/><Relationship Id="rId1" Type="http://schemas.openxmlformats.org/officeDocument/2006/relationships/tags" Target="../tags/tag496.xml"/></Relationships>
</file>

<file path=ppt/slides/_rels/slide15.xml.rels><?xml version="1.0" encoding="UTF-8" standalone="yes"?>
<Relationships xmlns="http://schemas.openxmlformats.org/package/2006/relationships"><Relationship Id="rId5" Type="http://schemas.openxmlformats.org/officeDocument/2006/relationships/slideLayout" Target="../slideLayouts/slideLayout39.xml"/><Relationship Id="rId4" Type="http://schemas.openxmlformats.org/officeDocument/2006/relationships/tags" Target="../tags/tag502.xml"/><Relationship Id="rId3" Type="http://schemas.openxmlformats.org/officeDocument/2006/relationships/image" Target="../media/image14.png"/><Relationship Id="rId2" Type="http://schemas.openxmlformats.org/officeDocument/2006/relationships/image" Target="../media/image2.png"/><Relationship Id="rId1" Type="http://schemas.openxmlformats.org/officeDocument/2006/relationships/tags" Target="../tags/tag501.xml"/></Relationships>
</file>

<file path=ppt/slides/_rels/slide16.xml.rels><?xml version="1.0" encoding="UTF-8" standalone="yes"?>
<Relationships xmlns="http://schemas.openxmlformats.org/package/2006/relationships"><Relationship Id="rId9" Type="http://schemas.openxmlformats.org/officeDocument/2006/relationships/slideLayout" Target="../slideLayouts/slideLayout39.xml"/><Relationship Id="rId8" Type="http://schemas.openxmlformats.org/officeDocument/2006/relationships/tags" Target="../tags/tag507.xml"/><Relationship Id="rId7" Type="http://schemas.openxmlformats.org/officeDocument/2006/relationships/image" Target="../media/image16.png"/><Relationship Id="rId6" Type="http://schemas.openxmlformats.org/officeDocument/2006/relationships/image" Target="../media/image15.png"/><Relationship Id="rId5" Type="http://schemas.openxmlformats.org/officeDocument/2006/relationships/tags" Target="../tags/tag506.xml"/><Relationship Id="rId4" Type="http://schemas.openxmlformats.org/officeDocument/2006/relationships/image" Target="../media/image2.png"/><Relationship Id="rId3" Type="http://schemas.openxmlformats.org/officeDocument/2006/relationships/tags" Target="../tags/tag505.xml"/><Relationship Id="rId2" Type="http://schemas.openxmlformats.org/officeDocument/2006/relationships/tags" Target="../tags/tag504.xml"/><Relationship Id="rId1" Type="http://schemas.openxmlformats.org/officeDocument/2006/relationships/tags" Target="../tags/tag503.xml"/></Relationships>
</file>

<file path=ppt/slides/_rels/slide17.xml.rels><?xml version="1.0" encoding="UTF-8" standalone="yes"?>
<Relationships xmlns="http://schemas.openxmlformats.org/package/2006/relationships"><Relationship Id="rId8" Type="http://schemas.openxmlformats.org/officeDocument/2006/relationships/slideLayout" Target="../slideLayouts/slideLayout39.xml"/><Relationship Id="rId7" Type="http://schemas.openxmlformats.org/officeDocument/2006/relationships/tags" Target="../tags/tag512.xml"/><Relationship Id="rId6" Type="http://schemas.openxmlformats.org/officeDocument/2006/relationships/image" Target="../media/image17.png"/><Relationship Id="rId5" Type="http://schemas.openxmlformats.org/officeDocument/2006/relationships/tags" Target="../tags/tag511.xml"/><Relationship Id="rId4" Type="http://schemas.openxmlformats.org/officeDocument/2006/relationships/image" Target="../media/image2.png"/><Relationship Id="rId3" Type="http://schemas.openxmlformats.org/officeDocument/2006/relationships/tags" Target="../tags/tag510.xml"/><Relationship Id="rId2" Type="http://schemas.openxmlformats.org/officeDocument/2006/relationships/tags" Target="../tags/tag509.xml"/><Relationship Id="rId1" Type="http://schemas.openxmlformats.org/officeDocument/2006/relationships/tags" Target="../tags/tag508.xml"/></Relationships>
</file>

<file path=ppt/slides/_rels/slide18.xml.rels><?xml version="1.0" encoding="UTF-8" standalone="yes"?>
<Relationships xmlns="http://schemas.openxmlformats.org/package/2006/relationships"><Relationship Id="rId8" Type="http://schemas.openxmlformats.org/officeDocument/2006/relationships/slideLayout" Target="../slideLayouts/slideLayout39.xml"/><Relationship Id="rId7" Type="http://schemas.openxmlformats.org/officeDocument/2006/relationships/tags" Target="../tags/tag517.xml"/><Relationship Id="rId6" Type="http://schemas.openxmlformats.org/officeDocument/2006/relationships/image" Target="../media/image18.png"/><Relationship Id="rId5" Type="http://schemas.openxmlformats.org/officeDocument/2006/relationships/tags" Target="../tags/tag516.xml"/><Relationship Id="rId4" Type="http://schemas.openxmlformats.org/officeDocument/2006/relationships/image" Target="../media/image2.png"/><Relationship Id="rId3" Type="http://schemas.openxmlformats.org/officeDocument/2006/relationships/tags" Target="../tags/tag515.xml"/><Relationship Id="rId2" Type="http://schemas.openxmlformats.org/officeDocument/2006/relationships/tags" Target="../tags/tag514.xml"/><Relationship Id="rId1" Type="http://schemas.openxmlformats.org/officeDocument/2006/relationships/tags" Target="../tags/tag513.xml"/></Relationships>
</file>

<file path=ppt/slides/_rels/slide19.xml.rels><?xml version="1.0" encoding="UTF-8" standalone="yes"?>
<Relationships xmlns="http://schemas.openxmlformats.org/package/2006/relationships"><Relationship Id="rId7" Type="http://schemas.openxmlformats.org/officeDocument/2006/relationships/slideLayout" Target="../slideLayouts/slideLayout39.xml"/><Relationship Id="rId6" Type="http://schemas.openxmlformats.org/officeDocument/2006/relationships/tags" Target="../tags/tag521.xml"/><Relationship Id="rId5" Type="http://schemas.openxmlformats.org/officeDocument/2006/relationships/image" Target="../media/image19.png"/><Relationship Id="rId4" Type="http://schemas.openxmlformats.org/officeDocument/2006/relationships/image" Target="../media/image2.png"/><Relationship Id="rId3" Type="http://schemas.openxmlformats.org/officeDocument/2006/relationships/tags" Target="../tags/tag520.xml"/><Relationship Id="rId2" Type="http://schemas.openxmlformats.org/officeDocument/2006/relationships/tags" Target="../tags/tag519.xml"/><Relationship Id="rId1" Type="http://schemas.openxmlformats.org/officeDocument/2006/relationships/tags" Target="../tags/tag518.xml"/></Relationships>
</file>

<file path=ppt/slides/_rels/slide2.xml.rels><?xml version="1.0" encoding="UTF-8" standalone="yes"?>
<Relationships xmlns="http://schemas.openxmlformats.org/package/2006/relationships"><Relationship Id="rId9" Type="http://schemas.openxmlformats.org/officeDocument/2006/relationships/tags" Target="../tags/tag441.xml"/><Relationship Id="rId8" Type="http://schemas.openxmlformats.org/officeDocument/2006/relationships/tags" Target="../tags/tag440.xml"/><Relationship Id="rId7" Type="http://schemas.openxmlformats.org/officeDocument/2006/relationships/tags" Target="../tags/tag439.xml"/><Relationship Id="rId6" Type="http://schemas.openxmlformats.org/officeDocument/2006/relationships/tags" Target="../tags/tag438.xml"/><Relationship Id="rId5" Type="http://schemas.openxmlformats.org/officeDocument/2006/relationships/tags" Target="../tags/tag437.xml"/><Relationship Id="rId4" Type="http://schemas.openxmlformats.org/officeDocument/2006/relationships/tags" Target="../tags/tag436.xml"/><Relationship Id="rId3" Type="http://schemas.openxmlformats.org/officeDocument/2006/relationships/tags" Target="../tags/tag435.xml"/><Relationship Id="rId2" Type="http://schemas.openxmlformats.org/officeDocument/2006/relationships/tags" Target="../tags/tag434.xml"/><Relationship Id="rId13" Type="http://schemas.openxmlformats.org/officeDocument/2006/relationships/slideLayout" Target="../slideLayouts/slideLayout41.xml"/><Relationship Id="rId12" Type="http://schemas.openxmlformats.org/officeDocument/2006/relationships/tags" Target="../tags/tag444.xml"/><Relationship Id="rId11" Type="http://schemas.openxmlformats.org/officeDocument/2006/relationships/tags" Target="../tags/tag443.xml"/><Relationship Id="rId10" Type="http://schemas.openxmlformats.org/officeDocument/2006/relationships/tags" Target="../tags/tag442.xml"/><Relationship Id="rId1" Type="http://schemas.openxmlformats.org/officeDocument/2006/relationships/tags" Target="../tags/tag433.xml"/></Relationships>
</file>

<file path=ppt/slides/_rels/slide20.xml.rels><?xml version="1.0" encoding="UTF-8" standalone="yes"?>
<Relationships xmlns="http://schemas.openxmlformats.org/package/2006/relationships"><Relationship Id="rId6" Type="http://schemas.openxmlformats.org/officeDocument/2006/relationships/slideLayout" Target="../slideLayouts/slideLayout39.xml"/><Relationship Id="rId5" Type="http://schemas.openxmlformats.org/officeDocument/2006/relationships/tags" Target="../tags/tag524.xml"/><Relationship Id="rId4" Type="http://schemas.openxmlformats.org/officeDocument/2006/relationships/image" Target="../media/image20.png"/><Relationship Id="rId3" Type="http://schemas.openxmlformats.org/officeDocument/2006/relationships/tags" Target="../tags/tag523.xml"/><Relationship Id="rId2" Type="http://schemas.openxmlformats.org/officeDocument/2006/relationships/image" Target="../media/image2.png"/><Relationship Id="rId1" Type="http://schemas.openxmlformats.org/officeDocument/2006/relationships/tags" Target="../tags/tag522.xml"/></Relationships>
</file>

<file path=ppt/slides/_rels/slide21.xml.rels><?xml version="1.0" encoding="UTF-8" standalone="yes"?>
<Relationships xmlns="http://schemas.openxmlformats.org/package/2006/relationships"><Relationship Id="rId6" Type="http://schemas.openxmlformats.org/officeDocument/2006/relationships/slideLayout" Target="../slideLayouts/slideLayout39.xml"/><Relationship Id="rId5" Type="http://schemas.openxmlformats.org/officeDocument/2006/relationships/tags" Target="../tags/tag527.xml"/><Relationship Id="rId4" Type="http://schemas.openxmlformats.org/officeDocument/2006/relationships/image" Target="../media/image21.png"/><Relationship Id="rId3" Type="http://schemas.openxmlformats.org/officeDocument/2006/relationships/tags" Target="../tags/tag526.xml"/><Relationship Id="rId2" Type="http://schemas.openxmlformats.org/officeDocument/2006/relationships/image" Target="../media/image2.png"/><Relationship Id="rId1" Type="http://schemas.openxmlformats.org/officeDocument/2006/relationships/tags" Target="../tags/tag525.xml"/></Relationships>
</file>

<file path=ppt/slides/_rels/slide22.xml.rels><?xml version="1.0" encoding="UTF-8" standalone="yes"?>
<Relationships xmlns="http://schemas.openxmlformats.org/package/2006/relationships"><Relationship Id="rId7" Type="http://schemas.openxmlformats.org/officeDocument/2006/relationships/slideLayout" Target="../slideLayouts/slideLayout39.xml"/><Relationship Id="rId6" Type="http://schemas.openxmlformats.org/officeDocument/2006/relationships/tags" Target="../tags/tag530.xml"/><Relationship Id="rId5" Type="http://schemas.openxmlformats.org/officeDocument/2006/relationships/image" Target="../media/image23.png"/><Relationship Id="rId4" Type="http://schemas.openxmlformats.org/officeDocument/2006/relationships/image" Target="../media/image22.png"/><Relationship Id="rId3" Type="http://schemas.openxmlformats.org/officeDocument/2006/relationships/tags" Target="../tags/tag529.xml"/><Relationship Id="rId2" Type="http://schemas.openxmlformats.org/officeDocument/2006/relationships/image" Target="../media/image2.png"/><Relationship Id="rId1" Type="http://schemas.openxmlformats.org/officeDocument/2006/relationships/tags" Target="../tags/tag528.xml"/></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40.xml"/><Relationship Id="rId3" Type="http://schemas.openxmlformats.org/officeDocument/2006/relationships/tags" Target="../tags/tag533.xml"/><Relationship Id="rId2" Type="http://schemas.openxmlformats.org/officeDocument/2006/relationships/tags" Target="../tags/tag532.xml"/><Relationship Id="rId1" Type="http://schemas.openxmlformats.org/officeDocument/2006/relationships/tags" Target="../tags/tag531.xml"/></Relationships>
</file>

<file path=ppt/slides/_rels/slide24.xml.rels><?xml version="1.0" encoding="UTF-8" standalone="yes"?>
<Relationships xmlns="http://schemas.openxmlformats.org/package/2006/relationships"><Relationship Id="rId9" Type="http://schemas.openxmlformats.org/officeDocument/2006/relationships/tags" Target="../tags/tag541.xml"/><Relationship Id="rId8" Type="http://schemas.openxmlformats.org/officeDocument/2006/relationships/tags" Target="../tags/tag540.xml"/><Relationship Id="rId7" Type="http://schemas.openxmlformats.org/officeDocument/2006/relationships/tags" Target="../tags/tag539.xml"/><Relationship Id="rId6" Type="http://schemas.openxmlformats.org/officeDocument/2006/relationships/tags" Target="../tags/tag538.xml"/><Relationship Id="rId5" Type="http://schemas.openxmlformats.org/officeDocument/2006/relationships/image" Target="../media/image2.png"/><Relationship Id="rId4" Type="http://schemas.openxmlformats.org/officeDocument/2006/relationships/tags" Target="../tags/tag537.xml"/><Relationship Id="rId3" Type="http://schemas.openxmlformats.org/officeDocument/2006/relationships/tags" Target="../tags/tag536.xml"/><Relationship Id="rId2" Type="http://schemas.openxmlformats.org/officeDocument/2006/relationships/tags" Target="../tags/tag535.xml"/><Relationship Id="rId11" Type="http://schemas.openxmlformats.org/officeDocument/2006/relationships/slideLayout" Target="../slideLayouts/slideLayout39.xml"/><Relationship Id="rId10" Type="http://schemas.openxmlformats.org/officeDocument/2006/relationships/tags" Target="../tags/tag542.xml"/><Relationship Id="rId1" Type="http://schemas.openxmlformats.org/officeDocument/2006/relationships/tags" Target="../tags/tag534.xml"/></Relationships>
</file>

<file path=ppt/slides/_rels/slide25.xml.rels><?xml version="1.0" encoding="UTF-8" standalone="yes"?>
<Relationships xmlns="http://schemas.openxmlformats.org/package/2006/relationships"><Relationship Id="rId9" Type="http://schemas.openxmlformats.org/officeDocument/2006/relationships/tags" Target="../tags/tag550.xml"/><Relationship Id="rId8" Type="http://schemas.openxmlformats.org/officeDocument/2006/relationships/tags" Target="../tags/tag549.xml"/><Relationship Id="rId7" Type="http://schemas.openxmlformats.org/officeDocument/2006/relationships/tags" Target="../tags/tag548.xml"/><Relationship Id="rId6" Type="http://schemas.openxmlformats.org/officeDocument/2006/relationships/tags" Target="../tags/tag547.xml"/><Relationship Id="rId5" Type="http://schemas.openxmlformats.org/officeDocument/2006/relationships/image" Target="../media/image2.png"/><Relationship Id="rId4" Type="http://schemas.openxmlformats.org/officeDocument/2006/relationships/tags" Target="../tags/tag546.xml"/><Relationship Id="rId3" Type="http://schemas.openxmlformats.org/officeDocument/2006/relationships/tags" Target="../tags/tag545.xml"/><Relationship Id="rId2" Type="http://schemas.openxmlformats.org/officeDocument/2006/relationships/tags" Target="../tags/tag544.xml"/><Relationship Id="rId11" Type="http://schemas.openxmlformats.org/officeDocument/2006/relationships/slideLayout" Target="../slideLayouts/slideLayout39.xml"/><Relationship Id="rId10" Type="http://schemas.openxmlformats.org/officeDocument/2006/relationships/tags" Target="../tags/tag551.xml"/><Relationship Id="rId1" Type="http://schemas.openxmlformats.org/officeDocument/2006/relationships/tags" Target="../tags/tag543.xml"/></Relationships>
</file>

<file path=ppt/slides/_rels/slide26.xml.rels><?xml version="1.0" encoding="UTF-8" standalone="yes"?>
<Relationships xmlns="http://schemas.openxmlformats.org/package/2006/relationships"><Relationship Id="rId7" Type="http://schemas.openxmlformats.org/officeDocument/2006/relationships/slideLayout" Target="../slideLayouts/slideLayout39.xml"/><Relationship Id="rId6" Type="http://schemas.openxmlformats.org/officeDocument/2006/relationships/tags" Target="../tags/tag556.xml"/><Relationship Id="rId5" Type="http://schemas.openxmlformats.org/officeDocument/2006/relationships/image" Target="../media/image2.png"/><Relationship Id="rId4" Type="http://schemas.openxmlformats.org/officeDocument/2006/relationships/tags" Target="../tags/tag555.xml"/><Relationship Id="rId3" Type="http://schemas.openxmlformats.org/officeDocument/2006/relationships/tags" Target="../tags/tag554.xml"/><Relationship Id="rId2" Type="http://schemas.openxmlformats.org/officeDocument/2006/relationships/tags" Target="../tags/tag553.xml"/><Relationship Id="rId1" Type="http://schemas.openxmlformats.org/officeDocument/2006/relationships/tags" Target="../tags/tag552.xml"/></Relationships>
</file>

<file path=ppt/slides/_rels/slide27.xml.rels><?xml version="1.0" encoding="UTF-8" standalone="yes"?>
<Relationships xmlns="http://schemas.openxmlformats.org/package/2006/relationships"><Relationship Id="rId6" Type="http://schemas.openxmlformats.org/officeDocument/2006/relationships/slideLayout" Target="../slideLayouts/slideLayout39.xml"/><Relationship Id="rId5" Type="http://schemas.openxmlformats.org/officeDocument/2006/relationships/tags" Target="../tags/tag560.xml"/><Relationship Id="rId4" Type="http://schemas.openxmlformats.org/officeDocument/2006/relationships/image" Target="../media/image2.png"/><Relationship Id="rId3" Type="http://schemas.openxmlformats.org/officeDocument/2006/relationships/tags" Target="../tags/tag559.xml"/><Relationship Id="rId2" Type="http://schemas.openxmlformats.org/officeDocument/2006/relationships/tags" Target="../tags/tag558.xml"/><Relationship Id="rId1" Type="http://schemas.openxmlformats.org/officeDocument/2006/relationships/tags" Target="../tags/tag557.xml"/></Relationships>
</file>

<file path=ppt/slides/_rels/slide28.xml.rels><?xml version="1.0" encoding="UTF-8" standalone="yes"?>
<Relationships xmlns="http://schemas.openxmlformats.org/package/2006/relationships"><Relationship Id="rId6" Type="http://schemas.openxmlformats.org/officeDocument/2006/relationships/slideLayout" Target="../slideLayouts/slideLayout39.xml"/><Relationship Id="rId5" Type="http://schemas.openxmlformats.org/officeDocument/2006/relationships/tags" Target="../tags/tag564.xml"/><Relationship Id="rId4" Type="http://schemas.openxmlformats.org/officeDocument/2006/relationships/image" Target="../media/image2.png"/><Relationship Id="rId3" Type="http://schemas.openxmlformats.org/officeDocument/2006/relationships/tags" Target="../tags/tag563.xml"/><Relationship Id="rId2" Type="http://schemas.openxmlformats.org/officeDocument/2006/relationships/tags" Target="../tags/tag562.xml"/><Relationship Id="rId1" Type="http://schemas.openxmlformats.org/officeDocument/2006/relationships/tags" Target="../tags/tag561.xml"/></Relationships>
</file>

<file path=ppt/slides/_rels/slide29.xml.rels><?xml version="1.0" encoding="UTF-8" standalone="yes"?>
<Relationships xmlns="http://schemas.openxmlformats.org/package/2006/relationships"><Relationship Id="rId4" Type="http://schemas.openxmlformats.org/officeDocument/2006/relationships/slideLayout" Target="../slideLayouts/slideLayout11.xml"/><Relationship Id="rId3" Type="http://schemas.openxmlformats.org/officeDocument/2006/relationships/tags" Target="../tags/tag567.xml"/><Relationship Id="rId2" Type="http://schemas.openxmlformats.org/officeDocument/2006/relationships/tags" Target="../tags/tag566.xml"/><Relationship Id="rId1" Type="http://schemas.openxmlformats.org/officeDocument/2006/relationships/tags" Target="../tags/tag565.xml"/></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40.xml"/><Relationship Id="rId3" Type="http://schemas.openxmlformats.org/officeDocument/2006/relationships/tags" Target="../tags/tag447.xml"/><Relationship Id="rId2" Type="http://schemas.openxmlformats.org/officeDocument/2006/relationships/tags" Target="../tags/tag446.xml"/><Relationship Id="rId1" Type="http://schemas.openxmlformats.org/officeDocument/2006/relationships/tags" Target="../tags/tag445.xml"/></Relationships>
</file>

<file path=ppt/slides/_rels/slide4.xml.rels><?xml version="1.0" encoding="UTF-8" standalone="yes"?>
<Relationships xmlns="http://schemas.openxmlformats.org/package/2006/relationships"><Relationship Id="rId8" Type="http://schemas.openxmlformats.org/officeDocument/2006/relationships/slideLayout" Target="../slideLayouts/slideLayout39.xml"/><Relationship Id="rId7" Type="http://schemas.openxmlformats.org/officeDocument/2006/relationships/tags" Target="../tags/tag453.xml"/><Relationship Id="rId6" Type="http://schemas.openxmlformats.org/officeDocument/2006/relationships/image" Target="../media/image2.png"/><Relationship Id="rId5" Type="http://schemas.openxmlformats.org/officeDocument/2006/relationships/tags" Target="../tags/tag452.xml"/><Relationship Id="rId4" Type="http://schemas.openxmlformats.org/officeDocument/2006/relationships/tags" Target="../tags/tag451.xml"/><Relationship Id="rId3" Type="http://schemas.openxmlformats.org/officeDocument/2006/relationships/tags" Target="../tags/tag450.xml"/><Relationship Id="rId2" Type="http://schemas.openxmlformats.org/officeDocument/2006/relationships/tags" Target="../tags/tag449.xml"/><Relationship Id="rId1" Type="http://schemas.openxmlformats.org/officeDocument/2006/relationships/tags" Target="../tags/tag448.xml"/></Relationships>
</file>

<file path=ppt/slides/_rels/slide5.xml.rels><?xml version="1.0" encoding="UTF-8" standalone="yes"?>
<Relationships xmlns="http://schemas.openxmlformats.org/package/2006/relationships"><Relationship Id="rId8" Type="http://schemas.openxmlformats.org/officeDocument/2006/relationships/slideLayout" Target="../slideLayouts/slideLayout39.xml"/><Relationship Id="rId7" Type="http://schemas.openxmlformats.org/officeDocument/2006/relationships/tags" Target="../tags/tag458.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tags" Target="../tags/tag457.xml"/><Relationship Id="rId3" Type="http://schemas.openxmlformats.org/officeDocument/2006/relationships/tags" Target="../tags/tag456.xml"/><Relationship Id="rId2" Type="http://schemas.openxmlformats.org/officeDocument/2006/relationships/tags" Target="../tags/tag455.xml"/><Relationship Id="rId1" Type="http://schemas.openxmlformats.org/officeDocument/2006/relationships/tags" Target="../tags/tag454.xml"/></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40.xml"/><Relationship Id="rId3" Type="http://schemas.openxmlformats.org/officeDocument/2006/relationships/tags" Target="../tags/tag461.xml"/><Relationship Id="rId2" Type="http://schemas.openxmlformats.org/officeDocument/2006/relationships/tags" Target="../tags/tag460.xml"/><Relationship Id="rId1" Type="http://schemas.openxmlformats.org/officeDocument/2006/relationships/tags" Target="../tags/tag459.xml"/></Relationships>
</file>

<file path=ppt/slides/_rels/slide7.xml.rels><?xml version="1.0" encoding="UTF-8" standalone="yes"?>
<Relationships xmlns="http://schemas.openxmlformats.org/package/2006/relationships"><Relationship Id="rId9" Type="http://schemas.openxmlformats.org/officeDocument/2006/relationships/tags" Target="../tags/tag469.xml"/><Relationship Id="rId8" Type="http://schemas.openxmlformats.org/officeDocument/2006/relationships/tags" Target="../tags/tag468.xml"/><Relationship Id="rId7" Type="http://schemas.openxmlformats.org/officeDocument/2006/relationships/tags" Target="../tags/tag467.xml"/><Relationship Id="rId6" Type="http://schemas.openxmlformats.org/officeDocument/2006/relationships/tags" Target="../tags/tag466.xml"/><Relationship Id="rId5" Type="http://schemas.openxmlformats.org/officeDocument/2006/relationships/image" Target="../media/image2.png"/><Relationship Id="rId4" Type="http://schemas.openxmlformats.org/officeDocument/2006/relationships/tags" Target="../tags/tag465.xml"/><Relationship Id="rId3" Type="http://schemas.openxmlformats.org/officeDocument/2006/relationships/tags" Target="../tags/tag464.xml"/><Relationship Id="rId2" Type="http://schemas.openxmlformats.org/officeDocument/2006/relationships/tags" Target="../tags/tag463.xml"/><Relationship Id="rId10" Type="http://schemas.openxmlformats.org/officeDocument/2006/relationships/slideLayout" Target="../slideLayouts/slideLayout39.xml"/><Relationship Id="rId1" Type="http://schemas.openxmlformats.org/officeDocument/2006/relationships/tags" Target="../tags/tag462.xml"/></Relationships>
</file>

<file path=ppt/slides/_rels/slide8.xml.rels><?xml version="1.0" encoding="UTF-8" standalone="yes"?>
<Relationships xmlns="http://schemas.openxmlformats.org/package/2006/relationships"><Relationship Id="rId9" Type="http://schemas.openxmlformats.org/officeDocument/2006/relationships/slideLayout" Target="../slideLayouts/slideLayout39.xml"/><Relationship Id="rId8" Type="http://schemas.openxmlformats.org/officeDocument/2006/relationships/tags" Target="../tags/tag475.xml"/><Relationship Id="rId7" Type="http://schemas.openxmlformats.org/officeDocument/2006/relationships/image" Target="../media/image4.png"/><Relationship Id="rId6" Type="http://schemas.openxmlformats.org/officeDocument/2006/relationships/tags" Target="../tags/tag474.xml"/><Relationship Id="rId5" Type="http://schemas.openxmlformats.org/officeDocument/2006/relationships/image" Target="../media/image2.png"/><Relationship Id="rId4" Type="http://schemas.openxmlformats.org/officeDocument/2006/relationships/tags" Target="../tags/tag473.xml"/><Relationship Id="rId3" Type="http://schemas.openxmlformats.org/officeDocument/2006/relationships/tags" Target="../tags/tag472.xml"/><Relationship Id="rId2" Type="http://schemas.openxmlformats.org/officeDocument/2006/relationships/tags" Target="../tags/tag471.xml"/><Relationship Id="rId1" Type="http://schemas.openxmlformats.org/officeDocument/2006/relationships/tags" Target="../tags/tag470.xml"/></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39.xml"/><Relationship Id="rId4" Type="http://schemas.openxmlformats.org/officeDocument/2006/relationships/tags" Target="../tags/tag477.xml"/><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tags" Target="../tags/tag47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1"/>
          <p:cNvSpPr>
            <a:spLocks noGrp="1"/>
          </p:cNvSpPr>
          <p:nvPr>
            <p:ph type="ctrTitle" idx="16385"/>
            <p:custDataLst>
              <p:tags r:id="rId1"/>
            </p:custDataLst>
          </p:nvPr>
        </p:nvSpPr>
        <p:spPr/>
        <p:txBody>
          <a:bodyPr/>
          <a:p>
            <a:r>
              <a:rPr lang="zh-CN" altLang="en-US"/>
              <a:t>项目七 预算管理</a:t>
            </a:r>
            <a:endParaRPr lang="zh-CN" altLang="en-US"/>
          </a:p>
        </p:txBody>
      </p:sp>
      <p:sp>
        <p:nvSpPr>
          <p:cNvPr id="4" name="署名占位符 10"/>
          <p:cNvSpPr>
            <a:spLocks noGrp="1"/>
          </p:cNvSpPr>
          <p:nvPr>
            <p:ph type="body" sz="quarter" idx="16387"/>
            <p:custDataLst>
              <p:tags r:id="rId2"/>
            </p:custDataLst>
          </p:nvPr>
        </p:nvSpPr>
        <p:spPr/>
        <p:txBody>
          <a:bodyPr>
            <a:normAutofit/>
          </a:bodyPr>
          <a:p>
            <a:r>
              <a:rPr lang="zh-CN" altLang="en-US">
                <a:solidFill>
                  <a:srgbClr val="FFFFFF"/>
                </a:solidFill>
              </a:rPr>
              <a:t>主   讲</a:t>
            </a:r>
            <a:r>
              <a:rPr lang="zh-CN" altLang="en-US"/>
              <a:t>: </a:t>
            </a:r>
            <a:endParaRPr lang="zh-CN" altLang="en-US"/>
          </a:p>
        </p:txBody>
      </p:sp>
    </p:spTree>
    <p:custDataLst>
      <p:tags r:id="rId3"/>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装饰  2"/>
          <p:cNvSpPr>
            <a:spLocks noGrp="1"/>
          </p:cNvSpPr>
          <p:nvPr>
            <p:ph type="body" idx="16389"/>
            <p:custDataLst>
              <p:tags r:id="rId1"/>
            </p:custDataLst>
          </p:nvPr>
        </p:nvSpPr>
        <p:spPr>
          <a:xfrm>
            <a:off x="399040" y="675736"/>
            <a:ext cx="50845" cy="1390231"/>
          </a:xfrm>
        </p:spPr>
        <p:txBody>
          <a:bodyPr/>
          <a:p>
            <a:r>
              <a:rPr lang="zh-CN" altLang="en-US"/>
              <a:t> </a:t>
            </a:r>
            <a:endParaRPr lang="zh-CN" altLang="en-US"/>
          </a:p>
        </p:txBody>
      </p:sp>
      <p:sp>
        <p:nvSpPr>
          <p:cNvPr id="6" name="文本占位符 5"/>
          <p:cNvSpPr>
            <a:spLocks noGrp="1"/>
          </p:cNvSpPr>
          <p:nvPr>
            <p:ph type="body" idx="16387"/>
            <p:custDataLst>
              <p:tags r:id="rId2"/>
            </p:custDataLst>
          </p:nvPr>
        </p:nvSpPr>
        <p:spPr>
          <a:xfrm>
            <a:off x="551374" y="675736"/>
            <a:ext cx="10820440" cy="1390238"/>
          </a:xfrm>
        </p:spPr>
        <p:txBody>
          <a:bodyPr>
            <a:noAutofit/>
          </a:bodyPr>
          <a:p>
            <a:pPr>
              <a:lnSpc>
                <a:spcPct val="140000"/>
              </a:lnSpc>
              <a:spcBef>
                <a:spcPts val="20"/>
              </a:spcBef>
              <a:spcAft>
                <a:spcPts val="20"/>
              </a:spcAft>
            </a:pPr>
            <a:r>
              <a:rPr lang="zh-CN" altLang="en-US">
                <a:solidFill>
                  <a:schemeClr val="tx1"/>
                </a:solidFill>
              </a:rPr>
              <a:t>（二）</a:t>
            </a:r>
            <a:r>
              <a:rPr lang="zh-CN" altLang="en-US"/>
              <a:t>生产预算</a:t>
            </a:r>
            <a:endParaRPr lang="zh-CN" altLang="en-US"/>
          </a:p>
          <a:p>
            <a:pPr>
              <a:lnSpc>
                <a:spcPct val="140000"/>
              </a:lnSpc>
              <a:spcBef>
                <a:spcPts val="20"/>
              </a:spcBef>
              <a:spcAft>
                <a:spcPts val="20"/>
              </a:spcAft>
            </a:pPr>
            <a:r>
              <a:rPr lang="zh-CN" altLang="en-US" b="1"/>
              <a:t>生产预算</a:t>
            </a:r>
            <a:r>
              <a:rPr lang="zh-CN" altLang="en-US"/>
              <a:t>是以销售预算为基础编制的，用来安排企业在预算期间的产品生产。</a:t>
            </a:r>
            <a:endParaRPr lang="zh-CN" altLang="en-US"/>
          </a:p>
          <a:p>
            <a:pPr>
              <a:lnSpc>
                <a:spcPct val="140000"/>
              </a:lnSpc>
              <a:spcBef>
                <a:spcPts val="20"/>
              </a:spcBef>
              <a:spcAft>
                <a:spcPts val="20"/>
              </a:spcAft>
            </a:pPr>
            <a:r>
              <a:rPr lang="zh-CN" altLang="en-US"/>
              <a:t>生产预算编制的主要依据是预算销售量、期末预计产品库存量和期初产成品库存量。产品的生产量与销售量之间的关系按下式计算</a:t>
            </a:r>
            <a:r>
              <a:rPr lang="en-US" altLang="zh-CN"/>
              <a:t>:</a:t>
            </a:r>
            <a:endParaRPr lang="zh-CN" altLang="en-US"/>
          </a:p>
        </p:txBody>
      </p:sp>
      <p:pic>
        <p:nvPicPr>
          <p:cNvPr id="8" name="内容占位符 2" descr="453db45e-83d3-11f0-b967-4255ff607ee8"/>
          <p:cNvPicPr>
            <a:picLocks noChangeAspect="1"/>
          </p:cNvPicPr>
          <p:nvPr>
            <p:custDataLst>
              <p:tags r:id="rId3"/>
            </p:custDataLst>
          </p:nvPr>
        </p:nvPicPr>
        <p:blipFill>
          <a:blip r:embed="rId4"/>
          <a:srcRect t="49029" b="49029"/>
          <a:stretch>
            <a:fillRect/>
          </a:stretch>
        </p:blipFill>
        <p:spPr>
          <a:xfrm>
            <a:off x="399060" y="289473"/>
            <a:ext cx="10972800" cy="213008"/>
          </a:xfrm>
          <a:custGeom>
            <a:avLst>
              <a:gd name="connisteX0" fmla="*/ 0 w 10972800"/>
              <a:gd name="connsiteY0" fmla="*/ 203200 h 2641600"/>
              <a:gd name="connisteX1" fmla="*/ 203200 w 10972800"/>
              <a:gd name="connsiteY1" fmla="*/ 0 h 2641600"/>
              <a:gd name="connisteX2" fmla="*/ 10769600 w 10972800"/>
              <a:gd name="connsiteY2" fmla="*/ 0 h 2641600"/>
              <a:gd name="connisteX3" fmla="*/ 10972800 w 10972800"/>
              <a:gd name="connsiteY3" fmla="*/ 203200 h 2641600"/>
              <a:gd name="connisteX4" fmla="*/ 10972800 w 10972800"/>
              <a:gd name="connsiteY4" fmla="*/ 2438400 h 2641600"/>
              <a:gd name="connisteX5" fmla="*/ 10769600 w 10972800"/>
              <a:gd name="connsiteY5" fmla="*/ 2641600 h 2641600"/>
              <a:gd name="connisteX6" fmla="*/ 203200 w 10972800"/>
              <a:gd name="connsiteY6" fmla="*/ 2641600 h 2641600"/>
              <a:gd name="connisteX7" fmla="*/ 0 w 10972800"/>
              <a:gd name="connsiteY7" fmla="*/ 2438400 h 2641600"/>
              <a:gd name="connisteX8" fmla="*/ 0 w 10972800"/>
              <a:gd name="connsiteY8" fmla="*/ 203200 h 2641600"/>
            </a:avLst>
            <a:gdLst>
              <a:gd name="connisteX0-1" fmla="*/ 0 w 10972800"/>
              <a:gd name="connsiteY0-2" fmla="*/ 203200 h 2641600"/>
              <a:gd name="connisteX1-3" fmla="*/ 203200 w 10972800"/>
              <a:gd name="connsiteY1-4" fmla="*/ 0 h 2641600"/>
              <a:gd name="connisteX2-5" fmla="*/ 10769600 w 10972800"/>
              <a:gd name="connsiteY2-6" fmla="*/ 0 h 2641600"/>
              <a:gd name="connisteX3-7" fmla="*/ 10972800 w 10972800"/>
              <a:gd name="connsiteY3-8" fmla="*/ 203200 h 2641600"/>
              <a:gd name="connisteX4-9" fmla="*/ 10972800 w 10972800"/>
              <a:gd name="connsiteY4-10" fmla="*/ 2438400 h 2641600"/>
              <a:gd name="connisteX5-11" fmla="*/ 10769600 w 10972800"/>
              <a:gd name="connsiteY5-12" fmla="*/ 2641600 h 2641600"/>
              <a:gd name="connisteX6-13" fmla="*/ 203200 w 10972800"/>
              <a:gd name="connsiteY6-14" fmla="*/ 2641600 h 2641600"/>
              <a:gd name="connisteX7-15" fmla="*/ 0 w 10972800"/>
              <a:gd name="connsiteY7-16" fmla="*/ 2438400 h 2641600"/>
              <a:gd name="connisteX8-17" fmla="*/ 0 w 10972800"/>
              <a:gd name="connsiteY8-18" fmla="*/ 20320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0-1" y="connsiteY0-2"/>
              </a:cxn>
              <a:cxn ang="0">
                <a:pos x="connisteX1-3" y="connsiteY1-4"/>
              </a:cxn>
              <a:cxn ang="0">
                <a:pos x="connisteX2-5" y="connsiteY2-6"/>
              </a:cxn>
              <a:cxn ang="0">
                <a:pos x="connisteX3-7" y="connsiteY3-8"/>
              </a:cxn>
              <a:cxn ang="0">
                <a:pos x="connisteX4-9" y="connsiteY4-10"/>
              </a:cxn>
              <a:cxn ang="0">
                <a:pos x="connisteX5-11" y="connsiteY5-12"/>
              </a:cxn>
              <a:cxn ang="0">
                <a:pos x="connisteX6-13" y="connsiteY6-14"/>
              </a:cxn>
              <a:cxn ang="0">
                <a:pos x="connisteX7-15" y="connsiteY7-16"/>
              </a:cxn>
              <a:cxn ang="0">
                <a:pos x="connisteX8-17" y="connsiteY8-18"/>
              </a:cxn>
            </a:cxnLst>
            <a:pathLst>
              <a:path w="10972800" h="2641600">
                <a:moveTo>
                  <a:pt x="0" y="203200"/>
                </a:moveTo>
                <a:cubicBezTo>
                  <a:pt x="0" y="90976"/>
                  <a:pt x="90976" y="0"/>
                  <a:pt x="203200" y="0"/>
                </a:cubicBezTo>
                <a:lnTo>
                  <a:pt x="10769600" y="0"/>
                </a:lnTo>
                <a:cubicBezTo>
                  <a:pt x="10881824" y="0"/>
                  <a:pt x="10972800" y="90976"/>
                  <a:pt x="10972800" y="203200"/>
                </a:cubicBezTo>
                <a:lnTo>
                  <a:pt x="10972800" y="2438400"/>
                </a:lnTo>
                <a:cubicBezTo>
                  <a:pt x="10972800" y="2550624"/>
                  <a:pt x="10881824" y="2641600"/>
                  <a:pt x="10769600" y="2641600"/>
                </a:cubicBezTo>
                <a:lnTo>
                  <a:pt x="203200" y="2641600"/>
                </a:lnTo>
                <a:cubicBezTo>
                  <a:pt x="90976" y="2641600"/>
                  <a:pt x="0" y="2550624"/>
                  <a:pt x="0" y="2438400"/>
                </a:cubicBezTo>
                <a:lnTo>
                  <a:pt x="0" y="203200"/>
                </a:lnTo>
                <a:close/>
              </a:path>
              <a:path w="10972800" h="2641600">
                <a:moveTo>
                  <a:pt x="0" y="203200"/>
                </a:moveTo>
                <a:cubicBezTo>
                  <a:pt x="0" y="90976"/>
                  <a:pt x="90976" y="0"/>
                  <a:pt x="203200" y="0"/>
                </a:cubicBezTo>
                <a:lnTo>
                  <a:pt x="10769600" y="0"/>
                </a:lnTo>
                <a:cubicBezTo>
                  <a:pt x="10881824" y="0"/>
                  <a:pt x="10972800" y="90976"/>
                  <a:pt x="10972800" y="203200"/>
                </a:cubicBezTo>
                <a:lnTo>
                  <a:pt x="10972800" y="2438400"/>
                </a:lnTo>
                <a:cubicBezTo>
                  <a:pt x="10972800" y="2550624"/>
                  <a:pt x="10881824" y="2641600"/>
                  <a:pt x="10769600" y="2641600"/>
                </a:cubicBezTo>
                <a:lnTo>
                  <a:pt x="203200" y="2641600"/>
                </a:lnTo>
                <a:cubicBezTo>
                  <a:pt x="90976" y="2641600"/>
                  <a:pt x="0" y="2550624"/>
                  <a:pt x="0" y="2438400"/>
                </a:cubicBezTo>
                <a:lnTo>
                  <a:pt x="0" y="203200"/>
                </a:lnTo>
                <a:close/>
              </a:path>
            </a:pathLst>
          </a:custGeom>
          <a:solidFill>
            <a:srgbClr val="DDDDDD"/>
          </a:solidFill>
          <a:ln>
            <a:noFill/>
          </a:ln>
        </p:spPr>
      </p:pic>
      <p:pic>
        <p:nvPicPr>
          <p:cNvPr id="7" name="图片 6" descr="post_object_image_4181391420"/>
          <p:cNvPicPr>
            <a:picLocks noChangeAspect="1"/>
          </p:cNvPicPr>
          <p:nvPr/>
        </p:nvPicPr>
        <p:blipFill>
          <a:blip r:embed="rId5"/>
          <a:stretch>
            <a:fillRect/>
          </a:stretch>
        </p:blipFill>
        <p:spPr>
          <a:xfrm>
            <a:off x="3090843" y="2238233"/>
            <a:ext cx="6010275" cy="247650"/>
          </a:xfrm>
          <a:prstGeom prst="rect">
            <a:avLst/>
          </a:prstGeom>
        </p:spPr>
      </p:pic>
      <p:sp>
        <p:nvSpPr>
          <p:cNvPr id="9" name="文本占位符 5"/>
          <p:cNvSpPr>
            <a:spLocks noGrp="1"/>
          </p:cNvSpPr>
          <p:nvPr>
            <p:custDataLst>
              <p:tags r:id="rId6"/>
            </p:custDataLst>
          </p:nvPr>
        </p:nvSpPr>
        <p:spPr>
          <a:xfrm>
            <a:off x="399068" y="2658143"/>
            <a:ext cx="10972746" cy="691629"/>
          </a:xfrm>
          <a:prstGeom prst="rect">
            <a:avLst/>
          </a:prstGeom>
          <a:noFill/>
        </p:spPr>
        <p:txBody>
          <a:bodyPr vert="horz" lIns="0" tIns="0" rIns="0" bIns="0" rtlCol="0" anchor="t">
            <a:normAutofit lnSpcReduction="20000"/>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ea"/>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ea"/>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ea"/>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ea"/>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ea"/>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40000"/>
              </a:lnSpc>
              <a:spcBef>
                <a:spcPts val="20"/>
              </a:spcBef>
              <a:spcAft>
                <a:spcPts val="20"/>
              </a:spcAft>
            </a:pPr>
            <a:r>
              <a:rPr lang="zh-CN" altLang="en-US"/>
              <a:t>【例</a:t>
            </a:r>
            <a:r>
              <a:rPr lang="en-US" altLang="zh-CN"/>
              <a:t>7-2</a:t>
            </a:r>
            <a:r>
              <a:rPr lang="zh-CN" altLang="en-US"/>
              <a:t>】接上例，假定企业预算年度内每季度季末产品存货占其下季销售的</a:t>
            </a:r>
            <a:r>
              <a:rPr lang="en-US" altLang="zh-CN"/>
              <a:t>10%</a:t>
            </a:r>
            <a:r>
              <a:rPr lang="zh-CN" altLang="en-US"/>
              <a:t>，预算年度末存货量预计为</a:t>
            </a:r>
            <a:r>
              <a:rPr lang="en-US" altLang="zh-CN"/>
              <a:t>20</a:t>
            </a:r>
            <a:r>
              <a:rPr lang="zh-CN" altLang="en-US"/>
              <a:t>件，预算年度初产成品存货量为</a:t>
            </a:r>
            <a:r>
              <a:rPr lang="en-US" altLang="zh-CN"/>
              <a:t>10</a:t>
            </a:r>
            <a:r>
              <a:rPr lang="zh-CN" altLang="en-US"/>
              <a:t>件，据此编制生产预算如表</a:t>
            </a:r>
            <a:r>
              <a:rPr lang="en-US" altLang="zh-CN"/>
              <a:t>7-3</a:t>
            </a:r>
            <a:r>
              <a:rPr lang="zh-CN" altLang="en-US"/>
              <a:t>所示。</a:t>
            </a:r>
            <a:endParaRPr lang="zh-CN" altLang="en-US"/>
          </a:p>
        </p:txBody>
      </p:sp>
      <p:pic>
        <p:nvPicPr>
          <p:cNvPr id="10" name="图片 9" descr="post_object_image_1370914595"/>
          <p:cNvPicPr>
            <a:picLocks noChangeAspect="1"/>
          </p:cNvPicPr>
          <p:nvPr/>
        </p:nvPicPr>
        <p:blipFill>
          <a:blip r:embed="rId7"/>
          <a:stretch>
            <a:fillRect/>
          </a:stretch>
        </p:blipFill>
        <p:spPr>
          <a:xfrm>
            <a:off x="2147868" y="3349780"/>
            <a:ext cx="7896225" cy="1895475"/>
          </a:xfrm>
          <a:prstGeom prst="rect">
            <a:avLst/>
          </a:prstGeom>
        </p:spPr>
      </p:pic>
    </p:spTree>
    <p:custDataLst>
      <p:tags r:id="rId8"/>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装饰  2"/>
          <p:cNvSpPr>
            <a:spLocks noGrp="1"/>
          </p:cNvSpPr>
          <p:nvPr>
            <p:ph type="body" idx="16389"/>
            <p:custDataLst>
              <p:tags r:id="rId1"/>
            </p:custDataLst>
          </p:nvPr>
        </p:nvSpPr>
        <p:spPr>
          <a:xfrm>
            <a:off x="399040" y="675736"/>
            <a:ext cx="50845" cy="720333"/>
          </a:xfrm>
        </p:spPr>
        <p:txBody>
          <a:bodyPr/>
          <a:p>
            <a:r>
              <a:rPr lang="zh-CN" altLang="en-US"/>
              <a:t> </a:t>
            </a:r>
            <a:endParaRPr lang="zh-CN" altLang="en-US"/>
          </a:p>
        </p:txBody>
      </p:sp>
      <p:sp>
        <p:nvSpPr>
          <p:cNvPr id="6" name="文本占位符 5"/>
          <p:cNvSpPr>
            <a:spLocks noGrp="1"/>
          </p:cNvSpPr>
          <p:nvPr>
            <p:ph type="body" idx="16387"/>
            <p:custDataLst>
              <p:tags r:id="rId2"/>
            </p:custDataLst>
          </p:nvPr>
        </p:nvSpPr>
        <p:spPr>
          <a:xfrm>
            <a:off x="551374" y="675736"/>
            <a:ext cx="10820441" cy="720339"/>
          </a:xfrm>
        </p:spPr>
        <p:txBody>
          <a:bodyPr>
            <a:noAutofit/>
          </a:bodyPr>
          <a:p>
            <a:pPr>
              <a:lnSpc>
                <a:spcPct val="140000"/>
              </a:lnSpc>
              <a:spcBef>
                <a:spcPts val="20"/>
              </a:spcBef>
              <a:spcAft>
                <a:spcPts val="20"/>
              </a:spcAft>
            </a:pPr>
            <a:r>
              <a:rPr lang="zh-CN" altLang="en-US">
                <a:solidFill>
                  <a:schemeClr val="tx1"/>
                </a:solidFill>
              </a:rPr>
              <a:t>（三）</a:t>
            </a:r>
            <a:r>
              <a:rPr lang="zh-CN" altLang="en-US"/>
              <a:t>直接材料采购预算</a:t>
            </a:r>
            <a:endParaRPr lang="zh-CN" altLang="en-US"/>
          </a:p>
          <a:p>
            <a:pPr>
              <a:lnSpc>
                <a:spcPct val="140000"/>
              </a:lnSpc>
              <a:spcBef>
                <a:spcPts val="20"/>
              </a:spcBef>
              <a:spcAft>
                <a:spcPts val="20"/>
              </a:spcAft>
            </a:pPr>
            <a:r>
              <a:rPr lang="zh-CN" altLang="en-US"/>
              <a:t>直接材料预计采购量按下式计算</a:t>
            </a:r>
            <a:r>
              <a:rPr lang="en-US" altLang="zh-CN"/>
              <a:t>:</a:t>
            </a:r>
            <a:endParaRPr lang="zh-CN" altLang="en-US"/>
          </a:p>
        </p:txBody>
      </p:sp>
      <p:pic>
        <p:nvPicPr>
          <p:cNvPr id="8" name="内容占位符 2" descr="453db45e-83d3-11f0-b967-4255ff607ee8"/>
          <p:cNvPicPr>
            <a:picLocks noChangeAspect="1"/>
          </p:cNvPicPr>
          <p:nvPr>
            <p:custDataLst>
              <p:tags r:id="rId3"/>
            </p:custDataLst>
          </p:nvPr>
        </p:nvPicPr>
        <p:blipFill>
          <a:blip r:embed="rId4"/>
          <a:srcRect t="49029" b="49029"/>
          <a:stretch>
            <a:fillRect/>
          </a:stretch>
        </p:blipFill>
        <p:spPr>
          <a:xfrm>
            <a:off x="399060" y="289473"/>
            <a:ext cx="10972800" cy="213008"/>
          </a:xfrm>
          <a:custGeom>
            <a:avLst>
              <a:gd name="connisteX0" fmla="*/ 0 w 10972800"/>
              <a:gd name="connsiteY0" fmla="*/ 203200 h 2641600"/>
              <a:gd name="connisteX1" fmla="*/ 203200 w 10972800"/>
              <a:gd name="connsiteY1" fmla="*/ 0 h 2641600"/>
              <a:gd name="connisteX2" fmla="*/ 10769600 w 10972800"/>
              <a:gd name="connsiteY2" fmla="*/ 0 h 2641600"/>
              <a:gd name="connisteX3" fmla="*/ 10972800 w 10972800"/>
              <a:gd name="connsiteY3" fmla="*/ 203200 h 2641600"/>
              <a:gd name="connisteX4" fmla="*/ 10972800 w 10972800"/>
              <a:gd name="connsiteY4" fmla="*/ 2438400 h 2641600"/>
              <a:gd name="connisteX5" fmla="*/ 10769600 w 10972800"/>
              <a:gd name="connsiteY5" fmla="*/ 2641600 h 2641600"/>
              <a:gd name="connisteX6" fmla="*/ 203200 w 10972800"/>
              <a:gd name="connsiteY6" fmla="*/ 2641600 h 2641600"/>
              <a:gd name="connisteX7" fmla="*/ 0 w 10972800"/>
              <a:gd name="connsiteY7" fmla="*/ 2438400 h 2641600"/>
              <a:gd name="connisteX8" fmla="*/ 0 w 10972800"/>
              <a:gd name="connsiteY8" fmla="*/ 203200 h 2641600"/>
            </a:avLst>
            <a:gdLst>
              <a:gd name="connisteX0-1" fmla="*/ 0 w 10972800"/>
              <a:gd name="connsiteY0-2" fmla="*/ 203200 h 2641600"/>
              <a:gd name="connisteX1-3" fmla="*/ 203200 w 10972800"/>
              <a:gd name="connsiteY1-4" fmla="*/ 0 h 2641600"/>
              <a:gd name="connisteX2-5" fmla="*/ 10769600 w 10972800"/>
              <a:gd name="connsiteY2-6" fmla="*/ 0 h 2641600"/>
              <a:gd name="connisteX3-7" fmla="*/ 10972800 w 10972800"/>
              <a:gd name="connsiteY3-8" fmla="*/ 203200 h 2641600"/>
              <a:gd name="connisteX4-9" fmla="*/ 10972800 w 10972800"/>
              <a:gd name="connsiteY4-10" fmla="*/ 2438400 h 2641600"/>
              <a:gd name="connisteX5-11" fmla="*/ 10769600 w 10972800"/>
              <a:gd name="connsiteY5-12" fmla="*/ 2641600 h 2641600"/>
              <a:gd name="connisteX6-13" fmla="*/ 203200 w 10972800"/>
              <a:gd name="connsiteY6-14" fmla="*/ 2641600 h 2641600"/>
              <a:gd name="connisteX7-15" fmla="*/ 0 w 10972800"/>
              <a:gd name="connsiteY7-16" fmla="*/ 2438400 h 2641600"/>
              <a:gd name="connisteX8-17" fmla="*/ 0 w 10972800"/>
              <a:gd name="connsiteY8-18" fmla="*/ 20320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0-1" y="connsiteY0-2"/>
              </a:cxn>
              <a:cxn ang="0">
                <a:pos x="connisteX1-3" y="connsiteY1-4"/>
              </a:cxn>
              <a:cxn ang="0">
                <a:pos x="connisteX2-5" y="connsiteY2-6"/>
              </a:cxn>
              <a:cxn ang="0">
                <a:pos x="connisteX3-7" y="connsiteY3-8"/>
              </a:cxn>
              <a:cxn ang="0">
                <a:pos x="connisteX4-9" y="connsiteY4-10"/>
              </a:cxn>
              <a:cxn ang="0">
                <a:pos x="connisteX5-11" y="connsiteY5-12"/>
              </a:cxn>
              <a:cxn ang="0">
                <a:pos x="connisteX6-13" y="connsiteY6-14"/>
              </a:cxn>
              <a:cxn ang="0">
                <a:pos x="connisteX7-15" y="connsiteY7-16"/>
              </a:cxn>
              <a:cxn ang="0">
                <a:pos x="connisteX8-17" y="connsiteY8-18"/>
              </a:cxn>
            </a:cxnLst>
            <a:pathLst>
              <a:path w="10972800" h="2641600">
                <a:moveTo>
                  <a:pt x="0" y="203200"/>
                </a:moveTo>
                <a:cubicBezTo>
                  <a:pt x="0" y="90976"/>
                  <a:pt x="90976" y="0"/>
                  <a:pt x="203200" y="0"/>
                </a:cubicBezTo>
                <a:lnTo>
                  <a:pt x="10769600" y="0"/>
                </a:lnTo>
                <a:cubicBezTo>
                  <a:pt x="10881824" y="0"/>
                  <a:pt x="10972800" y="90976"/>
                  <a:pt x="10972800" y="203200"/>
                </a:cubicBezTo>
                <a:lnTo>
                  <a:pt x="10972800" y="2438400"/>
                </a:lnTo>
                <a:cubicBezTo>
                  <a:pt x="10972800" y="2550624"/>
                  <a:pt x="10881824" y="2641600"/>
                  <a:pt x="10769600" y="2641600"/>
                </a:cubicBezTo>
                <a:lnTo>
                  <a:pt x="203200" y="2641600"/>
                </a:lnTo>
                <a:cubicBezTo>
                  <a:pt x="90976" y="2641600"/>
                  <a:pt x="0" y="2550624"/>
                  <a:pt x="0" y="2438400"/>
                </a:cubicBezTo>
                <a:lnTo>
                  <a:pt x="0" y="203200"/>
                </a:lnTo>
                <a:close/>
              </a:path>
              <a:path w="10972800" h="2641600">
                <a:moveTo>
                  <a:pt x="0" y="203200"/>
                </a:moveTo>
                <a:cubicBezTo>
                  <a:pt x="0" y="90976"/>
                  <a:pt x="90976" y="0"/>
                  <a:pt x="203200" y="0"/>
                </a:cubicBezTo>
                <a:lnTo>
                  <a:pt x="10769600" y="0"/>
                </a:lnTo>
                <a:cubicBezTo>
                  <a:pt x="10881824" y="0"/>
                  <a:pt x="10972800" y="90976"/>
                  <a:pt x="10972800" y="203200"/>
                </a:cubicBezTo>
                <a:lnTo>
                  <a:pt x="10972800" y="2438400"/>
                </a:lnTo>
                <a:cubicBezTo>
                  <a:pt x="10972800" y="2550624"/>
                  <a:pt x="10881824" y="2641600"/>
                  <a:pt x="10769600" y="2641600"/>
                </a:cubicBezTo>
                <a:lnTo>
                  <a:pt x="203200" y="2641600"/>
                </a:lnTo>
                <a:cubicBezTo>
                  <a:pt x="90976" y="2641600"/>
                  <a:pt x="0" y="2550624"/>
                  <a:pt x="0" y="2438400"/>
                </a:cubicBezTo>
                <a:lnTo>
                  <a:pt x="0" y="203200"/>
                </a:lnTo>
                <a:close/>
              </a:path>
            </a:pathLst>
          </a:custGeom>
          <a:solidFill>
            <a:srgbClr val="DDDDDD"/>
          </a:solidFill>
          <a:ln>
            <a:noFill/>
          </a:ln>
        </p:spPr>
      </p:pic>
      <p:sp>
        <p:nvSpPr>
          <p:cNvPr id="9" name="文本占位符 5"/>
          <p:cNvSpPr>
            <a:spLocks noGrp="1"/>
          </p:cNvSpPr>
          <p:nvPr>
            <p:custDataLst>
              <p:tags r:id="rId5"/>
            </p:custDataLst>
          </p:nvPr>
        </p:nvSpPr>
        <p:spPr>
          <a:xfrm>
            <a:off x="399068" y="2552888"/>
            <a:ext cx="10972746" cy="1457227"/>
          </a:xfrm>
          <a:prstGeom prst="rect">
            <a:avLst/>
          </a:prstGeom>
          <a:noFill/>
        </p:spPr>
        <p:txBody>
          <a:bodyPr vert="horz"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ea"/>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ea"/>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ea"/>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ea"/>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ea"/>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spcBef>
                <a:spcPts val="20"/>
              </a:spcBef>
              <a:spcAft>
                <a:spcPts val="20"/>
              </a:spcAft>
            </a:pPr>
            <a:r>
              <a:rPr lang="zh-CN" altLang="en-US"/>
              <a:t>【例</a:t>
            </a:r>
            <a:r>
              <a:rPr lang="en-US" altLang="zh-CN"/>
              <a:t>7-3</a:t>
            </a:r>
            <a:r>
              <a:rPr lang="zh-CN" altLang="en-US"/>
              <a:t>】接上例，单位产品直接材料消耗定额为</a:t>
            </a:r>
            <a:r>
              <a:rPr lang="en-US" altLang="zh-CN"/>
              <a:t>2</a:t>
            </a:r>
            <a:r>
              <a:rPr lang="zh-CN" altLang="en-US"/>
              <a:t>千克，每千克单价为</a:t>
            </a:r>
            <a:r>
              <a:rPr lang="en-US" altLang="zh-CN"/>
              <a:t>120</a:t>
            </a:r>
            <a:r>
              <a:rPr lang="zh-CN" altLang="en-US"/>
              <a:t>元，预算期内每季季末存料量占其下季生产需要量的</a:t>
            </a:r>
            <a:r>
              <a:rPr lang="en-US" altLang="zh-CN"/>
              <a:t>10%</a:t>
            </a:r>
            <a:r>
              <a:rPr lang="zh-CN" altLang="en-US"/>
              <a:t>，预算期末材料存量为</a:t>
            </a:r>
            <a:r>
              <a:rPr lang="en-US" altLang="zh-CN"/>
              <a:t>43.8</a:t>
            </a:r>
            <a:r>
              <a:rPr lang="zh-CN" altLang="en-US"/>
              <a:t>千克，预算期初材料存量为</a:t>
            </a:r>
            <a:r>
              <a:rPr lang="en-US" altLang="zh-CN"/>
              <a:t>42.8</a:t>
            </a:r>
            <a:r>
              <a:rPr lang="zh-CN" altLang="en-US"/>
              <a:t>千克，每季材料采购在当季付款的占</a:t>
            </a:r>
            <a:r>
              <a:rPr lang="en-US" altLang="zh-CN"/>
              <a:t>80%</a:t>
            </a:r>
            <a:r>
              <a:rPr lang="zh-CN" altLang="en-US"/>
              <a:t>，其余部分在下季付款。该企业预算期初应付款为</a:t>
            </a:r>
            <a:r>
              <a:rPr lang="en-US" altLang="zh-CN"/>
              <a:t>7 000</a:t>
            </a:r>
            <a:r>
              <a:rPr lang="zh-CN" altLang="en-US"/>
              <a:t>元，根据上述资料编制该企业的预算年度直接材料采购预算，如表</a:t>
            </a:r>
            <a:r>
              <a:rPr lang="en-US" altLang="zh-CN"/>
              <a:t>7-4</a:t>
            </a:r>
            <a:r>
              <a:rPr lang="zh-CN" altLang="en-US"/>
              <a:t>所示，预期现金支出表如表</a:t>
            </a:r>
            <a:r>
              <a:rPr lang="en-US" altLang="zh-CN"/>
              <a:t>7-5</a:t>
            </a:r>
            <a:r>
              <a:rPr lang="zh-CN" altLang="en-US"/>
              <a:t>所示。</a:t>
            </a:r>
            <a:endParaRPr lang="zh-CN" altLang="en-US"/>
          </a:p>
        </p:txBody>
      </p:sp>
      <p:pic>
        <p:nvPicPr>
          <p:cNvPr id="2" name="图片 1" descr="post_object_image_3628848804"/>
          <p:cNvPicPr>
            <a:picLocks noChangeAspect="1"/>
          </p:cNvPicPr>
          <p:nvPr/>
        </p:nvPicPr>
        <p:blipFill>
          <a:blip r:embed="rId6"/>
          <a:stretch>
            <a:fillRect/>
          </a:stretch>
        </p:blipFill>
        <p:spPr>
          <a:xfrm>
            <a:off x="2213554" y="1440339"/>
            <a:ext cx="7343775" cy="276225"/>
          </a:xfrm>
          <a:prstGeom prst="rect">
            <a:avLst/>
          </a:prstGeom>
        </p:spPr>
      </p:pic>
      <p:sp>
        <p:nvSpPr>
          <p:cNvPr id="3" name="文本框 2"/>
          <p:cNvSpPr txBox="1"/>
          <p:nvPr/>
        </p:nvSpPr>
        <p:spPr>
          <a:xfrm>
            <a:off x="551326" y="1856576"/>
            <a:ext cx="10820488" cy="552748"/>
          </a:xfrm>
          <a:prstGeom prst="rect">
            <a:avLst/>
          </a:prstGeom>
          <a:noFill/>
        </p:spPr>
        <p:txBody>
          <a:bodyPr wrap="square" rtlCol="0" anchor="t">
            <a:noAutofit/>
          </a:bodyPr>
          <a:p>
            <a:r>
              <a:rPr lang="zh-CN" altLang="en-US" sz="1600"/>
              <a:t>在直接材料采购预算中，通常还包括材料方面预期的现金支出的计算，为编制现金预算提供必要的资料。材料方面，预期的现金支出包括上年度采购本期付款和本期采购本期支付的现金支出。</a:t>
            </a:r>
            <a:endParaRPr lang="zh-CN" altLang="en-US" sz="1600"/>
          </a:p>
        </p:txBody>
      </p:sp>
      <p:sp>
        <p:nvSpPr>
          <p:cNvPr id="5" name="装饰  2"/>
          <p:cNvSpPr>
            <a:spLocks noGrp="1"/>
          </p:cNvSpPr>
          <p:nvPr>
            <p:custDataLst>
              <p:tags r:id="rId7"/>
            </p:custDataLst>
          </p:nvPr>
        </p:nvSpPr>
        <p:spPr>
          <a:xfrm>
            <a:off x="399068" y="1856576"/>
            <a:ext cx="50817" cy="552762"/>
          </a:xfrm>
          <a:custGeom>
            <a:avLst/>
            <a:gdLst>
              <a:gd name="connisteX0" fmla="*/ 0 w 50800"/>
              <a:gd name="connsiteY0" fmla="*/ 25400 h 2336800"/>
              <a:gd name="connisteX1" fmla="*/ 25400 w 50800"/>
              <a:gd name="connsiteY1" fmla="*/ 0 h 2336800"/>
              <a:gd name="connisteX2" fmla="*/ 25400 w 50800"/>
              <a:gd name="connsiteY2" fmla="*/ 0 h 2336800"/>
              <a:gd name="connisteX3" fmla="*/ 50800 w 50800"/>
              <a:gd name="connsiteY3" fmla="*/ 25400 h 2336800"/>
              <a:gd name="connisteX4" fmla="*/ 50800 w 50800"/>
              <a:gd name="connsiteY4" fmla="*/ 2311400 h 2336800"/>
              <a:gd name="connisteX5" fmla="*/ 25400 w 50800"/>
              <a:gd name="connsiteY5" fmla="*/ 2336800 h 2336800"/>
              <a:gd name="connisteX6" fmla="*/ 25400 w 50800"/>
              <a:gd name="connsiteY6" fmla="*/ 2336800 h 2336800"/>
              <a:gd name="connisteX7" fmla="*/ 0 w 50800"/>
              <a:gd name="connsiteY7" fmla="*/ 2311400 h 2336800"/>
              <a:gd name="connisteX8" fmla="*/ 0 w 50800"/>
              <a:gd name="connsiteY8" fmla="*/ 254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336800">
                <a:moveTo>
                  <a:pt x="0" y="25400"/>
                </a:moveTo>
                <a:cubicBezTo>
                  <a:pt x="0" y="11372"/>
                  <a:pt x="11372" y="0"/>
                  <a:pt x="25400" y="0"/>
                </a:cubicBezTo>
                <a:lnTo>
                  <a:pt x="25400" y="0"/>
                </a:lnTo>
                <a:cubicBezTo>
                  <a:pt x="39428" y="0"/>
                  <a:pt x="50800" y="11372"/>
                  <a:pt x="50800" y="25400"/>
                </a:cubicBezTo>
                <a:lnTo>
                  <a:pt x="50800" y="2311400"/>
                </a:lnTo>
                <a:cubicBezTo>
                  <a:pt x="50800" y="2325428"/>
                  <a:pt x="39428" y="2336800"/>
                  <a:pt x="25400" y="2336800"/>
                </a:cubicBezTo>
                <a:lnTo>
                  <a:pt x="25400" y="2336800"/>
                </a:lnTo>
                <a:cubicBezTo>
                  <a:pt x="11372" y="2336800"/>
                  <a:pt x="0" y="2325428"/>
                  <a:pt x="0" y="2311400"/>
                </a:cubicBezTo>
                <a:lnTo>
                  <a:pt x="0" y="25400"/>
                </a:lnTo>
                <a:close/>
              </a:path>
            </a:pathLst>
          </a:custGeom>
          <a:solidFill>
            <a:schemeClr val="accent1"/>
          </a:solidFill>
          <a:ln>
            <a:solidFill>
              <a:prstClr val="black">
                <a:alpha val="0"/>
              </a:prstClr>
            </a:solidFill>
            <a:prstDash val="solid"/>
          </a:ln>
        </p:spPr>
        <p:txBody>
          <a:bodyPr vert="horz" lIns="91440" tIns="45720" rIns="91440" bIns="45720" rtlCol="0">
            <a:noAutofit/>
          </a:bodyPr>
          <a:lstStyle>
            <a:lvl1pPr marL="228600" indent="0" algn="l" defTabSz="914400" rtl="0" eaLnBrk="1" latinLnBrk="0" hangingPunct="1">
              <a:lnSpc>
                <a:spcPct val="130000"/>
              </a:lnSpc>
              <a:spcBef>
                <a:spcPts val="1000"/>
              </a:spcBef>
              <a:buFont typeface="Arial" panose="020B0604020202020204" pitchFamily="34" charset="0"/>
              <a:buNone/>
              <a:defRPr sz="2400" kern="1200" spc="0">
                <a:solidFill>
                  <a:schemeClr val="tx1"/>
                </a:solidFill>
                <a:latin typeface="+mn-ea"/>
                <a:ea typeface="+mn-ea"/>
                <a:cs typeface="+mn-cs"/>
              </a:defRPr>
            </a:lvl1pPr>
            <a:lvl2pPr marL="685800" indent="0" algn="l" defTabSz="914400" rtl="0" eaLnBrk="1" latinLnBrk="0" hangingPunct="1">
              <a:lnSpc>
                <a:spcPct val="130000"/>
              </a:lnSpc>
              <a:spcBef>
                <a:spcPts val="500"/>
              </a:spcBef>
              <a:buFont typeface="Arial" panose="020B0604020202020204" pitchFamily="34" charset="0"/>
              <a:buNone/>
              <a:defRPr sz="2000" kern="1200" spc="0">
                <a:solidFill>
                  <a:schemeClr val="tx1"/>
                </a:solidFill>
                <a:latin typeface="+mn-ea"/>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ea"/>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ea"/>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ea"/>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 </a:t>
            </a:r>
            <a:endParaRPr lang="zh-CN" altLang="en-US"/>
          </a:p>
        </p:txBody>
      </p:sp>
      <p:pic>
        <p:nvPicPr>
          <p:cNvPr id="11" name="图片 10" descr="post_object_image_1870623009"/>
          <p:cNvPicPr>
            <a:picLocks noChangeAspect="1"/>
          </p:cNvPicPr>
          <p:nvPr/>
        </p:nvPicPr>
        <p:blipFill>
          <a:blip r:embed="rId8"/>
          <a:stretch>
            <a:fillRect/>
          </a:stretch>
        </p:blipFill>
        <p:spPr>
          <a:xfrm>
            <a:off x="3024472" y="4010108"/>
            <a:ext cx="5721939" cy="2498603"/>
          </a:xfrm>
          <a:prstGeom prst="rect">
            <a:avLst/>
          </a:prstGeom>
        </p:spPr>
      </p:pic>
    </p:spTree>
    <p:custDataLst>
      <p:tags r:id="rId9"/>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 name="内容占位符 2" descr="453db45e-83d3-11f0-b967-4255ff607ee8"/>
          <p:cNvPicPr>
            <a:picLocks noChangeAspect="1"/>
          </p:cNvPicPr>
          <p:nvPr>
            <p:custDataLst>
              <p:tags r:id="rId1"/>
            </p:custDataLst>
          </p:nvPr>
        </p:nvPicPr>
        <p:blipFill>
          <a:blip r:embed="rId2"/>
          <a:srcRect t="49029" b="49029"/>
          <a:stretch>
            <a:fillRect/>
          </a:stretch>
        </p:blipFill>
        <p:spPr>
          <a:xfrm>
            <a:off x="399060" y="289473"/>
            <a:ext cx="10972800" cy="213008"/>
          </a:xfrm>
          <a:custGeom>
            <a:avLst>
              <a:gd name="connisteX0" fmla="*/ 0 w 10972800"/>
              <a:gd name="connsiteY0" fmla="*/ 203200 h 2641600"/>
              <a:gd name="connisteX1" fmla="*/ 203200 w 10972800"/>
              <a:gd name="connsiteY1" fmla="*/ 0 h 2641600"/>
              <a:gd name="connisteX2" fmla="*/ 10769600 w 10972800"/>
              <a:gd name="connsiteY2" fmla="*/ 0 h 2641600"/>
              <a:gd name="connisteX3" fmla="*/ 10972800 w 10972800"/>
              <a:gd name="connsiteY3" fmla="*/ 203200 h 2641600"/>
              <a:gd name="connisteX4" fmla="*/ 10972800 w 10972800"/>
              <a:gd name="connsiteY4" fmla="*/ 2438400 h 2641600"/>
              <a:gd name="connisteX5" fmla="*/ 10769600 w 10972800"/>
              <a:gd name="connsiteY5" fmla="*/ 2641600 h 2641600"/>
              <a:gd name="connisteX6" fmla="*/ 203200 w 10972800"/>
              <a:gd name="connsiteY6" fmla="*/ 2641600 h 2641600"/>
              <a:gd name="connisteX7" fmla="*/ 0 w 10972800"/>
              <a:gd name="connsiteY7" fmla="*/ 2438400 h 2641600"/>
              <a:gd name="connisteX8" fmla="*/ 0 w 10972800"/>
              <a:gd name="connsiteY8" fmla="*/ 203200 h 2641600"/>
            </a:avLst>
            <a:gdLst>
              <a:gd name="connisteX0-1" fmla="*/ 0 w 10972800"/>
              <a:gd name="connsiteY0-2" fmla="*/ 203200 h 2641600"/>
              <a:gd name="connisteX1-3" fmla="*/ 203200 w 10972800"/>
              <a:gd name="connsiteY1-4" fmla="*/ 0 h 2641600"/>
              <a:gd name="connisteX2-5" fmla="*/ 10769600 w 10972800"/>
              <a:gd name="connsiteY2-6" fmla="*/ 0 h 2641600"/>
              <a:gd name="connisteX3-7" fmla="*/ 10972800 w 10972800"/>
              <a:gd name="connsiteY3-8" fmla="*/ 203200 h 2641600"/>
              <a:gd name="connisteX4-9" fmla="*/ 10972800 w 10972800"/>
              <a:gd name="connsiteY4-10" fmla="*/ 2438400 h 2641600"/>
              <a:gd name="connisteX5-11" fmla="*/ 10769600 w 10972800"/>
              <a:gd name="connsiteY5-12" fmla="*/ 2641600 h 2641600"/>
              <a:gd name="connisteX6-13" fmla="*/ 203200 w 10972800"/>
              <a:gd name="connsiteY6-14" fmla="*/ 2641600 h 2641600"/>
              <a:gd name="connisteX7-15" fmla="*/ 0 w 10972800"/>
              <a:gd name="connsiteY7-16" fmla="*/ 2438400 h 2641600"/>
              <a:gd name="connisteX8-17" fmla="*/ 0 w 10972800"/>
              <a:gd name="connsiteY8-18" fmla="*/ 20320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0-1" y="connsiteY0-2"/>
              </a:cxn>
              <a:cxn ang="0">
                <a:pos x="connisteX1-3" y="connsiteY1-4"/>
              </a:cxn>
              <a:cxn ang="0">
                <a:pos x="connisteX2-5" y="connsiteY2-6"/>
              </a:cxn>
              <a:cxn ang="0">
                <a:pos x="connisteX3-7" y="connsiteY3-8"/>
              </a:cxn>
              <a:cxn ang="0">
                <a:pos x="connisteX4-9" y="connsiteY4-10"/>
              </a:cxn>
              <a:cxn ang="0">
                <a:pos x="connisteX5-11" y="connsiteY5-12"/>
              </a:cxn>
              <a:cxn ang="0">
                <a:pos x="connisteX6-13" y="connsiteY6-14"/>
              </a:cxn>
              <a:cxn ang="0">
                <a:pos x="connisteX7-15" y="connsiteY7-16"/>
              </a:cxn>
              <a:cxn ang="0">
                <a:pos x="connisteX8-17" y="connsiteY8-18"/>
              </a:cxn>
            </a:cxnLst>
            <a:pathLst>
              <a:path w="10972800" h="2641600">
                <a:moveTo>
                  <a:pt x="0" y="203200"/>
                </a:moveTo>
                <a:cubicBezTo>
                  <a:pt x="0" y="90976"/>
                  <a:pt x="90976" y="0"/>
                  <a:pt x="203200" y="0"/>
                </a:cubicBezTo>
                <a:lnTo>
                  <a:pt x="10769600" y="0"/>
                </a:lnTo>
                <a:cubicBezTo>
                  <a:pt x="10881824" y="0"/>
                  <a:pt x="10972800" y="90976"/>
                  <a:pt x="10972800" y="203200"/>
                </a:cubicBezTo>
                <a:lnTo>
                  <a:pt x="10972800" y="2438400"/>
                </a:lnTo>
                <a:cubicBezTo>
                  <a:pt x="10972800" y="2550624"/>
                  <a:pt x="10881824" y="2641600"/>
                  <a:pt x="10769600" y="2641600"/>
                </a:cubicBezTo>
                <a:lnTo>
                  <a:pt x="203200" y="2641600"/>
                </a:lnTo>
                <a:cubicBezTo>
                  <a:pt x="90976" y="2641600"/>
                  <a:pt x="0" y="2550624"/>
                  <a:pt x="0" y="2438400"/>
                </a:cubicBezTo>
                <a:lnTo>
                  <a:pt x="0" y="203200"/>
                </a:lnTo>
                <a:close/>
              </a:path>
              <a:path w="10972800" h="2641600">
                <a:moveTo>
                  <a:pt x="0" y="203200"/>
                </a:moveTo>
                <a:cubicBezTo>
                  <a:pt x="0" y="90976"/>
                  <a:pt x="90976" y="0"/>
                  <a:pt x="203200" y="0"/>
                </a:cubicBezTo>
                <a:lnTo>
                  <a:pt x="10769600" y="0"/>
                </a:lnTo>
                <a:cubicBezTo>
                  <a:pt x="10881824" y="0"/>
                  <a:pt x="10972800" y="90976"/>
                  <a:pt x="10972800" y="203200"/>
                </a:cubicBezTo>
                <a:lnTo>
                  <a:pt x="10972800" y="2438400"/>
                </a:lnTo>
                <a:cubicBezTo>
                  <a:pt x="10972800" y="2550624"/>
                  <a:pt x="10881824" y="2641600"/>
                  <a:pt x="10769600" y="2641600"/>
                </a:cubicBezTo>
                <a:lnTo>
                  <a:pt x="203200" y="2641600"/>
                </a:lnTo>
                <a:cubicBezTo>
                  <a:pt x="90976" y="2641600"/>
                  <a:pt x="0" y="2550624"/>
                  <a:pt x="0" y="2438400"/>
                </a:cubicBezTo>
                <a:lnTo>
                  <a:pt x="0" y="203200"/>
                </a:lnTo>
                <a:close/>
              </a:path>
            </a:pathLst>
          </a:custGeom>
          <a:solidFill>
            <a:srgbClr val="DDDDDD"/>
          </a:solidFill>
          <a:ln>
            <a:noFill/>
          </a:ln>
        </p:spPr>
      </p:pic>
      <p:pic>
        <p:nvPicPr>
          <p:cNvPr id="2" name="图片 1" descr="post_object_image_439265171"/>
          <p:cNvPicPr>
            <a:picLocks noChangeAspect="1"/>
          </p:cNvPicPr>
          <p:nvPr/>
        </p:nvPicPr>
        <p:blipFill>
          <a:blip r:embed="rId3"/>
          <a:stretch>
            <a:fillRect/>
          </a:stretch>
        </p:blipFill>
        <p:spPr>
          <a:xfrm>
            <a:off x="2147868" y="1037859"/>
            <a:ext cx="7896225" cy="2600325"/>
          </a:xfrm>
          <a:prstGeom prst="rect">
            <a:avLst/>
          </a:prstGeom>
        </p:spPr>
      </p:pic>
    </p:spTree>
    <p:custDataLst>
      <p:tags r:id="rId4"/>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装饰  2"/>
          <p:cNvSpPr>
            <a:spLocks noGrp="1"/>
          </p:cNvSpPr>
          <p:nvPr>
            <p:ph type="body" idx="16389"/>
            <p:custDataLst>
              <p:tags r:id="rId1"/>
            </p:custDataLst>
          </p:nvPr>
        </p:nvSpPr>
        <p:spPr>
          <a:xfrm>
            <a:off x="399040" y="675736"/>
            <a:ext cx="50845" cy="1037290"/>
          </a:xfrm>
        </p:spPr>
        <p:txBody>
          <a:bodyPr/>
          <a:p>
            <a:r>
              <a:rPr lang="zh-CN" altLang="en-US"/>
              <a:t> </a:t>
            </a:r>
            <a:endParaRPr lang="zh-CN" altLang="en-US"/>
          </a:p>
        </p:txBody>
      </p:sp>
      <p:sp>
        <p:nvSpPr>
          <p:cNvPr id="6" name="文本占位符 5"/>
          <p:cNvSpPr>
            <a:spLocks noGrp="1"/>
          </p:cNvSpPr>
          <p:nvPr>
            <p:ph type="body" idx="16387"/>
            <p:custDataLst>
              <p:tags r:id="rId2"/>
            </p:custDataLst>
          </p:nvPr>
        </p:nvSpPr>
        <p:spPr>
          <a:xfrm>
            <a:off x="551374" y="675736"/>
            <a:ext cx="10820441" cy="1037290"/>
          </a:xfrm>
        </p:spPr>
        <p:txBody>
          <a:bodyPr>
            <a:noAutofit/>
          </a:bodyPr>
          <a:p>
            <a:pPr>
              <a:lnSpc>
                <a:spcPct val="140000"/>
              </a:lnSpc>
              <a:spcBef>
                <a:spcPts val="20"/>
              </a:spcBef>
              <a:spcAft>
                <a:spcPts val="20"/>
              </a:spcAft>
            </a:pPr>
            <a:r>
              <a:rPr lang="zh-CN" altLang="en-US">
                <a:solidFill>
                  <a:schemeClr val="tx1"/>
                </a:solidFill>
              </a:rPr>
              <a:t>（</a:t>
            </a:r>
            <a:r>
              <a:rPr lang="zh-CN" altLang="en-US">
                <a:solidFill>
                  <a:schemeClr val="tx1"/>
                </a:solidFill>
                <a:cs typeface="Arial" panose="020B0604020202020204" pitchFamily="34" charset="0"/>
              </a:rPr>
              <a:t>四</a:t>
            </a:r>
            <a:r>
              <a:rPr lang="zh-CN" altLang="en-US">
                <a:solidFill>
                  <a:schemeClr val="tx1"/>
                </a:solidFill>
              </a:rPr>
              <a:t>）</a:t>
            </a:r>
            <a:r>
              <a:rPr lang="zh-CN" altLang="en-US"/>
              <a:t>直接</a:t>
            </a:r>
            <a:r>
              <a:rPr lang="zh-CN" altLang="en-US">
                <a:solidFill>
                  <a:schemeClr val="tx1"/>
                </a:solidFill>
              </a:rPr>
              <a:t>人工</a:t>
            </a:r>
            <a:r>
              <a:rPr lang="zh-CN" altLang="en-US"/>
              <a:t>预算</a:t>
            </a:r>
            <a:endParaRPr lang="zh-CN" altLang="en-US"/>
          </a:p>
          <a:p>
            <a:pPr>
              <a:lnSpc>
                <a:spcPct val="120000"/>
              </a:lnSpc>
              <a:spcBef>
                <a:spcPts val="20"/>
              </a:spcBef>
              <a:spcAft>
                <a:spcPts val="20"/>
              </a:spcAft>
            </a:pPr>
            <a:r>
              <a:rPr lang="zh-CN" altLang="en-US"/>
              <a:t>直接人工预算也是以生产预算为基础编制的，它是指为规划一定预算期内直接人工成本消耗水平而编制的预算，其计算公式如下。</a:t>
            </a:r>
            <a:endParaRPr lang="zh-CN" altLang="en-US"/>
          </a:p>
        </p:txBody>
      </p:sp>
      <p:pic>
        <p:nvPicPr>
          <p:cNvPr id="8" name="内容占位符 2" descr="453db45e-83d3-11f0-b967-4255ff607ee8"/>
          <p:cNvPicPr>
            <a:picLocks noChangeAspect="1"/>
          </p:cNvPicPr>
          <p:nvPr>
            <p:custDataLst>
              <p:tags r:id="rId3"/>
            </p:custDataLst>
          </p:nvPr>
        </p:nvPicPr>
        <p:blipFill>
          <a:blip r:embed="rId4"/>
          <a:srcRect t="49029" b="49029"/>
          <a:stretch>
            <a:fillRect/>
          </a:stretch>
        </p:blipFill>
        <p:spPr>
          <a:xfrm>
            <a:off x="399060" y="289473"/>
            <a:ext cx="10972800" cy="213008"/>
          </a:xfrm>
          <a:custGeom>
            <a:avLst>
              <a:gd name="connisteX0" fmla="*/ 0 w 10972800"/>
              <a:gd name="connsiteY0" fmla="*/ 203200 h 2641600"/>
              <a:gd name="connisteX1" fmla="*/ 203200 w 10972800"/>
              <a:gd name="connsiteY1" fmla="*/ 0 h 2641600"/>
              <a:gd name="connisteX2" fmla="*/ 10769600 w 10972800"/>
              <a:gd name="connsiteY2" fmla="*/ 0 h 2641600"/>
              <a:gd name="connisteX3" fmla="*/ 10972800 w 10972800"/>
              <a:gd name="connsiteY3" fmla="*/ 203200 h 2641600"/>
              <a:gd name="connisteX4" fmla="*/ 10972800 w 10972800"/>
              <a:gd name="connsiteY4" fmla="*/ 2438400 h 2641600"/>
              <a:gd name="connisteX5" fmla="*/ 10769600 w 10972800"/>
              <a:gd name="connsiteY5" fmla="*/ 2641600 h 2641600"/>
              <a:gd name="connisteX6" fmla="*/ 203200 w 10972800"/>
              <a:gd name="connsiteY6" fmla="*/ 2641600 h 2641600"/>
              <a:gd name="connisteX7" fmla="*/ 0 w 10972800"/>
              <a:gd name="connsiteY7" fmla="*/ 2438400 h 2641600"/>
              <a:gd name="connisteX8" fmla="*/ 0 w 10972800"/>
              <a:gd name="connsiteY8" fmla="*/ 203200 h 2641600"/>
            </a:avLst>
            <a:gdLst>
              <a:gd name="connisteX0-1" fmla="*/ 0 w 10972800"/>
              <a:gd name="connsiteY0-2" fmla="*/ 203200 h 2641600"/>
              <a:gd name="connisteX1-3" fmla="*/ 203200 w 10972800"/>
              <a:gd name="connsiteY1-4" fmla="*/ 0 h 2641600"/>
              <a:gd name="connisteX2-5" fmla="*/ 10769600 w 10972800"/>
              <a:gd name="connsiteY2-6" fmla="*/ 0 h 2641600"/>
              <a:gd name="connisteX3-7" fmla="*/ 10972800 w 10972800"/>
              <a:gd name="connsiteY3-8" fmla="*/ 203200 h 2641600"/>
              <a:gd name="connisteX4-9" fmla="*/ 10972800 w 10972800"/>
              <a:gd name="connsiteY4-10" fmla="*/ 2438400 h 2641600"/>
              <a:gd name="connisteX5-11" fmla="*/ 10769600 w 10972800"/>
              <a:gd name="connsiteY5-12" fmla="*/ 2641600 h 2641600"/>
              <a:gd name="connisteX6-13" fmla="*/ 203200 w 10972800"/>
              <a:gd name="connsiteY6-14" fmla="*/ 2641600 h 2641600"/>
              <a:gd name="connisteX7-15" fmla="*/ 0 w 10972800"/>
              <a:gd name="connsiteY7-16" fmla="*/ 2438400 h 2641600"/>
              <a:gd name="connisteX8-17" fmla="*/ 0 w 10972800"/>
              <a:gd name="connsiteY8-18" fmla="*/ 20320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0-1" y="connsiteY0-2"/>
              </a:cxn>
              <a:cxn ang="0">
                <a:pos x="connisteX1-3" y="connsiteY1-4"/>
              </a:cxn>
              <a:cxn ang="0">
                <a:pos x="connisteX2-5" y="connsiteY2-6"/>
              </a:cxn>
              <a:cxn ang="0">
                <a:pos x="connisteX3-7" y="connsiteY3-8"/>
              </a:cxn>
              <a:cxn ang="0">
                <a:pos x="connisteX4-9" y="connsiteY4-10"/>
              </a:cxn>
              <a:cxn ang="0">
                <a:pos x="connisteX5-11" y="connsiteY5-12"/>
              </a:cxn>
              <a:cxn ang="0">
                <a:pos x="connisteX6-13" y="connsiteY6-14"/>
              </a:cxn>
              <a:cxn ang="0">
                <a:pos x="connisteX7-15" y="connsiteY7-16"/>
              </a:cxn>
              <a:cxn ang="0">
                <a:pos x="connisteX8-17" y="connsiteY8-18"/>
              </a:cxn>
            </a:cxnLst>
            <a:pathLst>
              <a:path w="10972800" h="2641600">
                <a:moveTo>
                  <a:pt x="0" y="203200"/>
                </a:moveTo>
                <a:cubicBezTo>
                  <a:pt x="0" y="90976"/>
                  <a:pt x="90976" y="0"/>
                  <a:pt x="203200" y="0"/>
                </a:cubicBezTo>
                <a:lnTo>
                  <a:pt x="10769600" y="0"/>
                </a:lnTo>
                <a:cubicBezTo>
                  <a:pt x="10881824" y="0"/>
                  <a:pt x="10972800" y="90976"/>
                  <a:pt x="10972800" y="203200"/>
                </a:cubicBezTo>
                <a:lnTo>
                  <a:pt x="10972800" y="2438400"/>
                </a:lnTo>
                <a:cubicBezTo>
                  <a:pt x="10972800" y="2550624"/>
                  <a:pt x="10881824" y="2641600"/>
                  <a:pt x="10769600" y="2641600"/>
                </a:cubicBezTo>
                <a:lnTo>
                  <a:pt x="203200" y="2641600"/>
                </a:lnTo>
                <a:cubicBezTo>
                  <a:pt x="90976" y="2641600"/>
                  <a:pt x="0" y="2550624"/>
                  <a:pt x="0" y="2438400"/>
                </a:cubicBezTo>
                <a:lnTo>
                  <a:pt x="0" y="203200"/>
                </a:lnTo>
                <a:close/>
              </a:path>
              <a:path w="10972800" h="2641600">
                <a:moveTo>
                  <a:pt x="0" y="203200"/>
                </a:moveTo>
                <a:cubicBezTo>
                  <a:pt x="0" y="90976"/>
                  <a:pt x="90976" y="0"/>
                  <a:pt x="203200" y="0"/>
                </a:cubicBezTo>
                <a:lnTo>
                  <a:pt x="10769600" y="0"/>
                </a:lnTo>
                <a:cubicBezTo>
                  <a:pt x="10881824" y="0"/>
                  <a:pt x="10972800" y="90976"/>
                  <a:pt x="10972800" y="203200"/>
                </a:cubicBezTo>
                <a:lnTo>
                  <a:pt x="10972800" y="2438400"/>
                </a:lnTo>
                <a:cubicBezTo>
                  <a:pt x="10972800" y="2550624"/>
                  <a:pt x="10881824" y="2641600"/>
                  <a:pt x="10769600" y="2641600"/>
                </a:cubicBezTo>
                <a:lnTo>
                  <a:pt x="203200" y="2641600"/>
                </a:lnTo>
                <a:cubicBezTo>
                  <a:pt x="90976" y="2641600"/>
                  <a:pt x="0" y="2550624"/>
                  <a:pt x="0" y="2438400"/>
                </a:cubicBezTo>
                <a:lnTo>
                  <a:pt x="0" y="203200"/>
                </a:lnTo>
                <a:close/>
              </a:path>
            </a:pathLst>
          </a:custGeom>
          <a:solidFill>
            <a:srgbClr val="DDDDDD"/>
          </a:solidFill>
          <a:ln>
            <a:noFill/>
          </a:ln>
        </p:spPr>
      </p:pic>
      <p:sp>
        <p:nvSpPr>
          <p:cNvPr id="9" name="文本占位符 5"/>
          <p:cNvSpPr>
            <a:spLocks noGrp="1"/>
          </p:cNvSpPr>
          <p:nvPr>
            <p:custDataLst>
              <p:tags r:id="rId5"/>
            </p:custDataLst>
          </p:nvPr>
        </p:nvSpPr>
        <p:spPr>
          <a:xfrm>
            <a:off x="399068" y="2189229"/>
            <a:ext cx="10972746" cy="605499"/>
          </a:xfrm>
          <a:prstGeom prst="rect">
            <a:avLst/>
          </a:prstGeom>
          <a:noFill/>
        </p:spPr>
        <p:txBody>
          <a:bodyPr vert="horz"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ea"/>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ea"/>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ea"/>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ea"/>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ea"/>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spcBef>
                <a:spcPts val="20"/>
              </a:spcBef>
              <a:spcAft>
                <a:spcPts val="20"/>
              </a:spcAft>
            </a:pPr>
            <a:r>
              <a:rPr lang="zh-CN" altLang="en-US"/>
              <a:t>【例</a:t>
            </a:r>
            <a:r>
              <a:rPr lang="en-US" altLang="zh-CN"/>
              <a:t>7-4</a:t>
            </a:r>
            <a:r>
              <a:rPr lang="zh-CN" altLang="en-US"/>
              <a:t>】接前例，该扫地机器人生产单位产品需要直接人工工时为</a:t>
            </a:r>
            <a:r>
              <a:rPr lang="en-US" altLang="zh-CN"/>
              <a:t>10</a:t>
            </a:r>
            <a:r>
              <a:rPr lang="zh-CN" altLang="en-US"/>
              <a:t>小时，每小时工资率为</a:t>
            </a:r>
            <a:r>
              <a:rPr lang="en-US" altLang="zh-CN"/>
              <a:t>20</a:t>
            </a:r>
            <a:r>
              <a:rPr lang="zh-CN" altLang="en-US"/>
              <a:t>元，直接人工预算如表</a:t>
            </a:r>
            <a:r>
              <a:rPr lang="en-US" altLang="zh-CN"/>
              <a:t>7-6</a:t>
            </a:r>
            <a:r>
              <a:rPr lang="zh-CN" altLang="en-US"/>
              <a:t>所示。</a:t>
            </a:r>
            <a:endParaRPr lang="zh-CN" altLang="en-US"/>
          </a:p>
        </p:txBody>
      </p:sp>
      <p:pic>
        <p:nvPicPr>
          <p:cNvPr id="7" name="图片 6" descr="post_object_image_2088803811"/>
          <p:cNvPicPr>
            <a:picLocks noChangeAspect="1"/>
          </p:cNvPicPr>
          <p:nvPr/>
        </p:nvPicPr>
        <p:blipFill>
          <a:blip r:embed="rId6"/>
          <a:stretch>
            <a:fillRect/>
          </a:stretch>
        </p:blipFill>
        <p:spPr>
          <a:xfrm>
            <a:off x="2505056" y="1713026"/>
            <a:ext cx="7181850" cy="295275"/>
          </a:xfrm>
          <a:prstGeom prst="rect">
            <a:avLst/>
          </a:prstGeom>
        </p:spPr>
      </p:pic>
      <p:pic>
        <p:nvPicPr>
          <p:cNvPr id="10" name="图片 9" descr="post_object_image_380359421"/>
          <p:cNvPicPr>
            <a:picLocks noChangeAspect="1"/>
          </p:cNvPicPr>
          <p:nvPr/>
        </p:nvPicPr>
        <p:blipFill>
          <a:blip r:embed="rId7"/>
          <a:stretch>
            <a:fillRect/>
          </a:stretch>
        </p:blipFill>
        <p:spPr>
          <a:xfrm>
            <a:off x="2133581" y="2976557"/>
            <a:ext cx="7924800" cy="3514725"/>
          </a:xfrm>
          <a:prstGeom prst="rect">
            <a:avLst/>
          </a:prstGeom>
        </p:spPr>
      </p:pic>
    </p:spTree>
    <p:custDataLst>
      <p:tags r:id="rId8"/>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装饰  2"/>
          <p:cNvSpPr>
            <a:spLocks noGrp="1"/>
          </p:cNvSpPr>
          <p:nvPr>
            <p:ph type="body" idx="16389"/>
            <p:custDataLst>
              <p:tags r:id="rId1"/>
            </p:custDataLst>
          </p:nvPr>
        </p:nvSpPr>
        <p:spPr>
          <a:xfrm>
            <a:off x="399040" y="675736"/>
            <a:ext cx="50845" cy="1238260"/>
          </a:xfrm>
        </p:spPr>
        <p:txBody>
          <a:bodyPr/>
          <a:p>
            <a:r>
              <a:rPr lang="zh-CN" altLang="en-US"/>
              <a:t> </a:t>
            </a:r>
            <a:endParaRPr lang="zh-CN" altLang="en-US"/>
          </a:p>
        </p:txBody>
      </p:sp>
      <p:sp>
        <p:nvSpPr>
          <p:cNvPr id="6" name="文本占位符 5"/>
          <p:cNvSpPr>
            <a:spLocks noGrp="1"/>
          </p:cNvSpPr>
          <p:nvPr>
            <p:ph type="body" idx="16387"/>
            <p:custDataLst>
              <p:tags r:id="rId2"/>
            </p:custDataLst>
          </p:nvPr>
        </p:nvSpPr>
        <p:spPr>
          <a:xfrm>
            <a:off x="551374" y="675736"/>
            <a:ext cx="10820441" cy="1238260"/>
          </a:xfrm>
        </p:spPr>
        <p:txBody>
          <a:bodyPr>
            <a:noAutofit/>
          </a:bodyPr>
          <a:p>
            <a:pPr>
              <a:lnSpc>
                <a:spcPct val="140000"/>
              </a:lnSpc>
              <a:spcBef>
                <a:spcPts val="20"/>
              </a:spcBef>
              <a:spcAft>
                <a:spcPts val="20"/>
              </a:spcAft>
            </a:pPr>
            <a:r>
              <a:rPr lang="zh-CN" altLang="en-US">
                <a:solidFill>
                  <a:schemeClr val="tx1"/>
                </a:solidFill>
              </a:rPr>
              <a:t>（</a:t>
            </a:r>
            <a:r>
              <a:rPr lang="zh-CN" altLang="en-US">
                <a:solidFill>
                  <a:schemeClr val="tx1"/>
                </a:solidFill>
                <a:cs typeface="Arial" panose="020B0604020202020204" pitchFamily="34" charset="0"/>
              </a:rPr>
              <a:t>五</a:t>
            </a:r>
            <a:r>
              <a:rPr lang="zh-CN" altLang="en-US">
                <a:solidFill>
                  <a:schemeClr val="tx1"/>
                </a:solidFill>
              </a:rPr>
              <a:t>）</a:t>
            </a:r>
            <a:r>
              <a:rPr lang="zh-CN" altLang="en-US"/>
              <a:t>制造费用预算</a:t>
            </a:r>
            <a:endParaRPr lang="zh-CN" altLang="en-US"/>
          </a:p>
          <a:p>
            <a:pPr>
              <a:lnSpc>
                <a:spcPct val="120000"/>
              </a:lnSpc>
              <a:spcBef>
                <a:spcPts val="20"/>
              </a:spcBef>
              <a:spcAft>
                <a:spcPts val="20"/>
              </a:spcAft>
            </a:pPr>
            <a:r>
              <a:rPr lang="zh-CN" altLang="en-US"/>
              <a:t>编制制造费用预算时，应以预算期的各季生产量为基础来规划各个费用项目的具体预算数字。</a:t>
            </a:r>
            <a:endParaRPr lang="zh-CN" altLang="en-US"/>
          </a:p>
          <a:p>
            <a:pPr>
              <a:lnSpc>
                <a:spcPct val="120000"/>
              </a:lnSpc>
              <a:spcBef>
                <a:spcPts val="20"/>
              </a:spcBef>
              <a:spcAft>
                <a:spcPts val="20"/>
              </a:spcAft>
            </a:pPr>
            <a:r>
              <a:rPr lang="zh-CN" altLang="en-US"/>
              <a:t>在制造费用预算中，通常还包括费用方面预期的现金支出计算，为编制现金预算提供必要的资料。由于固定资产折旧是无须现金支出的项目，计算预期现金支出时应予以扣除。</a:t>
            </a:r>
            <a:endParaRPr lang="zh-CN" altLang="en-US"/>
          </a:p>
        </p:txBody>
      </p:sp>
      <p:pic>
        <p:nvPicPr>
          <p:cNvPr id="8" name="内容占位符 2" descr="453db45e-83d3-11f0-b967-4255ff607ee8"/>
          <p:cNvPicPr>
            <a:picLocks noChangeAspect="1"/>
          </p:cNvPicPr>
          <p:nvPr>
            <p:custDataLst>
              <p:tags r:id="rId3"/>
            </p:custDataLst>
          </p:nvPr>
        </p:nvPicPr>
        <p:blipFill>
          <a:blip r:embed="rId4"/>
          <a:srcRect t="49029" b="49029"/>
          <a:stretch>
            <a:fillRect/>
          </a:stretch>
        </p:blipFill>
        <p:spPr>
          <a:xfrm>
            <a:off x="399060" y="289473"/>
            <a:ext cx="10972800" cy="213008"/>
          </a:xfrm>
          <a:custGeom>
            <a:avLst>
              <a:gd name="connisteX0" fmla="*/ 0 w 10972800"/>
              <a:gd name="connsiteY0" fmla="*/ 203200 h 2641600"/>
              <a:gd name="connisteX1" fmla="*/ 203200 w 10972800"/>
              <a:gd name="connsiteY1" fmla="*/ 0 h 2641600"/>
              <a:gd name="connisteX2" fmla="*/ 10769600 w 10972800"/>
              <a:gd name="connsiteY2" fmla="*/ 0 h 2641600"/>
              <a:gd name="connisteX3" fmla="*/ 10972800 w 10972800"/>
              <a:gd name="connsiteY3" fmla="*/ 203200 h 2641600"/>
              <a:gd name="connisteX4" fmla="*/ 10972800 w 10972800"/>
              <a:gd name="connsiteY4" fmla="*/ 2438400 h 2641600"/>
              <a:gd name="connisteX5" fmla="*/ 10769600 w 10972800"/>
              <a:gd name="connsiteY5" fmla="*/ 2641600 h 2641600"/>
              <a:gd name="connisteX6" fmla="*/ 203200 w 10972800"/>
              <a:gd name="connsiteY6" fmla="*/ 2641600 h 2641600"/>
              <a:gd name="connisteX7" fmla="*/ 0 w 10972800"/>
              <a:gd name="connsiteY7" fmla="*/ 2438400 h 2641600"/>
              <a:gd name="connisteX8" fmla="*/ 0 w 10972800"/>
              <a:gd name="connsiteY8" fmla="*/ 203200 h 2641600"/>
            </a:avLst>
            <a:gdLst>
              <a:gd name="connisteX0-1" fmla="*/ 0 w 10972800"/>
              <a:gd name="connsiteY0-2" fmla="*/ 203200 h 2641600"/>
              <a:gd name="connisteX1-3" fmla="*/ 203200 w 10972800"/>
              <a:gd name="connsiteY1-4" fmla="*/ 0 h 2641600"/>
              <a:gd name="connisteX2-5" fmla="*/ 10769600 w 10972800"/>
              <a:gd name="connsiteY2-6" fmla="*/ 0 h 2641600"/>
              <a:gd name="connisteX3-7" fmla="*/ 10972800 w 10972800"/>
              <a:gd name="connsiteY3-8" fmla="*/ 203200 h 2641600"/>
              <a:gd name="connisteX4-9" fmla="*/ 10972800 w 10972800"/>
              <a:gd name="connsiteY4-10" fmla="*/ 2438400 h 2641600"/>
              <a:gd name="connisteX5-11" fmla="*/ 10769600 w 10972800"/>
              <a:gd name="connsiteY5-12" fmla="*/ 2641600 h 2641600"/>
              <a:gd name="connisteX6-13" fmla="*/ 203200 w 10972800"/>
              <a:gd name="connsiteY6-14" fmla="*/ 2641600 h 2641600"/>
              <a:gd name="connisteX7-15" fmla="*/ 0 w 10972800"/>
              <a:gd name="connsiteY7-16" fmla="*/ 2438400 h 2641600"/>
              <a:gd name="connisteX8-17" fmla="*/ 0 w 10972800"/>
              <a:gd name="connsiteY8-18" fmla="*/ 20320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0-1" y="connsiteY0-2"/>
              </a:cxn>
              <a:cxn ang="0">
                <a:pos x="connisteX1-3" y="connsiteY1-4"/>
              </a:cxn>
              <a:cxn ang="0">
                <a:pos x="connisteX2-5" y="connsiteY2-6"/>
              </a:cxn>
              <a:cxn ang="0">
                <a:pos x="connisteX3-7" y="connsiteY3-8"/>
              </a:cxn>
              <a:cxn ang="0">
                <a:pos x="connisteX4-9" y="connsiteY4-10"/>
              </a:cxn>
              <a:cxn ang="0">
                <a:pos x="connisteX5-11" y="connsiteY5-12"/>
              </a:cxn>
              <a:cxn ang="0">
                <a:pos x="connisteX6-13" y="connsiteY6-14"/>
              </a:cxn>
              <a:cxn ang="0">
                <a:pos x="connisteX7-15" y="connsiteY7-16"/>
              </a:cxn>
              <a:cxn ang="0">
                <a:pos x="connisteX8-17" y="connsiteY8-18"/>
              </a:cxn>
            </a:cxnLst>
            <a:pathLst>
              <a:path w="10972800" h="2641600">
                <a:moveTo>
                  <a:pt x="0" y="203200"/>
                </a:moveTo>
                <a:cubicBezTo>
                  <a:pt x="0" y="90976"/>
                  <a:pt x="90976" y="0"/>
                  <a:pt x="203200" y="0"/>
                </a:cubicBezTo>
                <a:lnTo>
                  <a:pt x="10769600" y="0"/>
                </a:lnTo>
                <a:cubicBezTo>
                  <a:pt x="10881824" y="0"/>
                  <a:pt x="10972800" y="90976"/>
                  <a:pt x="10972800" y="203200"/>
                </a:cubicBezTo>
                <a:lnTo>
                  <a:pt x="10972800" y="2438400"/>
                </a:lnTo>
                <a:cubicBezTo>
                  <a:pt x="10972800" y="2550624"/>
                  <a:pt x="10881824" y="2641600"/>
                  <a:pt x="10769600" y="2641600"/>
                </a:cubicBezTo>
                <a:lnTo>
                  <a:pt x="203200" y="2641600"/>
                </a:lnTo>
                <a:cubicBezTo>
                  <a:pt x="90976" y="2641600"/>
                  <a:pt x="0" y="2550624"/>
                  <a:pt x="0" y="2438400"/>
                </a:cubicBezTo>
                <a:lnTo>
                  <a:pt x="0" y="203200"/>
                </a:lnTo>
                <a:close/>
              </a:path>
              <a:path w="10972800" h="2641600">
                <a:moveTo>
                  <a:pt x="0" y="203200"/>
                </a:moveTo>
                <a:cubicBezTo>
                  <a:pt x="0" y="90976"/>
                  <a:pt x="90976" y="0"/>
                  <a:pt x="203200" y="0"/>
                </a:cubicBezTo>
                <a:lnTo>
                  <a:pt x="10769600" y="0"/>
                </a:lnTo>
                <a:cubicBezTo>
                  <a:pt x="10881824" y="0"/>
                  <a:pt x="10972800" y="90976"/>
                  <a:pt x="10972800" y="203200"/>
                </a:cubicBezTo>
                <a:lnTo>
                  <a:pt x="10972800" y="2438400"/>
                </a:lnTo>
                <a:cubicBezTo>
                  <a:pt x="10972800" y="2550624"/>
                  <a:pt x="10881824" y="2641600"/>
                  <a:pt x="10769600" y="2641600"/>
                </a:cubicBezTo>
                <a:lnTo>
                  <a:pt x="203200" y="2641600"/>
                </a:lnTo>
                <a:cubicBezTo>
                  <a:pt x="90976" y="2641600"/>
                  <a:pt x="0" y="2550624"/>
                  <a:pt x="0" y="2438400"/>
                </a:cubicBezTo>
                <a:lnTo>
                  <a:pt x="0" y="203200"/>
                </a:lnTo>
                <a:close/>
              </a:path>
            </a:pathLst>
          </a:custGeom>
          <a:solidFill>
            <a:srgbClr val="DDDDDD"/>
          </a:solidFill>
          <a:ln>
            <a:noFill/>
          </a:ln>
        </p:spPr>
      </p:pic>
      <p:sp>
        <p:nvSpPr>
          <p:cNvPr id="9" name="文本占位符 5"/>
          <p:cNvSpPr>
            <a:spLocks noGrp="1"/>
          </p:cNvSpPr>
          <p:nvPr>
            <p:custDataLst>
              <p:tags r:id="rId5"/>
            </p:custDataLst>
          </p:nvPr>
        </p:nvSpPr>
        <p:spPr>
          <a:xfrm>
            <a:off x="399068" y="2189229"/>
            <a:ext cx="10972747" cy="385389"/>
          </a:xfrm>
          <a:prstGeom prst="rect">
            <a:avLst/>
          </a:prstGeom>
          <a:noFill/>
        </p:spPr>
        <p:txBody>
          <a:bodyPr vert="horz"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ea"/>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ea"/>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ea"/>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ea"/>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ea"/>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spcBef>
                <a:spcPts val="20"/>
              </a:spcBef>
              <a:spcAft>
                <a:spcPts val="20"/>
              </a:spcAft>
            </a:pPr>
            <a:r>
              <a:rPr lang="zh-CN" altLang="en-US"/>
              <a:t>【例</a:t>
            </a:r>
            <a:r>
              <a:rPr lang="en-US" altLang="zh-CN"/>
              <a:t>7-5</a:t>
            </a:r>
            <a:r>
              <a:rPr lang="zh-CN" altLang="en-US"/>
              <a:t>】接上例，根据有关资料，假定该企业预算年度的制造费用预算如表</a:t>
            </a:r>
            <a:r>
              <a:rPr lang="en-US" altLang="zh-CN"/>
              <a:t>7-7</a:t>
            </a:r>
            <a:r>
              <a:rPr lang="zh-CN" altLang="en-US"/>
              <a:t>、预期现金支出如表</a:t>
            </a:r>
            <a:r>
              <a:rPr lang="en-US" altLang="zh-CN"/>
              <a:t>7-8</a:t>
            </a:r>
            <a:r>
              <a:rPr lang="zh-CN" altLang="en-US"/>
              <a:t>所示。</a:t>
            </a:r>
            <a:endParaRPr lang="zh-CN" altLang="en-US"/>
          </a:p>
        </p:txBody>
      </p:sp>
      <p:pic>
        <p:nvPicPr>
          <p:cNvPr id="2" name="图片 1" descr="post_object_image_2838084926"/>
          <p:cNvPicPr>
            <a:picLocks noChangeAspect="1"/>
          </p:cNvPicPr>
          <p:nvPr/>
        </p:nvPicPr>
        <p:blipFill>
          <a:blip r:embed="rId6"/>
          <a:stretch>
            <a:fillRect/>
          </a:stretch>
        </p:blipFill>
        <p:spPr>
          <a:xfrm>
            <a:off x="2683787" y="2708591"/>
            <a:ext cx="6824387" cy="3737361"/>
          </a:xfrm>
          <a:prstGeom prst="rect">
            <a:avLst/>
          </a:prstGeom>
        </p:spPr>
      </p:pic>
    </p:spTree>
    <p:custDataLst>
      <p:tags r:id="rId7"/>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 name="内容占位符 2" descr="453db45e-83d3-11f0-b967-4255ff607ee8"/>
          <p:cNvPicPr>
            <a:picLocks noChangeAspect="1"/>
          </p:cNvPicPr>
          <p:nvPr>
            <p:custDataLst>
              <p:tags r:id="rId1"/>
            </p:custDataLst>
          </p:nvPr>
        </p:nvPicPr>
        <p:blipFill>
          <a:blip r:embed="rId2"/>
          <a:srcRect t="49029" b="49029"/>
          <a:stretch>
            <a:fillRect/>
          </a:stretch>
        </p:blipFill>
        <p:spPr>
          <a:xfrm>
            <a:off x="399060" y="289473"/>
            <a:ext cx="10972800" cy="213008"/>
          </a:xfrm>
          <a:custGeom>
            <a:avLst>
              <a:gd name="connisteX0" fmla="*/ 0 w 10972800"/>
              <a:gd name="connsiteY0" fmla="*/ 203200 h 2641600"/>
              <a:gd name="connisteX1" fmla="*/ 203200 w 10972800"/>
              <a:gd name="connsiteY1" fmla="*/ 0 h 2641600"/>
              <a:gd name="connisteX2" fmla="*/ 10769600 w 10972800"/>
              <a:gd name="connsiteY2" fmla="*/ 0 h 2641600"/>
              <a:gd name="connisteX3" fmla="*/ 10972800 w 10972800"/>
              <a:gd name="connsiteY3" fmla="*/ 203200 h 2641600"/>
              <a:gd name="connisteX4" fmla="*/ 10972800 w 10972800"/>
              <a:gd name="connsiteY4" fmla="*/ 2438400 h 2641600"/>
              <a:gd name="connisteX5" fmla="*/ 10769600 w 10972800"/>
              <a:gd name="connsiteY5" fmla="*/ 2641600 h 2641600"/>
              <a:gd name="connisteX6" fmla="*/ 203200 w 10972800"/>
              <a:gd name="connsiteY6" fmla="*/ 2641600 h 2641600"/>
              <a:gd name="connisteX7" fmla="*/ 0 w 10972800"/>
              <a:gd name="connsiteY7" fmla="*/ 2438400 h 2641600"/>
              <a:gd name="connisteX8" fmla="*/ 0 w 10972800"/>
              <a:gd name="connsiteY8" fmla="*/ 203200 h 2641600"/>
            </a:avLst>
            <a:gdLst>
              <a:gd name="connisteX0-1" fmla="*/ 0 w 10972800"/>
              <a:gd name="connsiteY0-2" fmla="*/ 203200 h 2641600"/>
              <a:gd name="connisteX1-3" fmla="*/ 203200 w 10972800"/>
              <a:gd name="connsiteY1-4" fmla="*/ 0 h 2641600"/>
              <a:gd name="connisteX2-5" fmla="*/ 10769600 w 10972800"/>
              <a:gd name="connsiteY2-6" fmla="*/ 0 h 2641600"/>
              <a:gd name="connisteX3-7" fmla="*/ 10972800 w 10972800"/>
              <a:gd name="connsiteY3-8" fmla="*/ 203200 h 2641600"/>
              <a:gd name="connisteX4-9" fmla="*/ 10972800 w 10972800"/>
              <a:gd name="connsiteY4-10" fmla="*/ 2438400 h 2641600"/>
              <a:gd name="connisteX5-11" fmla="*/ 10769600 w 10972800"/>
              <a:gd name="connsiteY5-12" fmla="*/ 2641600 h 2641600"/>
              <a:gd name="connisteX6-13" fmla="*/ 203200 w 10972800"/>
              <a:gd name="connsiteY6-14" fmla="*/ 2641600 h 2641600"/>
              <a:gd name="connisteX7-15" fmla="*/ 0 w 10972800"/>
              <a:gd name="connsiteY7-16" fmla="*/ 2438400 h 2641600"/>
              <a:gd name="connisteX8-17" fmla="*/ 0 w 10972800"/>
              <a:gd name="connsiteY8-18" fmla="*/ 20320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0-1" y="connsiteY0-2"/>
              </a:cxn>
              <a:cxn ang="0">
                <a:pos x="connisteX1-3" y="connsiteY1-4"/>
              </a:cxn>
              <a:cxn ang="0">
                <a:pos x="connisteX2-5" y="connsiteY2-6"/>
              </a:cxn>
              <a:cxn ang="0">
                <a:pos x="connisteX3-7" y="connsiteY3-8"/>
              </a:cxn>
              <a:cxn ang="0">
                <a:pos x="connisteX4-9" y="connsiteY4-10"/>
              </a:cxn>
              <a:cxn ang="0">
                <a:pos x="connisteX5-11" y="connsiteY5-12"/>
              </a:cxn>
              <a:cxn ang="0">
                <a:pos x="connisteX6-13" y="connsiteY6-14"/>
              </a:cxn>
              <a:cxn ang="0">
                <a:pos x="connisteX7-15" y="connsiteY7-16"/>
              </a:cxn>
              <a:cxn ang="0">
                <a:pos x="connisteX8-17" y="connsiteY8-18"/>
              </a:cxn>
            </a:cxnLst>
            <a:pathLst>
              <a:path w="10972800" h="2641600">
                <a:moveTo>
                  <a:pt x="0" y="203200"/>
                </a:moveTo>
                <a:cubicBezTo>
                  <a:pt x="0" y="90976"/>
                  <a:pt x="90976" y="0"/>
                  <a:pt x="203200" y="0"/>
                </a:cubicBezTo>
                <a:lnTo>
                  <a:pt x="10769600" y="0"/>
                </a:lnTo>
                <a:cubicBezTo>
                  <a:pt x="10881824" y="0"/>
                  <a:pt x="10972800" y="90976"/>
                  <a:pt x="10972800" y="203200"/>
                </a:cubicBezTo>
                <a:lnTo>
                  <a:pt x="10972800" y="2438400"/>
                </a:lnTo>
                <a:cubicBezTo>
                  <a:pt x="10972800" y="2550624"/>
                  <a:pt x="10881824" y="2641600"/>
                  <a:pt x="10769600" y="2641600"/>
                </a:cubicBezTo>
                <a:lnTo>
                  <a:pt x="203200" y="2641600"/>
                </a:lnTo>
                <a:cubicBezTo>
                  <a:pt x="90976" y="2641600"/>
                  <a:pt x="0" y="2550624"/>
                  <a:pt x="0" y="2438400"/>
                </a:cubicBezTo>
                <a:lnTo>
                  <a:pt x="0" y="203200"/>
                </a:lnTo>
                <a:close/>
              </a:path>
              <a:path w="10972800" h="2641600">
                <a:moveTo>
                  <a:pt x="0" y="203200"/>
                </a:moveTo>
                <a:cubicBezTo>
                  <a:pt x="0" y="90976"/>
                  <a:pt x="90976" y="0"/>
                  <a:pt x="203200" y="0"/>
                </a:cubicBezTo>
                <a:lnTo>
                  <a:pt x="10769600" y="0"/>
                </a:lnTo>
                <a:cubicBezTo>
                  <a:pt x="10881824" y="0"/>
                  <a:pt x="10972800" y="90976"/>
                  <a:pt x="10972800" y="203200"/>
                </a:cubicBezTo>
                <a:lnTo>
                  <a:pt x="10972800" y="2438400"/>
                </a:lnTo>
                <a:cubicBezTo>
                  <a:pt x="10972800" y="2550624"/>
                  <a:pt x="10881824" y="2641600"/>
                  <a:pt x="10769600" y="2641600"/>
                </a:cubicBezTo>
                <a:lnTo>
                  <a:pt x="203200" y="2641600"/>
                </a:lnTo>
                <a:cubicBezTo>
                  <a:pt x="90976" y="2641600"/>
                  <a:pt x="0" y="2550624"/>
                  <a:pt x="0" y="2438400"/>
                </a:cubicBezTo>
                <a:lnTo>
                  <a:pt x="0" y="203200"/>
                </a:lnTo>
                <a:close/>
              </a:path>
            </a:pathLst>
          </a:custGeom>
          <a:solidFill>
            <a:srgbClr val="DDDDDD"/>
          </a:solidFill>
          <a:ln>
            <a:noFill/>
          </a:ln>
        </p:spPr>
      </p:pic>
      <p:pic>
        <p:nvPicPr>
          <p:cNvPr id="3" name="图片 2" descr="post_object_image_2375742433"/>
          <p:cNvPicPr>
            <a:picLocks noChangeAspect="1"/>
          </p:cNvPicPr>
          <p:nvPr/>
        </p:nvPicPr>
        <p:blipFill>
          <a:blip r:embed="rId3"/>
          <a:stretch>
            <a:fillRect/>
          </a:stretch>
        </p:blipFill>
        <p:spPr>
          <a:xfrm>
            <a:off x="2119293" y="1039524"/>
            <a:ext cx="7953375" cy="3305175"/>
          </a:xfrm>
          <a:prstGeom prst="rect">
            <a:avLst/>
          </a:prstGeom>
        </p:spPr>
      </p:pic>
    </p:spTree>
    <p:custDataLst>
      <p:tags r:id="rId4"/>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装饰  2"/>
          <p:cNvSpPr>
            <a:spLocks noGrp="1"/>
          </p:cNvSpPr>
          <p:nvPr>
            <p:ph type="body" idx="16389"/>
            <p:custDataLst>
              <p:tags r:id="rId1"/>
            </p:custDataLst>
          </p:nvPr>
        </p:nvSpPr>
        <p:spPr>
          <a:xfrm>
            <a:off x="399040" y="675736"/>
            <a:ext cx="50845" cy="1018150"/>
          </a:xfrm>
        </p:spPr>
        <p:txBody>
          <a:bodyPr/>
          <a:p>
            <a:r>
              <a:rPr lang="zh-CN" altLang="en-US"/>
              <a:t> </a:t>
            </a:r>
            <a:endParaRPr lang="zh-CN" altLang="en-US"/>
          </a:p>
        </p:txBody>
      </p:sp>
      <p:sp>
        <p:nvSpPr>
          <p:cNvPr id="6" name="文本占位符 5"/>
          <p:cNvSpPr>
            <a:spLocks noGrp="1"/>
          </p:cNvSpPr>
          <p:nvPr>
            <p:ph type="body" idx="16387"/>
            <p:custDataLst>
              <p:tags r:id="rId2"/>
            </p:custDataLst>
          </p:nvPr>
        </p:nvSpPr>
        <p:spPr>
          <a:xfrm>
            <a:off x="551374" y="675736"/>
            <a:ext cx="10820441" cy="1018150"/>
          </a:xfrm>
        </p:spPr>
        <p:txBody>
          <a:bodyPr>
            <a:noAutofit/>
          </a:bodyPr>
          <a:p>
            <a:pPr>
              <a:lnSpc>
                <a:spcPct val="140000"/>
              </a:lnSpc>
              <a:spcBef>
                <a:spcPts val="20"/>
              </a:spcBef>
              <a:spcAft>
                <a:spcPts val="20"/>
              </a:spcAft>
            </a:pPr>
            <a:r>
              <a:rPr lang="zh-CN" altLang="en-US">
                <a:solidFill>
                  <a:schemeClr val="tx1"/>
                </a:solidFill>
              </a:rPr>
              <a:t>（六）</a:t>
            </a:r>
            <a:r>
              <a:rPr lang="zh-CN" altLang="en-US"/>
              <a:t>产品单位成本和期末产成品存货预算</a:t>
            </a:r>
            <a:endParaRPr lang="zh-CN" altLang="en-US"/>
          </a:p>
          <a:p>
            <a:pPr>
              <a:lnSpc>
                <a:spcPct val="120000"/>
              </a:lnSpc>
              <a:spcBef>
                <a:spcPts val="20"/>
              </a:spcBef>
              <a:spcAft>
                <a:spcPts val="20"/>
              </a:spcAft>
            </a:pPr>
            <a:r>
              <a:rPr lang="zh-CN" altLang="en-US"/>
              <a:t>为正确计量预计利润表中的产品销售成本和预计资产负债表中的期末产成品存货，要根据以上五种预算编制产品单位成本和期末成品存货预算。</a:t>
            </a:r>
            <a:endParaRPr lang="zh-CN" altLang="en-US"/>
          </a:p>
        </p:txBody>
      </p:sp>
      <p:pic>
        <p:nvPicPr>
          <p:cNvPr id="8" name="内容占位符 2" descr="453db45e-83d3-11f0-b967-4255ff607ee8"/>
          <p:cNvPicPr>
            <a:picLocks noChangeAspect="1"/>
          </p:cNvPicPr>
          <p:nvPr>
            <p:custDataLst>
              <p:tags r:id="rId3"/>
            </p:custDataLst>
          </p:nvPr>
        </p:nvPicPr>
        <p:blipFill>
          <a:blip r:embed="rId4"/>
          <a:srcRect t="49029" b="49029"/>
          <a:stretch>
            <a:fillRect/>
          </a:stretch>
        </p:blipFill>
        <p:spPr>
          <a:xfrm>
            <a:off x="399060" y="289473"/>
            <a:ext cx="10972800" cy="213008"/>
          </a:xfrm>
          <a:custGeom>
            <a:avLst>
              <a:gd name="connisteX0" fmla="*/ 0 w 10972800"/>
              <a:gd name="connsiteY0" fmla="*/ 203200 h 2641600"/>
              <a:gd name="connisteX1" fmla="*/ 203200 w 10972800"/>
              <a:gd name="connsiteY1" fmla="*/ 0 h 2641600"/>
              <a:gd name="connisteX2" fmla="*/ 10769600 w 10972800"/>
              <a:gd name="connsiteY2" fmla="*/ 0 h 2641600"/>
              <a:gd name="connisteX3" fmla="*/ 10972800 w 10972800"/>
              <a:gd name="connsiteY3" fmla="*/ 203200 h 2641600"/>
              <a:gd name="connisteX4" fmla="*/ 10972800 w 10972800"/>
              <a:gd name="connsiteY4" fmla="*/ 2438400 h 2641600"/>
              <a:gd name="connisteX5" fmla="*/ 10769600 w 10972800"/>
              <a:gd name="connsiteY5" fmla="*/ 2641600 h 2641600"/>
              <a:gd name="connisteX6" fmla="*/ 203200 w 10972800"/>
              <a:gd name="connsiteY6" fmla="*/ 2641600 h 2641600"/>
              <a:gd name="connisteX7" fmla="*/ 0 w 10972800"/>
              <a:gd name="connsiteY7" fmla="*/ 2438400 h 2641600"/>
              <a:gd name="connisteX8" fmla="*/ 0 w 10972800"/>
              <a:gd name="connsiteY8" fmla="*/ 203200 h 2641600"/>
            </a:avLst>
            <a:gdLst>
              <a:gd name="connisteX0-1" fmla="*/ 0 w 10972800"/>
              <a:gd name="connsiteY0-2" fmla="*/ 203200 h 2641600"/>
              <a:gd name="connisteX1-3" fmla="*/ 203200 w 10972800"/>
              <a:gd name="connsiteY1-4" fmla="*/ 0 h 2641600"/>
              <a:gd name="connisteX2-5" fmla="*/ 10769600 w 10972800"/>
              <a:gd name="connsiteY2-6" fmla="*/ 0 h 2641600"/>
              <a:gd name="connisteX3-7" fmla="*/ 10972800 w 10972800"/>
              <a:gd name="connsiteY3-8" fmla="*/ 203200 h 2641600"/>
              <a:gd name="connisteX4-9" fmla="*/ 10972800 w 10972800"/>
              <a:gd name="connsiteY4-10" fmla="*/ 2438400 h 2641600"/>
              <a:gd name="connisteX5-11" fmla="*/ 10769600 w 10972800"/>
              <a:gd name="connsiteY5-12" fmla="*/ 2641600 h 2641600"/>
              <a:gd name="connisteX6-13" fmla="*/ 203200 w 10972800"/>
              <a:gd name="connsiteY6-14" fmla="*/ 2641600 h 2641600"/>
              <a:gd name="connisteX7-15" fmla="*/ 0 w 10972800"/>
              <a:gd name="connsiteY7-16" fmla="*/ 2438400 h 2641600"/>
              <a:gd name="connisteX8-17" fmla="*/ 0 w 10972800"/>
              <a:gd name="connsiteY8-18" fmla="*/ 20320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0-1" y="connsiteY0-2"/>
              </a:cxn>
              <a:cxn ang="0">
                <a:pos x="connisteX1-3" y="connsiteY1-4"/>
              </a:cxn>
              <a:cxn ang="0">
                <a:pos x="connisteX2-5" y="connsiteY2-6"/>
              </a:cxn>
              <a:cxn ang="0">
                <a:pos x="connisteX3-7" y="connsiteY3-8"/>
              </a:cxn>
              <a:cxn ang="0">
                <a:pos x="connisteX4-9" y="connsiteY4-10"/>
              </a:cxn>
              <a:cxn ang="0">
                <a:pos x="connisteX5-11" y="connsiteY5-12"/>
              </a:cxn>
              <a:cxn ang="0">
                <a:pos x="connisteX6-13" y="connsiteY6-14"/>
              </a:cxn>
              <a:cxn ang="0">
                <a:pos x="connisteX7-15" y="connsiteY7-16"/>
              </a:cxn>
              <a:cxn ang="0">
                <a:pos x="connisteX8-17" y="connsiteY8-18"/>
              </a:cxn>
            </a:cxnLst>
            <a:pathLst>
              <a:path w="10972800" h="2641600">
                <a:moveTo>
                  <a:pt x="0" y="203200"/>
                </a:moveTo>
                <a:cubicBezTo>
                  <a:pt x="0" y="90976"/>
                  <a:pt x="90976" y="0"/>
                  <a:pt x="203200" y="0"/>
                </a:cubicBezTo>
                <a:lnTo>
                  <a:pt x="10769600" y="0"/>
                </a:lnTo>
                <a:cubicBezTo>
                  <a:pt x="10881824" y="0"/>
                  <a:pt x="10972800" y="90976"/>
                  <a:pt x="10972800" y="203200"/>
                </a:cubicBezTo>
                <a:lnTo>
                  <a:pt x="10972800" y="2438400"/>
                </a:lnTo>
                <a:cubicBezTo>
                  <a:pt x="10972800" y="2550624"/>
                  <a:pt x="10881824" y="2641600"/>
                  <a:pt x="10769600" y="2641600"/>
                </a:cubicBezTo>
                <a:lnTo>
                  <a:pt x="203200" y="2641600"/>
                </a:lnTo>
                <a:cubicBezTo>
                  <a:pt x="90976" y="2641600"/>
                  <a:pt x="0" y="2550624"/>
                  <a:pt x="0" y="2438400"/>
                </a:cubicBezTo>
                <a:lnTo>
                  <a:pt x="0" y="203200"/>
                </a:lnTo>
                <a:close/>
              </a:path>
              <a:path w="10972800" h="2641600">
                <a:moveTo>
                  <a:pt x="0" y="203200"/>
                </a:moveTo>
                <a:cubicBezTo>
                  <a:pt x="0" y="90976"/>
                  <a:pt x="90976" y="0"/>
                  <a:pt x="203200" y="0"/>
                </a:cubicBezTo>
                <a:lnTo>
                  <a:pt x="10769600" y="0"/>
                </a:lnTo>
                <a:cubicBezTo>
                  <a:pt x="10881824" y="0"/>
                  <a:pt x="10972800" y="90976"/>
                  <a:pt x="10972800" y="203200"/>
                </a:cubicBezTo>
                <a:lnTo>
                  <a:pt x="10972800" y="2438400"/>
                </a:lnTo>
                <a:cubicBezTo>
                  <a:pt x="10972800" y="2550624"/>
                  <a:pt x="10881824" y="2641600"/>
                  <a:pt x="10769600" y="2641600"/>
                </a:cubicBezTo>
                <a:lnTo>
                  <a:pt x="203200" y="2641600"/>
                </a:lnTo>
                <a:cubicBezTo>
                  <a:pt x="90976" y="2641600"/>
                  <a:pt x="0" y="2550624"/>
                  <a:pt x="0" y="2438400"/>
                </a:cubicBezTo>
                <a:lnTo>
                  <a:pt x="0" y="203200"/>
                </a:lnTo>
                <a:close/>
              </a:path>
            </a:pathLst>
          </a:custGeom>
          <a:solidFill>
            <a:srgbClr val="DDDDDD"/>
          </a:solidFill>
          <a:ln>
            <a:noFill/>
          </a:ln>
        </p:spPr>
      </p:pic>
      <p:sp>
        <p:nvSpPr>
          <p:cNvPr id="9" name="文本占位符 5"/>
          <p:cNvSpPr>
            <a:spLocks noGrp="1"/>
          </p:cNvSpPr>
          <p:nvPr>
            <p:custDataLst>
              <p:tags r:id="rId5"/>
            </p:custDataLst>
          </p:nvPr>
        </p:nvSpPr>
        <p:spPr>
          <a:xfrm>
            <a:off x="399068" y="1866146"/>
            <a:ext cx="10972747" cy="385389"/>
          </a:xfrm>
          <a:prstGeom prst="rect">
            <a:avLst/>
          </a:prstGeom>
          <a:noFill/>
        </p:spPr>
        <p:txBody>
          <a:bodyPr vert="horz"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ea"/>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ea"/>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ea"/>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ea"/>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ea"/>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spcBef>
                <a:spcPts val="20"/>
              </a:spcBef>
              <a:spcAft>
                <a:spcPts val="20"/>
              </a:spcAft>
            </a:pPr>
            <a:r>
              <a:rPr lang="zh-CN" altLang="en-US"/>
              <a:t>【例</a:t>
            </a:r>
            <a:r>
              <a:rPr lang="en-US" altLang="zh-CN"/>
              <a:t>7-6</a:t>
            </a:r>
            <a:r>
              <a:rPr lang="zh-CN" altLang="en-US"/>
              <a:t>】根据上述有关资料，编制该企业产品单位成本和期末产成品存货预算，如表</a:t>
            </a:r>
            <a:r>
              <a:rPr lang="en-US" altLang="zh-CN"/>
              <a:t>7-9</a:t>
            </a:r>
            <a:r>
              <a:rPr lang="zh-CN" altLang="en-US"/>
              <a:t>所示。</a:t>
            </a:r>
            <a:endParaRPr lang="zh-CN" altLang="en-US"/>
          </a:p>
        </p:txBody>
      </p:sp>
      <p:pic>
        <p:nvPicPr>
          <p:cNvPr id="3" name="图片 2" descr="post_object_image_1029945068"/>
          <p:cNvPicPr>
            <a:picLocks noChangeAspect="1"/>
          </p:cNvPicPr>
          <p:nvPr/>
        </p:nvPicPr>
        <p:blipFill>
          <a:blip r:embed="rId6"/>
          <a:stretch>
            <a:fillRect/>
          </a:stretch>
        </p:blipFill>
        <p:spPr>
          <a:xfrm>
            <a:off x="2095481" y="2251529"/>
            <a:ext cx="8001000" cy="2638425"/>
          </a:xfrm>
          <a:prstGeom prst="rect">
            <a:avLst/>
          </a:prstGeom>
        </p:spPr>
      </p:pic>
      <p:pic>
        <p:nvPicPr>
          <p:cNvPr id="7" name="图片 6" descr="post_object_image_1509837491"/>
          <p:cNvPicPr>
            <a:picLocks noChangeAspect="1"/>
          </p:cNvPicPr>
          <p:nvPr/>
        </p:nvPicPr>
        <p:blipFill>
          <a:blip r:embed="rId7"/>
          <a:stretch>
            <a:fillRect/>
          </a:stretch>
        </p:blipFill>
        <p:spPr>
          <a:xfrm>
            <a:off x="2405043" y="4999286"/>
            <a:ext cx="7381875" cy="342900"/>
          </a:xfrm>
          <a:prstGeom prst="rect">
            <a:avLst/>
          </a:prstGeom>
        </p:spPr>
      </p:pic>
    </p:spTree>
    <p:custDataLst>
      <p:tags r:id="rId8"/>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装饰  2"/>
          <p:cNvSpPr>
            <a:spLocks noGrp="1"/>
          </p:cNvSpPr>
          <p:nvPr>
            <p:ph type="body" idx="16389"/>
            <p:custDataLst>
              <p:tags r:id="rId1"/>
            </p:custDataLst>
          </p:nvPr>
        </p:nvSpPr>
        <p:spPr>
          <a:xfrm>
            <a:off x="399040" y="675736"/>
            <a:ext cx="50845" cy="778901"/>
          </a:xfrm>
        </p:spPr>
        <p:txBody>
          <a:bodyPr/>
          <a:p>
            <a:r>
              <a:rPr lang="zh-CN" altLang="en-US"/>
              <a:t> </a:t>
            </a:r>
            <a:endParaRPr lang="zh-CN" altLang="en-US"/>
          </a:p>
        </p:txBody>
      </p:sp>
      <p:sp>
        <p:nvSpPr>
          <p:cNvPr id="6" name="文本占位符 5"/>
          <p:cNvSpPr>
            <a:spLocks noGrp="1"/>
          </p:cNvSpPr>
          <p:nvPr>
            <p:ph type="body" idx="16387"/>
            <p:custDataLst>
              <p:tags r:id="rId2"/>
            </p:custDataLst>
          </p:nvPr>
        </p:nvSpPr>
        <p:spPr>
          <a:xfrm>
            <a:off x="551374" y="675736"/>
            <a:ext cx="10820441" cy="778901"/>
          </a:xfrm>
        </p:spPr>
        <p:txBody>
          <a:bodyPr>
            <a:noAutofit/>
          </a:bodyPr>
          <a:p>
            <a:pPr>
              <a:lnSpc>
                <a:spcPct val="140000"/>
              </a:lnSpc>
              <a:spcBef>
                <a:spcPts val="20"/>
              </a:spcBef>
              <a:spcAft>
                <a:spcPts val="20"/>
              </a:spcAft>
            </a:pPr>
            <a:r>
              <a:rPr lang="zh-CN" altLang="en-US">
                <a:solidFill>
                  <a:schemeClr val="tx1"/>
                </a:solidFill>
              </a:rPr>
              <a:t>（七）销售及管理费用预算与资本支出预算</a:t>
            </a:r>
            <a:endParaRPr lang="zh-CN" altLang="en-US">
              <a:solidFill>
                <a:schemeClr val="tx1"/>
              </a:solidFill>
            </a:endParaRPr>
          </a:p>
          <a:p>
            <a:pPr>
              <a:lnSpc>
                <a:spcPct val="120000"/>
              </a:lnSpc>
              <a:spcBef>
                <a:spcPts val="20"/>
              </a:spcBef>
              <a:spcAft>
                <a:spcPts val="20"/>
              </a:spcAft>
            </a:pPr>
            <a:r>
              <a:rPr lang="zh-CN" altLang="en-US">
                <a:solidFill>
                  <a:schemeClr val="tx1"/>
                </a:solidFill>
              </a:rPr>
              <a:t>这项预算通常也包括计划期间预计销售与管理费用的现金支出计算，以便编制现金预算。</a:t>
            </a:r>
            <a:endParaRPr lang="zh-CN" altLang="en-US"/>
          </a:p>
        </p:txBody>
      </p:sp>
      <p:pic>
        <p:nvPicPr>
          <p:cNvPr id="8" name="内容占位符 2" descr="453db45e-83d3-11f0-b967-4255ff607ee8"/>
          <p:cNvPicPr>
            <a:picLocks noChangeAspect="1"/>
          </p:cNvPicPr>
          <p:nvPr>
            <p:custDataLst>
              <p:tags r:id="rId3"/>
            </p:custDataLst>
          </p:nvPr>
        </p:nvPicPr>
        <p:blipFill>
          <a:blip r:embed="rId4"/>
          <a:srcRect t="49029" b="49029"/>
          <a:stretch>
            <a:fillRect/>
          </a:stretch>
        </p:blipFill>
        <p:spPr>
          <a:xfrm>
            <a:off x="399060" y="289473"/>
            <a:ext cx="10972800" cy="213008"/>
          </a:xfrm>
          <a:custGeom>
            <a:avLst>
              <a:gd name="connisteX0" fmla="*/ 0 w 10972800"/>
              <a:gd name="connsiteY0" fmla="*/ 203200 h 2641600"/>
              <a:gd name="connisteX1" fmla="*/ 203200 w 10972800"/>
              <a:gd name="connsiteY1" fmla="*/ 0 h 2641600"/>
              <a:gd name="connisteX2" fmla="*/ 10769600 w 10972800"/>
              <a:gd name="connsiteY2" fmla="*/ 0 h 2641600"/>
              <a:gd name="connisteX3" fmla="*/ 10972800 w 10972800"/>
              <a:gd name="connsiteY3" fmla="*/ 203200 h 2641600"/>
              <a:gd name="connisteX4" fmla="*/ 10972800 w 10972800"/>
              <a:gd name="connsiteY4" fmla="*/ 2438400 h 2641600"/>
              <a:gd name="connisteX5" fmla="*/ 10769600 w 10972800"/>
              <a:gd name="connsiteY5" fmla="*/ 2641600 h 2641600"/>
              <a:gd name="connisteX6" fmla="*/ 203200 w 10972800"/>
              <a:gd name="connsiteY6" fmla="*/ 2641600 h 2641600"/>
              <a:gd name="connisteX7" fmla="*/ 0 w 10972800"/>
              <a:gd name="connsiteY7" fmla="*/ 2438400 h 2641600"/>
              <a:gd name="connisteX8" fmla="*/ 0 w 10972800"/>
              <a:gd name="connsiteY8" fmla="*/ 203200 h 2641600"/>
            </a:avLst>
            <a:gdLst>
              <a:gd name="connisteX0-1" fmla="*/ 0 w 10972800"/>
              <a:gd name="connsiteY0-2" fmla="*/ 203200 h 2641600"/>
              <a:gd name="connisteX1-3" fmla="*/ 203200 w 10972800"/>
              <a:gd name="connsiteY1-4" fmla="*/ 0 h 2641600"/>
              <a:gd name="connisteX2-5" fmla="*/ 10769600 w 10972800"/>
              <a:gd name="connsiteY2-6" fmla="*/ 0 h 2641600"/>
              <a:gd name="connisteX3-7" fmla="*/ 10972800 w 10972800"/>
              <a:gd name="connsiteY3-8" fmla="*/ 203200 h 2641600"/>
              <a:gd name="connisteX4-9" fmla="*/ 10972800 w 10972800"/>
              <a:gd name="connsiteY4-10" fmla="*/ 2438400 h 2641600"/>
              <a:gd name="connisteX5-11" fmla="*/ 10769600 w 10972800"/>
              <a:gd name="connsiteY5-12" fmla="*/ 2641600 h 2641600"/>
              <a:gd name="connisteX6-13" fmla="*/ 203200 w 10972800"/>
              <a:gd name="connsiteY6-14" fmla="*/ 2641600 h 2641600"/>
              <a:gd name="connisteX7-15" fmla="*/ 0 w 10972800"/>
              <a:gd name="connsiteY7-16" fmla="*/ 2438400 h 2641600"/>
              <a:gd name="connisteX8-17" fmla="*/ 0 w 10972800"/>
              <a:gd name="connsiteY8-18" fmla="*/ 20320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0-1" y="connsiteY0-2"/>
              </a:cxn>
              <a:cxn ang="0">
                <a:pos x="connisteX1-3" y="connsiteY1-4"/>
              </a:cxn>
              <a:cxn ang="0">
                <a:pos x="connisteX2-5" y="connsiteY2-6"/>
              </a:cxn>
              <a:cxn ang="0">
                <a:pos x="connisteX3-7" y="connsiteY3-8"/>
              </a:cxn>
              <a:cxn ang="0">
                <a:pos x="connisteX4-9" y="connsiteY4-10"/>
              </a:cxn>
              <a:cxn ang="0">
                <a:pos x="connisteX5-11" y="connsiteY5-12"/>
              </a:cxn>
              <a:cxn ang="0">
                <a:pos x="connisteX6-13" y="connsiteY6-14"/>
              </a:cxn>
              <a:cxn ang="0">
                <a:pos x="connisteX7-15" y="connsiteY7-16"/>
              </a:cxn>
              <a:cxn ang="0">
                <a:pos x="connisteX8-17" y="connsiteY8-18"/>
              </a:cxn>
            </a:cxnLst>
            <a:pathLst>
              <a:path w="10972800" h="2641600">
                <a:moveTo>
                  <a:pt x="0" y="203200"/>
                </a:moveTo>
                <a:cubicBezTo>
                  <a:pt x="0" y="90976"/>
                  <a:pt x="90976" y="0"/>
                  <a:pt x="203200" y="0"/>
                </a:cubicBezTo>
                <a:lnTo>
                  <a:pt x="10769600" y="0"/>
                </a:lnTo>
                <a:cubicBezTo>
                  <a:pt x="10881824" y="0"/>
                  <a:pt x="10972800" y="90976"/>
                  <a:pt x="10972800" y="203200"/>
                </a:cubicBezTo>
                <a:lnTo>
                  <a:pt x="10972800" y="2438400"/>
                </a:lnTo>
                <a:cubicBezTo>
                  <a:pt x="10972800" y="2550624"/>
                  <a:pt x="10881824" y="2641600"/>
                  <a:pt x="10769600" y="2641600"/>
                </a:cubicBezTo>
                <a:lnTo>
                  <a:pt x="203200" y="2641600"/>
                </a:lnTo>
                <a:cubicBezTo>
                  <a:pt x="90976" y="2641600"/>
                  <a:pt x="0" y="2550624"/>
                  <a:pt x="0" y="2438400"/>
                </a:cubicBezTo>
                <a:lnTo>
                  <a:pt x="0" y="203200"/>
                </a:lnTo>
                <a:close/>
              </a:path>
              <a:path w="10972800" h="2641600">
                <a:moveTo>
                  <a:pt x="0" y="203200"/>
                </a:moveTo>
                <a:cubicBezTo>
                  <a:pt x="0" y="90976"/>
                  <a:pt x="90976" y="0"/>
                  <a:pt x="203200" y="0"/>
                </a:cubicBezTo>
                <a:lnTo>
                  <a:pt x="10769600" y="0"/>
                </a:lnTo>
                <a:cubicBezTo>
                  <a:pt x="10881824" y="0"/>
                  <a:pt x="10972800" y="90976"/>
                  <a:pt x="10972800" y="203200"/>
                </a:cubicBezTo>
                <a:lnTo>
                  <a:pt x="10972800" y="2438400"/>
                </a:lnTo>
                <a:cubicBezTo>
                  <a:pt x="10972800" y="2550624"/>
                  <a:pt x="10881824" y="2641600"/>
                  <a:pt x="10769600" y="2641600"/>
                </a:cubicBezTo>
                <a:lnTo>
                  <a:pt x="203200" y="2641600"/>
                </a:lnTo>
                <a:cubicBezTo>
                  <a:pt x="90976" y="2641600"/>
                  <a:pt x="0" y="2550624"/>
                  <a:pt x="0" y="2438400"/>
                </a:cubicBezTo>
                <a:lnTo>
                  <a:pt x="0" y="203200"/>
                </a:lnTo>
                <a:close/>
              </a:path>
            </a:pathLst>
          </a:custGeom>
          <a:solidFill>
            <a:srgbClr val="DDDDDD"/>
          </a:solidFill>
          <a:ln>
            <a:noFill/>
          </a:ln>
        </p:spPr>
      </p:pic>
      <p:sp>
        <p:nvSpPr>
          <p:cNvPr id="9" name="文本占位符 5"/>
          <p:cNvSpPr>
            <a:spLocks noGrp="1"/>
          </p:cNvSpPr>
          <p:nvPr>
            <p:custDataLst>
              <p:tags r:id="rId5"/>
            </p:custDataLst>
          </p:nvPr>
        </p:nvSpPr>
        <p:spPr>
          <a:xfrm>
            <a:off x="399068" y="1569477"/>
            <a:ext cx="10972746" cy="902168"/>
          </a:xfrm>
          <a:prstGeom prst="rect">
            <a:avLst/>
          </a:prstGeom>
          <a:noFill/>
        </p:spPr>
        <p:txBody>
          <a:bodyPr vert="horz"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ea"/>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ea"/>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ea"/>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ea"/>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ea"/>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spcBef>
                <a:spcPts val="20"/>
              </a:spcBef>
              <a:spcAft>
                <a:spcPts val="20"/>
              </a:spcAft>
            </a:pPr>
            <a:r>
              <a:rPr lang="zh-CN" altLang="en-US">
                <a:solidFill>
                  <a:schemeClr val="tx1"/>
                </a:solidFill>
              </a:rPr>
              <a:t>【例7-7】续前例，该企业2024年单位变动销售与管理费用预算为50元，每个季度管理人员工资为30 000元，四个季度的广告费分别为30 000元、10 000元、10 000元和30 000元；第一季度和第三季度分别发生保险费10 000元；第四季度存在财产税10 000元。根据该企业有关资料，编制费用预算表，如表7-10所示。</a:t>
            </a:r>
            <a:endParaRPr lang="zh-CN" altLang="en-US"/>
          </a:p>
        </p:txBody>
      </p:sp>
      <p:pic>
        <p:nvPicPr>
          <p:cNvPr id="2" name="图片 1" descr="post_object_image_4042010881"/>
          <p:cNvPicPr>
            <a:picLocks noChangeAspect="1"/>
          </p:cNvPicPr>
          <p:nvPr/>
        </p:nvPicPr>
        <p:blipFill>
          <a:blip r:embed="rId6"/>
          <a:stretch>
            <a:fillRect/>
          </a:stretch>
        </p:blipFill>
        <p:spPr>
          <a:xfrm>
            <a:off x="2143106" y="2471638"/>
            <a:ext cx="7905750" cy="3857625"/>
          </a:xfrm>
          <a:prstGeom prst="rect">
            <a:avLst/>
          </a:prstGeom>
        </p:spPr>
      </p:pic>
    </p:spTree>
    <p:custDataLst>
      <p:tags r:id="rId7"/>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装饰  2"/>
          <p:cNvSpPr>
            <a:spLocks noGrp="1"/>
          </p:cNvSpPr>
          <p:nvPr>
            <p:ph type="body" idx="16389"/>
            <p:custDataLst>
              <p:tags r:id="rId1"/>
            </p:custDataLst>
          </p:nvPr>
        </p:nvSpPr>
        <p:spPr>
          <a:xfrm>
            <a:off x="399040" y="675736"/>
            <a:ext cx="50845" cy="654491"/>
          </a:xfrm>
        </p:spPr>
        <p:txBody>
          <a:bodyPr/>
          <a:p>
            <a:r>
              <a:rPr lang="zh-CN" altLang="en-US"/>
              <a:t> </a:t>
            </a:r>
            <a:endParaRPr lang="zh-CN" altLang="en-US"/>
          </a:p>
        </p:txBody>
      </p:sp>
      <p:sp>
        <p:nvSpPr>
          <p:cNvPr id="6" name="文本占位符 5"/>
          <p:cNvSpPr>
            <a:spLocks noGrp="1"/>
          </p:cNvSpPr>
          <p:nvPr>
            <p:ph type="body" idx="16387"/>
            <p:custDataLst>
              <p:tags r:id="rId2"/>
            </p:custDataLst>
          </p:nvPr>
        </p:nvSpPr>
        <p:spPr>
          <a:xfrm>
            <a:off x="551374" y="675736"/>
            <a:ext cx="10820441" cy="654491"/>
          </a:xfrm>
        </p:spPr>
        <p:txBody>
          <a:bodyPr>
            <a:noAutofit/>
          </a:bodyPr>
          <a:p>
            <a:pPr>
              <a:lnSpc>
                <a:spcPct val="120000"/>
              </a:lnSpc>
              <a:spcBef>
                <a:spcPts val="20"/>
              </a:spcBef>
              <a:spcAft>
                <a:spcPts val="20"/>
              </a:spcAft>
            </a:pPr>
            <a:r>
              <a:rPr lang="zh-CN" altLang="en-US"/>
              <a:t>资本支出预算是公司不经常发生的资本投资性业务的预算，如公司固定资产的购置、扩建、改建、更新等都必须在投资项目可行性研究的基础上编制预算，编制资本支出预算的依据是经审查批准的长期投资决策项目。</a:t>
            </a:r>
            <a:endParaRPr lang="zh-CN" altLang="en-US"/>
          </a:p>
        </p:txBody>
      </p:sp>
      <p:pic>
        <p:nvPicPr>
          <p:cNvPr id="8" name="内容占位符 2" descr="453db45e-83d3-11f0-b967-4255ff607ee8"/>
          <p:cNvPicPr>
            <a:picLocks noChangeAspect="1"/>
          </p:cNvPicPr>
          <p:nvPr>
            <p:custDataLst>
              <p:tags r:id="rId3"/>
            </p:custDataLst>
          </p:nvPr>
        </p:nvPicPr>
        <p:blipFill>
          <a:blip r:embed="rId4"/>
          <a:srcRect t="49029" b="49029"/>
          <a:stretch>
            <a:fillRect/>
          </a:stretch>
        </p:blipFill>
        <p:spPr>
          <a:xfrm>
            <a:off x="399060" y="289473"/>
            <a:ext cx="10972800" cy="213008"/>
          </a:xfrm>
          <a:custGeom>
            <a:avLst>
              <a:gd name="connisteX0" fmla="*/ 0 w 10972800"/>
              <a:gd name="connsiteY0" fmla="*/ 203200 h 2641600"/>
              <a:gd name="connisteX1" fmla="*/ 203200 w 10972800"/>
              <a:gd name="connsiteY1" fmla="*/ 0 h 2641600"/>
              <a:gd name="connisteX2" fmla="*/ 10769600 w 10972800"/>
              <a:gd name="connsiteY2" fmla="*/ 0 h 2641600"/>
              <a:gd name="connisteX3" fmla="*/ 10972800 w 10972800"/>
              <a:gd name="connsiteY3" fmla="*/ 203200 h 2641600"/>
              <a:gd name="connisteX4" fmla="*/ 10972800 w 10972800"/>
              <a:gd name="connsiteY4" fmla="*/ 2438400 h 2641600"/>
              <a:gd name="connisteX5" fmla="*/ 10769600 w 10972800"/>
              <a:gd name="connsiteY5" fmla="*/ 2641600 h 2641600"/>
              <a:gd name="connisteX6" fmla="*/ 203200 w 10972800"/>
              <a:gd name="connsiteY6" fmla="*/ 2641600 h 2641600"/>
              <a:gd name="connisteX7" fmla="*/ 0 w 10972800"/>
              <a:gd name="connsiteY7" fmla="*/ 2438400 h 2641600"/>
              <a:gd name="connisteX8" fmla="*/ 0 w 10972800"/>
              <a:gd name="connsiteY8" fmla="*/ 203200 h 2641600"/>
            </a:avLst>
            <a:gdLst>
              <a:gd name="connisteX0-1" fmla="*/ 0 w 10972800"/>
              <a:gd name="connsiteY0-2" fmla="*/ 203200 h 2641600"/>
              <a:gd name="connisteX1-3" fmla="*/ 203200 w 10972800"/>
              <a:gd name="connsiteY1-4" fmla="*/ 0 h 2641600"/>
              <a:gd name="connisteX2-5" fmla="*/ 10769600 w 10972800"/>
              <a:gd name="connsiteY2-6" fmla="*/ 0 h 2641600"/>
              <a:gd name="connisteX3-7" fmla="*/ 10972800 w 10972800"/>
              <a:gd name="connsiteY3-8" fmla="*/ 203200 h 2641600"/>
              <a:gd name="connisteX4-9" fmla="*/ 10972800 w 10972800"/>
              <a:gd name="connsiteY4-10" fmla="*/ 2438400 h 2641600"/>
              <a:gd name="connisteX5-11" fmla="*/ 10769600 w 10972800"/>
              <a:gd name="connsiteY5-12" fmla="*/ 2641600 h 2641600"/>
              <a:gd name="connisteX6-13" fmla="*/ 203200 w 10972800"/>
              <a:gd name="connsiteY6-14" fmla="*/ 2641600 h 2641600"/>
              <a:gd name="connisteX7-15" fmla="*/ 0 w 10972800"/>
              <a:gd name="connsiteY7-16" fmla="*/ 2438400 h 2641600"/>
              <a:gd name="connisteX8-17" fmla="*/ 0 w 10972800"/>
              <a:gd name="connsiteY8-18" fmla="*/ 20320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0-1" y="connsiteY0-2"/>
              </a:cxn>
              <a:cxn ang="0">
                <a:pos x="connisteX1-3" y="connsiteY1-4"/>
              </a:cxn>
              <a:cxn ang="0">
                <a:pos x="connisteX2-5" y="connsiteY2-6"/>
              </a:cxn>
              <a:cxn ang="0">
                <a:pos x="connisteX3-7" y="connsiteY3-8"/>
              </a:cxn>
              <a:cxn ang="0">
                <a:pos x="connisteX4-9" y="connsiteY4-10"/>
              </a:cxn>
              <a:cxn ang="0">
                <a:pos x="connisteX5-11" y="connsiteY5-12"/>
              </a:cxn>
              <a:cxn ang="0">
                <a:pos x="connisteX6-13" y="connsiteY6-14"/>
              </a:cxn>
              <a:cxn ang="0">
                <a:pos x="connisteX7-15" y="connsiteY7-16"/>
              </a:cxn>
              <a:cxn ang="0">
                <a:pos x="connisteX8-17" y="connsiteY8-18"/>
              </a:cxn>
            </a:cxnLst>
            <a:pathLst>
              <a:path w="10972800" h="2641600">
                <a:moveTo>
                  <a:pt x="0" y="203200"/>
                </a:moveTo>
                <a:cubicBezTo>
                  <a:pt x="0" y="90976"/>
                  <a:pt x="90976" y="0"/>
                  <a:pt x="203200" y="0"/>
                </a:cubicBezTo>
                <a:lnTo>
                  <a:pt x="10769600" y="0"/>
                </a:lnTo>
                <a:cubicBezTo>
                  <a:pt x="10881824" y="0"/>
                  <a:pt x="10972800" y="90976"/>
                  <a:pt x="10972800" y="203200"/>
                </a:cubicBezTo>
                <a:lnTo>
                  <a:pt x="10972800" y="2438400"/>
                </a:lnTo>
                <a:cubicBezTo>
                  <a:pt x="10972800" y="2550624"/>
                  <a:pt x="10881824" y="2641600"/>
                  <a:pt x="10769600" y="2641600"/>
                </a:cubicBezTo>
                <a:lnTo>
                  <a:pt x="203200" y="2641600"/>
                </a:lnTo>
                <a:cubicBezTo>
                  <a:pt x="90976" y="2641600"/>
                  <a:pt x="0" y="2550624"/>
                  <a:pt x="0" y="2438400"/>
                </a:cubicBezTo>
                <a:lnTo>
                  <a:pt x="0" y="203200"/>
                </a:lnTo>
                <a:close/>
              </a:path>
              <a:path w="10972800" h="2641600">
                <a:moveTo>
                  <a:pt x="0" y="203200"/>
                </a:moveTo>
                <a:cubicBezTo>
                  <a:pt x="0" y="90976"/>
                  <a:pt x="90976" y="0"/>
                  <a:pt x="203200" y="0"/>
                </a:cubicBezTo>
                <a:lnTo>
                  <a:pt x="10769600" y="0"/>
                </a:lnTo>
                <a:cubicBezTo>
                  <a:pt x="10881824" y="0"/>
                  <a:pt x="10972800" y="90976"/>
                  <a:pt x="10972800" y="203200"/>
                </a:cubicBezTo>
                <a:lnTo>
                  <a:pt x="10972800" y="2438400"/>
                </a:lnTo>
                <a:cubicBezTo>
                  <a:pt x="10972800" y="2550624"/>
                  <a:pt x="10881824" y="2641600"/>
                  <a:pt x="10769600" y="2641600"/>
                </a:cubicBezTo>
                <a:lnTo>
                  <a:pt x="203200" y="2641600"/>
                </a:lnTo>
                <a:cubicBezTo>
                  <a:pt x="90976" y="2641600"/>
                  <a:pt x="0" y="2550624"/>
                  <a:pt x="0" y="2438400"/>
                </a:cubicBezTo>
                <a:lnTo>
                  <a:pt x="0" y="203200"/>
                </a:lnTo>
                <a:close/>
              </a:path>
            </a:pathLst>
          </a:custGeom>
          <a:solidFill>
            <a:srgbClr val="DDDDDD"/>
          </a:solidFill>
          <a:ln>
            <a:noFill/>
          </a:ln>
        </p:spPr>
      </p:pic>
      <p:sp>
        <p:nvSpPr>
          <p:cNvPr id="9" name="文本占位符 5"/>
          <p:cNvSpPr>
            <a:spLocks noGrp="1"/>
          </p:cNvSpPr>
          <p:nvPr>
            <p:custDataLst>
              <p:tags r:id="rId5"/>
            </p:custDataLst>
          </p:nvPr>
        </p:nvSpPr>
        <p:spPr>
          <a:xfrm>
            <a:off x="399068" y="1569477"/>
            <a:ext cx="10972747" cy="662912"/>
          </a:xfrm>
          <a:prstGeom prst="rect">
            <a:avLst/>
          </a:prstGeom>
          <a:noFill/>
        </p:spPr>
        <p:txBody>
          <a:bodyPr vert="horz"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ea"/>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ea"/>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ea"/>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ea"/>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ea"/>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spcBef>
                <a:spcPts val="20"/>
              </a:spcBef>
              <a:spcAft>
                <a:spcPts val="20"/>
              </a:spcAft>
            </a:pPr>
            <a:r>
              <a:rPr lang="zh-CN" altLang="en-US"/>
              <a:t>【例</a:t>
            </a:r>
            <a:r>
              <a:rPr lang="en-US" altLang="zh-CN"/>
              <a:t>7-8</a:t>
            </a:r>
            <a:r>
              <a:rPr lang="zh-CN" altLang="en-US"/>
              <a:t>】接前述资料，星光公司</a:t>
            </a:r>
            <a:r>
              <a:rPr lang="en-US" altLang="zh-CN"/>
              <a:t>2024</a:t>
            </a:r>
            <a:r>
              <a:rPr lang="zh-CN" altLang="en-US"/>
              <a:t>年度资本支出预算为购置生产设备一台，金额</a:t>
            </a:r>
            <a:r>
              <a:rPr lang="en-US" altLang="zh-CN"/>
              <a:t>100 000</a:t>
            </a:r>
            <a:r>
              <a:rPr lang="zh-CN" altLang="en-US"/>
              <a:t>元，四个季度付款金额分别为：</a:t>
            </a:r>
            <a:r>
              <a:rPr lang="en-US" altLang="zh-CN"/>
              <a:t>80 000</a:t>
            </a:r>
            <a:r>
              <a:rPr lang="zh-CN" altLang="en-US"/>
              <a:t>、</a:t>
            </a:r>
            <a:r>
              <a:rPr lang="en-US" altLang="zh-CN"/>
              <a:t>5 000</a:t>
            </a:r>
            <a:r>
              <a:rPr lang="zh-CN" altLang="en-US"/>
              <a:t>、</a:t>
            </a:r>
            <a:r>
              <a:rPr lang="en-US" altLang="zh-CN"/>
              <a:t>5 000</a:t>
            </a:r>
            <a:r>
              <a:rPr lang="zh-CN" altLang="en-US"/>
              <a:t>和</a:t>
            </a:r>
            <a:r>
              <a:rPr lang="en-US" altLang="zh-CN"/>
              <a:t>10 000</a:t>
            </a:r>
            <a:r>
              <a:rPr lang="zh-CN" altLang="en-US"/>
              <a:t>，其预算编制如表</a:t>
            </a:r>
            <a:r>
              <a:rPr lang="en-US" altLang="zh-CN"/>
              <a:t>7-11</a:t>
            </a:r>
            <a:r>
              <a:rPr lang="zh-CN" altLang="en-US"/>
              <a:t>所示。</a:t>
            </a:r>
            <a:endParaRPr lang="zh-CN" altLang="en-US"/>
          </a:p>
        </p:txBody>
      </p:sp>
      <p:pic>
        <p:nvPicPr>
          <p:cNvPr id="3" name="图片 2" descr="post_object_image_168863839"/>
          <p:cNvPicPr>
            <a:picLocks noChangeAspect="1"/>
          </p:cNvPicPr>
          <p:nvPr/>
        </p:nvPicPr>
        <p:blipFill>
          <a:blip r:embed="rId6"/>
          <a:stretch>
            <a:fillRect/>
          </a:stretch>
        </p:blipFill>
        <p:spPr>
          <a:xfrm>
            <a:off x="2105006" y="2288423"/>
            <a:ext cx="7981950" cy="1285875"/>
          </a:xfrm>
          <a:prstGeom prst="rect">
            <a:avLst/>
          </a:prstGeom>
        </p:spPr>
      </p:pic>
    </p:spTree>
    <p:custDataLst>
      <p:tags r:id="rId7"/>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装饰  2"/>
          <p:cNvSpPr>
            <a:spLocks noGrp="1"/>
          </p:cNvSpPr>
          <p:nvPr>
            <p:ph type="body" idx="16389"/>
            <p:custDataLst>
              <p:tags r:id="rId1"/>
            </p:custDataLst>
          </p:nvPr>
        </p:nvSpPr>
        <p:spPr>
          <a:xfrm>
            <a:off x="399040" y="675736"/>
            <a:ext cx="50845" cy="893740"/>
          </a:xfrm>
        </p:spPr>
        <p:txBody>
          <a:bodyPr/>
          <a:p>
            <a:r>
              <a:rPr lang="zh-CN" altLang="en-US"/>
              <a:t> </a:t>
            </a:r>
            <a:endParaRPr lang="zh-CN" altLang="en-US"/>
          </a:p>
        </p:txBody>
      </p:sp>
      <p:sp>
        <p:nvSpPr>
          <p:cNvPr id="6" name="文本占位符 5"/>
          <p:cNvSpPr>
            <a:spLocks noGrp="1"/>
          </p:cNvSpPr>
          <p:nvPr>
            <p:ph type="body" idx="16387"/>
            <p:custDataLst>
              <p:tags r:id="rId2"/>
            </p:custDataLst>
          </p:nvPr>
        </p:nvSpPr>
        <p:spPr>
          <a:xfrm>
            <a:off x="551374" y="675736"/>
            <a:ext cx="10820441" cy="941590"/>
          </a:xfrm>
        </p:spPr>
        <p:txBody>
          <a:bodyPr>
            <a:noAutofit/>
          </a:bodyPr>
          <a:p>
            <a:pPr>
              <a:lnSpc>
                <a:spcPct val="120000"/>
              </a:lnSpc>
              <a:spcBef>
                <a:spcPts val="20"/>
              </a:spcBef>
              <a:spcAft>
                <a:spcPts val="20"/>
              </a:spcAft>
            </a:pPr>
            <a:r>
              <a:rPr lang="zh-CN" altLang="en-US">
                <a:solidFill>
                  <a:schemeClr val="tx1"/>
                </a:solidFill>
              </a:rPr>
              <a:t>（八）</a:t>
            </a:r>
            <a:r>
              <a:rPr lang="zh-CN" altLang="en-US"/>
              <a:t>现金预算</a:t>
            </a:r>
            <a:endParaRPr lang="zh-CN" altLang="en-US"/>
          </a:p>
          <a:p>
            <a:pPr>
              <a:lnSpc>
                <a:spcPct val="120000"/>
              </a:lnSpc>
              <a:spcBef>
                <a:spcPts val="20"/>
              </a:spcBef>
              <a:spcAft>
                <a:spcPts val="20"/>
              </a:spcAft>
            </a:pPr>
            <a:r>
              <a:rPr lang="zh-CN" altLang="en-US"/>
              <a:t>现金预算是对企业未来各期现金收入和现金支出的规划。</a:t>
            </a:r>
            <a:endParaRPr lang="zh-CN" altLang="en-US"/>
          </a:p>
          <a:p>
            <a:pPr>
              <a:lnSpc>
                <a:spcPct val="120000"/>
              </a:lnSpc>
              <a:spcBef>
                <a:spcPts val="20"/>
              </a:spcBef>
              <a:spcAft>
                <a:spcPts val="20"/>
              </a:spcAft>
            </a:pPr>
            <a:r>
              <a:rPr lang="zh-CN" altLang="en-US"/>
              <a:t>现金预算一般包括四个组成部分</a:t>
            </a:r>
            <a:r>
              <a:rPr lang="en-US" altLang="zh-CN"/>
              <a:t>: </a:t>
            </a:r>
            <a:r>
              <a:rPr lang="zh-CN" altLang="en-US"/>
              <a:t>现金收入、现金支出、现金多余或不足、资金的筹集与运用，四者之间的基本关系是</a:t>
            </a:r>
            <a:r>
              <a:rPr lang="en-US" altLang="zh-CN"/>
              <a:t>:</a:t>
            </a:r>
            <a:endParaRPr lang="zh-CN" altLang="en-US"/>
          </a:p>
        </p:txBody>
      </p:sp>
      <p:pic>
        <p:nvPicPr>
          <p:cNvPr id="8" name="内容占位符 2" descr="453db45e-83d3-11f0-b967-4255ff607ee8"/>
          <p:cNvPicPr>
            <a:picLocks noChangeAspect="1"/>
          </p:cNvPicPr>
          <p:nvPr>
            <p:custDataLst>
              <p:tags r:id="rId3"/>
            </p:custDataLst>
          </p:nvPr>
        </p:nvPicPr>
        <p:blipFill>
          <a:blip r:embed="rId4"/>
          <a:srcRect t="49029" b="49029"/>
          <a:stretch>
            <a:fillRect/>
          </a:stretch>
        </p:blipFill>
        <p:spPr>
          <a:xfrm>
            <a:off x="399060" y="289473"/>
            <a:ext cx="10972800" cy="213008"/>
          </a:xfrm>
          <a:custGeom>
            <a:avLst>
              <a:gd name="connisteX0" fmla="*/ 0 w 10972800"/>
              <a:gd name="connsiteY0" fmla="*/ 203200 h 2641600"/>
              <a:gd name="connisteX1" fmla="*/ 203200 w 10972800"/>
              <a:gd name="connsiteY1" fmla="*/ 0 h 2641600"/>
              <a:gd name="connisteX2" fmla="*/ 10769600 w 10972800"/>
              <a:gd name="connsiteY2" fmla="*/ 0 h 2641600"/>
              <a:gd name="connisteX3" fmla="*/ 10972800 w 10972800"/>
              <a:gd name="connsiteY3" fmla="*/ 203200 h 2641600"/>
              <a:gd name="connisteX4" fmla="*/ 10972800 w 10972800"/>
              <a:gd name="connsiteY4" fmla="*/ 2438400 h 2641600"/>
              <a:gd name="connisteX5" fmla="*/ 10769600 w 10972800"/>
              <a:gd name="connsiteY5" fmla="*/ 2641600 h 2641600"/>
              <a:gd name="connisteX6" fmla="*/ 203200 w 10972800"/>
              <a:gd name="connsiteY6" fmla="*/ 2641600 h 2641600"/>
              <a:gd name="connisteX7" fmla="*/ 0 w 10972800"/>
              <a:gd name="connsiteY7" fmla="*/ 2438400 h 2641600"/>
              <a:gd name="connisteX8" fmla="*/ 0 w 10972800"/>
              <a:gd name="connsiteY8" fmla="*/ 203200 h 2641600"/>
            </a:avLst>
            <a:gdLst>
              <a:gd name="connisteX0-1" fmla="*/ 0 w 10972800"/>
              <a:gd name="connsiteY0-2" fmla="*/ 203200 h 2641600"/>
              <a:gd name="connisteX1-3" fmla="*/ 203200 w 10972800"/>
              <a:gd name="connsiteY1-4" fmla="*/ 0 h 2641600"/>
              <a:gd name="connisteX2-5" fmla="*/ 10769600 w 10972800"/>
              <a:gd name="connsiteY2-6" fmla="*/ 0 h 2641600"/>
              <a:gd name="connisteX3-7" fmla="*/ 10972800 w 10972800"/>
              <a:gd name="connsiteY3-8" fmla="*/ 203200 h 2641600"/>
              <a:gd name="connisteX4-9" fmla="*/ 10972800 w 10972800"/>
              <a:gd name="connsiteY4-10" fmla="*/ 2438400 h 2641600"/>
              <a:gd name="connisteX5-11" fmla="*/ 10769600 w 10972800"/>
              <a:gd name="connsiteY5-12" fmla="*/ 2641600 h 2641600"/>
              <a:gd name="connisteX6-13" fmla="*/ 203200 w 10972800"/>
              <a:gd name="connsiteY6-14" fmla="*/ 2641600 h 2641600"/>
              <a:gd name="connisteX7-15" fmla="*/ 0 w 10972800"/>
              <a:gd name="connsiteY7-16" fmla="*/ 2438400 h 2641600"/>
              <a:gd name="connisteX8-17" fmla="*/ 0 w 10972800"/>
              <a:gd name="connsiteY8-18" fmla="*/ 20320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0-1" y="connsiteY0-2"/>
              </a:cxn>
              <a:cxn ang="0">
                <a:pos x="connisteX1-3" y="connsiteY1-4"/>
              </a:cxn>
              <a:cxn ang="0">
                <a:pos x="connisteX2-5" y="connsiteY2-6"/>
              </a:cxn>
              <a:cxn ang="0">
                <a:pos x="connisteX3-7" y="connsiteY3-8"/>
              </a:cxn>
              <a:cxn ang="0">
                <a:pos x="connisteX4-9" y="connsiteY4-10"/>
              </a:cxn>
              <a:cxn ang="0">
                <a:pos x="connisteX5-11" y="connsiteY5-12"/>
              </a:cxn>
              <a:cxn ang="0">
                <a:pos x="connisteX6-13" y="connsiteY6-14"/>
              </a:cxn>
              <a:cxn ang="0">
                <a:pos x="connisteX7-15" y="connsiteY7-16"/>
              </a:cxn>
              <a:cxn ang="0">
                <a:pos x="connisteX8-17" y="connsiteY8-18"/>
              </a:cxn>
            </a:cxnLst>
            <a:pathLst>
              <a:path w="10972800" h="2641600">
                <a:moveTo>
                  <a:pt x="0" y="203200"/>
                </a:moveTo>
                <a:cubicBezTo>
                  <a:pt x="0" y="90976"/>
                  <a:pt x="90976" y="0"/>
                  <a:pt x="203200" y="0"/>
                </a:cubicBezTo>
                <a:lnTo>
                  <a:pt x="10769600" y="0"/>
                </a:lnTo>
                <a:cubicBezTo>
                  <a:pt x="10881824" y="0"/>
                  <a:pt x="10972800" y="90976"/>
                  <a:pt x="10972800" y="203200"/>
                </a:cubicBezTo>
                <a:lnTo>
                  <a:pt x="10972800" y="2438400"/>
                </a:lnTo>
                <a:cubicBezTo>
                  <a:pt x="10972800" y="2550624"/>
                  <a:pt x="10881824" y="2641600"/>
                  <a:pt x="10769600" y="2641600"/>
                </a:cubicBezTo>
                <a:lnTo>
                  <a:pt x="203200" y="2641600"/>
                </a:lnTo>
                <a:cubicBezTo>
                  <a:pt x="90976" y="2641600"/>
                  <a:pt x="0" y="2550624"/>
                  <a:pt x="0" y="2438400"/>
                </a:cubicBezTo>
                <a:lnTo>
                  <a:pt x="0" y="203200"/>
                </a:lnTo>
                <a:close/>
              </a:path>
              <a:path w="10972800" h="2641600">
                <a:moveTo>
                  <a:pt x="0" y="203200"/>
                </a:moveTo>
                <a:cubicBezTo>
                  <a:pt x="0" y="90976"/>
                  <a:pt x="90976" y="0"/>
                  <a:pt x="203200" y="0"/>
                </a:cubicBezTo>
                <a:lnTo>
                  <a:pt x="10769600" y="0"/>
                </a:lnTo>
                <a:cubicBezTo>
                  <a:pt x="10881824" y="0"/>
                  <a:pt x="10972800" y="90976"/>
                  <a:pt x="10972800" y="203200"/>
                </a:cubicBezTo>
                <a:lnTo>
                  <a:pt x="10972800" y="2438400"/>
                </a:lnTo>
                <a:cubicBezTo>
                  <a:pt x="10972800" y="2550624"/>
                  <a:pt x="10881824" y="2641600"/>
                  <a:pt x="10769600" y="2641600"/>
                </a:cubicBezTo>
                <a:lnTo>
                  <a:pt x="203200" y="2641600"/>
                </a:lnTo>
                <a:cubicBezTo>
                  <a:pt x="90976" y="2641600"/>
                  <a:pt x="0" y="2550624"/>
                  <a:pt x="0" y="2438400"/>
                </a:cubicBezTo>
                <a:lnTo>
                  <a:pt x="0" y="203200"/>
                </a:lnTo>
                <a:close/>
              </a:path>
            </a:pathLst>
          </a:custGeom>
          <a:solidFill>
            <a:srgbClr val="DDDDDD"/>
          </a:solidFill>
          <a:ln>
            <a:noFill/>
          </a:ln>
        </p:spPr>
      </p:pic>
      <p:pic>
        <p:nvPicPr>
          <p:cNvPr id="2" name="图片 1" descr="post_object_image_2399382935"/>
          <p:cNvPicPr>
            <a:picLocks noChangeAspect="1"/>
          </p:cNvPicPr>
          <p:nvPr/>
        </p:nvPicPr>
        <p:blipFill>
          <a:blip r:embed="rId5"/>
          <a:stretch>
            <a:fillRect/>
          </a:stretch>
        </p:blipFill>
        <p:spPr>
          <a:xfrm>
            <a:off x="2365954" y="1732166"/>
            <a:ext cx="7038975" cy="561975"/>
          </a:xfrm>
          <a:prstGeom prst="rect">
            <a:avLst/>
          </a:prstGeom>
        </p:spPr>
      </p:pic>
    </p:spTree>
    <p:custDataLst>
      <p:tags r:id="rId6"/>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副标题 1"/>
          <p:cNvSpPr>
            <a:spLocks noGrp="1"/>
          </p:cNvSpPr>
          <p:nvPr>
            <p:ph type="subTitle" idx="16386"/>
            <p:custDataLst>
              <p:tags r:id="rId1"/>
            </p:custDataLst>
          </p:nvPr>
        </p:nvSpPr>
        <p:spPr/>
        <p:txBody>
          <a:bodyPr/>
          <a:p>
            <a:r>
              <a:rPr lang="zh-CN" altLang="en-US"/>
              <a:t>CONTENTS</a:t>
            </a:r>
            <a:endParaRPr lang="zh-CN" altLang="en-US"/>
          </a:p>
        </p:txBody>
      </p:sp>
      <p:sp>
        <p:nvSpPr>
          <p:cNvPr id="3" name="标题 2"/>
          <p:cNvSpPr>
            <a:spLocks noGrp="1"/>
          </p:cNvSpPr>
          <p:nvPr>
            <p:ph type="ctrTitle" idx="16385"/>
            <p:custDataLst>
              <p:tags r:id="rId2"/>
            </p:custDataLst>
          </p:nvPr>
        </p:nvSpPr>
        <p:spPr/>
        <p:txBody>
          <a:bodyPr>
            <a:normAutofit fontScale="90000"/>
          </a:bodyPr>
          <a:p>
            <a:r>
              <a:rPr lang="zh-CN" altLang="en-US"/>
              <a:t>目录</a:t>
            </a:r>
            <a:endParaRPr lang="zh-CN" altLang="en-US"/>
          </a:p>
        </p:txBody>
      </p:sp>
      <p:sp>
        <p:nvSpPr>
          <p:cNvPr id="4" name="文本占位符 3"/>
          <p:cNvSpPr>
            <a:spLocks noGrp="1"/>
          </p:cNvSpPr>
          <p:nvPr>
            <p:ph type="body" idx="16388"/>
            <p:custDataLst>
              <p:tags r:id="rId3"/>
            </p:custDataLst>
          </p:nvPr>
        </p:nvSpPr>
        <p:spPr/>
        <p:txBody>
          <a:bodyPr/>
          <a:p>
            <a:r>
              <a:rPr lang="zh-CN" altLang="en-US"/>
              <a:t>01</a:t>
            </a:r>
            <a:endParaRPr lang="zh-CN" altLang="en-US"/>
          </a:p>
        </p:txBody>
      </p:sp>
      <p:sp>
        <p:nvSpPr>
          <p:cNvPr id="5" name="装饰  3"/>
          <p:cNvSpPr>
            <a:spLocks noGrp="1"/>
          </p:cNvSpPr>
          <p:nvPr>
            <p:ph type="body" idx="16393"/>
            <p:custDataLst>
              <p:tags r:id="rId4"/>
            </p:custDataLst>
          </p:nvPr>
        </p:nvSpPr>
        <p:spPr/>
        <p:txBody>
          <a:bodyPr/>
          <a:p>
            <a:r>
              <a:rPr lang="zh-CN" altLang="en-US"/>
              <a:t> </a:t>
            </a:r>
            <a:endParaRPr lang="zh-CN" altLang="en-US"/>
          </a:p>
        </p:txBody>
      </p:sp>
      <p:sp>
        <p:nvSpPr>
          <p:cNvPr id="6" name="文本占位符 5"/>
          <p:cNvSpPr>
            <a:spLocks noGrp="1"/>
          </p:cNvSpPr>
          <p:nvPr>
            <p:ph type="body" idx="16387"/>
            <p:custDataLst>
              <p:tags r:id="rId5"/>
            </p:custDataLst>
          </p:nvPr>
        </p:nvSpPr>
        <p:spPr/>
        <p:txBody>
          <a:bodyPr/>
          <a:p>
            <a:r>
              <a:rPr lang="zh-CN" altLang="en-US"/>
              <a:t>任务一 预算管理的基本内容</a:t>
            </a:r>
            <a:endParaRPr lang="zh-CN" altLang="en-US"/>
          </a:p>
        </p:txBody>
      </p:sp>
      <p:sp>
        <p:nvSpPr>
          <p:cNvPr id="7" name="文本占位符 6"/>
          <p:cNvSpPr>
            <a:spLocks noGrp="1"/>
          </p:cNvSpPr>
          <p:nvPr>
            <p:ph type="body" idx="16390"/>
            <p:custDataLst>
              <p:tags r:id="rId6"/>
            </p:custDataLst>
          </p:nvPr>
        </p:nvSpPr>
        <p:spPr/>
        <p:txBody>
          <a:bodyPr/>
          <a:p>
            <a:r>
              <a:rPr lang="zh-CN" altLang="en-US"/>
              <a:t>02</a:t>
            </a:r>
            <a:endParaRPr lang="zh-CN" altLang="en-US"/>
          </a:p>
        </p:txBody>
      </p:sp>
      <p:sp>
        <p:nvSpPr>
          <p:cNvPr id="8" name="装饰  6"/>
          <p:cNvSpPr>
            <a:spLocks noGrp="1"/>
          </p:cNvSpPr>
          <p:nvPr>
            <p:ph type="body" idx="16394"/>
            <p:custDataLst>
              <p:tags r:id="rId7"/>
            </p:custDataLst>
          </p:nvPr>
        </p:nvSpPr>
        <p:spPr/>
        <p:txBody>
          <a:bodyPr/>
          <a:p>
            <a:r>
              <a:rPr lang="zh-CN" altLang="en-US"/>
              <a:t> </a:t>
            </a:r>
            <a:endParaRPr lang="zh-CN" altLang="en-US"/>
          </a:p>
        </p:txBody>
      </p:sp>
      <p:sp>
        <p:nvSpPr>
          <p:cNvPr id="9" name="文本占位符 8"/>
          <p:cNvSpPr>
            <a:spLocks noGrp="1"/>
          </p:cNvSpPr>
          <p:nvPr>
            <p:ph type="body" idx="16389"/>
            <p:custDataLst>
              <p:tags r:id="rId8"/>
            </p:custDataLst>
          </p:nvPr>
        </p:nvSpPr>
        <p:spPr/>
        <p:txBody>
          <a:bodyPr/>
          <a:p>
            <a:r>
              <a:rPr lang="zh-CN" altLang="en-US"/>
              <a:t>任务二 全面预算</a:t>
            </a:r>
            <a:endParaRPr lang="zh-CN" altLang="en-US"/>
          </a:p>
        </p:txBody>
      </p:sp>
      <p:sp>
        <p:nvSpPr>
          <p:cNvPr id="10" name="文本占位符 9"/>
          <p:cNvSpPr>
            <a:spLocks noGrp="1"/>
          </p:cNvSpPr>
          <p:nvPr>
            <p:ph type="body" idx="16392"/>
            <p:custDataLst>
              <p:tags r:id="rId9"/>
            </p:custDataLst>
          </p:nvPr>
        </p:nvSpPr>
        <p:spPr/>
        <p:txBody>
          <a:bodyPr/>
          <a:p>
            <a:r>
              <a:rPr lang="zh-CN" altLang="en-US"/>
              <a:t>03</a:t>
            </a:r>
            <a:endParaRPr lang="zh-CN" altLang="en-US"/>
          </a:p>
        </p:txBody>
      </p:sp>
      <p:sp>
        <p:nvSpPr>
          <p:cNvPr id="11" name="装饰  9"/>
          <p:cNvSpPr>
            <a:spLocks noGrp="1"/>
          </p:cNvSpPr>
          <p:nvPr>
            <p:ph type="body" idx="16395"/>
            <p:custDataLst>
              <p:tags r:id="rId10"/>
            </p:custDataLst>
          </p:nvPr>
        </p:nvSpPr>
        <p:spPr/>
        <p:txBody>
          <a:bodyPr/>
          <a:p>
            <a:r>
              <a:rPr lang="zh-CN" altLang="en-US"/>
              <a:t> </a:t>
            </a:r>
            <a:endParaRPr lang="zh-CN" altLang="en-US"/>
          </a:p>
        </p:txBody>
      </p:sp>
      <p:sp>
        <p:nvSpPr>
          <p:cNvPr id="12" name="文本占位符 11"/>
          <p:cNvSpPr>
            <a:spLocks noGrp="1"/>
          </p:cNvSpPr>
          <p:nvPr>
            <p:ph type="body" idx="16391"/>
            <p:custDataLst>
              <p:tags r:id="rId11"/>
            </p:custDataLst>
          </p:nvPr>
        </p:nvSpPr>
        <p:spPr/>
        <p:txBody>
          <a:bodyPr/>
          <a:p>
            <a:r>
              <a:rPr lang="zh-CN" altLang="en-US"/>
              <a:t>任务三 预算编制的其他方法</a:t>
            </a:r>
            <a:endParaRPr lang="zh-CN" altLang="en-US"/>
          </a:p>
        </p:txBody>
      </p:sp>
    </p:spTree>
    <p:custDataLst>
      <p:tags r:id="rId12"/>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 name="内容占位符 2" descr="453db45e-83d3-11f0-b967-4255ff607ee8"/>
          <p:cNvPicPr>
            <a:picLocks noChangeAspect="1"/>
          </p:cNvPicPr>
          <p:nvPr>
            <p:custDataLst>
              <p:tags r:id="rId1"/>
            </p:custDataLst>
          </p:nvPr>
        </p:nvPicPr>
        <p:blipFill>
          <a:blip r:embed="rId2"/>
          <a:srcRect t="49029" b="49029"/>
          <a:stretch>
            <a:fillRect/>
          </a:stretch>
        </p:blipFill>
        <p:spPr>
          <a:xfrm>
            <a:off x="399060" y="289473"/>
            <a:ext cx="10972800" cy="213008"/>
          </a:xfrm>
          <a:custGeom>
            <a:avLst>
              <a:gd name="connisteX0" fmla="*/ 0 w 10972800"/>
              <a:gd name="connsiteY0" fmla="*/ 203200 h 2641600"/>
              <a:gd name="connisteX1" fmla="*/ 203200 w 10972800"/>
              <a:gd name="connsiteY1" fmla="*/ 0 h 2641600"/>
              <a:gd name="connisteX2" fmla="*/ 10769600 w 10972800"/>
              <a:gd name="connsiteY2" fmla="*/ 0 h 2641600"/>
              <a:gd name="connisteX3" fmla="*/ 10972800 w 10972800"/>
              <a:gd name="connsiteY3" fmla="*/ 203200 h 2641600"/>
              <a:gd name="connisteX4" fmla="*/ 10972800 w 10972800"/>
              <a:gd name="connsiteY4" fmla="*/ 2438400 h 2641600"/>
              <a:gd name="connisteX5" fmla="*/ 10769600 w 10972800"/>
              <a:gd name="connsiteY5" fmla="*/ 2641600 h 2641600"/>
              <a:gd name="connisteX6" fmla="*/ 203200 w 10972800"/>
              <a:gd name="connsiteY6" fmla="*/ 2641600 h 2641600"/>
              <a:gd name="connisteX7" fmla="*/ 0 w 10972800"/>
              <a:gd name="connsiteY7" fmla="*/ 2438400 h 2641600"/>
              <a:gd name="connisteX8" fmla="*/ 0 w 10972800"/>
              <a:gd name="connsiteY8" fmla="*/ 203200 h 2641600"/>
            </a:avLst>
            <a:gdLst>
              <a:gd name="connisteX0-1" fmla="*/ 0 w 10972800"/>
              <a:gd name="connsiteY0-2" fmla="*/ 203200 h 2641600"/>
              <a:gd name="connisteX1-3" fmla="*/ 203200 w 10972800"/>
              <a:gd name="connsiteY1-4" fmla="*/ 0 h 2641600"/>
              <a:gd name="connisteX2-5" fmla="*/ 10769600 w 10972800"/>
              <a:gd name="connsiteY2-6" fmla="*/ 0 h 2641600"/>
              <a:gd name="connisteX3-7" fmla="*/ 10972800 w 10972800"/>
              <a:gd name="connsiteY3-8" fmla="*/ 203200 h 2641600"/>
              <a:gd name="connisteX4-9" fmla="*/ 10972800 w 10972800"/>
              <a:gd name="connsiteY4-10" fmla="*/ 2438400 h 2641600"/>
              <a:gd name="connisteX5-11" fmla="*/ 10769600 w 10972800"/>
              <a:gd name="connsiteY5-12" fmla="*/ 2641600 h 2641600"/>
              <a:gd name="connisteX6-13" fmla="*/ 203200 w 10972800"/>
              <a:gd name="connsiteY6-14" fmla="*/ 2641600 h 2641600"/>
              <a:gd name="connisteX7-15" fmla="*/ 0 w 10972800"/>
              <a:gd name="connsiteY7-16" fmla="*/ 2438400 h 2641600"/>
              <a:gd name="connisteX8-17" fmla="*/ 0 w 10972800"/>
              <a:gd name="connsiteY8-18" fmla="*/ 20320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0-1" y="connsiteY0-2"/>
              </a:cxn>
              <a:cxn ang="0">
                <a:pos x="connisteX1-3" y="connsiteY1-4"/>
              </a:cxn>
              <a:cxn ang="0">
                <a:pos x="connisteX2-5" y="connsiteY2-6"/>
              </a:cxn>
              <a:cxn ang="0">
                <a:pos x="connisteX3-7" y="connsiteY3-8"/>
              </a:cxn>
              <a:cxn ang="0">
                <a:pos x="connisteX4-9" y="connsiteY4-10"/>
              </a:cxn>
              <a:cxn ang="0">
                <a:pos x="connisteX5-11" y="connsiteY5-12"/>
              </a:cxn>
              <a:cxn ang="0">
                <a:pos x="connisteX6-13" y="connsiteY6-14"/>
              </a:cxn>
              <a:cxn ang="0">
                <a:pos x="connisteX7-15" y="connsiteY7-16"/>
              </a:cxn>
              <a:cxn ang="0">
                <a:pos x="connisteX8-17" y="connsiteY8-18"/>
              </a:cxn>
            </a:cxnLst>
            <a:pathLst>
              <a:path w="10972800" h="2641600">
                <a:moveTo>
                  <a:pt x="0" y="203200"/>
                </a:moveTo>
                <a:cubicBezTo>
                  <a:pt x="0" y="90976"/>
                  <a:pt x="90976" y="0"/>
                  <a:pt x="203200" y="0"/>
                </a:cubicBezTo>
                <a:lnTo>
                  <a:pt x="10769600" y="0"/>
                </a:lnTo>
                <a:cubicBezTo>
                  <a:pt x="10881824" y="0"/>
                  <a:pt x="10972800" y="90976"/>
                  <a:pt x="10972800" y="203200"/>
                </a:cubicBezTo>
                <a:lnTo>
                  <a:pt x="10972800" y="2438400"/>
                </a:lnTo>
                <a:cubicBezTo>
                  <a:pt x="10972800" y="2550624"/>
                  <a:pt x="10881824" y="2641600"/>
                  <a:pt x="10769600" y="2641600"/>
                </a:cubicBezTo>
                <a:lnTo>
                  <a:pt x="203200" y="2641600"/>
                </a:lnTo>
                <a:cubicBezTo>
                  <a:pt x="90976" y="2641600"/>
                  <a:pt x="0" y="2550624"/>
                  <a:pt x="0" y="2438400"/>
                </a:cubicBezTo>
                <a:lnTo>
                  <a:pt x="0" y="203200"/>
                </a:lnTo>
                <a:close/>
              </a:path>
              <a:path w="10972800" h="2641600">
                <a:moveTo>
                  <a:pt x="0" y="203200"/>
                </a:moveTo>
                <a:cubicBezTo>
                  <a:pt x="0" y="90976"/>
                  <a:pt x="90976" y="0"/>
                  <a:pt x="203200" y="0"/>
                </a:cubicBezTo>
                <a:lnTo>
                  <a:pt x="10769600" y="0"/>
                </a:lnTo>
                <a:cubicBezTo>
                  <a:pt x="10881824" y="0"/>
                  <a:pt x="10972800" y="90976"/>
                  <a:pt x="10972800" y="203200"/>
                </a:cubicBezTo>
                <a:lnTo>
                  <a:pt x="10972800" y="2438400"/>
                </a:lnTo>
                <a:cubicBezTo>
                  <a:pt x="10972800" y="2550624"/>
                  <a:pt x="10881824" y="2641600"/>
                  <a:pt x="10769600" y="2641600"/>
                </a:cubicBezTo>
                <a:lnTo>
                  <a:pt x="203200" y="2641600"/>
                </a:lnTo>
                <a:cubicBezTo>
                  <a:pt x="90976" y="2641600"/>
                  <a:pt x="0" y="2550624"/>
                  <a:pt x="0" y="2438400"/>
                </a:cubicBezTo>
                <a:lnTo>
                  <a:pt x="0" y="203200"/>
                </a:lnTo>
                <a:close/>
              </a:path>
            </a:pathLst>
          </a:custGeom>
          <a:solidFill>
            <a:srgbClr val="DDDDDD"/>
          </a:solidFill>
          <a:ln>
            <a:noFill/>
          </a:ln>
        </p:spPr>
      </p:pic>
      <p:sp>
        <p:nvSpPr>
          <p:cNvPr id="3" name="文本占位符 5"/>
          <p:cNvSpPr>
            <a:spLocks noGrp="1"/>
          </p:cNvSpPr>
          <p:nvPr>
            <p:custDataLst>
              <p:tags r:id="rId3"/>
            </p:custDataLst>
          </p:nvPr>
        </p:nvSpPr>
        <p:spPr>
          <a:xfrm>
            <a:off x="399068" y="646031"/>
            <a:ext cx="10972746" cy="942586"/>
          </a:xfrm>
          <a:prstGeom prst="rect">
            <a:avLst/>
          </a:prstGeom>
          <a:noFill/>
        </p:spPr>
        <p:txBody>
          <a:bodyPr vert="horz" lIns="0" tIns="0" rIns="0" bIns="0" rtlCol="0" anchor="t">
            <a:no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ea"/>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ea"/>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ea"/>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ea"/>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ea"/>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spcBef>
                <a:spcPts val="20"/>
              </a:spcBef>
              <a:spcAft>
                <a:spcPts val="20"/>
              </a:spcAft>
            </a:pPr>
            <a:r>
              <a:rPr lang="zh-CN" altLang="en-US"/>
              <a:t>【例</a:t>
            </a:r>
            <a:r>
              <a:rPr lang="en-US" altLang="zh-CN"/>
              <a:t>7-9</a:t>
            </a:r>
            <a:r>
              <a:rPr lang="zh-CN" altLang="en-US"/>
              <a:t>】根据核定，星光公司预算期内现金余额最低限额为</a:t>
            </a:r>
            <a:r>
              <a:rPr lang="en-US" altLang="zh-CN"/>
              <a:t>10 000</a:t>
            </a:r>
            <a:r>
              <a:rPr lang="zh-CN" altLang="en-US"/>
              <a:t>元，最高限额为</a:t>
            </a:r>
            <a:r>
              <a:rPr lang="en-US" altLang="zh-CN"/>
              <a:t>30 000</a:t>
            </a:r>
            <a:r>
              <a:rPr lang="zh-CN" altLang="en-US"/>
              <a:t>元。预计每季支付股利</a:t>
            </a:r>
            <a:r>
              <a:rPr lang="en-US" altLang="zh-CN"/>
              <a:t>1 000</a:t>
            </a:r>
            <a:r>
              <a:rPr lang="zh-CN" altLang="en-US"/>
              <a:t>元。所得税支出根据预计的销售及利润分析估算得出，进行融资借款时必须为</a:t>
            </a:r>
            <a:r>
              <a:rPr lang="en-US" altLang="zh-CN"/>
              <a:t>1 000</a:t>
            </a:r>
            <a:r>
              <a:rPr lang="zh-CN" altLang="en-US"/>
              <a:t>元的整数倍，借款年利率为</a:t>
            </a:r>
            <a:r>
              <a:rPr lang="en-US" altLang="zh-CN"/>
              <a:t>10%</a:t>
            </a:r>
            <a:r>
              <a:rPr lang="zh-CN" altLang="en-US"/>
              <a:t>，预算期初现金为</a:t>
            </a:r>
            <a:r>
              <a:rPr lang="en-US" altLang="zh-CN"/>
              <a:t>15 000</a:t>
            </a:r>
            <a:r>
              <a:rPr lang="zh-CN" altLang="en-US"/>
              <a:t>元。借款、筹资在期初，还款、利息支付在期末。现金预算如表</a:t>
            </a:r>
            <a:r>
              <a:rPr lang="en-US" altLang="zh-CN"/>
              <a:t>7-12</a:t>
            </a:r>
            <a:r>
              <a:rPr lang="zh-CN" altLang="en-US"/>
              <a:t>所示。</a:t>
            </a:r>
            <a:endParaRPr lang="zh-CN" altLang="en-US"/>
          </a:p>
        </p:txBody>
      </p:sp>
      <p:pic>
        <p:nvPicPr>
          <p:cNvPr id="9" name="图片 8" descr="post_object_image_2206309468"/>
          <p:cNvPicPr>
            <a:picLocks noChangeAspect="1"/>
          </p:cNvPicPr>
          <p:nvPr/>
        </p:nvPicPr>
        <p:blipFill>
          <a:blip r:embed="rId4"/>
          <a:stretch>
            <a:fillRect/>
          </a:stretch>
        </p:blipFill>
        <p:spPr>
          <a:xfrm>
            <a:off x="3281343" y="1588616"/>
            <a:ext cx="5629275" cy="4800600"/>
          </a:xfrm>
          <a:prstGeom prst="rect">
            <a:avLst/>
          </a:prstGeom>
        </p:spPr>
      </p:pic>
    </p:spTree>
    <p:custDataLst>
      <p:tags r:id="rId5"/>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 name="内容占位符 2" descr="453db45e-83d3-11f0-b967-4255ff607ee8"/>
          <p:cNvPicPr>
            <a:picLocks noChangeAspect="1"/>
          </p:cNvPicPr>
          <p:nvPr>
            <p:custDataLst>
              <p:tags r:id="rId1"/>
            </p:custDataLst>
          </p:nvPr>
        </p:nvPicPr>
        <p:blipFill>
          <a:blip r:embed="rId2"/>
          <a:srcRect t="49029" b="49029"/>
          <a:stretch>
            <a:fillRect/>
          </a:stretch>
        </p:blipFill>
        <p:spPr>
          <a:xfrm>
            <a:off x="399060" y="289473"/>
            <a:ext cx="10972800" cy="213008"/>
          </a:xfrm>
          <a:custGeom>
            <a:avLst>
              <a:gd name="connisteX0" fmla="*/ 0 w 10972800"/>
              <a:gd name="connsiteY0" fmla="*/ 203200 h 2641600"/>
              <a:gd name="connisteX1" fmla="*/ 203200 w 10972800"/>
              <a:gd name="connsiteY1" fmla="*/ 0 h 2641600"/>
              <a:gd name="connisteX2" fmla="*/ 10769600 w 10972800"/>
              <a:gd name="connsiteY2" fmla="*/ 0 h 2641600"/>
              <a:gd name="connisteX3" fmla="*/ 10972800 w 10972800"/>
              <a:gd name="connsiteY3" fmla="*/ 203200 h 2641600"/>
              <a:gd name="connisteX4" fmla="*/ 10972800 w 10972800"/>
              <a:gd name="connsiteY4" fmla="*/ 2438400 h 2641600"/>
              <a:gd name="connisteX5" fmla="*/ 10769600 w 10972800"/>
              <a:gd name="connsiteY5" fmla="*/ 2641600 h 2641600"/>
              <a:gd name="connisteX6" fmla="*/ 203200 w 10972800"/>
              <a:gd name="connsiteY6" fmla="*/ 2641600 h 2641600"/>
              <a:gd name="connisteX7" fmla="*/ 0 w 10972800"/>
              <a:gd name="connsiteY7" fmla="*/ 2438400 h 2641600"/>
              <a:gd name="connisteX8" fmla="*/ 0 w 10972800"/>
              <a:gd name="connsiteY8" fmla="*/ 203200 h 2641600"/>
            </a:avLst>
            <a:gdLst>
              <a:gd name="connisteX0-1" fmla="*/ 0 w 10972800"/>
              <a:gd name="connsiteY0-2" fmla="*/ 203200 h 2641600"/>
              <a:gd name="connisteX1-3" fmla="*/ 203200 w 10972800"/>
              <a:gd name="connsiteY1-4" fmla="*/ 0 h 2641600"/>
              <a:gd name="connisteX2-5" fmla="*/ 10769600 w 10972800"/>
              <a:gd name="connsiteY2-6" fmla="*/ 0 h 2641600"/>
              <a:gd name="connisteX3-7" fmla="*/ 10972800 w 10972800"/>
              <a:gd name="connsiteY3-8" fmla="*/ 203200 h 2641600"/>
              <a:gd name="connisteX4-9" fmla="*/ 10972800 w 10972800"/>
              <a:gd name="connsiteY4-10" fmla="*/ 2438400 h 2641600"/>
              <a:gd name="connisteX5-11" fmla="*/ 10769600 w 10972800"/>
              <a:gd name="connsiteY5-12" fmla="*/ 2641600 h 2641600"/>
              <a:gd name="connisteX6-13" fmla="*/ 203200 w 10972800"/>
              <a:gd name="connsiteY6-14" fmla="*/ 2641600 h 2641600"/>
              <a:gd name="connisteX7-15" fmla="*/ 0 w 10972800"/>
              <a:gd name="connsiteY7-16" fmla="*/ 2438400 h 2641600"/>
              <a:gd name="connisteX8-17" fmla="*/ 0 w 10972800"/>
              <a:gd name="connsiteY8-18" fmla="*/ 20320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0-1" y="connsiteY0-2"/>
              </a:cxn>
              <a:cxn ang="0">
                <a:pos x="connisteX1-3" y="connsiteY1-4"/>
              </a:cxn>
              <a:cxn ang="0">
                <a:pos x="connisteX2-5" y="connsiteY2-6"/>
              </a:cxn>
              <a:cxn ang="0">
                <a:pos x="connisteX3-7" y="connsiteY3-8"/>
              </a:cxn>
              <a:cxn ang="0">
                <a:pos x="connisteX4-9" y="connsiteY4-10"/>
              </a:cxn>
              <a:cxn ang="0">
                <a:pos x="connisteX5-11" y="connsiteY5-12"/>
              </a:cxn>
              <a:cxn ang="0">
                <a:pos x="connisteX6-13" y="connsiteY6-14"/>
              </a:cxn>
              <a:cxn ang="0">
                <a:pos x="connisteX7-15" y="connsiteY7-16"/>
              </a:cxn>
              <a:cxn ang="0">
                <a:pos x="connisteX8-17" y="connsiteY8-18"/>
              </a:cxn>
            </a:cxnLst>
            <a:pathLst>
              <a:path w="10972800" h="2641600">
                <a:moveTo>
                  <a:pt x="0" y="203200"/>
                </a:moveTo>
                <a:cubicBezTo>
                  <a:pt x="0" y="90976"/>
                  <a:pt x="90976" y="0"/>
                  <a:pt x="203200" y="0"/>
                </a:cubicBezTo>
                <a:lnTo>
                  <a:pt x="10769600" y="0"/>
                </a:lnTo>
                <a:cubicBezTo>
                  <a:pt x="10881824" y="0"/>
                  <a:pt x="10972800" y="90976"/>
                  <a:pt x="10972800" y="203200"/>
                </a:cubicBezTo>
                <a:lnTo>
                  <a:pt x="10972800" y="2438400"/>
                </a:lnTo>
                <a:cubicBezTo>
                  <a:pt x="10972800" y="2550624"/>
                  <a:pt x="10881824" y="2641600"/>
                  <a:pt x="10769600" y="2641600"/>
                </a:cubicBezTo>
                <a:lnTo>
                  <a:pt x="203200" y="2641600"/>
                </a:lnTo>
                <a:cubicBezTo>
                  <a:pt x="90976" y="2641600"/>
                  <a:pt x="0" y="2550624"/>
                  <a:pt x="0" y="2438400"/>
                </a:cubicBezTo>
                <a:lnTo>
                  <a:pt x="0" y="203200"/>
                </a:lnTo>
                <a:close/>
              </a:path>
              <a:path w="10972800" h="2641600">
                <a:moveTo>
                  <a:pt x="0" y="203200"/>
                </a:moveTo>
                <a:cubicBezTo>
                  <a:pt x="0" y="90976"/>
                  <a:pt x="90976" y="0"/>
                  <a:pt x="203200" y="0"/>
                </a:cubicBezTo>
                <a:lnTo>
                  <a:pt x="10769600" y="0"/>
                </a:lnTo>
                <a:cubicBezTo>
                  <a:pt x="10881824" y="0"/>
                  <a:pt x="10972800" y="90976"/>
                  <a:pt x="10972800" y="203200"/>
                </a:cubicBezTo>
                <a:lnTo>
                  <a:pt x="10972800" y="2438400"/>
                </a:lnTo>
                <a:cubicBezTo>
                  <a:pt x="10972800" y="2550624"/>
                  <a:pt x="10881824" y="2641600"/>
                  <a:pt x="10769600" y="2641600"/>
                </a:cubicBezTo>
                <a:lnTo>
                  <a:pt x="203200" y="2641600"/>
                </a:lnTo>
                <a:cubicBezTo>
                  <a:pt x="90976" y="2641600"/>
                  <a:pt x="0" y="2550624"/>
                  <a:pt x="0" y="2438400"/>
                </a:cubicBezTo>
                <a:lnTo>
                  <a:pt x="0" y="203200"/>
                </a:lnTo>
                <a:close/>
              </a:path>
            </a:pathLst>
          </a:custGeom>
          <a:solidFill>
            <a:srgbClr val="DDDDDD"/>
          </a:solidFill>
          <a:ln>
            <a:noFill/>
          </a:ln>
        </p:spPr>
      </p:pic>
      <p:sp>
        <p:nvSpPr>
          <p:cNvPr id="3" name="文本占位符 5"/>
          <p:cNvSpPr>
            <a:spLocks noGrp="1"/>
          </p:cNvSpPr>
          <p:nvPr>
            <p:custDataLst>
              <p:tags r:id="rId3"/>
            </p:custDataLst>
          </p:nvPr>
        </p:nvSpPr>
        <p:spPr>
          <a:xfrm>
            <a:off x="399068" y="646031"/>
            <a:ext cx="10972747" cy="674626"/>
          </a:xfrm>
          <a:prstGeom prst="rect">
            <a:avLst/>
          </a:prstGeom>
          <a:noFill/>
        </p:spPr>
        <p:txBody>
          <a:bodyPr vert="horz" lIns="0" tIns="0" rIns="0" bIns="0" rtlCol="0" anchor="t">
            <a:no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ea"/>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ea"/>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ea"/>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ea"/>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ea"/>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spcBef>
                <a:spcPts val="20"/>
              </a:spcBef>
              <a:spcAft>
                <a:spcPts val="20"/>
              </a:spcAft>
            </a:pPr>
            <a:r>
              <a:rPr lang="zh-CN" altLang="en-US">
                <a:solidFill>
                  <a:schemeClr val="tx1"/>
                </a:solidFill>
              </a:rPr>
              <a:t>（九）</a:t>
            </a:r>
            <a:r>
              <a:rPr lang="zh-CN" altLang="en-US"/>
              <a:t>预计利润表的编制</a:t>
            </a:r>
            <a:endParaRPr lang="zh-CN" altLang="en-US"/>
          </a:p>
          <a:p>
            <a:pPr>
              <a:lnSpc>
                <a:spcPct val="120000"/>
              </a:lnSpc>
              <a:spcBef>
                <a:spcPts val="20"/>
              </a:spcBef>
              <a:spcAft>
                <a:spcPts val="20"/>
              </a:spcAft>
            </a:pPr>
            <a:r>
              <a:rPr lang="zh-CN" altLang="en-US"/>
              <a:t>【例</a:t>
            </a:r>
            <a:r>
              <a:rPr lang="en-US" altLang="zh-CN"/>
              <a:t>7-10</a:t>
            </a:r>
            <a:r>
              <a:rPr lang="zh-CN" altLang="en-US"/>
              <a:t>】依前例，企业根据以上预算资料，编制年度分季的预计利润表，如表</a:t>
            </a:r>
            <a:r>
              <a:rPr lang="en-US" altLang="zh-CN"/>
              <a:t>7-13</a:t>
            </a:r>
            <a:r>
              <a:rPr lang="zh-CN" altLang="en-US"/>
              <a:t>所示。</a:t>
            </a:r>
            <a:endParaRPr lang="zh-CN" altLang="en-US"/>
          </a:p>
        </p:txBody>
      </p:sp>
      <p:pic>
        <p:nvPicPr>
          <p:cNvPr id="4" name="图片 3" descr="post_object_image_678578603"/>
          <p:cNvPicPr>
            <a:picLocks noChangeAspect="1"/>
          </p:cNvPicPr>
          <p:nvPr/>
        </p:nvPicPr>
        <p:blipFill>
          <a:blip r:embed="rId4"/>
          <a:stretch>
            <a:fillRect/>
          </a:stretch>
        </p:blipFill>
        <p:spPr>
          <a:xfrm>
            <a:off x="2419331" y="1382789"/>
            <a:ext cx="7353300" cy="4800600"/>
          </a:xfrm>
          <a:prstGeom prst="rect">
            <a:avLst/>
          </a:prstGeom>
        </p:spPr>
      </p:pic>
    </p:spTree>
    <p:custDataLst>
      <p:tags r:id="rId5"/>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 name="内容占位符 2" descr="453db45e-83d3-11f0-b967-4255ff607ee8"/>
          <p:cNvPicPr>
            <a:picLocks noChangeAspect="1"/>
          </p:cNvPicPr>
          <p:nvPr>
            <p:custDataLst>
              <p:tags r:id="rId1"/>
            </p:custDataLst>
          </p:nvPr>
        </p:nvPicPr>
        <p:blipFill>
          <a:blip r:embed="rId2"/>
          <a:srcRect t="49029" b="49029"/>
          <a:stretch>
            <a:fillRect/>
          </a:stretch>
        </p:blipFill>
        <p:spPr>
          <a:xfrm>
            <a:off x="399060" y="289473"/>
            <a:ext cx="10972800" cy="213008"/>
          </a:xfrm>
          <a:custGeom>
            <a:avLst>
              <a:gd name="connisteX0" fmla="*/ 0 w 10972800"/>
              <a:gd name="connsiteY0" fmla="*/ 203200 h 2641600"/>
              <a:gd name="connisteX1" fmla="*/ 203200 w 10972800"/>
              <a:gd name="connsiteY1" fmla="*/ 0 h 2641600"/>
              <a:gd name="connisteX2" fmla="*/ 10769600 w 10972800"/>
              <a:gd name="connsiteY2" fmla="*/ 0 h 2641600"/>
              <a:gd name="connisteX3" fmla="*/ 10972800 w 10972800"/>
              <a:gd name="connsiteY3" fmla="*/ 203200 h 2641600"/>
              <a:gd name="connisteX4" fmla="*/ 10972800 w 10972800"/>
              <a:gd name="connsiteY4" fmla="*/ 2438400 h 2641600"/>
              <a:gd name="connisteX5" fmla="*/ 10769600 w 10972800"/>
              <a:gd name="connsiteY5" fmla="*/ 2641600 h 2641600"/>
              <a:gd name="connisteX6" fmla="*/ 203200 w 10972800"/>
              <a:gd name="connsiteY6" fmla="*/ 2641600 h 2641600"/>
              <a:gd name="connisteX7" fmla="*/ 0 w 10972800"/>
              <a:gd name="connsiteY7" fmla="*/ 2438400 h 2641600"/>
              <a:gd name="connisteX8" fmla="*/ 0 w 10972800"/>
              <a:gd name="connsiteY8" fmla="*/ 203200 h 2641600"/>
            </a:avLst>
            <a:gdLst>
              <a:gd name="connisteX0-1" fmla="*/ 0 w 10972800"/>
              <a:gd name="connsiteY0-2" fmla="*/ 203200 h 2641600"/>
              <a:gd name="connisteX1-3" fmla="*/ 203200 w 10972800"/>
              <a:gd name="connsiteY1-4" fmla="*/ 0 h 2641600"/>
              <a:gd name="connisteX2-5" fmla="*/ 10769600 w 10972800"/>
              <a:gd name="connsiteY2-6" fmla="*/ 0 h 2641600"/>
              <a:gd name="connisteX3-7" fmla="*/ 10972800 w 10972800"/>
              <a:gd name="connsiteY3-8" fmla="*/ 203200 h 2641600"/>
              <a:gd name="connisteX4-9" fmla="*/ 10972800 w 10972800"/>
              <a:gd name="connsiteY4-10" fmla="*/ 2438400 h 2641600"/>
              <a:gd name="connisteX5-11" fmla="*/ 10769600 w 10972800"/>
              <a:gd name="connsiteY5-12" fmla="*/ 2641600 h 2641600"/>
              <a:gd name="connisteX6-13" fmla="*/ 203200 w 10972800"/>
              <a:gd name="connsiteY6-14" fmla="*/ 2641600 h 2641600"/>
              <a:gd name="connisteX7-15" fmla="*/ 0 w 10972800"/>
              <a:gd name="connsiteY7-16" fmla="*/ 2438400 h 2641600"/>
              <a:gd name="connisteX8-17" fmla="*/ 0 w 10972800"/>
              <a:gd name="connsiteY8-18" fmla="*/ 20320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0-1" y="connsiteY0-2"/>
              </a:cxn>
              <a:cxn ang="0">
                <a:pos x="connisteX1-3" y="connsiteY1-4"/>
              </a:cxn>
              <a:cxn ang="0">
                <a:pos x="connisteX2-5" y="connsiteY2-6"/>
              </a:cxn>
              <a:cxn ang="0">
                <a:pos x="connisteX3-7" y="connsiteY3-8"/>
              </a:cxn>
              <a:cxn ang="0">
                <a:pos x="connisteX4-9" y="connsiteY4-10"/>
              </a:cxn>
              <a:cxn ang="0">
                <a:pos x="connisteX5-11" y="connsiteY5-12"/>
              </a:cxn>
              <a:cxn ang="0">
                <a:pos x="connisteX6-13" y="connsiteY6-14"/>
              </a:cxn>
              <a:cxn ang="0">
                <a:pos x="connisteX7-15" y="connsiteY7-16"/>
              </a:cxn>
              <a:cxn ang="0">
                <a:pos x="connisteX8-17" y="connsiteY8-18"/>
              </a:cxn>
            </a:cxnLst>
            <a:pathLst>
              <a:path w="10972800" h="2641600">
                <a:moveTo>
                  <a:pt x="0" y="203200"/>
                </a:moveTo>
                <a:cubicBezTo>
                  <a:pt x="0" y="90976"/>
                  <a:pt x="90976" y="0"/>
                  <a:pt x="203200" y="0"/>
                </a:cubicBezTo>
                <a:lnTo>
                  <a:pt x="10769600" y="0"/>
                </a:lnTo>
                <a:cubicBezTo>
                  <a:pt x="10881824" y="0"/>
                  <a:pt x="10972800" y="90976"/>
                  <a:pt x="10972800" y="203200"/>
                </a:cubicBezTo>
                <a:lnTo>
                  <a:pt x="10972800" y="2438400"/>
                </a:lnTo>
                <a:cubicBezTo>
                  <a:pt x="10972800" y="2550624"/>
                  <a:pt x="10881824" y="2641600"/>
                  <a:pt x="10769600" y="2641600"/>
                </a:cubicBezTo>
                <a:lnTo>
                  <a:pt x="203200" y="2641600"/>
                </a:lnTo>
                <a:cubicBezTo>
                  <a:pt x="90976" y="2641600"/>
                  <a:pt x="0" y="2550624"/>
                  <a:pt x="0" y="2438400"/>
                </a:cubicBezTo>
                <a:lnTo>
                  <a:pt x="0" y="203200"/>
                </a:lnTo>
                <a:close/>
              </a:path>
              <a:path w="10972800" h="2641600">
                <a:moveTo>
                  <a:pt x="0" y="203200"/>
                </a:moveTo>
                <a:cubicBezTo>
                  <a:pt x="0" y="90976"/>
                  <a:pt x="90976" y="0"/>
                  <a:pt x="203200" y="0"/>
                </a:cubicBezTo>
                <a:lnTo>
                  <a:pt x="10769600" y="0"/>
                </a:lnTo>
                <a:cubicBezTo>
                  <a:pt x="10881824" y="0"/>
                  <a:pt x="10972800" y="90976"/>
                  <a:pt x="10972800" y="203200"/>
                </a:cubicBezTo>
                <a:lnTo>
                  <a:pt x="10972800" y="2438400"/>
                </a:lnTo>
                <a:cubicBezTo>
                  <a:pt x="10972800" y="2550624"/>
                  <a:pt x="10881824" y="2641600"/>
                  <a:pt x="10769600" y="2641600"/>
                </a:cubicBezTo>
                <a:lnTo>
                  <a:pt x="203200" y="2641600"/>
                </a:lnTo>
                <a:cubicBezTo>
                  <a:pt x="90976" y="2641600"/>
                  <a:pt x="0" y="2550624"/>
                  <a:pt x="0" y="2438400"/>
                </a:cubicBezTo>
                <a:lnTo>
                  <a:pt x="0" y="203200"/>
                </a:lnTo>
                <a:close/>
              </a:path>
            </a:pathLst>
          </a:custGeom>
          <a:solidFill>
            <a:srgbClr val="DDDDDD"/>
          </a:solidFill>
          <a:ln>
            <a:noFill/>
          </a:ln>
        </p:spPr>
      </p:pic>
      <p:sp>
        <p:nvSpPr>
          <p:cNvPr id="3" name="文本占位符 5"/>
          <p:cNvSpPr>
            <a:spLocks noGrp="1"/>
          </p:cNvSpPr>
          <p:nvPr>
            <p:custDataLst>
              <p:tags r:id="rId3"/>
            </p:custDataLst>
          </p:nvPr>
        </p:nvSpPr>
        <p:spPr>
          <a:xfrm>
            <a:off x="399068" y="646031"/>
            <a:ext cx="10972747" cy="1200975"/>
          </a:xfrm>
          <a:prstGeom prst="rect">
            <a:avLst/>
          </a:prstGeom>
          <a:noFill/>
        </p:spPr>
        <p:txBody>
          <a:bodyPr vert="horz" lIns="0" tIns="0" rIns="0" bIns="0" rtlCol="0" anchor="t">
            <a:no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ea"/>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ea"/>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ea"/>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ea"/>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ea"/>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spcBef>
                <a:spcPts val="20"/>
              </a:spcBef>
              <a:spcAft>
                <a:spcPts val="20"/>
              </a:spcAft>
            </a:pPr>
            <a:r>
              <a:rPr lang="zh-CN" altLang="en-US">
                <a:solidFill>
                  <a:schemeClr val="tx1"/>
                </a:solidFill>
              </a:rPr>
              <a:t>（</a:t>
            </a:r>
            <a:r>
              <a:rPr lang="zh-CN" altLang="en-US">
                <a:solidFill>
                  <a:schemeClr val="tx1"/>
                </a:solidFill>
                <a:cs typeface="Arial" panose="020B0604020202020204" pitchFamily="34" charset="0"/>
              </a:rPr>
              <a:t>十</a:t>
            </a:r>
            <a:r>
              <a:rPr lang="zh-CN" altLang="en-US">
                <a:solidFill>
                  <a:schemeClr val="tx1"/>
                </a:solidFill>
              </a:rPr>
              <a:t>）</a:t>
            </a:r>
            <a:r>
              <a:rPr lang="zh-CN" altLang="en-US"/>
              <a:t>预计资产负债表的编制</a:t>
            </a:r>
            <a:endParaRPr lang="zh-CN" altLang="en-US"/>
          </a:p>
          <a:p>
            <a:pPr>
              <a:lnSpc>
                <a:spcPct val="120000"/>
              </a:lnSpc>
              <a:spcBef>
                <a:spcPts val="20"/>
              </a:spcBef>
              <a:spcAft>
                <a:spcPts val="20"/>
              </a:spcAft>
            </a:pPr>
            <a:r>
              <a:rPr lang="zh-CN" altLang="en-US"/>
              <a:t>【例</a:t>
            </a:r>
            <a:r>
              <a:rPr lang="en-US" altLang="zh-CN"/>
              <a:t>7-11</a:t>
            </a:r>
            <a:r>
              <a:rPr lang="zh-CN" altLang="en-US"/>
              <a:t>】依前例，</a:t>
            </a:r>
            <a:r>
              <a:rPr lang="en-US" altLang="zh-CN"/>
              <a:t>2023</a:t>
            </a:r>
            <a:r>
              <a:rPr lang="zh-CN" altLang="en-US"/>
              <a:t>年年末相关账户余额情况如下：</a:t>
            </a:r>
            <a:endParaRPr lang="zh-CN" altLang="en-US"/>
          </a:p>
          <a:p>
            <a:pPr>
              <a:lnSpc>
                <a:spcPct val="120000"/>
              </a:lnSpc>
              <a:spcBef>
                <a:spcPts val="20"/>
              </a:spcBef>
              <a:spcAft>
                <a:spcPts val="20"/>
              </a:spcAft>
            </a:pPr>
            <a:r>
              <a:rPr lang="zh-CN" altLang="en-US"/>
              <a:t>银行存款为</a:t>
            </a:r>
            <a:r>
              <a:rPr lang="en-US" altLang="zh-CN"/>
              <a:t>30 000</a:t>
            </a:r>
            <a:r>
              <a:rPr lang="zh-CN" altLang="en-US"/>
              <a:t>元，房屋及设备为</a:t>
            </a:r>
            <a:r>
              <a:rPr lang="en-US" altLang="zh-CN"/>
              <a:t>250 000</a:t>
            </a:r>
            <a:r>
              <a:rPr lang="zh-CN" altLang="en-US"/>
              <a:t>元，累计折旧为</a:t>
            </a:r>
            <a:r>
              <a:rPr lang="en-US" altLang="zh-CN"/>
              <a:t>80 800</a:t>
            </a:r>
            <a:r>
              <a:rPr lang="zh-CN" altLang="en-US"/>
              <a:t>元，普通股股本为</a:t>
            </a:r>
            <a:r>
              <a:rPr lang="en-US" altLang="zh-CN"/>
              <a:t>250000</a:t>
            </a:r>
            <a:r>
              <a:rPr lang="zh-CN" altLang="en-US"/>
              <a:t>元，未分配利润为</a:t>
            </a:r>
            <a:r>
              <a:rPr lang="en-US" altLang="zh-CN"/>
              <a:t>27 736</a:t>
            </a:r>
            <a:r>
              <a:rPr lang="zh-CN" altLang="en-US"/>
              <a:t>元。</a:t>
            </a:r>
            <a:endParaRPr lang="zh-CN" altLang="en-US"/>
          </a:p>
        </p:txBody>
      </p:sp>
      <p:pic>
        <p:nvPicPr>
          <p:cNvPr id="5" name="图片 4" descr="post_object_image_3757409100"/>
          <p:cNvPicPr>
            <a:picLocks noChangeAspect="1"/>
          </p:cNvPicPr>
          <p:nvPr/>
        </p:nvPicPr>
        <p:blipFill>
          <a:blip r:embed="rId4"/>
          <a:stretch>
            <a:fillRect/>
          </a:stretch>
        </p:blipFill>
        <p:spPr>
          <a:xfrm>
            <a:off x="2971781" y="1990556"/>
            <a:ext cx="6248400" cy="285750"/>
          </a:xfrm>
          <a:prstGeom prst="rect">
            <a:avLst/>
          </a:prstGeom>
        </p:spPr>
      </p:pic>
      <p:pic>
        <p:nvPicPr>
          <p:cNvPr id="6" name="图片 5" descr="post_object_image_3920935293"/>
          <p:cNvPicPr>
            <a:picLocks noChangeAspect="1"/>
          </p:cNvPicPr>
          <p:nvPr/>
        </p:nvPicPr>
        <p:blipFill>
          <a:blip r:embed="rId5"/>
          <a:stretch>
            <a:fillRect/>
          </a:stretch>
        </p:blipFill>
        <p:spPr>
          <a:xfrm>
            <a:off x="3135910" y="2363678"/>
            <a:ext cx="5920142" cy="4144099"/>
          </a:xfrm>
          <a:prstGeom prst="rect">
            <a:avLst/>
          </a:prstGeom>
        </p:spPr>
      </p:pic>
    </p:spTree>
    <p:custDataLst>
      <p:tags r:id="rId6"/>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idx="16385"/>
            <p:custDataLst>
              <p:tags r:id="rId1"/>
            </p:custDataLst>
          </p:nvPr>
        </p:nvSpPr>
        <p:spPr/>
        <p:txBody>
          <a:bodyPr/>
          <a:p>
            <a:r>
              <a:rPr lang="zh-CN" altLang="en-US"/>
              <a:t>任务三 预算编制的其他方法</a:t>
            </a:r>
            <a:endParaRPr lang="zh-CN" altLang="en-US"/>
          </a:p>
        </p:txBody>
      </p:sp>
      <p:sp>
        <p:nvSpPr>
          <p:cNvPr id="3" name="文本占位符 6"/>
          <p:cNvSpPr>
            <a:spLocks noGrp="1"/>
          </p:cNvSpPr>
          <p:nvPr>
            <p:ph type="body" idx="16386"/>
            <p:custDataLst>
              <p:tags r:id="rId2"/>
            </p:custDataLst>
          </p:nvPr>
        </p:nvSpPr>
        <p:spPr/>
        <p:txBody>
          <a:bodyPr/>
          <a:p>
            <a:r>
              <a:rPr lang="zh-CN" altLang="en-US"/>
              <a:t>03</a:t>
            </a:r>
            <a:endParaRPr lang="zh-CN" altLang="en-US"/>
          </a:p>
        </p:txBody>
      </p:sp>
    </p:spTree>
    <p:custDataLst>
      <p:tags r:id="rId3"/>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装饰  2"/>
          <p:cNvSpPr>
            <a:spLocks noGrp="1"/>
          </p:cNvSpPr>
          <p:nvPr>
            <p:ph type="body" idx="16389"/>
            <p:custDataLst>
              <p:tags r:id="rId1"/>
            </p:custDataLst>
          </p:nvPr>
        </p:nvSpPr>
        <p:spPr>
          <a:xfrm>
            <a:off x="399040" y="675736"/>
            <a:ext cx="50845" cy="1601632"/>
          </a:xfrm>
        </p:spPr>
        <p:txBody>
          <a:bodyPr/>
          <a:p>
            <a:r>
              <a:rPr lang="zh-CN" altLang="en-US"/>
              <a:t> </a:t>
            </a:r>
            <a:endParaRPr lang="zh-CN" altLang="en-US"/>
          </a:p>
        </p:txBody>
      </p:sp>
      <p:sp>
        <p:nvSpPr>
          <p:cNvPr id="5" name="文本占位符 4"/>
          <p:cNvSpPr>
            <a:spLocks noGrp="1"/>
          </p:cNvSpPr>
          <p:nvPr>
            <p:ph type="body" idx="16386"/>
            <p:custDataLst>
              <p:tags r:id="rId2"/>
            </p:custDataLst>
          </p:nvPr>
        </p:nvSpPr>
        <p:spPr>
          <a:xfrm>
            <a:off x="551422" y="675772"/>
            <a:ext cx="10820488" cy="431475"/>
          </a:xfrm>
        </p:spPr>
        <p:txBody>
          <a:bodyPr/>
          <a:p>
            <a:r>
              <a:rPr lang="zh-CN" altLang="en-US"/>
              <a:t>一、弹性预算</a:t>
            </a:r>
            <a:endParaRPr lang="zh-CN" altLang="en-US"/>
          </a:p>
        </p:txBody>
      </p:sp>
      <p:sp>
        <p:nvSpPr>
          <p:cNvPr id="6" name="文本占位符 5"/>
          <p:cNvSpPr>
            <a:spLocks noGrp="1"/>
          </p:cNvSpPr>
          <p:nvPr>
            <p:ph type="body" idx="16387"/>
            <p:custDataLst>
              <p:tags r:id="rId3"/>
            </p:custDataLst>
          </p:nvPr>
        </p:nvSpPr>
        <p:spPr>
          <a:xfrm>
            <a:off x="551422" y="1107212"/>
            <a:ext cx="10820488" cy="1265828"/>
          </a:xfrm>
        </p:spPr>
        <p:txBody>
          <a:bodyPr>
            <a:normAutofit lnSpcReduction="20000"/>
          </a:bodyPr>
          <a:p>
            <a:pPr>
              <a:lnSpc>
                <a:spcPct val="140000"/>
              </a:lnSpc>
              <a:spcBef>
                <a:spcPts val="20"/>
              </a:spcBef>
              <a:spcAft>
                <a:spcPts val="20"/>
              </a:spcAft>
            </a:pPr>
            <a:r>
              <a:rPr lang="zh-CN" altLang="en-US">
                <a:solidFill>
                  <a:schemeClr val="tx1"/>
                </a:solidFill>
              </a:rPr>
              <a:t>（一）相关概念</a:t>
            </a:r>
            <a:endParaRPr lang="zh-CN" altLang="en-US">
              <a:solidFill>
                <a:schemeClr val="tx1"/>
              </a:solidFill>
            </a:endParaRPr>
          </a:p>
          <a:p>
            <a:pPr>
              <a:lnSpc>
                <a:spcPct val="140000"/>
              </a:lnSpc>
              <a:spcBef>
                <a:spcPts val="20"/>
              </a:spcBef>
              <a:spcAft>
                <a:spcPts val="20"/>
              </a:spcAft>
            </a:pPr>
            <a:r>
              <a:rPr lang="zh-CN" altLang="en-US" b="1">
                <a:solidFill>
                  <a:schemeClr val="tx1"/>
                </a:solidFill>
              </a:rPr>
              <a:t>固定预算</a:t>
            </a:r>
            <a:r>
              <a:rPr lang="zh-CN" altLang="en-US">
                <a:solidFill>
                  <a:schemeClr val="tx1"/>
                </a:solidFill>
              </a:rPr>
              <a:t>，是指以预算期内正常的可能实现的某一业务量水平为固定基础，不考虑可能发生的变动的预算编制方法。</a:t>
            </a:r>
            <a:endParaRPr lang="zh-CN" altLang="en-US">
              <a:solidFill>
                <a:schemeClr val="tx1"/>
              </a:solidFill>
            </a:endParaRPr>
          </a:p>
          <a:p>
            <a:pPr>
              <a:lnSpc>
                <a:spcPct val="140000"/>
              </a:lnSpc>
              <a:spcBef>
                <a:spcPts val="20"/>
              </a:spcBef>
              <a:spcAft>
                <a:spcPts val="20"/>
              </a:spcAft>
            </a:pPr>
            <a:r>
              <a:rPr lang="zh-CN" altLang="en-US" b="1">
                <a:solidFill>
                  <a:schemeClr val="tx1"/>
                </a:solidFill>
              </a:rPr>
              <a:t>弹性预算</a:t>
            </a:r>
            <a:r>
              <a:rPr lang="zh-CN" altLang="en-US">
                <a:solidFill>
                  <a:schemeClr val="tx1"/>
                </a:solidFill>
              </a:rPr>
              <a:t>，是相对于固定预算的一种编制方法，又称变动预算或滑动预算，是指企业在分析业务量与预算项目之间数量依存关系的基础上，分别确定不同业务量及其相应预算项目所消耗资源的预算编制方法。</a:t>
            </a:r>
            <a:endParaRPr lang="zh-CN" altLang="en-US"/>
          </a:p>
        </p:txBody>
      </p:sp>
      <p:pic>
        <p:nvPicPr>
          <p:cNvPr id="8" name="内容占位符 2" descr="453db45e-83d3-11f0-b967-4255ff607ee8"/>
          <p:cNvPicPr>
            <a:picLocks noChangeAspect="1"/>
          </p:cNvPicPr>
          <p:nvPr>
            <p:custDataLst>
              <p:tags r:id="rId4"/>
            </p:custDataLst>
          </p:nvPr>
        </p:nvPicPr>
        <p:blipFill>
          <a:blip r:embed="rId5"/>
          <a:srcRect t="49029" b="49029"/>
          <a:stretch>
            <a:fillRect/>
          </a:stretch>
        </p:blipFill>
        <p:spPr>
          <a:xfrm>
            <a:off x="399060" y="289473"/>
            <a:ext cx="10972800" cy="213008"/>
          </a:xfrm>
          <a:custGeom>
            <a:avLst>
              <a:gd name="connisteX0" fmla="*/ 0 w 10972800"/>
              <a:gd name="connsiteY0" fmla="*/ 203200 h 2641600"/>
              <a:gd name="connisteX1" fmla="*/ 203200 w 10972800"/>
              <a:gd name="connsiteY1" fmla="*/ 0 h 2641600"/>
              <a:gd name="connisteX2" fmla="*/ 10769600 w 10972800"/>
              <a:gd name="connsiteY2" fmla="*/ 0 h 2641600"/>
              <a:gd name="connisteX3" fmla="*/ 10972800 w 10972800"/>
              <a:gd name="connsiteY3" fmla="*/ 203200 h 2641600"/>
              <a:gd name="connisteX4" fmla="*/ 10972800 w 10972800"/>
              <a:gd name="connsiteY4" fmla="*/ 2438400 h 2641600"/>
              <a:gd name="connisteX5" fmla="*/ 10769600 w 10972800"/>
              <a:gd name="connsiteY5" fmla="*/ 2641600 h 2641600"/>
              <a:gd name="connisteX6" fmla="*/ 203200 w 10972800"/>
              <a:gd name="connsiteY6" fmla="*/ 2641600 h 2641600"/>
              <a:gd name="connisteX7" fmla="*/ 0 w 10972800"/>
              <a:gd name="connsiteY7" fmla="*/ 2438400 h 2641600"/>
              <a:gd name="connisteX8" fmla="*/ 0 w 10972800"/>
              <a:gd name="connsiteY8" fmla="*/ 203200 h 2641600"/>
            </a:avLst>
            <a:gdLst>
              <a:gd name="connisteX0-1" fmla="*/ 0 w 10972800"/>
              <a:gd name="connsiteY0-2" fmla="*/ 203200 h 2641600"/>
              <a:gd name="connisteX1-3" fmla="*/ 203200 w 10972800"/>
              <a:gd name="connsiteY1-4" fmla="*/ 0 h 2641600"/>
              <a:gd name="connisteX2-5" fmla="*/ 10769600 w 10972800"/>
              <a:gd name="connsiteY2-6" fmla="*/ 0 h 2641600"/>
              <a:gd name="connisteX3-7" fmla="*/ 10972800 w 10972800"/>
              <a:gd name="connsiteY3-8" fmla="*/ 203200 h 2641600"/>
              <a:gd name="connisteX4-9" fmla="*/ 10972800 w 10972800"/>
              <a:gd name="connsiteY4-10" fmla="*/ 2438400 h 2641600"/>
              <a:gd name="connisteX5-11" fmla="*/ 10769600 w 10972800"/>
              <a:gd name="connsiteY5-12" fmla="*/ 2641600 h 2641600"/>
              <a:gd name="connisteX6-13" fmla="*/ 203200 w 10972800"/>
              <a:gd name="connsiteY6-14" fmla="*/ 2641600 h 2641600"/>
              <a:gd name="connisteX7-15" fmla="*/ 0 w 10972800"/>
              <a:gd name="connsiteY7-16" fmla="*/ 2438400 h 2641600"/>
              <a:gd name="connisteX8-17" fmla="*/ 0 w 10972800"/>
              <a:gd name="connsiteY8-18" fmla="*/ 20320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0-1" y="connsiteY0-2"/>
              </a:cxn>
              <a:cxn ang="0">
                <a:pos x="connisteX1-3" y="connsiteY1-4"/>
              </a:cxn>
              <a:cxn ang="0">
                <a:pos x="connisteX2-5" y="connsiteY2-6"/>
              </a:cxn>
              <a:cxn ang="0">
                <a:pos x="connisteX3-7" y="connsiteY3-8"/>
              </a:cxn>
              <a:cxn ang="0">
                <a:pos x="connisteX4-9" y="connsiteY4-10"/>
              </a:cxn>
              <a:cxn ang="0">
                <a:pos x="connisteX5-11" y="connsiteY5-12"/>
              </a:cxn>
              <a:cxn ang="0">
                <a:pos x="connisteX6-13" y="connsiteY6-14"/>
              </a:cxn>
              <a:cxn ang="0">
                <a:pos x="connisteX7-15" y="connsiteY7-16"/>
              </a:cxn>
              <a:cxn ang="0">
                <a:pos x="connisteX8-17" y="connsiteY8-18"/>
              </a:cxn>
            </a:cxnLst>
            <a:pathLst>
              <a:path w="10972800" h="2641600">
                <a:moveTo>
                  <a:pt x="0" y="203200"/>
                </a:moveTo>
                <a:cubicBezTo>
                  <a:pt x="0" y="90976"/>
                  <a:pt x="90976" y="0"/>
                  <a:pt x="203200" y="0"/>
                </a:cubicBezTo>
                <a:lnTo>
                  <a:pt x="10769600" y="0"/>
                </a:lnTo>
                <a:cubicBezTo>
                  <a:pt x="10881824" y="0"/>
                  <a:pt x="10972800" y="90976"/>
                  <a:pt x="10972800" y="203200"/>
                </a:cubicBezTo>
                <a:lnTo>
                  <a:pt x="10972800" y="2438400"/>
                </a:lnTo>
                <a:cubicBezTo>
                  <a:pt x="10972800" y="2550624"/>
                  <a:pt x="10881824" y="2641600"/>
                  <a:pt x="10769600" y="2641600"/>
                </a:cubicBezTo>
                <a:lnTo>
                  <a:pt x="203200" y="2641600"/>
                </a:lnTo>
                <a:cubicBezTo>
                  <a:pt x="90976" y="2641600"/>
                  <a:pt x="0" y="2550624"/>
                  <a:pt x="0" y="2438400"/>
                </a:cubicBezTo>
                <a:lnTo>
                  <a:pt x="0" y="203200"/>
                </a:lnTo>
                <a:close/>
              </a:path>
              <a:path w="10972800" h="2641600">
                <a:moveTo>
                  <a:pt x="0" y="203200"/>
                </a:moveTo>
                <a:cubicBezTo>
                  <a:pt x="0" y="90976"/>
                  <a:pt x="90976" y="0"/>
                  <a:pt x="203200" y="0"/>
                </a:cubicBezTo>
                <a:lnTo>
                  <a:pt x="10769600" y="0"/>
                </a:lnTo>
                <a:cubicBezTo>
                  <a:pt x="10881824" y="0"/>
                  <a:pt x="10972800" y="90976"/>
                  <a:pt x="10972800" y="203200"/>
                </a:cubicBezTo>
                <a:lnTo>
                  <a:pt x="10972800" y="2438400"/>
                </a:lnTo>
                <a:cubicBezTo>
                  <a:pt x="10972800" y="2550624"/>
                  <a:pt x="10881824" y="2641600"/>
                  <a:pt x="10769600" y="2641600"/>
                </a:cubicBezTo>
                <a:lnTo>
                  <a:pt x="203200" y="2641600"/>
                </a:lnTo>
                <a:cubicBezTo>
                  <a:pt x="90976" y="2641600"/>
                  <a:pt x="0" y="2550624"/>
                  <a:pt x="0" y="2438400"/>
                </a:cubicBezTo>
                <a:lnTo>
                  <a:pt x="0" y="203200"/>
                </a:lnTo>
                <a:close/>
              </a:path>
            </a:pathLst>
          </a:custGeom>
          <a:solidFill>
            <a:srgbClr val="DDDDDD"/>
          </a:solidFill>
          <a:ln>
            <a:noFill/>
          </a:ln>
        </p:spPr>
      </p:pic>
      <p:sp>
        <p:nvSpPr>
          <p:cNvPr id="9" name="文本占位符 5"/>
          <p:cNvSpPr>
            <a:spLocks noGrp="1"/>
          </p:cNvSpPr>
          <p:nvPr>
            <p:custDataLst>
              <p:tags r:id="rId6"/>
            </p:custDataLst>
          </p:nvPr>
        </p:nvSpPr>
        <p:spPr>
          <a:xfrm>
            <a:off x="551422" y="2449600"/>
            <a:ext cx="10820488" cy="1785697"/>
          </a:xfrm>
          <a:prstGeom prst="rect">
            <a:avLst/>
          </a:prstGeom>
          <a:noFill/>
        </p:spPr>
        <p:txBody>
          <a:bodyPr vert="horz" lIns="0" tIns="0" rIns="0" bIns="0" rtlCol="0" anchor="t">
            <a:normAutofit lnSpcReduction="20000"/>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ea"/>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ea"/>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ea"/>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ea"/>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ea"/>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40000"/>
              </a:lnSpc>
              <a:spcBef>
                <a:spcPts val="20"/>
              </a:spcBef>
              <a:spcAft>
                <a:spcPts val="20"/>
              </a:spcAft>
            </a:pPr>
            <a:r>
              <a:rPr lang="zh-CN" altLang="en-US"/>
              <a:t>（二）</a:t>
            </a:r>
            <a:r>
              <a:rPr lang="zh-CN" altLang="en-US">
                <a:solidFill>
                  <a:schemeClr val="tx1"/>
                </a:solidFill>
              </a:rPr>
              <a:t>弹性预算的应用程序</a:t>
            </a:r>
            <a:endParaRPr lang="zh-CN" altLang="en-US"/>
          </a:p>
          <a:p>
            <a:pPr>
              <a:lnSpc>
                <a:spcPct val="140000"/>
              </a:lnSpc>
              <a:spcBef>
                <a:spcPts val="20"/>
              </a:spcBef>
              <a:spcAft>
                <a:spcPts val="20"/>
              </a:spcAft>
            </a:pPr>
            <a:r>
              <a:rPr lang="zh-CN" altLang="en-US">
                <a:solidFill>
                  <a:schemeClr val="tx1"/>
                </a:solidFill>
              </a:rPr>
              <a:t>1</a:t>
            </a:r>
            <a:r>
              <a:rPr lang="en-US" altLang="zh-CN">
                <a:solidFill>
                  <a:schemeClr val="tx1"/>
                </a:solidFill>
              </a:rPr>
              <a:t>.</a:t>
            </a:r>
            <a:r>
              <a:rPr lang="zh-CN" altLang="en-US"/>
              <a:t>确定弹性预算适用项目。</a:t>
            </a:r>
            <a:endParaRPr lang="zh-CN" altLang="en-US"/>
          </a:p>
          <a:p>
            <a:pPr>
              <a:lnSpc>
                <a:spcPct val="140000"/>
              </a:lnSpc>
              <a:spcBef>
                <a:spcPts val="20"/>
              </a:spcBef>
              <a:spcAft>
                <a:spcPts val="20"/>
              </a:spcAft>
            </a:pPr>
            <a:r>
              <a:rPr lang="en-US" altLang="zh-CN"/>
              <a:t>2.</a:t>
            </a:r>
            <a:r>
              <a:rPr lang="zh-CN" altLang="en-US"/>
              <a:t>识别相关业务量并预测业务量在预算期内可能存在的不同水平和弹性幅度。</a:t>
            </a:r>
            <a:endParaRPr lang="zh-CN" altLang="en-US"/>
          </a:p>
          <a:p>
            <a:pPr>
              <a:lnSpc>
                <a:spcPct val="140000"/>
              </a:lnSpc>
              <a:spcBef>
                <a:spcPts val="20"/>
              </a:spcBef>
              <a:spcAft>
                <a:spcPts val="20"/>
              </a:spcAft>
            </a:pPr>
            <a:r>
              <a:rPr lang="en-US" altLang="zh-CN"/>
              <a:t>3.</a:t>
            </a:r>
            <a:r>
              <a:rPr lang="zh-CN" altLang="en-US"/>
              <a:t>分析预算项目与业务量之间的数量依存关系，确定弹性定额。</a:t>
            </a:r>
            <a:endParaRPr lang="zh-CN" altLang="en-US"/>
          </a:p>
          <a:p>
            <a:pPr>
              <a:lnSpc>
                <a:spcPct val="140000"/>
              </a:lnSpc>
              <a:spcBef>
                <a:spcPts val="20"/>
              </a:spcBef>
              <a:spcAft>
                <a:spcPts val="20"/>
              </a:spcAft>
            </a:pPr>
            <a:r>
              <a:rPr lang="en-US" altLang="zh-CN"/>
              <a:t>4.</a:t>
            </a:r>
            <a:r>
              <a:rPr lang="zh-CN" altLang="en-US"/>
              <a:t>构建弹性预算模型，形成预算方案。</a:t>
            </a:r>
            <a:endParaRPr lang="zh-CN" altLang="en-US"/>
          </a:p>
          <a:p>
            <a:pPr>
              <a:lnSpc>
                <a:spcPct val="140000"/>
              </a:lnSpc>
              <a:spcBef>
                <a:spcPts val="20"/>
              </a:spcBef>
              <a:spcAft>
                <a:spcPts val="20"/>
              </a:spcAft>
            </a:pPr>
            <a:r>
              <a:rPr lang="en-US" altLang="zh-CN"/>
              <a:t>5.</a:t>
            </a:r>
            <a:r>
              <a:rPr lang="zh-CN" altLang="en-US"/>
              <a:t>审定预算方案。</a:t>
            </a:r>
            <a:endParaRPr lang="zh-CN" altLang="en-US"/>
          </a:p>
          <a:p>
            <a:pPr>
              <a:lnSpc>
                <a:spcPct val="140000"/>
              </a:lnSpc>
              <a:spcBef>
                <a:spcPts val="20"/>
              </a:spcBef>
              <a:spcAft>
                <a:spcPts val="20"/>
              </a:spcAft>
            </a:pPr>
            <a:endParaRPr lang="zh-CN" altLang="en-US"/>
          </a:p>
        </p:txBody>
      </p:sp>
      <p:sp>
        <p:nvSpPr>
          <p:cNvPr id="10" name="装饰  2"/>
          <p:cNvSpPr>
            <a:spLocks noGrp="1"/>
          </p:cNvSpPr>
          <p:nvPr>
            <p:custDataLst>
              <p:tags r:id="rId7"/>
            </p:custDataLst>
          </p:nvPr>
        </p:nvSpPr>
        <p:spPr>
          <a:xfrm>
            <a:off x="399068" y="2449627"/>
            <a:ext cx="50817" cy="1785662"/>
          </a:xfrm>
          <a:custGeom>
            <a:avLst/>
            <a:gdLst>
              <a:gd name="connisteX0" fmla="*/ 0 w 50800"/>
              <a:gd name="connsiteY0" fmla="*/ 25400 h 2336800"/>
              <a:gd name="connisteX1" fmla="*/ 25400 w 50800"/>
              <a:gd name="connsiteY1" fmla="*/ 0 h 2336800"/>
              <a:gd name="connisteX2" fmla="*/ 25400 w 50800"/>
              <a:gd name="connsiteY2" fmla="*/ 0 h 2336800"/>
              <a:gd name="connisteX3" fmla="*/ 50800 w 50800"/>
              <a:gd name="connsiteY3" fmla="*/ 25400 h 2336800"/>
              <a:gd name="connisteX4" fmla="*/ 50800 w 50800"/>
              <a:gd name="connsiteY4" fmla="*/ 2311400 h 2336800"/>
              <a:gd name="connisteX5" fmla="*/ 25400 w 50800"/>
              <a:gd name="connsiteY5" fmla="*/ 2336800 h 2336800"/>
              <a:gd name="connisteX6" fmla="*/ 25400 w 50800"/>
              <a:gd name="connsiteY6" fmla="*/ 2336800 h 2336800"/>
              <a:gd name="connisteX7" fmla="*/ 0 w 50800"/>
              <a:gd name="connsiteY7" fmla="*/ 2311400 h 2336800"/>
              <a:gd name="connisteX8" fmla="*/ 0 w 50800"/>
              <a:gd name="connsiteY8" fmla="*/ 254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336800">
                <a:moveTo>
                  <a:pt x="0" y="25400"/>
                </a:moveTo>
                <a:cubicBezTo>
                  <a:pt x="0" y="11372"/>
                  <a:pt x="11372" y="0"/>
                  <a:pt x="25400" y="0"/>
                </a:cubicBezTo>
                <a:lnTo>
                  <a:pt x="25400" y="0"/>
                </a:lnTo>
                <a:cubicBezTo>
                  <a:pt x="39428" y="0"/>
                  <a:pt x="50800" y="11372"/>
                  <a:pt x="50800" y="25400"/>
                </a:cubicBezTo>
                <a:lnTo>
                  <a:pt x="50800" y="2311400"/>
                </a:lnTo>
                <a:cubicBezTo>
                  <a:pt x="50800" y="2325428"/>
                  <a:pt x="39428" y="2336800"/>
                  <a:pt x="25400" y="2336800"/>
                </a:cubicBezTo>
                <a:lnTo>
                  <a:pt x="25400" y="2336800"/>
                </a:lnTo>
                <a:cubicBezTo>
                  <a:pt x="11372" y="2336800"/>
                  <a:pt x="0" y="2325428"/>
                  <a:pt x="0" y="2311400"/>
                </a:cubicBezTo>
                <a:lnTo>
                  <a:pt x="0" y="25400"/>
                </a:lnTo>
                <a:close/>
              </a:path>
            </a:pathLst>
          </a:custGeom>
          <a:solidFill>
            <a:schemeClr val="accent1"/>
          </a:solidFill>
          <a:ln>
            <a:solidFill>
              <a:prstClr val="black">
                <a:alpha val="0"/>
              </a:prstClr>
            </a:solidFill>
            <a:prstDash val="solid"/>
          </a:ln>
        </p:spPr>
        <p:txBody>
          <a:bodyPr vert="horz" lIns="91440" tIns="45720" rIns="91440" bIns="45720" rtlCol="0">
            <a:noAutofit/>
          </a:bodyPr>
          <a:lstStyle>
            <a:lvl1pPr marL="228600" indent="0" algn="l" defTabSz="914400" rtl="0" eaLnBrk="1" latinLnBrk="0" hangingPunct="1">
              <a:lnSpc>
                <a:spcPct val="130000"/>
              </a:lnSpc>
              <a:spcBef>
                <a:spcPts val="1000"/>
              </a:spcBef>
              <a:buFont typeface="Arial" panose="020B0604020202020204" pitchFamily="34" charset="0"/>
              <a:buNone/>
              <a:defRPr sz="2400" kern="1200" spc="0">
                <a:solidFill>
                  <a:schemeClr val="tx1"/>
                </a:solidFill>
                <a:latin typeface="+mn-ea"/>
                <a:ea typeface="+mn-ea"/>
                <a:cs typeface="+mn-cs"/>
              </a:defRPr>
            </a:lvl1pPr>
            <a:lvl2pPr marL="685800" indent="0" algn="l" defTabSz="914400" rtl="0" eaLnBrk="1" latinLnBrk="0" hangingPunct="1">
              <a:lnSpc>
                <a:spcPct val="130000"/>
              </a:lnSpc>
              <a:spcBef>
                <a:spcPts val="500"/>
              </a:spcBef>
              <a:buFont typeface="Arial" panose="020B0604020202020204" pitchFamily="34" charset="0"/>
              <a:buNone/>
              <a:defRPr sz="2000" kern="1200" spc="0">
                <a:solidFill>
                  <a:schemeClr val="tx1"/>
                </a:solidFill>
                <a:latin typeface="+mn-ea"/>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ea"/>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ea"/>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ea"/>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 </a:t>
            </a:r>
            <a:endParaRPr lang="zh-CN" altLang="en-US"/>
          </a:p>
        </p:txBody>
      </p:sp>
      <p:sp>
        <p:nvSpPr>
          <p:cNvPr id="2" name="文本占位符 5"/>
          <p:cNvSpPr>
            <a:spLocks noGrp="1"/>
          </p:cNvSpPr>
          <p:nvPr>
            <p:custDataLst>
              <p:tags r:id="rId8"/>
            </p:custDataLst>
          </p:nvPr>
        </p:nvSpPr>
        <p:spPr>
          <a:xfrm>
            <a:off x="551422" y="4385326"/>
            <a:ext cx="10820488" cy="1221068"/>
          </a:xfrm>
          <a:prstGeom prst="rect">
            <a:avLst/>
          </a:prstGeom>
          <a:noFill/>
        </p:spPr>
        <p:txBody>
          <a:bodyPr vert="horz" lIns="0" tIns="0" rIns="0" bIns="0" rtlCol="0" anchor="t">
            <a:normAutofit lnSpcReduction="20000"/>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ea"/>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ea"/>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ea"/>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ea"/>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ea"/>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40000"/>
              </a:lnSpc>
              <a:spcBef>
                <a:spcPts val="20"/>
              </a:spcBef>
              <a:spcAft>
                <a:spcPts val="20"/>
              </a:spcAft>
            </a:pPr>
            <a:r>
              <a:rPr lang="zh-CN" altLang="en-US"/>
              <a:t>（</a:t>
            </a:r>
            <a:r>
              <a:rPr lang="zh-CN" altLang="en-US">
                <a:cs typeface="Arial" panose="020B0604020202020204" pitchFamily="34" charset="0"/>
              </a:rPr>
              <a:t>三</a:t>
            </a:r>
            <a:r>
              <a:rPr lang="zh-CN" altLang="en-US"/>
              <a:t>）弹性预算的优缺点</a:t>
            </a:r>
            <a:endParaRPr lang="zh-CN" altLang="en-US"/>
          </a:p>
          <a:p>
            <a:pPr>
              <a:lnSpc>
                <a:spcPct val="140000"/>
              </a:lnSpc>
              <a:spcBef>
                <a:spcPts val="20"/>
              </a:spcBef>
              <a:spcAft>
                <a:spcPts val="20"/>
              </a:spcAft>
            </a:pPr>
            <a:r>
              <a:rPr lang="zh-CN" altLang="en-US"/>
              <a:t>弹性预算的主要优点是考虑了预算期可能实现的不同业务量水平，更贴近企业经营管理的实际情况。主要缺点一是编制工作量大，二是市场及其变动趋势预测的准确性、预算项目与业务量之间的依存关系的判断水平等会对弹性预算的合理性造成较大影响。</a:t>
            </a:r>
            <a:endParaRPr lang="zh-CN" altLang="en-US"/>
          </a:p>
        </p:txBody>
      </p:sp>
      <p:sp>
        <p:nvSpPr>
          <p:cNvPr id="3" name="装饰  2"/>
          <p:cNvSpPr>
            <a:spLocks noGrp="1"/>
          </p:cNvSpPr>
          <p:nvPr>
            <p:custDataLst>
              <p:tags r:id="rId9"/>
            </p:custDataLst>
          </p:nvPr>
        </p:nvSpPr>
        <p:spPr>
          <a:xfrm>
            <a:off x="399068" y="4385347"/>
            <a:ext cx="50817" cy="1221034"/>
          </a:xfrm>
          <a:custGeom>
            <a:avLst/>
            <a:gdLst>
              <a:gd name="connisteX0" fmla="*/ 0 w 50800"/>
              <a:gd name="connsiteY0" fmla="*/ 25400 h 2336800"/>
              <a:gd name="connisteX1" fmla="*/ 25400 w 50800"/>
              <a:gd name="connsiteY1" fmla="*/ 0 h 2336800"/>
              <a:gd name="connisteX2" fmla="*/ 25400 w 50800"/>
              <a:gd name="connsiteY2" fmla="*/ 0 h 2336800"/>
              <a:gd name="connisteX3" fmla="*/ 50800 w 50800"/>
              <a:gd name="connsiteY3" fmla="*/ 25400 h 2336800"/>
              <a:gd name="connisteX4" fmla="*/ 50800 w 50800"/>
              <a:gd name="connsiteY4" fmla="*/ 2311400 h 2336800"/>
              <a:gd name="connisteX5" fmla="*/ 25400 w 50800"/>
              <a:gd name="connsiteY5" fmla="*/ 2336800 h 2336800"/>
              <a:gd name="connisteX6" fmla="*/ 25400 w 50800"/>
              <a:gd name="connsiteY6" fmla="*/ 2336800 h 2336800"/>
              <a:gd name="connisteX7" fmla="*/ 0 w 50800"/>
              <a:gd name="connsiteY7" fmla="*/ 2311400 h 2336800"/>
              <a:gd name="connisteX8" fmla="*/ 0 w 50800"/>
              <a:gd name="connsiteY8" fmla="*/ 254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336800">
                <a:moveTo>
                  <a:pt x="0" y="25400"/>
                </a:moveTo>
                <a:cubicBezTo>
                  <a:pt x="0" y="11372"/>
                  <a:pt x="11372" y="0"/>
                  <a:pt x="25400" y="0"/>
                </a:cubicBezTo>
                <a:lnTo>
                  <a:pt x="25400" y="0"/>
                </a:lnTo>
                <a:cubicBezTo>
                  <a:pt x="39428" y="0"/>
                  <a:pt x="50800" y="11372"/>
                  <a:pt x="50800" y="25400"/>
                </a:cubicBezTo>
                <a:lnTo>
                  <a:pt x="50800" y="2311400"/>
                </a:lnTo>
                <a:cubicBezTo>
                  <a:pt x="50800" y="2325428"/>
                  <a:pt x="39428" y="2336800"/>
                  <a:pt x="25400" y="2336800"/>
                </a:cubicBezTo>
                <a:lnTo>
                  <a:pt x="25400" y="2336800"/>
                </a:lnTo>
                <a:cubicBezTo>
                  <a:pt x="11372" y="2336800"/>
                  <a:pt x="0" y="2325428"/>
                  <a:pt x="0" y="2311400"/>
                </a:cubicBezTo>
                <a:lnTo>
                  <a:pt x="0" y="25400"/>
                </a:lnTo>
                <a:close/>
              </a:path>
            </a:pathLst>
          </a:custGeom>
          <a:solidFill>
            <a:schemeClr val="accent1"/>
          </a:solidFill>
          <a:ln>
            <a:solidFill>
              <a:prstClr val="black">
                <a:alpha val="0"/>
              </a:prstClr>
            </a:solidFill>
            <a:prstDash val="solid"/>
          </a:ln>
        </p:spPr>
        <p:txBody>
          <a:bodyPr vert="horz" lIns="91440" tIns="45720" rIns="91440" bIns="45720" rtlCol="0">
            <a:noAutofit/>
          </a:bodyPr>
          <a:lstStyle>
            <a:lvl1pPr marL="228600" indent="0" algn="l" defTabSz="914400" rtl="0" eaLnBrk="1" latinLnBrk="0" hangingPunct="1">
              <a:lnSpc>
                <a:spcPct val="130000"/>
              </a:lnSpc>
              <a:spcBef>
                <a:spcPts val="1000"/>
              </a:spcBef>
              <a:buFont typeface="Arial" panose="020B0604020202020204" pitchFamily="34" charset="0"/>
              <a:buNone/>
              <a:defRPr sz="2400" kern="1200" spc="0">
                <a:solidFill>
                  <a:schemeClr val="tx1"/>
                </a:solidFill>
                <a:latin typeface="+mn-ea"/>
                <a:ea typeface="+mn-ea"/>
                <a:cs typeface="+mn-cs"/>
              </a:defRPr>
            </a:lvl1pPr>
            <a:lvl2pPr marL="685800" indent="0" algn="l" defTabSz="914400" rtl="0" eaLnBrk="1" latinLnBrk="0" hangingPunct="1">
              <a:lnSpc>
                <a:spcPct val="130000"/>
              </a:lnSpc>
              <a:spcBef>
                <a:spcPts val="500"/>
              </a:spcBef>
              <a:buFont typeface="Arial" panose="020B0604020202020204" pitchFamily="34" charset="0"/>
              <a:buNone/>
              <a:defRPr sz="2000" kern="1200" spc="0">
                <a:solidFill>
                  <a:schemeClr val="tx1"/>
                </a:solidFill>
                <a:latin typeface="+mn-ea"/>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ea"/>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ea"/>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ea"/>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 </a:t>
            </a:r>
            <a:endParaRPr lang="zh-CN" altLang="en-US"/>
          </a:p>
        </p:txBody>
      </p:sp>
    </p:spTree>
    <p:custDataLst>
      <p:tags r:id="rId10"/>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装饰  2"/>
          <p:cNvSpPr>
            <a:spLocks noGrp="1"/>
          </p:cNvSpPr>
          <p:nvPr>
            <p:ph type="body" idx="16389"/>
            <p:custDataLst>
              <p:tags r:id="rId1"/>
            </p:custDataLst>
          </p:nvPr>
        </p:nvSpPr>
        <p:spPr>
          <a:xfrm>
            <a:off x="399040" y="675736"/>
            <a:ext cx="50845" cy="1974861"/>
          </a:xfrm>
        </p:spPr>
        <p:txBody>
          <a:bodyPr/>
          <a:p>
            <a:r>
              <a:rPr lang="zh-CN" altLang="en-US"/>
              <a:t> </a:t>
            </a:r>
            <a:endParaRPr lang="zh-CN" altLang="en-US"/>
          </a:p>
        </p:txBody>
      </p:sp>
      <p:sp>
        <p:nvSpPr>
          <p:cNvPr id="5" name="文本占位符 4"/>
          <p:cNvSpPr>
            <a:spLocks noGrp="1"/>
          </p:cNvSpPr>
          <p:nvPr>
            <p:ph type="body" idx="16386"/>
            <p:custDataLst>
              <p:tags r:id="rId2"/>
            </p:custDataLst>
          </p:nvPr>
        </p:nvSpPr>
        <p:spPr>
          <a:xfrm>
            <a:off x="551422" y="675772"/>
            <a:ext cx="10820488" cy="431475"/>
          </a:xfrm>
        </p:spPr>
        <p:txBody>
          <a:bodyPr/>
          <a:p>
            <a:r>
              <a:rPr lang="zh-CN" altLang="en-US"/>
              <a:t>二、零基预算</a:t>
            </a:r>
            <a:endParaRPr lang="zh-CN" altLang="en-US"/>
          </a:p>
        </p:txBody>
      </p:sp>
      <p:sp>
        <p:nvSpPr>
          <p:cNvPr id="6" name="文本占位符 5"/>
          <p:cNvSpPr>
            <a:spLocks noGrp="1"/>
          </p:cNvSpPr>
          <p:nvPr>
            <p:ph type="body" idx="16387"/>
            <p:custDataLst>
              <p:tags r:id="rId3"/>
            </p:custDataLst>
          </p:nvPr>
        </p:nvSpPr>
        <p:spPr>
          <a:xfrm>
            <a:off x="551422" y="1107212"/>
            <a:ext cx="10820488" cy="1543385"/>
          </a:xfrm>
        </p:spPr>
        <p:txBody>
          <a:bodyPr>
            <a:normAutofit/>
          </a:bodyPr>
          <a:p>
            <a:pPr>
              <a:lnSpc>
                <a:spcPct val="120000"/>
              </a:lnSpc>
              <a:spcBef>
                <a:spcPts val="20"/>
              </a:spcBef>
              <a:spcAft>
                <a:spcPts val="20"/>
              </a:spcAft>
            </a:pPr>
            <a:r>
              <a:rPr lang="zh-CN" altLang="en-US">
                <a:solidFill>
                  <a:schemeClr val="tx1"/>
                </a:solidFill>
              </a:rPr>
              <a:t>（一）</a:t>
            </a:r>
            <a:r>
              <a:rPr lang="zh-CN" altLang="en-US"/>
              <a:t>相关概念</a:t>
            </a:r>
            <a:endParaRPr lang="zh-CN" altLang="en-US"/>
          </a:p>
          <a:p>
            <a:pPr>
              <a:lnSpc>
                <a:spcPct val="120000"/>
              </a:lnSpc>
              <a:spcBef>
                <a:spcPts val="20"/>
              </a:spcBef>
              <a:spcAft>
                <a:spcPts val="20"/>
              </a:spcAft>
            </a:pPr>
            <a:r>
              <a:rPr lang="zh-CN" altLang="en-US" b="1"/>
              <a:t>增量预算</a:t>
            </a:r>
            <a:r>
              <a:rPr lang="zh-CN" altLang="en-US"/>
              <a:t>是指以历史期实际经济活动及其预算为基础，结合预算期经济活动及相关影响因素的变动情况，通过调整历史期经济活动项目及金额形成预算的预算编制方法。</a:t>
            </a:r>
            <a:endParaRPr lang="zh-CN" altLang="en-US"/>
          </a:p>
          <a:p>
            <a:pPr>
              <a:lnSpc>
                <a:spcPct val="120000"/>
              </a:lnSpc>
              <a:spcBef>
                <a:spcPts val="20"/>
              </a:spcBef>
              <a:spcAft>
                <a:spcPts val="20"/>
              </a:spcAft>
            </a:pPr>
            <a:r>
              <a:rPr lang="zh-CN" altLang="en-US" b="1"/>
              <a:t>零基预算</a:t>
            </a:r>
            <a:r>
              <a:rPr lang="zh-CN" altLang="en-US"/>
              <a:t>是指企业不以历史期经济活动及其预算为基础，以零为起点，从实际出发分析预算期经济活动的合理性，经综合平衡形成预算的预算编制方法。</a:t>
            </a:r>
            <a:endParaRPr lang="zh-CN" altLang="en-US"/>
          </a:p>
        </p:txBody>
      </p:sp>
      <p:pic>
        <p:nvPicPr>
          <p:cNvPr id="8" name="内容占位符 2" descr="453db45e-83d3-11f0-b967-4255ff607ee8"/>
          <p:cNvPicPr>
            <a:picLocks noChangeAspect="1"/>
          </p:cNvPicPr>
          <p:nvPr>
            <p:custDataLst>
              <p:tags r:id="rId4"/>
            </p:custDataLst>
          </p:nvPr>
        </p:nvPicPr>
        <p:blipFill>
          <a:blip r:embed="rId5"/>
          <a:srcRect t="49029" b="49029"/>
          <a:stretch>
            <a:fillRect/>
          </a:stretch>
        </p:blipFill>
        <p:spPr>
          <a:xfrm>
            <a:off x="399060" y="289473"/>
            <a:ext cx="10972800" cy="213008"/>
          </a:xfrm>
          <a:custGeom>
            <a:avLst>
              <a:gd name="connisteX0" fmla="*/ 0 w 10972800"/>
              <a:gd name="connsiteY0" fmla="*/ 203200 h 2641600"/>
              <a:gd name="connisteX1" fmla="*/ 203200 w 10972800"/>
              <a:gd name="connsiteY1" fmla="*/ 0 h 2641600"/>
              <a:gd name="connisteX2" fmla="*/ 10769600 w 10972800"/>
              <a:gd name="connsiteY2" fmla="*/ 0 h 2641600"/>
              <a:gd name="connisteX3" fmla="*/ 10972800 w 10972800"/>
              <a:gd name="connsiteY3" fmla="*/ 203200 h 2641600"/>
              <a:gd name="connisteX4" fmla="*/ 10972800 w 10972800"/>
              <a:gd name="connsiteY4" fmla="*/ 2438400 h 2641600"/>
              <a:gd name="connisteX5" fmla="*/ 10769600 w 10972800"/>
              <a:gd name="connsiteY5" fmla="*/ 2641600 h 2641600"/>
              <a:gd name="connisteX6" fmla="*/ 203200 w 10972800"/>
              <a:gd name="connsiteY6" fmla="*/ 2641600 h 2641600"/>
              <a:gd name="connisteX7" fmla="*/ 0 w 10972800"/>
              <a:gd name="connsiteY7" fmla="*/ 2438400 h 2641600"/>
              <a:gd name="connisteX8" fmla="*/ 0 w 10972800"/>
              <a:gd name="connsiteY8" fmla="*/ 203200 h 2641600"/>
            </a:avLst>
            <a:gdLst>
              <a:gd name="connisteX0-1" fmla="*/ 0 w 10972800"/>
              <a:gd name="connsiteY0-2" fmla="*/ 203200 h 2641600"/>
              <a:gd name="connisteX1-3" fmla="*/ 203200 w 10972800"/>
              <a:gd name="connsiteY1-4" fmla="*/ 0 h 2641600"/>
              <a:gd name="connisteX2-5" fmla="*/ 10769600 w 10972800"/>
              <a:gd name="connsiteY2-6" fmla="*/ 0 h 2641600"/>
              <a:gd name="connisteX3-7" fmla="*/ 10972800 w 10972800"/>
              <a:gd name="connsiteY3-8" fmla="*/ 203200 h 2641600"/>
              <a:gd name="connisteX4-9" fmla="*/ 10972800 w 10972800"/>
              <a:gd name="connsiteY4-10" fmla="*/ 2438400 h 2641600"/>
              <a:gd name="connisteX5-11" fmla="*/ 10769600 w 10972800"/>
              <a:gd name="connsiteY5-12" fmla="*/ 2641600 h 2641600"/>
              <a:gd name="connisteX6-13" fmla="*/ 203200 w 10972800"/>
              <a:gd name="connsiteY6-14" fmla="*/ 2641600 h 2641600"/>
              <a:gd name="connisteX7-15" fmla="*/ 0 w 10972800"/>
              <a:gd name="connsiteY7-16" fmla="*/ 2438400 h 2641600"/>
              <a:gd name="connisteX8-17" fmla="*/ 0 w 10972800"/>
              <a:gd name="connsiteY8-18" fmla="*/ 20320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0-1" y="connsiteY0-2"/>
              </a:cxn>
              <a:cxn ang="0">
                <a:pos x="connisteX1-3" y="connsiteY1-4"/>
              </a:cxn>
              <a:cxn ang="0">
                <a:pos x="connisteX2-5" y="connsiteY2-6"/>
              </a:cxn>
              <a:cxn ang="0">
                <a:pos x="connisteX3-7" y="connsiteY3-8"/>
              </a:cxn>
              <a:cxn ang="0">
                <a:pos x="connisteX4-9" y="connsiteY4-10"/>
              </a:cxn>
              <a:cxn ang="0">
                <a:pos x="connisteX5-11" y="connsiteY5-12"/>
              </a:cxn>
              <a:cxn ang="0">
                <a:pos x="connisteX6-13" y="connsiteY6-14"/>
              </a:cxn>
              <a:cxn ang="0">
                <a:pos x="connisteX7-15" y="connsiteY7-16"/>
              </a:cxn>
              <a:cxn ang="0">
                <a:pos x="connisteX8-17" y="connsiteY8-18"/>
              </a:cxn>
            </a:cxnLst>
            <a:pathLst>
              <a:path w="10972800" h="2641600">
                <a:moveTo>
                  <a:pt x="0" y="203200"/>
                </a:moveTo>
                <a:cubicBezTo>
                  <a:pt x="0" y="90976"/>
                  <a:pt x="90976" y="0"/>
                  <a:pt x="203200" y="0"/>
                </a:cubicBezTo>
                <a:lnTo>
                  <a:pt x="10769600" y="0"/>
                </a:lnTo>
                <a:cubicBezTo>
                  <a:pt x="10881824" y="0"/>
                  <a:pt x="10972800" y="90976"/>
                  <a:pt x="10972800" y="203200"/>
                </a:cubicBezTo>
                <a:lnTo>
                  <a:pt x="10972800" y="2438400"/>
                </a:lnTo>
                <a:cubicBezTo>
                  <a:pt x="10972800" y="2550624"/>
                  <a:pt x="10881824" y="2641600"/>
                  <a:pt x="10769600" y="2641600"/>
                </a:cubicBezTo>
                <a:lnTo>
                  <a:pt x="203200" y="2641600"/>
                </a:lnTo>
                <a:cubicBezTo>
                  <a:pt x="90976" y="2641600"/>
                  <a:pt x="0" y="2550624"/>
                  <a:pt x="0" y="2438400"/>
                </a:cubicBezTo>
                <a:lnTo>
                  <a:pt x="0" y="203200"/>
                </a:lnTo>
                <a:close/>
              </a:path>
              <a:path w="10972800" h="2641600">
                <a:moveTo>
                  <a:pt x="0" y="203200"/>
                </a:moveTo>
                <a:cubicBezTo>
                  <a:pt x="0" y="90976"/>
                  <a:pt x="90976" y="0"/>
                  <a:pt x="203200" y="0"/>
                </a:cubicBezTo>
                <a:lnTo>
                  <a:pt x="10769600" y="0"/>
                </a:lnTo>
                <a:cubicBezTo>
                  <a:pt x="10881824" y="0"/>
                  <a:pt x="10972800" y="90976"/>
                  <a:pt x="10972800" y="203200"/>
                </a:cubicBezTo>
                <a:lnTo>
                  <a:pt x="10972800" y="2438400"/>
                </a:lnTo>
                <a:cubicBezTo>
                  <a:pt x="10972800" y="2550624"/>
                  <a:pt x="10881824" y="2641600"/>
                  <a:pt x="10769600" y="2641600"/>
                </a:cubicBezTo>
                <a:lnTo>
                  <a:pt x="203200" y="2641600"/>
                </a:lnTo>
                <a:cubicBezTo>
                  <a:pt x="90976" y="2641600"/>
                  <a:pt x="0" y="2550624"/>
                  <a:pt x="0" y="2438400"/>
                </a:cubicBezTo>
                <a:lnTo>
                  <a:pt x="0" y="203200"/>
                </a:lnTo>
                <a:close/>
              </a:path>
            </a:pathLst>
          </a:custGeom>
          <a:solidFill>
            <a:srgbClr val="DDDDDD"/>
          </a:solidFill>
          <a:ln>
            <a:noFill/>
          </a:ln>
        </p:spPr>
      </p:pic>
      <p:sp>
        <p:nvSpPr>
          <p:cNvPr id="9" name="文本占位符 5"/>
          <p:cNvSpPr>
            <a:spLocks noGrp="1"/>
          </p:cNvSpPr>
          <p:nvPr>
            <p:custDataLst>
              <p:tags r:id="rId6"/>
            </p:custDataLst>
          </p:nvPr>
        </p:nvSpPr>
        <p:spPr>
          <a:xfrm>
            <a:off x="551422" y="2899417"/>
            <a:ext cx="10820488" cy="1192358"/>
          </a:xfrm>
          <a:prstGeom prst="rect">
            <a:avLst/>
          </a:prstGeom>
          <a:noFill/>
        </p:spPr>
        <p:txBody>
          <a:bodyPr vert="horz" lIns="0" tIns="0" rIns="0" bIns="0" rtlCol="0" anchor="t">
            <a:normAutofit lnSpcReduction="20000"/>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ea"/>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ea"/>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ea"/>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ea"/>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ea"/>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40000"/>
              </a:lnSpc>
              <a:spcBef>
                <a:spcPts val="20"/>
              </a:spcBef>
              <a:spcAft>
                <a:spcPts val="20"/>
              </a:spcAft>
            </a:pPr>
            <a:r>
              <a:rPr lang="zh-CN" altLang="en-US"/>
              <a:t>（二）零基</a:t>
            </a:r>
            <a:r>
              <a:rPr lang="zh-CN" altLang="en-US">
                <a:solidFill>
                  <a:schemeClr val="tx1"/>
                </a:solidFill>
              </a:rPr>
              <a:t>预算的应用程序</a:t>
            </a:r>
            <a:endParaRPr lang="zh-CN" altLang="en-US"/>
          </a:p>
          <a:p>
            <a:pPr>
              <a:lnSpc>
                <a:spcPct val="140000"/>
              </a:lnSpc>
              <a:spcBef>
                <a:spcPts val="20"/>
              </a:spcBef>
              <a:spcAft>
                <a:spcPts val="20"/>
              </a:spcAft>
            </a:pPr>
            <a:r>
              <a:rPr lang="zh-CN" altLang="en-US">
                <a:solidFill>
                  <a:schemeClr val="tx1"/>
                </a:solidFill>
              </a:rPr>
              <a:t>1</a:t>
            </a:r>
            <a:r>
              <a:rPr lang="en-US" altLang="zh-CN">
                <a:solidFill>
                  <a:schemeClr val="tx1"/>
                </a:solidFill>
              </a:rPr>
              <a:t>.</a:t>
            </a:r>
            <a:r>
              <a:rPr lang="zh-CN" altLang="en-US"/>
              <a:t>明确预算编制标准。</a:t>
            </a:r>
            <a:endParaRPr lang="zh-CN" altLang="en-US"/>
          </a:p>
          <a:p>
            <a:pPr>
              <a:lnSpc>
                <a:spcPct val="140000"/>
              </a:lnSpc>
              <a:spcBef>
                <a:spcPts val="20"/>
              </a:spcBef>
              <a:spcAft>
                <a:spcPts val="20"/>
              </a:spcAft>
            </a:pPr>
            <a:r>
              <a:rPr lang="en-US" altLang="zh-CN"/>
              <a:t>2.</a:t>
            </a:r>
            <a:r>
              <a:rPr lang="zh-CN" altLang="en-US"/>
              <a:t>制定业务计划。</a:t>
            </a:r>
            <a:endParaRPr lang="zh-CN" altLang="en-US"/>
          </a:p>
          <a:p>
            <a:pPr>
              <a:lnSpc>
                <a:spcPct val="140000"/>
              </a:lnSpc>
              <a:spcBef>
                <a:spcPts val="20"/>
              </a:spcBef>
              <a:spcAft>
                <a:spcPts val="20"/>
              </a:spcAft>
            </a:pPr>
            <a:r>
              <a:rPr lang="en-US" altLang="zh-CN"/>
              <a:t>3.</a:t>
            </a:r>
            <a:r>
              <a:rPr lang="zh-CN" altLang="en-US"/>
              <a:t>编制预算草案，审定预算方案。</a:t>
            </a:r>
            <a:endParaRPr lang="zh-CN" altLang="en-US"/>
          </a:p>
        </p:txBody>
      </p:sp>
      <p:sp>
        <p:nvSpPr>
          <p:cNvPr id="10" name="装饰  2"/>
          <p:cNvSpPr>
            <a:spLocks noGrp="1"/>
          </p:cNvSpPr>
          <p:nvPr>
            <p:custDataLst>
              <p:tags r:id="rId7"/>
            </p:custDataLst>
          </p:nvPr>
        </p:nvSpPr>
        <p:spPr>
          <a:xfrm>
            <a:off x="399068" y="2827690"/>
            <a:ext cx="50817" cy="1335872"/>
          </a:xfrm>
          <a:custGeom>
            <a:avLst/>
            <a:gdLst>
              <a:gd name="connisteX0" fmla="*/ 0 w 50800"/>
              <a:gd name="connsiteY0" fmla="*/ 25400 h 2336800"/>
              <a:gd name="connisteX1" fmla="*/ 25400 w 50800"/>
              <a:gd name="connsiteY1" fmla="*/ 0 h 2336800"/>
              <a:gd name="connisteX2" fmla="*/ 25400 w 50800"/>
              <a:gd name="connsiteY2" fmla="*/ 0 h 2336800"/>
              <a:gd name="connisteX3" fmla="*/ 50800 w 50800"/>
              <a:gd name="connsiteY3" fmla="*/ 25400 h 2336800"/>
              <a:gd name="connisteX4" fmla="*/ 50800 w 50800"/>
              <a:gd name="connsiteY4" fmla="*/ 2311400 h 2336800"/>
              <a:gd name="connisteX5" fmla="*/ 25400 w 50800"/>
              <a:gd name="connsiteY5" fmla="*/ 2336800 h 2336800"/>
              <a:gd name="connisteX6" fmla="*/ 25400 w 50800"/>
              <a:gd name="connsiteY6" fmla="*/ 2336800 h 2336800"/>
              <a:gd name="connisteX7" fmla="*/ 0 w 50800"/>
              <a:gd name="connsiteY7" fmla="*/ 2311400 h 2336800"/>
              <a:gd name="connisteX8" fmla="*/ 0 w 50800"/>
              <a:gd name="connsiteY8" fmla="*/ 254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336800">
                <a:moveTo>
                  <a:pt x="0" y="25400"/>
                </a:moveTo>
                <a:cubicBezTo>
                  <a:pt x="0" y="11372"/>
                  <a:pt x="11372" y="0"/>
                  <a:pt x="25400" y="0"/>
                </a:cubicBezTo>
                <a:lnTo>
                  <a:pt x="25400" y="0"/>
                </a:lnTo>
                <a:cubicBezTo>
                  <a:pt x="39428" y="0"/>
                  <a:pt x="50800" y="11372"/>
                  <a:pt x="50800" y="25400"/>
                </a:cubicBezTo>
                <a:lnTo>
                  <a:pt x="50800" y="2311400"/>
                </a:lnTo>
                <a:cubicBezTo>
                  <a:pt x="50800" y="2325428"/>
                  <a:pt x="39428" y="2336800"/>
                  <a:pt x="25400" y="2336800"/>
                </a:cubicBezTo>
                <a:lnTo>
                  <a:pt x="25400" y="2336800"/>
                </a:lnTo>
                <a:cubicBezTo>
                  <a:pt x="11372" y="2336800"/>
                  <a:pt x="0" y="2325428"/>
                  <a:pt x="0" y="2311400"/>
                </a:cubicBezTo>
                <a:lnTo>
                  <a:pt x="0" y="25400"/>
                </a:lnTo>
                <a:close/>
              </a:path>
            </a:pathLst>
          </a:custGeom>
          <a:solidFill>
            <a:schemeClr val="accent1"/>
          </a:solidFill>
          <a:ln>
            <a:solidFill>
              <a:prstClr val="black">
                <a:alpha val="0"/>
              </a:prstClr>
            </a:solidFill>
            <a:prstDash val="solid"/>
          </a:ln>
        </p:spPr>
        <p:txBody>
          <a:bodyPr vert="horz" lIns="91440" tIns="45720" rIns="91440" bIns="45720" rtlCol="0">
            <a:noAutofit/>
          </a:bodyPr>
          <a:lstStyle>
            <a:lvl1pPr marL="228600" indent="0" algn="l" defTabSz="914400" rtl="0" eaLnBrk="1" latinLnBrk="0" hangingPunct="1">
              <a:lnSpc>
                <a:spcPct val="130000"/>
              </a:lnSpc>
              <a:spcBef>
                <a:spcPts val="1000"/>
              </a:spcBef>
              <a:buFont typeface="Arial" panose="020B0604020202020204" pitchFamily="34" charset="0"/>
              <a:buNone/>
              <a:defRPr sz="2400" kern="1200" spc="0">
                <a:solidFill>
                  <a:schemeClr val="tx1"/>
                </a:solidFill>
                <a:latin typeface="+mn-ea"/>
                <a:ea typeface="+mn-ea"/>
                <a:cs typeface="+mn-cs"/>
              </a:defRPr>
            </a:lvl1pPr>
            <a:lvl2pPr marL="685800" indent="0" algn="l" defTabSz="914400" rtl="0" eaLnBrk="1" latinLnBrk="0" hangingPunct="1">
              <a:lnSpc>
                <a:spcPct val="130000"/>
              </a:lnSpc>
              <a:spcBef>
                <a:spcPts val="500"/>
              </a:spcBef>
              <a:buFont typeface="Arial" panose="020B0604020202020204" pitchFamily="34" charset="0"/>
              <a:buNone/>
              <a:defRPr sz="2000" kern="1200" spc="0">
                <a:solidFill>
                  <a:schemeClr val="tx1"/>
                </a:solidFill>
                <a:latin typeface="+mn-ea"/>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ea"/>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ea"/>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ea"/>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 </a:t>
            </a:r>
            <a:endParaRPr lang="zh-CN" altLang="en-US"/>
          </a:p>
        </p:txBody>
      </p:sp>
      <p:sp>
        <p:nvSpPr>
          <p:cNvPr id="2" name="文本占位符 5"/>
          <p:cNvSpPr>
            <a:spLocks noGrp="1"/>
          </p:cNvSpPr>
          <p:nvPr>
            <p:custDataLst>
              <p:tags r:id="rId8"/>
            </p:custDataLst>
          </p:nvPr>
        </p:nvSpPr>
        <p:spPr>
          <a:xfrm>
            <a:off x="551422" y="4385347"/>
            <a:ext cx="10820488" cy="1508167"/>
          </a:xfrm>
          <a:prstGeom prst="rect">
            <a:avLst/>
          </a:prstGeom>
          <a:noFill/>
        </p:spPr>
        <p:txBody>
          <a:bodyPr vert="horz"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ea"/>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ea"/>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ea"/>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ea"/>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ea"/>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spcBef>
                <a:spcPts val="20"/>
              </a:spcBef>
              <a:spcAft>
                <a:spcPts val="20"/>
              </a:spcAft>
            </a:pPr>
            <a:r>
              <a:rPr lang="zh-CN" altLang="en-US"/>
              <a:t>（</a:t>
            </a:r>
            <a:r>
              <a:rPr lang="zh-CN" altLang="en-US">
                <a:cs typeface="Arial" panose="020B0604020202020204" pitchFamily="34" charset="0"/>
              </a:rPr>
              <a:t>三</a:t>
            </a:r>
            <a:r>
              <a:rPr lang="zh-CN" altLang="en-US"/>
              <a:t>）</a:t>
            </a:r>
            <a:r>
              <a:rPr lang="zh-CN" altLang="en-US">
                <a:solidFill>
                  <a:schemeClr val="tx1"/>
                </a:solidFill>
              </a:rPr>
              <a:t>零基</a:t>
            </a:r>
            <a:r>
              <a:rPr lang="zh-CN" altLang="en-US"/>
              <a:t>预算的优缺点</a:t>
            </a:r>
            <a:endParaRPr lang="zh-CN" altLang="en-US"/>
          </a:p>
          <a:p>
            <a:pPr>
              <a:lnSpc>
                <a:spcPct val="120000"/>
              </a:lnSpc>
              <a:spcBef>
                <a:spcPts val="20"/>
              </a:spcBef>
              <a:spcAft>
                <a:spcPts val="20"/>
              </a:spcAft>
            </a:pPr>
            <a:r>
              <a:rPr lang="zh-CN" altLang="en-US"/>
              <a:t>零基预算的主要优点为：一是以零为起点编制预算，不受历史期经济活动中的不合理因素影响，能够灵活应对内外环境的变化，预算编制更贴近预算期企业经济活动需要；二是有助于增加预算编制透明度，有利于进行预算控制。</a:t>
            </a:r>
            <a:endParaRPr lang="zh-CN" altLang="en-US"/>
          </a:p>
          <a:p>
            <a:pPr>
              <a:lnSpc>
                <a:spcPct val="120000"/>
              </a:lnSpc>
              <a:spcBef>
                <a:spcPts val="20"/>
              </a:spcBef>
              <a:spcAft>
                <a:spcPts val="20"/>
              </a:spcAft>
            </a:pPr>
            <a:r>
              <a:rPr lang="zh-CN" altLang="en-US"/>
              <a:t>零基预算的主要缺点为：一是预算编制工作量较大、成本较高；二是预算编制的准确性受企业管理水平和相关数据标准准确性影响较大。</a:t>
            </a:r>
            <a:endParaRPr lang="zh-CN" altLang="en-US"/>
          </a:p>
        </p:txBody>
      </p:sp>
      <p:sp>
        <p:nvSpPr>
          <p:cNvPr id="3" name="装饰  2"/>
          <p:cNvSpPr>
            <a:spLocks noGrp="1"/>
          </p:cNvSpPr>
          <p:nvPr>
            <p:custDataLst>
              <p:tags r:id="rId9"/>
            </p:custDataLst>
          </p:nvPr>
        </p:nvSpPr>
        <p:spPr>
          <a:xfrm>
            <a:off x="399068" y="4385347"/>
            <a:ext cx="50817" cy="1508133"/>
          </a:xfrm>
          <a:custGeom>
            <a:avLst/>
            <a:gdLst>
              <a:gd name="connisteX0" fmla="*/ 0 w 50800"/>
              <a:gd name="connsiteY0" fmla="*/ 25400 h 2336800"/>
              <a:gd name="connisteX1" fmla="*/ 25400 w 50800"/>
              <a:gd name="connsiteY1" fmla="*/ 0 h 2336800"/>
              <a:gd name="connisteX2" fmla="*/ 25400 w 50800"/>
              <a:gd name="connsiteY2" fmla="*/ 0 h 2336800"/>
              <a:gd name="connisteX3" fmla="*/ 50800 w 50800"/>
              <a:gd name="connsiteY3" fmla="*/ 25400 h 2336800"/>
              <a:gd name="connisteX4" fmla="*/ 50800 w 50800"/>
              <a:gd name="connsiteY4" fmla="*/ 2311400 h 2336800"/>
              <a:gd name="connisteX5" fmla="*/ 25400 w 50800"/>
              <a:gd name="connsiteY5" fmla="*/ 2336800 h 2336800"/>
              <a:gd name="connisteX6" fmla="*/ 25400 w 50800"/>
              <a:gd name="connsiteY6" fmla="*/ 2336800 h 2336800"/>
              <a:gd name="connisteX7" fmla="*/ 0 w 50800"/>
              <a:gd name="connsiteY7" fmla="*/ 2311400 h 2336800"/>
              <a:gd name="connisteX8" fmla="*/ 0 w 50800"/>
              <a:gd name="connsiteY8" fmla="*/ 254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336800">
                <a:moveTo>
                  <a:pt x="0" y="25400"/>
                </a:moveTo>
                <a:cubicBezTo>
                  <a:pt x="0" y="11372"/>
                  <a:pt x="11372" y="0"/>
                  <a:pt x="25400" y="0"/>
                </a:cubicBezTo>
                <a:lnTo>
                  <a:pt x="25400" y="0"/>
                </a:lnTo>
                <a:cubicBezTo>
                  <a:pt x="39428" y="0"/>
                  <a:pt x="50800" y="11372"/>
                  <a:pt x="50800" y="25400"/>
                </a:cubicBezTo>
                <a:lnTo>
                  <a:pt x="50800" y="2311400"/>
                </a:lnTo>
                <a:cubicBezTo>
                  <a:pt x="50800" y="2325428"/>
                  <a:pt x="39428" y="2336800"/>
                  <a:pt x="25400" y="2336800"/>
                </a:cubicBezTo>
                <a:lnTo>
                  <a:pt x="25400" y="2336800"/>
                </a:lnTo>
                <a:cubicBezTo>
                  <a:pt x="11372" y="2336800"/>
                  <a:pt x="0" y="2325428"/>
                  <a:pt x="0" y="2311400"/>
                </a:cubicBezTo>
                <a:lnTo>
                  <a:pt x="0" y="25400"/>
                </a:lnTo>
                <a:close/>
              </a:path>
            </a:pathLst>
          </a:custGeom>
          <a:solidFill>
            <a:schemeClr val="accent1"/>
          </a:solidFill>
          <a:ln>
            <a:solidFill>
              <a:prstClr val="black">
                <a:alpha val="0"/>
              </a:prstClr>
            </a:solidFill>
            <a:prstDash val="solid"/>
          </a:ln>
        </p:spPr>
        <p:txBody>
          <a:bodyPr vert="horz" lIns="91440" tIns="45720" rIns="91440" bIns="45720" rtlCol="0">
            <a:noAutofit/>
          </a:bodyPr>
          <a:lstStyle>
            <a:lvl1pPr marL="228600" indent="0" algn="l" defTabSz="914400" rtl="0" eaLnBrk="1" latinLnBrk="0" hangingPunct="1">
              <a:lnSpc>
                <a:spcPct val="130000"/>
              </a:lnSpc>
              <a:spcBef>
                <a:spcPts val="1000"/>
              </a:spcBef>
              <a:buFont typeface="Arial" panose="020B0604020202020204" pitchFamily="34" charset="0"/>
              <a:buNone/>
              <a:defRPr sz="2400" kern="1200" spc="0">
                <a:solidFill>
                  <a:schemeClr val="tx1"/>
                </a:solidFill>
                <a:latin typeface="+mn-ea"/>
                <a:ea typeface="+mn-ea"/>
                <a:cs typeface="+mn-cs"/>
              </a:defRPr>
            </a:lvl1pPr>
            <a:lvl2pPr marL="685800" indent="0" algn="l" defTabSz="914400" rtl="0" eaLnBrk="1" latinLnBrk="0" hangingPunct="1">
              <a:lnSpc>
                <a:spcPct val="130000"/>
              </a:lnSpc>
              <a:spcBef>
                <a:spcPts val="500"/>
              </a:spcBef>
              <a:buFont typeface="Arial" panose="020B0604020202020204" pitchFamily="34" charset="0"/>
              <a:buNone/>
              <a:defRPr sz="2000" kern="1200" spc="0">
                <a:solidFill>
                  <a:schemeClr val="tx1"/>
                </a:solidFill>
                <a:latin typeface="+mn-ea"/>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ea"/>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ea"/>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ea"/>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 </a:t>
            </a:r>
            <a:endParaRPr lang="zh-CN" altLang="en-US"/>
          </a:p>
        </p:txBody>
      </p:sp>
    </p:spTree>
    <p:custDataLst>
      <p:tags r:id="rId10"/>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装饰  2"/>
          <p:cNvSpPr>
            <a:spLocks noGrp="1"/>
          </p:cNvSpPr>
          <p:nvPr>
            <p:ph type="body" idx="16389"/>
            <p:custDataLst>
              <p:tags r:id="rId1"/>
            </p:custDataLst>
          </p:nvPr>
        </p:nvSpPr>
        <p:spPr>
          <a:xfrm>
            <a:off x="399040" y="675736"/>
            <a:ext cx="50845" cy="2300240"/>
          </a:xfrm>
        </p:spPr>
        <p:txBody>
          <a:bodyPr/>
          <a:p>
            <a:r>
              <a:rPr lang="zh-CN" altLang="en-US"/>
              <a:t> </a:t>
            </a:r>
            <a:endParaRPr lang="zh-CN" altLang="en-US"/>
          </a:p>
        </p:txBody>
      </p:sp>
      <p:sp>
        <p:nvSpPr>
          <p:cNvPr id="5" name="文本占位符 4"/>
          <p:cNvSpPr>
            <a:spLocks noGrp="1"/>
          </p:cNvSpPr>
          <p:nvPr>
            <p:ph type="body" idx="16386"/>
            <p:custDataLst>
              <p:tags r:id="rId2"/>
            </p:custDataLst>
          </p:nvPr>
        </p:nvSpPr>
        <p:spPr>
          <a:xfrm>
            <a:off x="551422" y="675772"/>
            <a:ext cx="10820488" cy="431475"/>
          </a:xfrm>
        </p:spPr>
        <p:txBody>
          <a:bodyPr/>
          <a:p>
            <a:r>
              <a:rPr lang="zh-CN" altLang="en-US"/>
              <a:t>二、</a:t>
            </a:r>
            <a:r>
              <a:rPr lang="zh-CN" altLang="en-US">
                <a:solidFill>
                  <a:schemeClr val="tx1"/>
                </a:solidFill>
              </a:rPr>
              <a:t>滚动预算</a:t>
            </a:r>
            <a:endParaRPr lang="zh-CN" altLang="en-US"/>
          </a:p>
        </p:txBody>
      </p:sp>
      <p:sp>
        <p:nvSpPr>
          <p:cNvPr id="6" name="文本占位符 5"/>
          <p:cNvSpPr>
            <a:spLocks noGrp="1"/>
          </p:cNvSpPr>
          <p:nvPr>
            <p:ph type="body" idx="16387"/>
            <p:custDataLst>
              <p:tags r:id="rId3"/>
            </p:custDataLst>
          </p:nvPr>
        </p:nvSpPr>
        <p:spPr>
          <a:xfrm>
            <a:off x="551422" y="1107212"/>
            <a:ext cx="10820488" cy="1868764"/>
          </a:xfrm>
        </p:spPr>
        <p:txBody>
          <a:bodyPr>
            <a:normAutofit/>
          </a:bodyPr>
          <a:p>
            <a:pPr>
              <a:lnSpc>
                <a:spcPct val="120000"/>
              </a:lnSpc>
              <a:spcBef>
                <a:spcPts val="20"/>
              </a:spcBef>
              <a:spcAft>
                <a:spcPts val="20"/>
              </a:spcAft>
            </a:pPr>
            <a:r>
              <a:rPr lang="zh-CN" altLang="en-US">
                <a:solidFill>
                  <a:schemeClr val="tx1"/>
                </a:solidFill>
              </a:rPr>
              <a:t>（一）</a:t>
            </a:r>
            <a:r>
              <a:rPr lang="zh-CN" altLang="en-US"/>
              <a:t>相关概念</a:t>
            </a:r>
            <a:endParaRPr lang="zh-CN" altLang="en-US"/>
          </a:p>
          <a:p>
            <a:pPr>
              <a:lnSpc>
                <a:spcPct val="120000"/>
              </a:lnSpc>
              <a:spcBef>
                <a:spcPts val="20"/>
              </a:spcBef>
              <a:spcAft>
                <a:spcPts val="20"/>
              </a:spcAft>
            </a:pPr>
            <a:r>
              <a:rPr lang="zh-CN" altLang="en-US" b="1"/>
              <a:t>定期预算</a:t>
            </a:r>
            <a:r>
              <a:rPr lang="zh-CN" altLang="en-US"/>
              <a:t>是指在编制预算时以不变的会计期间作为预算期的一种预算编制方法。</a:t>
            </a:r>
            <a:endParaRPr lang="zh-CN" altLang="en-US"/>
          </a:p>
          <a:p>
            <a:pPr>
              <a:lnSpc>
                <a:spcPct val="120000"/>
              </a:lnSpc>
              <a:spcBef>
                <a:spcPts val="20"/>
              </a:spcBef>
              <a:spcAft>
                <a:spcPts val="20"/>
              </a:spcAft>
            </a:pPr>
            <a:r>
              <a:rPr lang="zh-CN" altLang="en-US" b="1"/>
              <a:t>滚动预算</a:t>
            </a:r>
            <a:r>
              <a:rPr lang="zh-CN" altLang="en-US"/>
              <a:t>是指企业根据上一期预算执行情况和新的预测结果，按既定的预算编制周期和滚动频率，对原有的预算方案进行调整和补充，逐期滚动，持续推进的预算编制方法。</a:t>
            </a:r>
            <a:endParaRPr lang="zh-CN" altLang="en-US"/>
          </a:p>
          <a:p>
            <a:pPr>
              <a:lnSpc>
                <a:spcPct val="120000"/>
              </a:lnSpc>
              <a:spcBef>
                <a:spcPts val="20"/>
              </a:spcBef>
              <a:spcAft>
                <a:spcPts val="20"/>
              </a:spcAft>
            </a:pPr>
            <a:r>
              <a:rPr lang="zh-CN" altLang="en-US"/>
              <a:t>滚动预算一般由中期滚动预算和短期滚动预算组成。中期滚动预算的预算编制周期通常为</a:t>
            </a:r>
            <a:r>
              <a:rPr lang="en-US" altLang="zh-CN"/>
              <a:t>3</a:t>
            </a:r>
            <a:r>
              <a:rPr lang="zh-CN" altLang="en-US"/>
              <a:t>年或</a:t>
            </a:r>
            <a:r>
              <a:rPr lang="en-US" altLang="zh-CN"/>
              <a:t>5</a:t>
            </a:r>
            <a:r>
              <a:rPr lang="zh-CN" altLang="en-US"/>
              <a:t>年，以年度作为预算滚动频率。短期滚动预算通常以</a:t>
            </a:r>
            <a:r>
              <a:rPr lang="en-US" altLang="zh-CN"/>
              <a:t>1</a:t>
            </a:r>
            <a:r>
              <a:rPr lang="zh-CN" altLang="en-US"/>
              <a:t>年为预算编制周期，以月度、季度作为预算滚动频率。</a:t>
            </a:r>
            <a:endParaRPr lang="zh-CN" altLang="en-US"/>
          </a:p>
        </p:txBody>
      </p:sp>
      <p:pic>
        <p:nvPicPr>
          <p:cNvPr id="8" name="内容占位符 2" descr="453db45e-83d3-11f0-b967-4255ff607ee8"/>
          <p:cNvPicPr>
            <a:picLocks noChangeAspect="1"/>
          </p:cNvPicPr>
          <p:nvPr>
            <p:custDataLst>
              <p:tags r:id="rId4"/>
            </p:custDataLst>
          </p:nvPr>
        </p:nvPicPr>
        <p:blipFill>
          <a:blip r:embed="rId5"/>
          <a:srcRect t="49029" b="49029"/>
          <a:stretch>
            <a:fillRect/>
          </a:stretch>
        </p:blipFill>
        <p:spPr>
          <a:xfrm>
            <a:off x="399060" y="289473"/>
            <a:ext cx="10972800" cy="213008"/>
          </a:xfrm>
          <a:custGeom>
            <a:avLst>
              <a:gd name="connisteX0" fmla="*/ 0 w 10972800"/>
              <a:gd name="connsiteY0" fmla="*/ 203200 h 2641600"/>
              <a:gd name="connisteX1" fmla="*/ 203200 w 10972800"/>
              <a:gd name="connsiteY1" fmla="*/ 0 h 2641600"/>
              <a:gd name="connisteX2" fmla="*/ 10769600 w 10972800"/>
              <a:gd name="connsiteY2" fmla="*/ 0 h 2641600"/>
              <a:gd name="connisteX3" fmla="*/ 10972800 w 10972800"/>
              <a:gd name="connsiteY3" fmla="*/ 203200 h 2641600"/>
              <a:gd name="connisteX4" fmla="*/ 10972800 w 10972800"/>
              <a:gd name="connsiteY4" fmla="*/ 2438400 h 2641600"/>
              <a:gd name="connisteX5" fmla="*/ 10769600 w 10972800"/>
              <a:gd name="connsiteY5" fmla="*/ 2641600 h 2641600"/>
              <a:gd name="connisteX6" fmla="*/ 203200 w 10972800"/>
              <a:gd name="connsiteY6" fmla="*/ 2641600 h 2641600"/>
              <a:gd name="connisteX7" fmla="*/ 0 w 10972800"/>
              <a:gd name="connsiteY7" fmla="*/ 2438400 h 2641600"/>
              <a:gd name="connisteX8" fmla="*/ 0 w 10972800"/>
              <a:gd name="connsiteY8" fmla="*/ 203200 h 2641600"/>
            </a:avLst>
            <a:gdLst>
              <a:gd name="connisteX0-1" fmla="*/ 0 w 10972800"/>
              <a:gd name="connsiteY0-2" fmla="*/ 203200 h 2641600"/>
              <a:gd name="connisteX1-3" fmla="*/ 203200 w 10972800"/>
              <a:gd name="connsiteY1-4" fmla="*/ 0 h 2641600"/>
              <a:gd name="connisteX2-5" fmla="*/ 10769600 w 10972800"/>
              <a:gd name="connsiteY2-6" fmla="*/ 0 h 2641600"/>
              <a:gd name="connisteX3-7" fmla="*/ 10972800 w 10972800"/>
              <a:gd name="connsiteY3-8" fmla="*/ 203200 h 2641600"/>
              <a:gd name="connisteX4-9" fmla="*/ 10972800 w 10972800"/>
              <a:gd name="connsiteY4-10" fmla="*/ 2438400 h 2641600"/>
              <a:gd name="connisteX5-11" fmla="*/ 10769600 w 10972800"/>
              <a:gd name="connsiteY5-12" fmla="*/ 2641600 h 2641600"/>
              <a:gd name="connisteX6-13" fmla="*/ 203200 w 10972800"/>
              <a:gd name="connsiteY6-14" fmla="*/ 2641600 h 2641600"/>
              <a:gd name="connisteX7-15" fmla="*/ 0 w 10972800"/>
              <a:gd name="connsiteY7-16" fmla="*/ 2438400 h 2641600"/>
              <a:gd name="connisteX8-17" fmla="*/ 0 w 10972800"/>
              <a:gd name="connsiteY8-18" fmla="*/ 20320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0-1" y="connsiteY0-2"/>
              </a:cxn>
              <a:cxn ang="0">
                <a:pos x="connisteX1-3" y="connsiteY1-4"/>
              </a:cxn>
              <a:cxn ang="0">
                <a:pos x="connisteX2-5" y="connsiteY2-6"/>
              </a:cxn>
              <a:cxn ang="0">
                <a:pos x="connisteX3-7" y="connsiteY3-8"/>
              </a:cxn>
              <a:cxn ang="0">
                <a:pos x="connisteX4-9" y="connsiteY4-10"/>
              </a:cxn>
              <a:cxn ang="0">
                <a:pos x="connisteX5-11" y="connsiteY5-12"/>
              </a:cxn>
              <a:cxn ang="0">
                <a:pos x="connisteX6-13" y="connsiteY6-14"/>
              </a:cxn>
              <a:cxn ang="0">
                <a:pos x="connisteX7-15" y="connsiteY7-16"/>
              </a:cxn>
              <a:cxn ang="0">
                <a:pos x="connisteX8-17" y="connsiteY8-18"/>
              </a:cxn>
            </a:cxnLst>
            <a:pathLst>
              <a:path w="10972800" h="2641600">
                <a:moveTo>
                  <a:pt x="0" y="203200"/>
                </a:moveTo>
                <a:cubicBezTo>
                  <a:pt x="0" y="90976"/>
                  <a:pt x="90976" y="0"/>
                  <a:pt x="203200" y="0"/>
                </a:cubicBezTo>
                <a:lnTo>
                  <a:pt x="10769600" y="0"/>
                </a:lnTo>
                <a:cubicBezTo>
                  <a:pt x="10881824" y="0"/>
                  <a:pt x="10972800" y="90976"/>
                  <a:pt x="10972800" y="203200"/>
                </a:cubicBezTo>
                <a:lnTo>
                  <a:pt x="10972800" y="2438400"/>
                </a:lnTo>
                <a:cubicBezTo>
                  <a:pt x="10972800" y="2550624"/>
                  <a:pt x="10881824" y="2641600"/>
                  <a:pt x="10769600" y="2641600"/>
                </a:cubicBezTo>
                <a:lnTo>
                  <a:pt x="203200" y="2641600"/>
                </a:lnTo>
                <a:cubicBezTo>
                  <a:pt x="90976" y="2641600"/>
                  <a:pt x="0" y="2550624"/>
                  <a:pt x="0" y="2438400"/>
                </a:cubicBezTo>
                <a:lnTo>
                  <a:pt x="0" y="203200"/>
                </a:lnTo>
                <a:close/>
              </a:path>
              <a:path w="10972800" h="2641600">
                <a:moveTo>
                  <a:pt x="0" y="203200"/>
                </a:moveTo>
                <a:cubicBezTo>
                  <a:pt x="0" y="90976"/>
                  <a:pt x="90976" y="0"/>
                  <a:pt x="203200" y="0"/>
                </a:cubicBezTo>
                <a:lnTo>
                  <a:pt x="10769600" y="0"/>
                </a:lnTo>
                <a:cubicBezTo>
                  <a:pt x="10881824" y="0"/>
                  <a:pt x="10972800" y="90976"/>
                  <a:pt x="10972800" y="203200"/>
                </a:cubicBezTo>
                <a:lnTo>
                  <a:pt x="10972800" y="2438400"/>
                </a:lnTo>
                <a:cubicBezTo>
                  <a:pt x="10972800" y="2550624"/>
                  <a:pt x="10881824" y="2641600"/>
                  <a:pt x="10769600" y="2641600"/>
                </a:cubicBezTo>
                <a:lnTo>
                  <a:pt x="203200" y="2641600"/>
                </a:lnTo>
                <a:cubicBezTo>
                  <a:pt x="90976" y="2641600"/>
                  <a:pt x="0" y="2550624"/>
                  <a:pt x="0" y="2438400"/>
                </a:cubicBezTo>
                <a:lnTo>
                  <a:pt x="0" y="203200"/>
                </a:lnTo>
                <a:close/>
              </a:path>
            </a:pathLst>
          </a:custGeom>
          <a:solidFill>
            <a:srgbClr val="DDDDDD"/>
          </a:solidFill>
          <a:ln>
            <a:noFill/>
          </a:ln>
        </p:spPr>
      </p:pic>
    </p:spTree>
    <p:custDataLst>
      <p:tags r:id="rId6"/>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装饰  2"/>
          <p:cNvSpPr>
            <a:spLocks noGrp="1"/>
          </p:cNvSpPr>
          <p:nvPr>
            <p:ph type="body" idx="16389"/>
            <p:custDataLst>
              <p:tags r:id="rId1"/>
            </p:custDataLst>
          </p:nvPr>
        </p:nvSpPr>
        <p:spPr>
          <a:xfrm>
            <a:off x="399040" y="675736"/>
            <a:ext cx="50845" cy="4539615"/>
          </a:xfrm>
        </p:spPr>
        <p:txBody>
          <a:bodyPr/>
          <a:p>
            <a:r>
              <a:rPr lang="zh-CN" altLang="en-US"/>
              <a:t> </a:t>
            </a:r>
            <a:endParaRPr lang="zh-CN" altLang="en-US"/>
          </a:p>
        </p:txBody>
      </p:sp>
      <p:sp>
        <p:nvSpPr>
          <p:cNvPr id="6" name="文本占位符 5"/>
          <p:cNvSpPr>
            <a:spLocks noGrp="1"/>
          </p:cNvSpPr>
          <p:nvPr>
            <p:ph type="body" idx="16387"/>
            <p:custDataLst>
              <p:tags r:id="rId2"/>
            </p:custDataLst>
          </p:nvPr>
        </p:nvSpPr>
        <p:spPr>
          <a:xfrm>
            <a:off x="551422" y="675736"/>
            <a:ext cx="10906618" cy="4539615"/>
          </a:xfrm>
        </p:spPr>
        <p:txBody>
          <a:bodyPr>
            <a:normAutofit/>
          </a:bodyPr>
          <a:p>
            <a:pPr>
              <a:lnSpc>
                <a:spcPct val="120000"/>
              </a:lnSpc>
              <a:spcBef>
                <a:spcPts val="20"/>
              </a:spcBef>
              <a:spcAft>
                <a:spcPts val="20"/>
              </a:spcAft>
            </a:pPr>
            <a:r>
              <a:rPr lang="zh-CN" altLang="en-US"/>
              <a:t>（二）滚动预算的应用程序</a:t>
            </a:r>
            <a:endParaRPr lang="zh-CN" altLang="en-US"/>
          </a:p>
          <a:p>
            <a:pPr>
              <a:lnSpc>
                <a:spcPct val="120000"/>
              </a:lnSpc>
              <a:spcBef>
                <a:spcPts val="20"/>
              </a:spcBef>
              <a:spcAft>
                <a:spcPts val="20"/>
              </a:spcAft>
            </a:pPr>
            <a:r>
              <a:rPr lang="zh-CN" altLang="en-US"/>
              <a:t>（</a:t>
            </a:r>
            <a:r>
              <a:rPr lang="en-US" altLang="zh-CN"/>
              <a:t>1</a:t>
            </a:r>
            <a:r>
              <a:rPr lang="zh-CN" altLang="en-US"/>
              <a:t>）企业应研究外部环境变化，分析行业特点、战略目标和业务性质，结合企业管理基础和信息化水平，确定预算编制的周期和预算滚动的频率。</a:t>
            </a:r>
            <a:endParaRPr lang="zh-CN" altLang="en-US"/>
          </a:p>
          <a:p>
            <a:pPr>
              <a:lnSpc>
                <a:spcPct val="120000"/>
              </a:lnSpc>
              <a:spcBef>
                <a:spcPts val="20"/>
              </a:spcBef>
              <a:spcAft>
                <a:spcPts val="20"/>
              </a:spcAft>
            </a:pPr>
            <a:r>
              <a:rPr lang="zh-CN" altLang="en-US"/>
              <a:t>（</a:t>
            </a:r>
            <a:r>
              <a:rPr lang="en-US" altLang="zh-CN"/>
              <a:t>2</a:t>
            </a:r>
            <a:r>
              <a:rPr lang="zh-CN" altLang="en-US"/>
              <a:t>）企业应遵循重要性原则和成本效益原则，结合业务性质和管理要求，确定滚动预算的编制内容。</a:t>
            </a:r>
            <a:endParaRPr lang="zh-CN" altLang="en-US"/>
          </a:p>
          <a:p>
            <a:pPr>
              <a:lnSpc>
                <a:spcPct val="120000"/>
              </a:lnSpc>
              <a:spcBef>
                <a:spcPts val="20"/>
              </a:spcBef>
              <a:spcAft>
                <a:spcPts val="20"/>
              </a:spcAft>
            </a:pPr>
            <a:r>
              <a:rPr lang="zh-CN" altLang="en-US"/>
              <a:t>（</a:t>
            </a:r>
            <a:r>
              <a:rPr lang="en-US" altLang="zh-CN"/>
              <a:t>3</a:t>
            </a:r>
            <a:r>
              <a:rPr lang="zh-CN" altLang="en-US"/>
              <a:t>）企业应以战略目标和业务计划为依据，并根据上一期预算执行情况和新的预测信息，经综合平衡和结构优化作为下一期滚动预算的编制基础。</a:t>
            </a:r>
            <a:endParaRPr lang="zh-CN" altLang="en-US"/>
          </a:p>
          <a:p>
            <a:pPr>
              <a:lnSpc>
                <a:spcPct val="120000"/>
              </a:lnSpc>
              <a:spcBef>
                <a:spcPts val="20"/>
              </a:spcBef>
              <a:spcAft>
                <a:spcPts val="20"/>
              </a:spcAft>
            </a:pPr>
            <a:r>
              <a:rPr lang="zh-CN" altLang="en-US"/>
              <a:t>（</a:t>
            </a:r>
            <a:r>
              <a:rPr lang="en-US" altLang="zh-CN"/>
              <a:t>4</a:t>
            </a:r>
            <a:r>
              <a:rPr lang="zh-CN" altLang="en-US"/>
              <a:t>）企业应以战略目标和业务计划为基础，研究滚动预算所涉及的外部环境变化和内部重要事项，测算并提出预算方案。</a:t>
            </a:r>
            <a:endParaRPr lang="zh-CN" altLang="en-US"/>
          </a:p>
          <a:p>
            <a:pPr>
              <a:lnSpc>
                <a:spcPct val="120000"/>
              </a:lnSpc>
              <a:spcBef>
                <a:spcPts val="20"/>
              </a:spcBef>
              <a:spcAft>
                <a:spcPts val="20"/>
              </a:spcAft>
            </a:pPr>
            <a:r>
              <a:rPr lang="zh-CN" altLang="en-US"/>
              <a:t>（</a:t>
            </a:r>
            <a:r>
              <a:rPr lang="en-US" altLang="zh-CN"/>
              <a:t>5</a:t>
            </a:r>
            <a:r>
              <a:rPr lang="zh-CN" altLang="en-US"/>
              <a:t>）企业实行中期滚动预算的，应在中期预算方案的框架内滚动编制年度预算。第一年的预算约束对应年度的预算，后续期间的预算指引后续对应年度的预算。</a:t>
            </a:r>
            <a:endParaRPr lang="zh-CN" altLang="en-US"/>
          </a:p>
          <a:p>
            <a:pPr>
              <a:lnSpc>
                <a:spcPct val="120000"/>
              </a:lnSpc>
              <a:spcBef>
                <a:spcPts val="20"/>
              </a:spcBef>
              <a:spcAft>
                <a:spcPts val="20"/>
              </a:spcAft>
            </a:pPr>
            <a:r>
              <a:rPr lang="zh-CN" altLang="en-US"/>
              <a:t>（</a:t>
            </a:r>
            <a:r>
              <a:rPr lang="en-US" altLang="zh-CN"/>
              <a:t>6</a:t>
            </a:r>
            <a:r>
              <a:rPr lang="zh-CN" altLang="en-US"/>
              <a:t>）短期滚动预算服务于年度预算目标的实施。企业实行短期滚动预算的，应以年度预算为基础，分解编制短期滚动预算。</a:t>
            </a:r>
            <a:endParaRPr lang="zh-CN" altLang="en-US"/>
          </a:p>
          <a:p>
            <a:pPr>
              <a:lnSpc>
                <a:spcPct val="120000"/>
              </a:lnSpc>
              <a:spcBef>
                <a:spcPts val="20"/>
              </a:spcBef>
              <a:spcAft>
                <a:spcPts val="20"/>
              </a:spcAft>
            </a:pPr>
            <a:r>
              <a:rPr lang="zh-CN" altLang="en-US"/>
              <a:t>（</a:t>
            </a:r>
            <a:r>
              <a:rPr lang="en-US" altLang="zh-CN"/>
              <a:t>7</a:t>
            </a:r>
            <a:r>
              <a:rPr lang="zh-CN" altLang="en-US"/>
              <a:t>）企业应分析影响预算目标的各种动因之间的关系，建立预算模型，生成预算编制方案。</a:t>
            </a:r>
            <a:endParaRPr lang="zh-CN" altLang="en-US"/>
          </a:p>
          <a:p>
            <a:pPr>
              <a:lnSpc>
                <a:spcPct val="120000"/>
              </a:lnSpc>
              <a:spcBef>
                <a:spcPts val="20"/>
              </a:spcBef>
              <a:spcAft>
                <a:spcPts val="20"/>
              </a:spcAft>
            </a:pPr>
            <a:r>
              <a:rPr lang="zh-CN" altLang="en-US"/>
              <a:t>（</a:t>
            </a:r>
            <a:r>
              <a:rPr lang="en-US" altLang="zh-CN"/>
              <a:t>8</a:t>
            </a:r>
            <a:r>
              <a:rPr lang="zh-CN" altLang="en-US"/>
              <a:t>）企业应对比分析上一期的预算信息和预算执行情况，结合新的内外部环境预测信息，对下一期预算进行调整和修正，持续进行预算的滚动编制。</a:t>
            </a:r>
            <a:endParaRPr lang="zh-CN" altLang="en-US"/>
          </a:p>
          <a:p>
            <a:pPr>
              <a:lnSpc>
                <a:spcPct val="120000"/>
              </a:lnSpc>
              <a:spcBef>
                <a:spcPts val="20"/>
              </a:spcBef>
              <a:spcAft>
                <a:spcPts val="20"/>
              </a:spcAft>
            </a:pPr>
            <a:r>
              <a:rPr lang="zh-CN" altLang="en-US"/>
              <a:t>（</a:t>
            </a:r>
            <a:r>
              <a:rPr lang="en-US" altLang="zh-CN"/>
              <a:t>9</a:t>
            </a:r>
            <a:r>
              <a:rPr lang="zh-CN" altLang="en-US"/>
              <a:t>）企业可借助数据仓库等信息技术的支撑，实现预算编制方案的快速生成，减少预算滚动编制的工作量。</a:t>
            </a:r>
            <a:endParaRPr lang="zh-CN" altLang="en-US"/>
          </a:p>
          <a:p>
            <a:pPr>
              <a:lnSpc>
                <a:spcPct val="120000"/>
              </a:lnSpc>
              <a:spcBef>
                <a:spcPts val="20"/>
              </a:spcBef>
              <a:spcAft>
                <a:spcPts val="20"/>
              </a:spcAft>
            </a:pPr>
            <a:r>
              <a:rPr lang="zh-CN" altLang="en-US"/>
              <a:t>企业应根据预算滚动编制结果，调整资源配置和管理要求</a:t>
            </a:r>
            <a:endParaRPr lang="zh-CN" altLang="en-US"/>
          </a:p>
        </p:txBody>
      </p:sp>
      <p:pic>
        <p:nvPicPr>
          <p:cNvPr id="8" name="内容占位符 2" descr="453db45e-83d3-11f0-b967-4255ff607ee8"/>
          <p:cNvPicPr>
            <a:picLocks noChangeAspect="1"/>
          </p:cNvPicPr>
          <p:nvPr>
            <p:custDataLst>
              <p:tags r:id="rId3"/>
            </p:custDataLst>
          </p:nvPr>
        </p:nvPicPr>
        <p:blipFill>
          <a:blip r:embed="rId4"/>
          <a:srcRect t="49029" b="49029"/>
          <a:stretch>
            <a:fillRect/>
          </a:stretch>
        </p:blipFill>
        <p:spPr>
          <a:xfrm>
            <a:off x="399060" y="289473"/>
            <a:ext cx="10972800" cy="213008"/>
          </a:xfrm>
          <a:custGeom>
            <a:avLst>
              <a:gd name="connisteX0" fmla="*/ 0 w 10972800"/>
              <a:gd name="connsiteY0" fmla="*/ 203200 h 2641600"/>
              <a:gd name="connisteX1" fmla="*/ 203200 w 10972800"/>
              <a:gd name="connsiteY1" fmla="*/ 0 h 2641600"/>
              <a:gd name="connisteX2" fmla="*/ 10769600 w 10972800"/>
              <a:gd name="connsiteY2" fmla="*/ 0 h 2641600"/>
              <a:gd name="connisteX3" fmla="*/ 10972800 w 10972800"/>
              <a:gd name="connsiteY3" fmla="*/ 203200 h 2641600"/>
              <a:gd name="connisteX4" fmla="*/ 10972800 w 10972800"/>
              <a:gd name="connsiteY4" fmla="*/ 2438400 h 2641600"/>
              <a:gd name="connisteX5" fmla="*/ 10769600 w 10972800"/>
              <a:gd name="connsiteY5" fmla="*/ 2641600 h 2641600"/>
              <a:gd name="connisteX6" fmla="*/ 203200 w 10972800"/>
              <a:gd name="connsiteY6" fmla="*/ 2641600 h 2641600"/>
              <a:gd name="connisteX7" fmla="*/ 0 w 10972800"/>
              <a:gd name="connsiteY7" fmla="*/ 2438400 h 2641600"/>
              <a:gd name="connisteX8" fmla="*/ 0 w 10972800"/>
              <a:gd name="connsiteY8" fmla="*/ 203200 h 2641600"/>
            </a:avLst>
            <a:gdLst>
              <a:gd name="connisteX0-1" fmla="*/ 0 w 10972800"/>
              <a:gd name="connsiteY0-2" fmla="*/ 203200 h 2641600"/>
              <a:gd name="connisteX1-3" fmla="*/ 203200 w 10972800"/>
              <a:gd name="connsiteY1-4" fmla="*/ 0 h 2641600"/>
              <a:gd name="connisteX2-5" fmla="*/ 10769600 w 10972800"/>
              <a:gd name="connsiteY2-6" fmla="*/ 0 h 2641600"/>
              <a:gd name="connisteX3-7" fmla="*/ 10972800 w 10972800"/>
              <a:gd name="connsiteY3-8" fmla="*/ 203200 h 2641600"/>
              <a:gd name="connisteX4-9" fmla="*/ 10972800 w 10972800"/>
              <a:gd name="connsiteY4-10" fmla="*/ 2438400 h 2641600"/>
              <a:gd name="connisteX5-11" fmla="*/ 10769600 w 10972800"/>
              <a:gd name="connsiteY5-12" fmla="*/ 2641600 h 2641600"/>
              <a:gd name="connisteX6-13" fmla="*/ 203200 w 10972800"/>
              <a:gd name="connsiteY6-14" fmla="*/ 2641600 h 2641600"/>
              <a:gd name="connisteX7-15" fmla="*/ 0 w 10972800"/>
              <a:gd name="connsiteY7-16" fmla="*/ 2438400 h 2641600"/>
              <a:gd name="connisteX8-17" fmla="*/ 0 w 10972800"/>
              <a:gd name="connsiteY8-18" fmla="*/ 20320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0-1" y="connsiteY0-2"/>
              </a:cxn>
              <a:cxn ang="0">
                <a:pos x="connisteX1-3" y="connsiteY1-4"/>
              </a:cxn>
              <a:cxn ang="0">
                <a:pos x="connisteX2-5" y="connsiteY2-6"/>
              </a:cxn>
              <a:cxn ang="0">
                <a:pos x="connisteX3-7" y="connsiteY3-8"/>
              </a:cxn>
              <a:cxn ang="0">
                <a:pos x="connisteX4-9" y="connsiteY4-10"/>
              </a:cxn>
              <a:cxn ang="0">
                <a:pos x="connisteX5-11" y="connsiteY5-12"/>
              </a:cxn>
              <a:cxn ang="0">
                <a:pos x="connisteX6-13" y="connsiteY6-14"/>
              </a:cxn>
              <a:cxn ang="0">
                <a:pos x="connisteX7-15" y="connsiteY7-16"/>
              </a:cxn>
              <a:cxn ang="0">
                <a:pos x="connisteX8-17" y="connsiteY8-18"/>
              </a:cxn>
            </a:cxnLst>
            <a:pathLst>
              <a:path w="10972800" h="2641600">
                <a:moveTo>
                  <a:pt x="0" y="203200"/>
                </a:moveTo>
                <a:cubicBezTo>
                  <a:pt x="0" y="90976"/>
                  <a:pt x="90976" y="0"/>
                  <a:pt x="203200" y="0"/>
                </a:cubicBezTo>
                <a:lnTo>
                  <a:pt x="10769600" y="0"/>
                </a:lnTo>
                <a:cubicBezTo>
                  <a:pt x="10881824" y="0"/>
                  <a:pt x="10972800" y="90976"/>
                  <a:pt x="10972800" y="203200"/>
                </a:cubicBezTo>
                <a:lnTo>
                  <a:pt x="10972800" y="2438400"/>
                </a:lnTo>
                <a:cubicBezTo>
                  <a:pt x="10972800" y="2550624"/>
                  <a:pt x="10881824" y="2641600"/>
                  <a:pt x="10769600" y="2641600"/>
                </a:cubicBezTo>
                <a:lnTo>
                  <a:pt x="203200" y="2641600"/>
                </a:lnTo>
                <a:cubicBezTo>
                  <a:pt x="90976" y="2641600"/>
                  <a:pt x="0" y="2550624"/>
                  <a:pt x="0" y="2438400"/>
                </a:cubicBezTo>
                <a:lnTo>
                  <a:pt x="0" y="203200"/>
                </a:lnTo>
                <a:close/>
              </a:path>
              <a:path w="10972800" h="2641600">
                <a:moveTo>
                  <a:pt x="0" y="203200"/>
                </a:moveTo>
                <a:cubicBezTo>
                  <a:pt x="0" y="90976"/>
                  <a:pt x="90976" y="0"/>
                  <a:pt x="203200" y="0"/>
                </a:cubicBezTo>
                <a:lnTo>
                  <a:pt x="10769600" y="0"/>
                </a:lnTo>
                <a:cubicBezTo>
                  <a:pt x="10881824" y="0"/>
                  <a:pt x="10972800" y="90976"/>
                  <a:pt x="10972800" y="203200"/>
                </a:cubicBezTo>
                <a:lnTo>
                  <a:pt x="10972800" y="2438400"/>
                </a:lnTo>
                <a:cubicBezTo>
                  <a:pt x="10972800" y="2550624"/>
                  <a:pt x="10881824" y="2641600"/>
                  <a:pt x="10769600" y="2641600"/>
                </a:cubicBezTo>
                <a:lnTo>
                  <a:pt x="203200" y="2641600"/>
                </a:lnTo>
                <a:cubicBezTo>
                  <a:pt x="90976" y="2641600"/>
                  <a:pt x="0" y="2550624"/>
                  <a:pt x="0" y="2438400"/>
                </a:cubicBezTo>
                <a:lnTo>
                  <a:pt x="0" y="203200"/>
                </a:lnTo>
                <a:close/>
              </a:path>
            </a:pathLst>
          </a:custGeom>
          <a:solidFill>
            <a:srgbClr val="DDDDDD"/>
          </a:solidFill>
          <a:ln>
            <a:noFill/>
          </a:ln>
        </p:spPr>
      </p:pic>
    </p:spTree>
    <p:custDataLst>
      <p:tags r:id="rId5"/>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装饰  2"/>
          <p:cNvSpPr>
            <a:spLocks noGrp="1"/>
          </p:cNvSpPr>
          <p:nvPr>
            <p:ph type="body" idx="16389"/>
            <p:custDataLst>
              <p:tags r:id="rId1"/>
            </p:custDataLst>
          </p:nvPr>
        </p:nvSpPr>
        <p:spPr>
          <a:xfrm>
            <a:off x="399040" y="675736"/>
            <a:ext cx="50845" cy="1505932"/>
          </a:xfrm>
        </p:spPr>
        <p:txBody>
          <a:bodyPr/>
          <a:p>
            <a:r>
              <a:rPr lang="zh-CN" altLang="en-US"/>
              <a:t> </a:t>
            </a:r>
            <a:endParaRPr lang="zh-CN" altLang="en-US"/>
          </a:p>
        </p:txBody>
      </p:sp>
      <p:sp>
        <p:nvSpPr>
          <p:cNvPr id="6" name="文本占位符 5"/>
          <p:cNvSpPr>
            <a:spLocks noGrp="1"/>
          </p:cNvSpPr>
          <p:nvPr>
            <p:ph type="body" idx="16387"/>
            <p:custDataLst>
              <p:tags r:id="rId2"/>
            </p:custDataLst>
          </p:nvPr>
        </p:nvSpPr>
        <p:spPr>
          <a:xfrm>
            <a:off x="551422" y="675736"/>
            <a:ext cx="10820393" cy="1505932"/>
          </a:xfrm>
        </p:spPr>
        <p:txBody>
          <a:bodyPr>
            <a:normAutofit/>
          </a:bodyPr>
          <a:p>
            <a:pPr>
              <a:lnSpc>
                <a:spcPct val="120000"/>
              </a:lnSpc>
              <a:spcBef>
                <a:spcPts val="20"/>
              </a:spcBef>
              <a:spcAft>
                <a:spcPts val="20"/>
              </a:spcAft>
            </a:pPr>
            <a:r>
              <a:rPr lang="zh-CN" altLang="en-US">
                <a:solidFill>
                  <a:schemeClr val="tx1"/>
                </a:solidFill>
              </a:rPr>
              <a:t>（三）</a:t>
            </a:r>
            <a:r>
              <a:rPr lang="zh-CN" altLang="en-US"/>
              <a:t>滚动预算的优缺点</a:t>
            </a:r>
            <a:endParaRPr lang="zh-CN" altLang="en-US"/>
          </a:p>
          <a:p>
            <a:pPr>
              <a:lnSpc>
                <a:spcPct val="120000"/>
              </a:lnSpc>
              <a:spcBef>
                <a:spcPts val="20"/>
              </a:spcBef>
              <a:spcAft>
                <a:spcPts val="20"/>
              </a:spcAft>
            </a:pPr>
            <a:r>
              <a:rPr lang="zh-CN" altLang="en-US"/>
              <a:t>滚动预算的主要优点是：通过持续滚动预算编制、逐期滚动管理，实现动态反映市场，建立跨期综合平衡，从而有效指导企业营运，强化预算的决策与控制职能。</a:t>
            </a:r>
            <a:endParaRPr lang="zh-CN" altLang="en-US"/>
          </a:p>
          <a:p>
            <a:pPr>
              <a:lnSpc>
                <a:spcPct val="120000"/>
              </a:lnSpc>
              <a:spcBef>
                <a:spcPts val="20"/>
              </a:spcBef>
              <a:spcAft>
                <a:spcPts val="20"/>
              </a:spcAft>
            </a:pPr>
            <a:r>
              <a:rPr lang="zh-CN" altLang="en-US"/>
              <a:t>滚动预算的主要缺点是：</a:t>
            </a:r>
            <a:r>
              <a:rPr lang="zh-CN" altLang="en-US">
                <a:solidFill>
                  <a:schemeClr val="tx1"/>
                </a:solidFill>
              </a:rPr>
              <a:t>一</a:t>
            </a:r>
            <a:r>
              <a:rPr lang="zh-CN" altLang="en-US"/>
              <a:t>是预算滚动的频率越高，对预算沟通的要求越高，预算编制的工作量越大；二是过高的滚动频率容易增加管理层的不稳定感，导致预算执行者无所适从。</a:t>
            </a:r>
            <a:endParaRPr lang="zh-CN" altLang="en-US"/>
          </a:p>
        </p:txBody>
      </p:sp>
      <p:pic>
        <p:nvPicPr>
          <p:cNvPr id="8" name="内容占位符 2" descr="453db45e-83d3-11f0-b967-4255ff607ee8"/>
          <p:cNvPicPr>
            <a:picLocks noChangeAspect="1"/>
          </p:cNvPicPr>
          <p:nvPr>
            <p:custDataLst>
              <p:tags r:id="rId3"/>
            </p:custDataLst>
          </p:nvPr>
        </p:nvPicPr>
        <p:blipFill>
          <a:blip r:embed="rId4"/>
          <a:srcRect t="49029" b="49029"/>
          <a:stretch>
            <a:fillRect/>
          </a:stretch>
        </p:blipFill>
        <p:spPr>
          <a:xfrm>
            <a:off x="399060" y="289473"/>
            <a:ext cx="10972800" cy="213008"/>
          </a:xfrm>
          <a:custGeom>
            <a:avLst>
              <a:gd name="connisteX0" fmla="*/ 0 w 10972800"/>
              <a:gd name="connsiteY0" fmla="*/ 203200 h 2641600"/>
              <a:gd name="connisteX1" fmla="*/ 203200 w 10972800"/>
              <a:gd name="connsiteY1" fmla="*/ 0 h 2641600"/>
              <a:gd name="connisteX2" fmla="*/ 10769600 w 10972800"/>
              <a:gd name="connsiteY2" fmla="*/ 0 h 2641600"/>
              <a:gd name="connisteX3" fmla="*/ 10972800 w 10972800"/>
              <a:gd name="connsiteY3" fmla="*/ 203200 h 2641600"/>
              <a:gd name="connisteX4" fmla="*/ 10972800 w 10972800"/>
              <a:gd name="connsiteY4" fmla="*/ 2438400 h 2641600"/>
              <a:gd name="connisteX5" fmla="*/ 10769600 w 10972800"/>
              <a:gd name="connsiteY5" fmla="*/ 2641600 h 2641600"/>
              <a:gd name="connisteX6" fmla="*/ 203200 w 10972800"/>
              <a:gd name="connsiteY6" fmla="*/ 2641600 h 2641600"/>
              <a:gd name="connisteX7" fmla="*/ 0 w 10972800"/>
              <a:gd name="connsiteY7" fmla="*/ 2438400 h 2641600"/>
              <a:gd name="connisteX8" fmla="*/ 0 w 10972800"/>
              <a:gd name="connsiteY8" fmla="*/ 203200 h 2641600"/>
            </a:avLst>
            <a:gdLst>
              <a:gd name="connisteX0-1" fmla="*/ 0 w 10972800"/>
              <a:gd name="connsiteY0-2" fmla="*/ 203200 h 2641600"/>
              <a:gd name="connisteX1-3" fmla="*/ 203200 w 10972800"/>
              <a:gd name="connsiteY1-4" fmla="*/ 0 h 2641600"/>
              <a:gd name="connisteX2-5" fmla="*/ 10769600 w 10972800"/>
              <a:gd name="connsiteY2-6" fmla="*/ 0 h 2641600"/>
              <a:gd name="connisteX3-7" fmla="*/ 10972800 w 10972800"/>
              <a:gd name="connsiteY3-8" fmla="*/ 203200 h 2641600"/>
              <a:gd name="connisteX4-9" fmla="*/ 10972800 w 10972800"/>
              <a:gd name="connsiteY4-10" fmla="*/ 2438400 h 2641600"/>
              <a:gd name="connisteX5-11" fmla="*/ 10769600 w 10972800"/>
              <a:gd name="connsiteY5-12" fmla="*/ 2641600 h 2641600"/>
              <a:gd name="connisteX6-13" fmla="*/ 203200 w 10972800"/>
              <a:gd name="connsiteY6-14" fmla="*/ 2641600 h 2641600"/>
              <a:gd name="connisteX7-15" fmla="*/ 0 w 10972800"/>
              <a:gd name="connsiteY7-16" fmla="*/ 2438400 h 2641600"/>
              <a:gd name="connisteX8-17" fmla="*/ 0 w 10972800"/>
              <a:gd name="connsiteY8-18" fmla="*/ 20320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0-1" y="connsiteY0-2"/>
              </a:cxn>
              <a:cxn ang="0">
                <a:pos x="connisteX1-3" y="connsiteY1-4"/>
              </a:cxn>
              <a:cxn ang="0">
                <a:pos x="connisteX2-5" y="connsiteY2-6"/>
              </a:cxn>
              <a:cxn ang="0">
                <a:pos x="connisteX3-7" y="connsiteY3-8"/>
              </a:cxn>
              <a:cxn ang="0">
                <a:pos x="connisteX4-9" y="connsiteY4-10"/>
              </a:cxn>
              <a:cxn ang="0">
                <a:pos x="connisteX5-11" y="connsiteY5-12"/>
              </a:cxn>
              <a:cxn ang="0">
                <a:pos x="connisteX6-13" y="connsiteY6-14"/>
              </a:cxn>
              <a:cxn ang="0">
                <a:pos x="connisteX7-15" y="connsiteY7-16"/>
              </a:cxn>
              <a:cxn ang="0">
                <a:pos x="connisteX8-17" y="connsiteY8-18"/>
              </a:cxn>
            </a:cxnLst>
            <a:pathLst>
              <a:path w="10972800" h="2641600">
                <a:moveTo>
                  <a:pt x="0" y="203200"/>
                </a:moveTo>
                <a:cubicBezTo>
                  <a:pt x="0" y="90976"/>
                  <a:pt x="90976" y="0"/>
                  <a:pt x="203200" y="0"/>
                </a:cubicBezTo>
                <a:lnTo>
                  <a:pt x="10769600" y="0"/>
                </a:lnTo>
                <a:cubicBezTo>
                  <a:pt x="10881824" y="0"/>
                  <a:pt x="10972800" y="90976"/>
                  <a:pt x="10972800" y="203200"/>
                </a:cubicBezTo>
                <a:lnTo>
                  <a:pt x="10972800" y="2438400"/>
                </a:lnTo>
                <a:cubicBezTo>
                  <a:pt x="10972800" y="2550624"/>
                  <a:pt x="10881824" y="2641600"/>
                  <a:pt x="10769600" y="2641600"/>
                </a:cubicBezTo>
                <a:lnTo>
                  <a:pt x="203200" y="2641600"/>
                </a:lnTo>
                <a:cubicBezTo>
                  <a:pt x="90976" y="2641600"/>
                  <a:pt x="0" y="2550624"/>
                  <a:pt x="0" y="2438400"/>
                </a:cubicBezTo>
                <a:lnTo>
                  <a:pt x="0" y="203200"/>
                </a:lnTo>
                <a:close/>
              </a:path>
              <a:path w="10972800" h="2641600">
                <a:moveTo>
                  <a:pt x="0" y="203200"/>
                </a:moveTo>
                <a:cubicBezTo>
                  <a:pt x="0" y="90976"/>
                  <a:pt x="90976" y="0"/>
                  <a:pt x="203200" y="0"/>
                </a:cubicBezTo>
                <a:lnTo>
                  <a:pt x="10769600" y="0"/>
                </a:lnTo>
                <a:cubicBezTo>
                  <a:pt x="10881824" y="0"/>
                  <a:pt x="10972800" y="90976"/>
                  <a:pt x="10972800" y="203200"/>
                </a:cubicBezTo>
                <a:lnTo>
                  <a:pt x="10972800" y="2438400"/>
                </a:lnTo>
                <a:cubicBezTo>
                  <a:pt x="10972800" y="2550624"/>
                  <a:pt x="10881824" y="2641600"/>
                  <a:pt x="10769600" y="2641600"/>
                </a:cubicBezTo>
                <a:lnTo>
                  <a:pt x="203200" y="2641600"/>
                </a:lnTo>
                <a:cubicBezTo>
                  <a:pt x="90976" y="2641600"/>
                  <a:pt x="0" y="2550624"/>
                  <a:pt x="0" y="2438400"/>
                </a:cubicBezTo>
                <a:lnTo>
                  <a:pt x="0" y="203200"/>
                </a:lnTo>
                <a:close/>
              </a:path>
            </a:pathLst>
          </a:custGeom>
          <a:solidFill>
            <a:srgbClr val="DDDDDD"/>
          </a:solidFill>
          <a:ln>
            <a:noFill/>
          </a:ln>
        </p:spPr>
      </p:pic>
    </p:spTree>
    <p:custDataLst>
      <p:tags r:id="rId5"/>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Subtitle 11"/>
          <p:cNvSpPr>
            <a:spLocks noGrp="1"/>
          </p:cNvSpPr>
          <p:nvPr>
            <p:ph type="body" idx="16386"/>
            <p:custDataLst>
              <p:tags r:id="rId1"/>
            </p:custDataLst>
          </p:nvPr>
        </p:nvSpPr>
        <p:spPr/>
        <p:txBody>
          <a:bodyPr/>
          <a:p>
            <a:r>
              <a:rPr lang="zh-CN" altLang="en-US"/>
              <a:t>THE END</a:t>
            </a:r>
            <a:endParaRPr lang="zh-CN" altLang="en-US"/>
          </a:p>
        </p:txBody>
      </p:sp>
      <p:sp>
        <p:nvSpPr>
          <p:cNvPr id="3" name="标题 11"/>
          <p:cNvSpPr>
            <a:spLocks noGrp="1"/>
          </p:cNvSpPr>
          <p:nvPr>
            <p:ph type="ctrTitle" idx="16385"/>
            <p:custDataLst>
              <p:tags r:id="rId2"/>
            </p:custDataLst>
          </p:nvPr>
        </p:nvSpPr>
        <p:spPr/>
        <p:txBody>
          <a:bodyPr>
            <a:normAutofit fontScale="90000"/>
          </a:bodyPr>
          <a:p>
            <a:r>
              <a:rPr lang="zh-CN" altLang="en-US"/>
              <a:t>谢谢</a:t>
            </a:r>
            <a:endParaRPr lang="zh-CN" altLang="en-US"/>
          </a:p>
        </p:txBody>
      </p:sp>
    </p:spTree>
    <p:custDataLst>
      <p:tags r:id="rId3"/>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idx="16385"/>
            <p:custDataLst>
              <p:tags r:id="rId1"/>
            </p:custDataLst>
          </p:nvPr>
        </p:nvSpPr>
        <p:spPr/>
        <p:txBody>
          <a:bodyPr/>
          <a:p>
            <a:r>
              <a:rPr lang="zh-CN" altLang="en-US"/>
              <a:t>任务一 预算管理的</a:t>
            </a:r>
            <a:br>
              <a:rPr lang="zh-CN" altLang="en-US"/>
            </a:br>
            <a:r>
              <a:rPr lang="zh-CN" altLang="en-US"/>
              <a:t>             基本内容</a:t>
            </a:r>
            <a:endParaRPr lang="zh-CN" altLang="en-US"/>
          </a:p>
        </p:txBody>
      </p:sp>
      <p:sp>
        <p:nvSpPr>
          <p:cNvPr id="3" name="文本占位符 6"/>
          <p:cNvSpPr>
            <a:spLocks noGrp="1"/>
          </p:cNvSpPr>
          <p:nvPr>
            <p:ph type="body" idx="16386"/>
            <p:custDataLst>
              <p:tags r:id="rId2"/>
            </p:custDataLst>
          </p:nvPr>
        </p:nvSpPr>
        <p:spPr/>
        <p:txBody>
          <a:bodyPr/>
          <a:p>
            <a:r>
              <a:rPr lang="zh-CN" altLang="en-US"/>
              <a:t>01</a:t>
            </a:r>
            <a:endParaRPr lang="zh-CN" altLang="en-US"/>
          </a:p>
        </p:txBody>
      </p:sp>
    </p:spTree>
    <p:custDataLst>
      <p:tags r:id="rId3"/>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399068" y="571680"/>
            <a:ext cx="6324600" cy="609600"/>
          </a:xfrm>
        </p:spPr>
        <p:txBody>
          <a:bodyPr/>
          <a:p>
            <a:r>
              <a:rPr lang="zh-CN" altLang="en-US"/>
              <a:t>任务一 预算管理的基本内容</a:t>
            </a:r>
            <a:endParaRPr lang="zh-CN" altLang="en-US"/>
          </a:p>
        </p:txBody>
      </p:sp>
      <p:sp>
        <p:nvSpPr>
          <p:cNvPr id="4" name="装饰  2"/>
          <p:cNvSpPr>
            <a:spLocks noGrp="1"/>
          </p:cNvSpPr>
          <p:nvPr>
            <p:ph type="body" idx="16389"/>
            <p:custDataLst>
              <p:tags r:id="rId2"/>
            </p:custDataLst>
          </p:nvPr>
        </p:nvSpPr>
        <p:spPr>
          <a:xfrm>
            <a:off x="399040" y="1431800"/>
            <a:ext cx="50800" cy="3777044"/>
          </a:xfrm>
        </p:spPr>
        <p:txBody>
          <a:bodyPr/>
          <a:p>
            <a:r>
              <a:rPr lang="zh-CN" altLang="en-US"/>
              <a:t> </a:t>
            </a:r>
            <a:endParaRPr lang="zh-CN" altLang="en-US"/>
          </a:p>
        </p:txBody>
      </p:sp>
      <p:sp>
        <p:nvSpPr>
          <p:cNvPr id="5" name="文本占位符 4"/>
          <p:cNvSpPr>
            <a:spLocks noGrp="1"/>
          </p:cNvSpPr>
          <p:nvPr>
            <p:ph type="body" idx="16386"/>
            <p:custDataLst>
              <p:tags r:id="rId3"/>
            </p:custDataLst>
          </p:nvPr>
        </p:nvSpPr>
        <p:spPr>
          <a:xfrm>
            <a:off x="551440" y="1431800"/>
            <a:ext cx="10820467" cy="416280"/>
          </a:xfrm>
        </p:spPr>
        <p:txBody>
          <a:bodyPr/>
          <a:p>
            <a:r>
              <a:rPr lang="zh-CN" altLang="en-US"/>
              <a:t>一、预算管理的含义</a:t>
            </a:r>
            <a:endParaRPr lang="zh-CN" altLang="en-US"/>
          </a:p>
        </p:txBody>
      </p:sp>
      <p:sp>
        <p:nvSpPr>
          <p:cNvPr id="6" name="文本占位符 5"/>
          <p:cNvSpPr>
            <a:spLocks noGrp="1"/>
          </p:cNvSpPr>
          <p:nvPr>
            <p:ph type="body" idx="16387"/>
            <p:custDataLst>
              <p:tags r:id="rId4"/>
            </p:custDataLst>
          </p:nvPr>
        </p:nvSpPr>
        <p:spPr>
          <a:xfrm>
            <a:off x="551440" y="1939800"/>
            <a:ext cx="10820470" cy="3269044"/>
          </a:xfrm>
        </p:spPr>
        <p:txBody>
          <a:bodyPr>
            <a:normAutofit lnSpcReduction="20000"/>
          </a:bodyPr>
          <a:p>
            <a:pPr>
              <a:spcAft>
                <a:spcPts val="20"/>
              </a:spcAft>
            </a:pPr>
            <a:r>
              <a:rPr lang="zh-CN" altLang="en-US" b="1">
                <a:solidFill>
                  <a:schemeClr val="tx1"/>
                </a:solidFill>
              </a:rPr>
              <a:t>预算管理</a:t>
            </a:r>
            <a:r>
              <a:rPr lang="zh-CN" altLang="en-US">
                <a:solidFill>
                  <a:schemeClr val="tx1"/>
                </a:solidFill>
              </a:rPr>
              <a:t>是指企业以战略目标为导向，通过对未来一定期间内的经营活动和相应的财务结果进行全面预测和筹划、科学、合理配置企业各项财务和非财务资源，并对执行过程进行监督和分析，对执行结果尽心评价和反馈，指导经营活动的改善和调整，进而推动实现企业战略目标的管理活动。</a:t>
            </a:r>
            <a:endParaRPr lang="zh-CN" altLang="en-US">
              <a:solidFill>
                <a:schemeClr val="tx1"/>
              </a:solidFill>
            </a:endParaRPr>
          </a:p>
          <a:p>
            <a:pPr>
              <a:lnSpc>
                <a:spcPct val="120000"/>
              </a:lnSpc>
              <a:spcBef>
                <a:spcPts val="720"/>
              </a:spcBef>
              <a:spcAft>
                <a:spcPts val="720"/>
              </a:spcAft>
            </a:pPr>
            <a:r>
              <a:rPr lang="zh-CN" altLang="en-US" sz="2400"/>
              <a:t>二、预算管理的内容</a:t>
            </a:r>
            <a:endParaRPr lang="zh-CN" altLang="en-US" sz="2400"/>
          </a:p>
          <a:p>
            <a:pPr>
              <a:spcBef>
                <a:spcPts val="20"/>
              </a:spcBef>
              <a:spcAft>
                <a:spcPts val="20"/>
              </a:spcAft>
            </a:pPr>
            <a:r>
              <a:rPr lang="zh-CN" altLang="en-US" b="1"/>
              <a:t>经营预算</a:t>
            </a:r>
            <a:r>
              <a:rPr lang="zh-CN" altLang="en-US"/>
              <a:t>、</a:t>
            </a:r>
            <a:r>
              <a:rPr lang="zh-CN" altLang="en-US" b="1"/>
              <a:t>专门决策预算</a:t>
            </a:r>
            <a:r>
              <a:rPr lang="zh-CN" altLang="en-US"/>
              <a:t>和</a:t>
            </a:r>
            <a:r>
              <a:rPr lang="zh-CN" altLang="en-US" b="1"/>
              <a:t>财务预算</a:t>
            </a:r>
            <a:endParaRPr lang="zh-CN" altLang="en-US" b="1"/>
          </a:p>
          <a:p>
            <a:pPr>
              <a:spcBef>
                <a:spcPts val="720"/>
              </a:spcBef>
              <a:spcAft>
                <a:spcPts val="720"/>
              </a:spcAft>
            </a:pPr>
            <a:r>
              <a:rPr lang="zh-CN" altLang="en-US" sz="2400"/>
              <a:t>三、预算管理的原则</a:t>
            </a:r>
            <a:endParaRPr lang="zh-CN" altLang="en-US" sz="2400"/>
          </a:p>
          <a:p>
            <a:pPr>
              <a:spcBef>
                <a:spcPts val="20"/>
              </a:spcBef>
              <a:spcAft>
                <a:spcPts val="20"/>
              </a:spcAft>
            </a:pPr>
            <a:r>
              <a:rPr lang="zh-CN" altLang="en-US" b="1"/>
              <a:t>战略导向原则</a:t>
            </a:r>
            <a:r>
              <a:rPr lang="zh-CN" altLang="en-US"/>
              <a:t>、</a:t>
            </a:r>
            <a:r>
              <a:rPr lang="zh-CN" altLang="en-US" b="1"/>
              <a:t>过程控制原则</a:t>
            </a:r>
            <a:r>
              <a:rPr lang="zh-CN" altLang="en-US"/>
              <a:t>、</a:t>
            </a:r>
            <a:r>
              <a:rPr lang="zh-CN" altLang="en-US" b="1"/>
              <a:t>融合性原则</a:t>
            </a:r>
            <a:r>
              <a:rPr lang="zh-CN" altLang="en-US"/>
              <a:t>、</a:t>
            </a:r>
            <a:r>
              <a:rPr lang="zh-CN" altLang="en-US" b="1"/>
              <a:t>平衡管理原则</a:t>
            </a:r>
            <a:r>
              <a:rPr lang="zh-CN" altLang="en-US"/>
              <a:t>、</a:t>
            </a:r>
            <a:r>
              <a:rPr lang="zh-CN" altLang="en-US" b="1"/>
              <a:t>权变性原则</a:t>
            </a:r>
            <a:endParaRPr lang="zh-CN" altLang="en-US" b="1"/>
          </a:p>
          <a:p>
            <a:pPr>
              <a:spcBef>
                <a:spcPts val="720"/>
              </a:spcBef>
              <a:spcAft>
                <a:spcPts val="720"/>
              </a:spcAft>
            </a:pPr>
            <a:r>
              <a:rPr lang="zh-CN" altLang="en-US" sz="2400"/>
              <a:t>四、预算管理的</a:t>
            </a:r>
            <a:r>
              <a:rPr lang="zh-CN" altLang="en-US" sz="2400">
                <a:solidFill>
                  <a:schemeClr val="tx1"/>
                </a:solidFill>
              </a:rPr>
              <a:t>组织机构设置</a:t>
            </a:r>
            <a:endParaRPr lang="zh-CN" altLang="en-US" sz="2400"/>
          </a:p>
          <a:p>
            <a:pPr>
              <a:spcBef>
                <a:spcPts val="20"/>
              </a:spcBef>
              <a:spcAft>
                <a:spcPts val="20"/>
              </a:spcAft>
            </a:pPr>
            <a:r>
              <a:rPr lang="zh-CN" altLang="en-US"/>
              <a:t>企业可设置预算管理委员会等专门机构组织、监督预算管理工作。</a:t>
            </a:r>
            <a:endParaRPr lang="zh-CN" altLang="en-US"/>
          </a:p>
          <a:p>
            <a:endParaRPr lang="zh-CN" altLang="en-US" b="1"/>
          </a:p>
        </p:txBody>
      </p:sp>
      <p:pic>
        <p:nvPicPr>
          <p:cNvPr id="8" name="内容占位符 2" descr="453db45e-83d3-11f0-b967-4255ff607ee8"/>
          <p:cNvPicPr>
            <a:picLocks noChangeAspect="1"/>
          </p:cNvPicPr>
          <p:nvPr>
            <p:custDataLst>
              <p:tags r:id="rId5"/>
            </p:custDataLst>
          </p:nvPr>
        </p:nvPicPr>
        <p:blipFill>
          <a:blip r:embed="rId6"/>
          <a:srcRect t="49029" b="49029"/>
          <a:stretch>
            <a:fillRect/>
          </a:stretch>
        </p:blipFill>
        <p:spPr>
          <a:xfrm>
            <a:off x="399060" y="289473"/>
            <a:ext cx="10972800" cy="213008"/>
          </a:xfrm>
          <a:custGeom>
            <a:avLst>
              <a:gd name="connisteX0" fmla="*/ 0 w 10972800"/>
              <a:gd name="connsiteY0" fmla="*/ 203200 h 2641600"/>
              <a:gd name="connisteX1" fmla="*/ 203200 w 10972800"/>
              <a:gd name="connsiteY1" fmla="*/ 0 h 2641600"/>
              <a:gd name="connisteX2" fmla="*/ 10769600 w 10972800"/>
              <a:gd name="connsiteY2" fmla="*/ 0 h 2641600"/>
              <a:gd name="connisteX3" fmla="*/ 10972800 w 10972800"/>
              <a:gd name="connsiteY3" fmla="*/ 203200 h 2641600"/>
              <a:gd name="connisteX4" fmla="*/ 10972800 w 10972800"/>
              <a:gd name="connsiteY4" fmla="*/ 2438400 h 2641600"/>
              <a:gd name="connisteX5" fmla="*/ 10769600 w 10972800"/>
              <a:gd name="connsiteY5" fmla="*/ 2641600 h 2641600"/>
              <a:gd name="connisteX6" fmla="*/ 203200 w 10972800"/>
              <a:gd name="connsiteY6" fmla="*/ 2641600 h 2641600"/>
              <a:gd name="connisteX7" fmla="*/ 0 w 10972800"/>
              <a:gd name="connsiteY7" fmla="*/ 2438400 h 2641600"/>
              <a:gd name="connisteX8" fmla="*/ 0 w 10972800"/>
              <a:gd name="connsiteY8" fmla="*/ 203200 h 2641600"/>
            </a:avLst>
            <a:gdLst>
              <a:gd name="connisteX0-1" fmla="*/ 0 w 10972800"/>
              <a:gd name="connsiteY0-2" fmla="*/ 203200 h 2641600"/>
              <a:gd name="connisteX1-3" fmla="*/ 203200 w 10972800"/>
              <a:gd name="connsiteY1-4" fmla="*/ 0 h 2641600"/>
              <a:gd name="connisteX2-5" fmla="*/ 10769600 w 10972800"/>
              <a:gd name="connsiteY2-6" fmla="*/ 0 h 2641600"/>
              <a:gd name="connisteX3-7" fmla="*/ 10972800 w 10972800"/>
              <a:gd name="connsiteY3-8" fmla="*/ 203200 h 2641600"/>
              <a:gd name="connisteX4-9" fmla="*/ 10972800 w 10972800"/>
              <a:gd name="connsiteY4-10" fmla="*/ 2438400 h 2641600"/>
              <a:gd name="connisteX5-11" fmla="*/ 10769600 w 10972800"/>
              <a:gd name="connsiteY5-12" fmla="*/ 2641600 h 2641600"/>
              <a:gd name="connisteX6-13" fmla="*/ 203200 w 10972800"/>
              <a:gd name="connsiteY6-14" fmla="*/ 2641600 h 2641600"/>
              <a:gd name="connisteX7-15" fmla="*/ 0 w 10972800"/>
              <a:gd name="connsiteY7-16" fmla="*/ 2438400 h 2641600"/>
              <a:gd name="connisteX8-17" fmla="*/ 0 w 10972800"/>
              <a:gd name="connsiteY8-18" fmla="*/ 20320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0-1" y="connsiteY0-2"/>
              </a:cxn>
              <a:cxn ang="0">
                <a:pos x="connisteX1-3" y="connsiteY1-4"/>
              </a:cxn>
              <a:cxn ang="0">
                <a:pos x="connisteX2-5" y="connsiteY2-6"/>
              </a:cxn>
              <a:cxn ang="0">
                <a:pos x="connisteX3-7" y="connsiteY3-8"/>
              </a:cxn>
              <a:cxn ang="0">
                <a:pos x="connisteX4-9" y="connsiteY4-10"/>
              </a:cxn>
              <a:cxn ang="0">
                <a:pos x="connisteX5-11" y="connsiteY5-12"/>
              </a:cxn>
              <a:cxn ang="0">
                <a:pos x="connisteX6-13" y="connsiteY6-14"/>
              </a:cxn>
              <a:cxn ang="0">
                <a:pos x="connisteX7-15" y="connsiteY7-16"/>
              </a:cxn>
              <a:cxn ang="0">
                <a:pos x="connisteX8-17" y="connsiteY8-18"/>
              </a:cxn>
            </a:cxnLst>
            <a:pathLst>
              <a:path w="10972800" h="2641600">
                <a:moveTo>
                  <a:pt x="0" y="203200"/>
                </a:moveTo>
                <a:cubicBezTo>
                  <a:pt x="0" y="90976"/>
                  <a:pt x="90976" y="0"/>
                  <a:pt x="203200" y="0"/>
                </a:cubicBezTo>
                <a:lnTo>
                  <a:pt x="10769600" y="0"/>
                </a:lnTo>
                <a:cubicBezTo>
                  <a:pt x="10881824" y="0"/>
                  <a:pt x="10972800" y="90976"/>
                  <a:pt x="10972800" y="203200"/>
                </a:cubicBezTo>
                <a:lnTo>
                  <a:pt x="10972800" y="2438400"/>
                </a:lnTo>
                <a:cubicBezTo>
                  <a:pt x="10972800" y="2550624"/>
                  <a:pt x="10881824" y="2641600"/>
                  <a:pt x="10769600" y="2641600"/>
                </a:cubicBezTo>
                <a:lnTo>
                  <a:pt x="203200" y="2641600"/>
                </a:lnTo>
                <a:cubicBezTo>
                  <a:pt x="90976" y="2641600"/>
                  <a:pt x="0" y="2550624"/>
                  <a:pt x="0" y="2438400"/>
                </a:cubicBezTo>
                <a:lnTo>
                  <a:pt x="0" y="203200"/>
                </a:lnTo>
                <a:close/>
              </a:path>
              <a:path w="10972800" h="2641600">
                <a:moveTo>
                  <a:pt x="0" y="203200"/>
                </a:moveTo>
                <a:cubicBezTo>
                  <a:pt x="0" y="90976"/>
                  <a:pt x="90976" y="0"/>
                  <a:pt x="203200" y="0"/>
                </a:cubicBezTo>
                <a:lnTo>
                  <a:pt x="10769600" y="0"/>
                </a:lnTo>
                <a:cubicBezTo>
                  <a:pt x="10881824" y="0"/>
                  <a:pt x="10972800" y="90976"/>
                  <a:pt x="10972800" y="203200"/>
                </a:cubicBezTo>
                <a:lnTo>
                  <a:pt x="10972800" y="2438400"/>
                </a:lnTo>
                <a:cubicBezTo>
                  <a:pt x="10972800" y="2550624"/>
                  <a:pt x="10881824" y="2641600"/>
                  <a:pt x="10769600" y="2641600"/>
                </a:cubicBezTo>
                <a:lnTo>
                  <a:pt x="203200" y="2641600"/>
                </a:lnTo>
                <a:cubicBezTo>
                  <a:pt x="90976" y="2641600"/>
                  <a:pt x="0" y="2550624"/>
                  <a:pt x="0" y="2438400"/>
                </a:cubicBezTo>
                <a:lnTo>
                  <a:pt x="0" y="203200"/>
                </a:lnTo>
                <a:close/>
              </a:path>
            </a:pathLst>
          </a:custGeom>
          <a:solidFill>
            <a:srgbClr val="DDDDDD"/>
          </a:solidFill>
          <a:ln>
            <a:noFill/>
          </a:ln>
        </p:spPr>
      </p:pic>
    </p:spTree>
    <p:custDataLst>
      <p:tags r:id="rId7"/>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装饰  2"/>
          <p:cNvSpPr>
            <a:spLocks noGrp="1"/>
          </p:cNvSpPr>
          <p:nvPr>
            <p:ph type="body" idx="16389"/>
            <p:custDataLst>
              <p:tags r:id="rId1"/>
            </p:custDataLst>
          </p:nvPr>
        </p:nvSpPr>
        <p:spPr>
          <a:xfrm>
            <a:off x="399068" y="742762"/>
            <a:ext cx="50800" cy="2781766"/>
          </a:xfrm>
        </p:spPr>
        <p:txBody>
          <a:bodyPr/>
          <a:p>
            <a:r>
              <a:rPr lang="zh-CN" altLang="en-US"/>
              <a:t> </a:t>
            </a:r>
            <a:endParaRPr lang="zh-CN" altLang="en-US"/>
          </a:p>
        </p:txBody>
      </p:sp>
      <p:sp>
        <p:nvSpPr>
          <p:cNvPr id="5" name="文本占位符 4"/>
          <p:cNvSpPr>
            <a:spLocks noGrp="1"/>
          </p:cNvSpPr>
          <p:nvPr>
            <p:ph type="body" idx="16386"/>
            <p:custDataLst>
              <p:tags r:id="rId2"/>
            </p:custDataLst>
          </p:nvPr>
        </p:nvSpPr>
        <p:spPr>
          <a:xfrm>
            <a:off x="551468" y="742762"/>
            <a:ext cx="10820467" cy="416280"/>
          </a:xfrm>
        </p:spPr>
        <p:txBody>
          <a:bodyPr/>
          <a:p>
            <a:r>
              <a:rPr lang="zh-CN" altLang="en-US"/>
              <a:t>五、预算管理的基本流程</a:t>
            </a:r>
            <a:endParaRPr lang="zh-CN" altLang="en-US"/>
          </a:p>
        </p:txBody>
      </p:sp>
      <p:sp>
        <p:nvSpPr>
          <p:cNvPr id="6" name="文本占位符 5"/>
          <p:cNvSpPr>
            <a:spLocks noGrp="1"/>
          </p:cNvSpPr>
          <p:nvPr>
            <p:ph type="body" idx="16387"/>
            <p:custDataLst>
              <p:tags r:id="rId3"/>
            </p:custDataLst>
          </p:nvPr>
        </p:nvSpPr>
        <p:spPr>
          <a:xfrm>
            <a:off x="551468" y="1250762"/>
            <a:ext cx="10820442" cy="2273766"/>
          </a:xfrm>
        </p:spPr>
        <p:txBody>
          <a:bodyPr>
            <a:normAutofit lnSpcReduction="20000"/>
          </a:bodyPr>
          <a:p>
            <a:pPr>
              <a:lnSpc>
                <a:spcPct val="120000"/>
              </a:lnSpc>
              <a:spcBef>
                <a:spcPts val="20"/>
              </a:spcBef>
              <a:spcAft>
                <a:spcPts val="20"/>
              </a:spcAft>
            </a:pPr>
            <a:r>
              <a:rPr lang="zh-CN" altLang="en-US">
                <a:solidFill>
                  <a:schemeClr val="tx1"/>
                </a:solidFill>
              </a:rPr>
              <a:t>（</a:t>
            </a:r>
            <a:r>
              <a:rPr lang="zh-CN" altLang="en-US">
                <a:solidFill>
                  <a:schemeClr val="tx1"/>
                </a:solidFill>
                <a:cs typeface="Arial" panose="020B0604020202020204" pitchFamily="34" charset="0"/>
              </a:rPr>
              <a:t>一）</a:t>
            </a:r>
            <a:r>
              <a:rPr lang="zh-CN" altLang="en-US"/>
              <a:t>预算编制</a:t>
            </a:r>
            <a:endParaRPr lang="zh-CN" altLang="en-US"/>
          </a:p>
          <a:p>
            <a:pPr>
              <a:lnSpc>
                <a:spcPct val="120000"/>
              </a:lnSpc>
              <a:spcBef>
                <a:spcPts val="20"/>
              </a:spcBef>
              <a:spcAft>
                <a:spcPts val="20"/>
              </a:spcAft>
            </a:pPr>
            <a:r>
              <a:rPr lang="zh-CN" altLang="en-US"/>
              <a:t>在编制时一般按照分级编制、逐级汇总的方式，采用自上而下、自下而上、上下结合或多维度相协调的流程编制预算。预算编制流程与编制方法的选择应与企业现有管理模式相适应。</a:t>
            </a:r>
            <a:endParaRPr lang="zh-CN" altLang="en-US"/>
          </a:p>
          <a:p>
            <a:pPr>
              <a:lnSpc>
                <a:spcPct val="120000"/>
              </a:lnSpc>
              <a:spcBef>
                <a:spcPts val="20"/>
              </a:spcBef>
              <a:spcAft>
                <a:spcPts val="20"/>
              </a:spcAft>
            </a:pPr>
            <a:r>
              <a:rPr lang="zh-CN" altLang="en-US">
                <a:solidFill>
                  <a:schemeClr val="tx1"/>
                </a:solidFill>
              </a:rPr>
              <a:t>（二）</a:t>
            </a:r>
            <a:r>
              <a:rPr lang="zh-CN" altLang="en-US"/>
              <a:t>预算执行</a:t>
            </a:r>
            <a:endParaRPr lang="zh-CN" altLang="en-US"/>
          </a:p>
          <a:p>
            <a:pPr>
              <a:lnSpc>
                <a:spcPct val="120000"/>
              </a:lnSpc>
              <a:spcBef>
                <a:spcPts val="20"/>
              </a:spcBef>
              <a:spcAft>
                <a:spcPts val="20"/>
              </a:spcAft>
            </a:pPr>
            <a:r>
              <a:rPr lang="zh-CN" altLang="en-US"/>
              <a:t>预算执行一般按照预算控制、预算调整等程序进行。</a:t>
            </a:r>
            <a:endParaRPr lang="zh-CN" altLang="en-US"/>
          </a:p>
          <a:p>
            <a:pPr>
              <a:lnSpc>
                <a:spcPct val="120000"/>
              </a:lnSpc>
              <a:spcBef>
                <a:spcPts val="20"/>
              </a:spcBef>
              <a:spcAft>
                <a:spcPts val="20"/>
              </a:spcAft>
            </a:pPr>
            <a:r>
              <a:rPr lang="zh-CN" altLang="en-US">
                <a:solidFill>
                  <a:schemeClr val="tx1"/>
                </a:solidFill>
              </a:rPr>
              <a:t>（三）</a:t>
            </a:r>
            <a:r>
              <a:rPr lang="zh-CN" altLang="en-US"/>
              <a:t>预算考核</a:t>
            </a:r>
            <a:endParaRPr lang="zh-CN" altLang="en-US"/>
          </a:p>
          <a:p>
            <a:pPr>
              <a:lnSpc>
                <a:spcPct val="120000"/>
              </a:lnSpc>
              <a:spcBef>
                <a:spcPts val="20"/>
              </a:spcBef>
              <a:spcAft>
                <a:spcPts val="20"/>
              </a:spcAft>
            </a:pPr>
            <a:r>
              <a:rPr lang="zh-CN" altLang="en-US"/>
              <a:t>预算考核主要针对定量指标进行考核，是企业绩效考核的重要组成部分。</a:t>
            </a:r>
            <a:endParaRPr lang="zh-CN" altLang="en-US"/>
          </a:p>
          <a:p>
            <a:pPr>
              <a:lnSpc>
                <a:spcPct val="120000"/>
              </a:lnSpc>
              <a:spcBef>
                <a:spcPts val="20"/>
              </a:spcBef>
              <a:spcAft>
                <a:spcPts val="20"/>
              </a:spcAft>
            </a:pPr>
            <a:endParaRPr lang="zh-CN" altLang="en-US"/>
          </a:p>
          <a:p>
            <a:pPr>
              <a:lnSpc>
                <a:spcPct val="120000"/>
              </a:lnSpc>
              <a:spcBef>
                <a:spcPts val="20"/>
              </a:spcBef>
              <a:spcAft>
                <a:spcPts val="20"/>
              </a:spcAft>
            </a:pPr>
            <a:r>
              <a:rPr lang="zh-CN" altLang="en-US"/>
              <a:t>预算管理的基本流程图如下图所示：</a:t>
            </a:r>
            <a:endParaRPr lang="zh-CN" altLang="en-US"/>
          </a:p>
          <a:p>
            <a:pPr>
              <a:lnSpc>
                <a:spcPct val="120000"/>
              </a:lnSpc>
              <a:spcBef>
                <a:spcPts val="20"/>
              </a:spcBef>
              <a:spcAft>
                <a:spcPts val="20"/>
              </a:spcAft>
            </a:pPr>
            <a:endParaRPr lang="zh-CN" altLang="en-US"/>
          </a:p>
        </p:txBody>
      </p:sp>
      <p:pic>
        <p:nvPicPr>
          <p:cNvPr id="8" name="内容占位符 2" descr="453db45e-83d3-11f0-b967-4255ff607ee8"/>
          <p:cNvPicPr>
            <a:picLocks noChangeAspect="1"/>
          </p:cNvPicPr>
          <p:nvPr>
            <p:custDataLst>
              <p:tags r:id="rId4"/>
            </p:custDataLst>
          </p:nvPr>
        </p:nvPicPr>
        <p:blipFill>
          <a:blip r:embed="rId5"/>
          <a:srcRect t="49029" b="49029"/>
          <a:stretch>
            <a:fillRect/>
          </a:stretch>
        </p:blipFill>
        <p:spPr>
          <a:xfrm>
            <a:off x="399060" y="289473"/>
            <a:ext cx="10972800" cy="213008"/>
          </a:xfrm>
          <a:custGeom>
            <a:avLst>
              <a:gd name="connisteX0" fmla="*/ 0 w 10972800"/>
              <a:gd name="connsiteY0" fmla="*/ 203200 h 2641600"/>
              <a:gd name="connisteX1" fmla="*/ 203200 w 10972800"/>
              <a:gd name="connsiteY1" fmla="*/ 0 h 2641600"/>
              <a:gd name="connisteX2" fmla="*/ 10769600 w 10972800"/>
              <a:gd name="connsiteY2" fmla="*/ 0 h 2641600"/>
              <a:gd name="connisteX3" fmla="*/ 10972800 w 10972800"/>
              <a:gd name="connsiteY3" fmla="*/ 203200 h 2641600"/>
              <a:gd name="connisteX4" fmla="*/ 10972800 w 10972800"/>
              <a:gd name="connsiteY4" fmla="*/ 2438400 h 2641600"/>
              <a:gd name="connisteX5" fmla="*/ 10769600 w 10972800"/>
              <a:gd name="connsiteY5" fmla="*/ 2641600 h 2641600"/>
              <a:gd name="connisteX6" fmla="*/ 203200 w 10972800"/>
              <a:gd name="connsiteY6" fmla="*/ 2641600 h 2641600"/>
              <a:gd name="connisteX7" fmla="*/ 0 w 10972800"/>
              <a:gd name="connsiteY7" fmla="*/ 2438400 h 2641600"/>
              <a:gd name="connisteX8" fmla="*/ 0 w 10972800"/>
              <a:gd name="connsiteY8" fmla="*/ 203200 h 2641600"/>
            </a:avLst>
            <a:gdLst>
              <a:gd name="connisteX0-1" fmla="*/ 0 w 10972800"/>
              <a:gd name="connsiteY0-2" fmla="*/ 203200 h 2641600"/>
              <a:gd name="connisteX1-3" fmla="*/ 203200 w 10972800"/>
              <a:gd name="connsiteY1-4" fmla="*/ 0 h 2641600"/>
              <a:gd name="connisteX2-5" fmla="*/ 10769600 w 10972800"/>
              <a:gd name="connsiteY2-6" fmla="*/ 0 h 2641600"/>
              <a:gd name="connisteX3-7" fmla="*/ 10972800 w 10972800"/>
              <a:gd name="connsiteY3-8" fmla="*/ 203200 h 2641600"/>
              <a:gd name="connisteX4-9" fmla="*/ 10972800 w 10972800"/>
              <a:gd name="connsiteY4-10" fmla="*/ 2438400 h 2641600"/>
              <a:gd name="connisteX5-11" fmla="*/ 10769600 w 10972800"/>
              <a:gd name="connsiteY5-12" fmla="*/ 2641600 h 2641600"/>
              <a:gd name="connisteX6-13" fmla="*/ 203200 w 10972800"/>
              <a:gd name="connsiteY6-14" fmla="*/ 2641600 h 2641600"/>
              <a:gd name="connisteX7-15" fmla="*/ 0 w 10972800"/>
              <a:gd name="connsiteY7-16" fmla="*/ 2438400 h 2641600"/>
              <a:gd name="connisteX8-17" fmla="*/ 0 w 10972800"/>
              <a:gd name="connsiteY8-18" fmla="*/ 20320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0-1" y="connsiteY0-2"/>
              </a:cxn>
              <a:cxn ang="0">
                <a:pos x="connisteX1-3" y="connsiteY1-4"/>
              </a:cxn>
              <a:cxn ang="0">
                <a:pos x="connisteX2-5" y="connsiteY2-6"/>
              </a:cxn>
              <a:cxn ang="0">
                <a:pos x="connisteX3-7" y="connsiteY3-8"/>
              </a:cxn>
              <a:cxn ang="0">
                <a:pos x="connisteX4-9" y="connsiteY4-10"/>
              </a:cxn>
              <a:cxn ang="0">
                <a:pos x="connisteX5-11" y="connsiteY5-12"/>
              </a:cxn>
              <a:cxn ang="0">
                <a:pos x="connisteX6-13" y="connsiteY6-14"/>
              </a:cxn>
              <a:cxn ang="0">
                <a:pos x="connisteX7-15" y="connsiteY7-16"/>
              </a:cxn>
              <a:cxn ang="0">
                <a:pos x="connisteX8-17" y="connsiteY8-18"/>
              </a:cxn>
            </a:cxnLst>
            <a:pathLst>
              <a:path w="10972800" h="2641600">
                <a:moveTo>
                  <a:pt x="0" y="203200"/>
                </a:moveTo>
                <a:cubicBezTo>
                  <a:pt x="0" y="90976"/>
                  <a:pt x="90976" y="0"/>
                  <a:pt x="203200" y="0"/>
                </a:cubicBezTo>
                <a:lnTo>
                  <a:pt x="10769600" y="0"/>
                </a:lnTo>
                <a:cubicBezTo>
                  <a:pt x="10881824" y="0"/>
                  <a:pt x="10972800" y="90976"/>
                  <a:pt x="10972800" y="203200"/>
                </a:cubicBezTo>
                <a:lnTo>
                  <a:pt x="10972800" y="2438400"/>
                </a:lnTo>
                <a:cubicBezTo>
                  <a:pt x="10972800" y="2550624"/>
                  <a:pt x="10881824" y="2641600"/>
                  <a:pt x="10769600" y="2641600"/>
                </a:cubicBezTo>
                <a:lnTo>
                  <a:pt x="203200" y="2641600"/>
                </a:lnTo>
                <a:cubicBezTo>
                  <a:pt x="90976" y="2641600"/>
                  <a:pt x="0" y="2550624"/>
                  <a:pt x="0" y="2438400"/>
                </a:cubicBezTo>
                <a:lnTo>
                  <a:pt x="0" y="203200"/>
                </a:lnTo>
                <a:close/>
              </a:path>
              <a:path w="10972800" h="2641600">
                <a:moveTo>
                  <a:pt x="0" y="203200"/>
                </a:moveTo>
                <a:cubicBezTo>
                  <a:pt x="0" y="90976"/>
                  <a:pt x="90976" y="0"/>
                  <a:pt x="203200" y="0"/>
                </a:cubicBezTo>
                <a:lnTo>
                  <a:pt x="10769600" y="0"/>
                </a:lnTo>
                <a:cubicBezTo>
                  <a:pt x="10881824" y="0"/>
                  <a:pt x="10972800" y="90976"/>
                  <a:pt x="10972800" y="203200"/>
                </a:cubicBezTo>
                <a:lnTo>
                  <a:pt x="10972800" y="2438400"/>
                </a:lnTo>
                <a:cubicBezTo>
                  <a:pt x="10972800" y="2550624"/>
                  <a:pt x="10881824" y="2641600"/>
                  <a:pt x="10769600" y="2641600"/>
                </a:cubicBezTo>
                <a:lnTo>
                  <a:pt x="203200" y="2641600"/>
                </a:lnTo>
                <a:cubicBezTo>
                  <a:pt x="90976" y="2641600"/>
                  <a:pt x="0" y="2550624"/>
                  <a:pt x="0" y="2438400"/>
                </a:cubicBezTo>
                <a:lnTo>
                  <a:pt x="0" y="203200"/>
                </a:lnTo>
                <a:close/>
              </a:path>
            </a:pathLst>
          </a:custGeom>
          <a:solidFill>
            <a:srgbClr val="DDDDDD"/>
          </a:solidFill>
          <a:ln>
            <a:noFill/>
          </a:ln>
        </p:spPr>
      </p:pic>
      <p:pic>
        <p:nvPicPr>
          <p:cNvPr id="7" name="图片 6" descr="post_object_image_2324932396"/>
          <p:cNvPicPr>
            <a:picLocks noChangeAspect="1"/>
          </p:cNvPicPr>
          <p:nvPr/>
        </p:nvPicPr>
        <p:blipFill>
          <a:blip r:embed="rId6"/>
          <a:stretch>
            <a:fillRect/>
          </a:stretch>
        </p:blipFill>
        <p:spPr>
          <a:xfrm>
            <a:off x="3361389" y="3524528"/>
            <a:ext cx="5048105" cy="2490218"/>
          </a:xfrm>
          <a:prstGeom prst="rect">
            <a:avLst/>
          </a:prstGeom>
        </p:spPr>
      </p:pic>
    </p:spTree>
    <p:custDataLst>
      <p:tags r:id="rId7"/>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idx="16385"/>
            <p:custDataLst>
              <p:tags r:id="rId1"/>
            </p:custDataLst>
          </p:nvPr>
        </p:nvSpPr>
        <p:spPr/>
        <p:txBody>
          <a:bodyPr/>
          <a:p>
            <a:r>
              <a:rPr lang="zh-CN" altLang="en-US"/>
              <a:t>任务二 全面预算</a:t>
            </a:r>
            <a:endParaRPr lang="zh-CN" altLang="en-US"/>
          </a:p>
        </p:txBody>
      </p:sp>
      <p:sp>
        <p:nvSpPr>
          <p:cNvPr id="3" name="文本占位符 6"/>
          <p:cNvSpPr>
            <a:spLocks noGrp="1"/>
          </p:cNvSpPr>
          <p:nvPr>
            <p:ph type="body" idx="16386"/>
            <p:custDataLst>
              <p:tags r:id="rId2"/>
            </p:custDataLst>
          </p:nvPr>
        </p:nvSpPr>
        <p:spPr/>
        <p:txBody>
          <a:bodyPr/>
          <a:p>
            <a:r>
              <a:rPr lang="zh-CN" altLang="en-US"/>
              <a:t>02</a:t>
            </a:r>
            <a:endParaRPr lang="zh-CN" altLang="en-US"/>
          </a:p>
        </p:txBody>
      </p:sp>
    </p:spTree>
    <p:custDataLst>
      <p:tags r:id="rId3"/>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装饰  2"/>
          <p:cNvSpPr>
            <a:spLocks noGrp="1"/>
          </p:cNvSpPr>
          <p:nvPr>
            <p:ph type="body" idx="16389"/>
            <p:custDataLst>
              <p:tags r:id="rId1"/>
            </p:custDataLst>
          </p:nvPr>
        </p:nvSpPr>
        <p:spPr>
          <a:xfrm>
            <a:off x="399040" y="675736"/>
            <a:ext cx="50800" cy="2874439"/>
          </a:xfrm>
        </p:spPr>
        <p:txBody>
          <a:bodyPr/>
          <a:p>
            <a:r>
              <a:rPr lang="zh-CN" altLang="en-US"/>
              <a:t> </a:t>
            </a:r>
            <a:endParaRPr lang="zh-CN" altLang="en-US"/>
          </a:p>
        </p:txBody>
      </p:sp>
      <p:sp>
        <p:nvSpPr>
          <p:cNvPr id="5" name="文本占位符 4"/>
          <p:cNvSpPr>
            <a:spLocks noGrp="1"/>
          </p:cNvSpPr>
          <p:nvPr>
            <p:ph type="body" idx="16386"/>
            <p:custDataLst>
              <p:tags r:id="rId2"/>
            </p:custDataLst>
          </p:nvPr>
        </p:nvSpPr>
        <p:spPr>
          <a:xfrm>
            <a:off x="551422" y="675772"/>
            <a:ext cx="10820488" cy="431475"/>
          </a:xfrm>
        </p:spPr>
        <p:txBody>
          <a:bodyPr/>
          <a:p>
            <a:r>
              <a:rPr lang="zh-CN" altLang="en-US"/>
              <a:t>一、全面预算的概念</a:t>
            </a:r>
            <a:endParaRPr lang="zh-CN" altLang="en-US"/>
          </a:p>
        </p:txBody>
      </p:sp>
      <p:sp>
        <p:nvSpPr>
          <p:cNvPr id="6" name="文本占位符 5"/>
          <p:cNvSpPr>
            <a:spLocks noGrp="1"/>
          </p:cNvSpPr>
          <p:nvPr>
            <p:ph type="body" idx="16387"/>
            <p:custDataLst>
              <p:tags r:id="rId3"/>
            </p:custDataLst>
          </p:nvPr>
        </p:nvSpPr>
        <p:spPr>
          <a:xfrm>
            <a:off x="551422" y="1107212"/>
            <a:ext cx="10820488" cy="2442935"/>
          </a:xfrm>
        </p:spPr>
        <p:txBody>
          <a:bodyPr>
            <a:normAutofit lnSpcReduction="20000"/>
          </a:bodyPr>
          <a:p>
            <a:pPr>
              <a:lnSpc>
                <a:spcPct val="140000"/>
              </a:lnSpc>
              <a:spcBef>
                <a:spcPts val="20"/>
              </a:spcBef>
              <a:spcAft>
                <a:spcPts val="20"/>
              </a:spcAft>
            </a:pPr>
            <a:r>
              <a:rPr lang="zh-CN" altLang="en-US" b="1"/>
              <a:t>全面预算</a:t>
            </a:r>
            <a:r>
              <a:rPr lang="zh-CN" altLang="en-US"/>
              <a:t>又称总预算，是关于企业在预算期内对经营决策目标所做的全面、综合的财务描述。</a:t>
            </a:r>
            <a:endParaRPr lang="zh-CN" altLang="en-US"/>
          </a:p>
          <a:p>
            <a:pPr>
              <a:lnSpc>
                <a:spcPct val="140000"/>
              </a:lnSpc>
            </a:pPr>
            <a:r>
              <a:rPr lang="zh-CN" altLang="en-US"/>
              <a:t>全面预算按其内容，可以分为经营预算、专门决策预算和财务预算三大类。</a:t>
            </a:r>
            <a:endParaRPr lang="zh-CN" altLang="en-US"/>
          </a:p>
          <a:p>
            <a:pPr>
              <a:lnSpc>
                <a:spcPct val="140000"/>
              </a:lnSpc>
            </a:pPr>
            <a:r>
              <a:rPr lang="zh-CN" altLang="en-US" b="1"/>
              <a:t>经营预算</a:t>
            </a:r>
            <a:r>
              <a:rPr lang="zh-CN" altLang="en-US"/>
              <a:t>是反映企业在计划期间日常发生的各种具有实质性的基本活动的预算，主要包括销售预算、生产预算、直接材料采购预算、直接人工预算、制造费用预算、单位生产成本预算、期末产成品存货预算、销售费用及管理费用预算等；</a:t>
            </a:r>
            <a:endParaRPr lang="zh-CN" altLang="en-US"/>
          </a:p>
          <a:p>
            <a:pPr>
              <a:lnSpc>
                <a:spcPct val="140000"/>
              </a:lnSpc>
            </a:pPr>
            <a:r>
              <a:rPr lang="zh-CN" altLang="en-US" b="1"/>
              <a:t>专门决策预算</a:t>
            </a:r>
            <a:r>
              <a:rPr lang="zh-CN" altLang="en-US"/>
              <a:t>是为企业不经常发生的长期投资项目或一次性专项业务所编制的预算，包括资本支出预算和一次性专门业务预算；</a:t>
            </a:r>
            <a:endParaRPr lang="zh-CN" altLang="en-US"/>
          </a:p>
          <a:p>
            <a:pPr>
              <a:lnSpc>
                <a:spcPct val="140000"/>
              </a:lnSpc>
            </a:pPr>
            <a:r>
              <a:rPr lang="zh-CN" altLang="en-US" b="1"/>
              <a:t>财务预算</a:t>
            </a:r>
            <a:r>
              <a:rPr lang="zh-CN" altLang="en-US"/>
              <a:t>是反映企业预算期内预计的现金收支、经营成果和预算期末财务状况的预算，主要包括现金预算、预计利润表和预计资产负债表。</a:t>
            </a:r>
            <a:endParaRPr lang="zh-CN" altLang="en-US"/>
          </a:p>
        </p:txBody>
      </p:sp>
      <p:pic>
        <p:nvPicPr>
          <p:cNvPr id="8" name="内容占位符 2" descr="453db45e-83d3-11f0-b967-4255ff607ee8"/>
          <p:cNvPicPr>
            <a:picLocks noChangeAspect="1"/>
          </p:cNvPicPr>
          <p:nvPr>
            <p:custDataLst>
              <p:tags r:id="rId4"/>
            </p:custDataLst>
          </p:nvPr>
        </p:nvPicPr>
        <p:blipFill>
          <a:blip r:embed="rId5"/>
          <a:srcRect t="49029" b="49029"/>
          <a:stretch>
            <a:fillRect/>
          </a:stretch>
        </p:blipFill>
        <p:spPr>
          <a:xfrm>
            <a:off x="399060" y="289473"/>
            <a:ext cx="10972800" cy="213008"/>
          </a:xfrm>
          <a:custGeom>
            <a:avLst>
              <a:gd name="connisteX0" fmla="*/ 0 w 10972800"/>
              <a:gd name="connsiteY0" fmla="*/ 203200 h 2641600"/>
              <a:gd name="connisteX1" fmla="*/ 203200 w 10972800"/>
              <a:gd name="connsiteY1" fmla="*/ 0 h 2641600"/>
              <a:gd name="connisteX2" fmla="*/ 10769600 w 10972800"/>
              <a:gd name="connsiteY2" fmla="*/ 0 h 2641600"/>
              <a:gd name="connisteX3" fmla="*/ 10972800 w 10972800"/>
              <a:gd name="connsiteY3" fmla="*/ 203200 h 2641600"/>
              <a:gd name="connisteX4" fmla="*/ 10972800 w 10972800"/>
              <a:gd name="connsiteY4" fmla="*/ 2438400 h 2641600"/>
              <a:gd name="connisteX5" fmla="*/ 10769600 w 10972800"/>
              <a:gd name="connsiteY5" fmla="*/ 2641600 h 2641600"/>
              <a:gd name="connisteX6" fmla="*/ 203200 w 10972800"/>
              <a:gd name="connsiteY6" fmla="*/ 2641600 h 2641600"/>
              <a:gd name="connisteX7" fmla="*/ 0 w 10972800"/>
              <a:gd name="connsiteY7" fmla="*/ 2438400 h 2641600"/>
              <a:gd name="connisteX8" fmla="*/ 0 w 10972800"/>
              <a:gd name="connsiteY8" fmla="*/ 203200 h 2641600"/>
            </a:avLst>
            <a:gdLst>
              <a:gd name="connisteX0-1" fmla="*/ 0 w 10972800"/>
              <a:gd name="connsiteY0-2" fmla="*/ 203200 h 2641600"/>
              <a:gd name="connisteX1-3" fmla="*/ 203200 w 10972800"/>
              <a:gd name="connsiteY1-4" fmla="*/ 0 h 2641600"/>
              <a:gd name="connisteX2-5" fmla="*/ 10769600 w 10972800"/>
              <a:gd name="connsiteY2-6" fmla="*/ 0 h 2641600"/>
              <a:gd name="connisteX3-7" fmla="*/ 10972800 w 10972800"/>
              <a:gd name="connsiteY3-8" fmla="*/ 203200 h 2641600"/>
              <a:gd name="connisteX4-9" fmla="*/ 10972800 w 10972800"/>
              <a:gd name="connsiteY4-10" fmla="*/ 2438400 h 2641600"/>
              <a:gd name="connisteX5-11" fmla="*/ 10769600 w 10972800"/>
              <a:gd name="connsiteY5-12" fmla="*/ 2641600 h 2641600"/>
              <a:gd name="connisteX6-13" fmla="*/ 203200 w 10972800"/>
              <a:gd name="connsiteY6-14" fmla="*/ 2641600 h 2641600"/>
              <a:gd name="connisteX7-15" fmla="*/ 0 w 10972800"/>
              <a:gd name="connsiteY7-16" fmla="*/ 2438400 h 2641600"/>
              <a:gd name="connisteX8-17" fmla="*/ 0 w 10972800"/>
              <a:gd name="connsiteY8-18" fmla="*/ 20320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0-1" y="connsiteY0-2"/>
              </a:cxn>
              <a:cxn ang="0">
                <a:pos x="connisteX1-3" y="connsiteY1-4"/>
              </a:cxn>
              <a:cxn ang="0">
                <a:pos x="connisteX2-5" y="connsiteY2-6"/>
              </a:cxn>
              <a:cxn ang="0">
                <a:pos x="connisteX3-7" y="connsiteY3-8"/>
              </a:cxn>
              <a:cxn ang="0">
                <a:pos x="connisteX4-9" y="connsiteY4-10"/>
              </a:cxn>
              <a:cxn ang="0">
                <a:pos x="connisteX5-11" y="connsiteY5-12"/>
              </a:cxn>
              <a:cxn ang="0">
                <a:pos x="connisteX6-13" y="connsiteY6-14"/>
              </a:cxn>
              <a:cxn ang="0">
                <a:pos x="connisteX7-15" y="connsiteY7-16"/>
              </a:cxn>
              <a:cxn ang="0">
                <a:pos x="connisteX8-17" y="connsiteY8-18"/>
              </a:cxn>
            </a:cxnLst>
            <a:pathLst>
              <a:path w="10972800" h="2641600">
                <a:moveTo>
                  <a:pt x="0" y="203200"/>
                </a:moveTo>
                <a:cubicBezTo>
                  <a:pt x="0" y="90976"/>
                  <a:pt x="90976" y="0"/>
                  <a:pt x="203200" y="0"/>
                </a:cubicBezTo>
                <a:lnTo>
                  <a:pt x="10769600" y="0"/>
                </a:lnTo>
                <a:cubicBezTo>
                  <a:pt x="10881824" y="0"/>
                  <a:pt x="10972800" y="90976"/>
                  <a:pt x="10972800" y="203200"/>
                </a:cubicBezTo>
                <a:lnTo>
                  <a:pt x="10972800" y="2438400"/>
                </a:lnTo>
                <a:cubicBezTo>
                  <a:pt x="10972800" y="2550624"/>
                  <a:pt x="10881824" y="2641600"/>
                  <a:pt x="10769600" y="2641600"/>
                </a:cubicBezTo>
                <a:lnTo>
                  <a:pt x="203200" y="2641600"/>
                </a:lnTo>
                <a:cubicBezTo>
                  <a:pt x="90976" y="2641600"/>
                  <a:pt x="0" y="2550624"/>
                  <a:pt x="0" y="2438400"/>
                </a:cubicBezTo>
                <a:lnTo>
                  <a:pt x="0" y="203200"/>
                </a:lnTo>
                <a:close/>
              </a:path>
              <a:path w="10972800" h="2641600">
                <a:moveTo>
                  <a:pt x="0" y="203200"/>
                </a:moveTo>
                <a:cubicBezTo>
                  <a:pt x="0" y="90976"/>
                  <a:pt x="90976" y="0"/>
                  <a:pt x="203200" y="0"/>
                </a:cubicBezTo>
                <a:lnTo>
                  <a:pt x="10769600" y="0"/>
                </a:lnTo>
                <a:cubicBezTo>
                  <a:pt x="10881824" y="0"/>
                  <a:pt x="10972800" y="90976"/>
                  <a:pt x="10972800" y="203200"/>
                </a:cubicBezTo>
                <a:lnTo>
                  <a:pt x="10972800" y="2438400"/>
                </a:lnTo>
                <a:cubicBezTo>
                  <a:pt x="10972800" y="2550624"/>
                  <a:pt x="10881824" y="2641600"/>
                  <a:pt x="10769600" y="2641600"/>
                </a:cubicBezTo>
                <a:lnTo>
                  <a:pt x="203200" y="2641600"/>
                </a:lnTo>
                <a:cubicBezTo>
                  <a:pt x="90976" y="2641600"/>
                  <a:pt x="0" y="2550624"/>
                  <a:pt x="0" y="2438400"/>
                </a:cubicBezTo>
                <a:lnTo>
                  <a:pt x="0" y="203200"/>
                </a:lnTo>
                <a:close/>
              </a:path>
            </a:pathLst>
          </a:custGeom>
          <a:solidFill>
            <a:srgbClr val="DDDDDD"/>
          </a:solidFill>
          <a:ln>
            <a:noFill/>
          </a:ln>
        </p:spPr>
      </p:pic>
      <p:sp>
        <p:nvSpPr>
          <p:cNvPr id="7" name="文本占位符 4"/>
          <p:cNvSpPr>
            <a:spLocks noGrp="1"/>
          </p:cNvSpPr>
          <p:nvPr>
            <p:custDataLst>
              <p:tags r:id="rId6"/>
            </p:custDataLst>
          </p:nvPr>
        </p:nvSpPr>
        <p:spPr>
          <a:xfrm>
            <a:off x="551422" y="3636277"/>
            <a:ext cx="10820488" cy="431475"/>
          </a:xfrm>
          <a:prstGeom prst="rect">
            <a:avLst/>
          </a:prstGeom>
          <a:noFill/>
        </p:spPr>
        <p:txBody>
          <a:bodyPr vert="horz" lIns="0" tIns="0" rIns="0" bIns="0" rtlCol="0" anchor="t">
            <a:normAutofit/>
          </a:bodyPr>
          <a:lstStyle>
            <a:lvl1pPr marL="0" indent="0" algn="l" defTabSz="914400" rtl="0" eaLnBrk="1" latinLnBrk="0" hangingPunct="1">
              <a:lnSpc>
                <a:spcPct val="111000"/>
              </a:lnSpc>
              <a:spcBef>
                <a:spcPct val="0"/>
              </a:spcBef>
              <a:spcAft>
                <a:spcPct val="0"/>
              </a:spcAft>
              <a:buFont typeface="Arial" panose="020B0604020202020204" pitchFamily="34" charset="0"/>
              <a:buNone/>
              <a:defRPr sz="2400" b="0" kern="1200" spc="0">
                <a:solidFill>
                  <a:schemeClr val="tx1"/>
                </a:solidFill>
                <a:latin typeface="+mn-ea"/>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ea"/>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ea"/>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ea"/>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ea"/>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tx1"/>
                </a:solidFill>
              </a:rPr>
              <a:t>二</a:t>
            </a:r>
            <a:r>
              <a:rPr lang="zh-CN" altLang="en-US"/>
              <a:t>、</a:t>
            </a:r>
            <a:r>
              <a:rPr lang="zh-CN" altLang="en-US">
                <a:cs typeface="Arial" panose="020B0604020202020204" pitchFamily="34" charset="0"/>
              </a:rPr>
              <a:t>编制</a:t>
            </a:r>
            <a:r>
              <a:rPr lang="zh-CN" altLang="en-US"/>
              <a:t>全面预算的</a:t>
            </a:r>
            <a:r>
              <a:rPr lang="zh-CN" altLang="en-US">
                <a:solidFill>
                  <a:schemeClr val="tx1"/>
                </a:solidFill>
              </a:rPr>
              <a:t>作用</a:t>
            </a:r>
            <a:endParaRPr lang="zh-CN" altLang="en-US"/>
          </a:p>
        </p:txBody>
      </p:sp>
      <p:sp>
        <p:nvSpPr>
          <p:cNvPr id="9" name="文本占位符 5"/>
          <p:cNvSpPr>
            <a:spLocks noGrp="1"/>
          </p:cNvSpPr>
          <p:nvPr>
            <p:custDataLst>
              <p:tags r:id="rId7"/>
            </p:custDataLst>
          </p:nvPr>
        </p:nvSpPr>
        <p:spPr>
          <a:xfrm>
            <a:off x="551422" y="4153056"/>
            <a:ext cx="10763068" cy="1020099"/>
          </a:xfrm>
          <a:prstGeom prst="rect">
            <a:avLst/>
          </a:prstGeom>
          <a:noFill/>
        </p:spPr>
        <p:txBody>
          <a:bodyPr vert="horz" lIns="0" tIns="0" rIns="0" bIns="0" rtlCol="0" anchor="t">
            <a:normAutofit lnSpcReduction="20000"/>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ea"/>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ea"/>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ea"/>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ea"/>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ea"/>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40000"/>
              </a:lnSpc>
              <a:spcBef>
                <a:spcPts val="20"/>
              </a:spcBef>
              <a:spcAft>
                <a:spcPts val="20"/>
              </a:spcAft>
            </a:pPr>
            <a:r>
              <a:rPr lang="zh-CN" altLang="en-US">
                <a:solidFill>
                  <a:schemeClr val="tx1"/>
                </a:solidFill>
              </a:rPr>
              <a:t>（一）</a:t>
            </a:r>
            <a:r>
              <a:rPr lang="en-US" altLang="zh-CN"/>
              <a:t>1.</a:t>
            </a:r>
            <a:r>
              <a:rPr lang="zh-CN" altLang="en-US"/>
              <a:t>明确目标、控制业务</a:t>
            </a:r>
            <a:endParaRPr lang="zh-CN" altLang="en-US"/>
          </a:p>
          <a:p>
            <a:pPr>
              <a:lnSpc>
                <a:spcPct val="140000"/>
              </a:lnSpc>
              <a:spcBef>
                <a:spcPts val="20"/>
              </a:spcBef>
              <a:spcAft>
                <a:spcPts val="20"/>
              </a:spcAft>
            </a:pPr>
            <a:r>
              <a:rPr lang="zh-CN" altLang="en-US"/>
              <a:t>（二）</a:t>
            </a:r>
            <a:r>
              <a:rPr lang="en-US" altLang="zh-CN"/>
              <a:t>2.</a:t>
            </a:r>
            <a:r>
              <a:rPr lang="zh-CN" altLang="en-US"/>
              <a:t>内部协调，综合平衡</a:t>
            </a:r>
            <a:endParaRPr lang="zh-CN" altLang="en-US"/>
          </a:p>
          <a:p>
            <a:pPr>
              <a:lnSpc>
                <a:spcPct val="140000"/>
              </a:lnSpc>
              <a:spcBef>
                <a:spcPts val="20"/>
              </a:spcBef>
              <a:spcAft>
                <a:spcPts val="20"/>
              </a:spcAft>
            </a:pPr>
            <a:r>
              <a:rPr lang="zh-CN" altLang="en-US"/>
              <a:t>（三）</a:t>
            </a:r>
            <a:r>
              <a:rPr lang="en-US" altLang="zh-CN"/>
              <a:t>3.</a:t>
            </a:r>
            <a:r>
              <a:rPr lang="zh-CN" altLang="en-US"/>
              <a:t>分析比较、评价业绩</a:t>
            </a:r>
            <a:endParaRPr lang="zh-CN" altLang="en-US"/>
          </a:p>
        </p:txBody>
      </p:sp>
      <p:sp>
        <p:nvSpPr>
          <p:cNvPr id="10" name="装饰  2"/>
          <p:cNvSpPr>
            <a:spLocks noGrp="1"/>
          </p:cNvSpPr>
          <p:nvPr>
            <p:custDataLst>
              <p:tags r:id="rId8"/>
            </p:custDataLst>
          </p:nvPr>
        </p:nvSpPr>
        <p:spPr>
          <a:xfrm>
            <a:off x="399068" y="3636305"/>
            <a:ext cx="50817" cy="1536843"/>
          </a:xfrm>
          <a:custGeom>
            <a:avLst/>
            <a:gdLst>
              <a:gd name="connisteX0" fmla="*/ 0 w 50800"/>
              <a:gd name="connsiteY0" fmla="*/ 25400 h 2336800"/>
              <a:gd name="connisteX1" fmla="*/ 25400 w 50800"/>
              <a:gd name="connsiteY1" fmla="*/ 0 h 2336800"/>
              <a:gd name="connisteX2" fmla="*/ 25400 w 50800"/>
              <a:gd name="connsiteY2" fmla="*/ 0 h 2336800"/>
              <a:gd name="connisteX3" fmla="*/ 50800 w 50800"/>
              <a:gd name="connsiteY3" fmla="*/ 25400 h 2336800"/>
              <a:gd name="connisteX4" fmla="*/ 50800 w 50800"/>
              <a:gd name="connsiteY4" fmla="*/ 2311400 h 2336800"/>
              <a:gd name="connisteX5" fmla="*/ 25400 w 50800"/>
              <a:gd name="connsiteY5" fmla="*/ 2336800 h 2336800"/>
              <a:gd name="connisteX6" fmla="*/ 25400 w 50800"/>
              <a:gd name="connsiteY6" fmla="*/ 2336800 h 2336800"/>
              <a:gd name="connisteX7" fmla="*/ 0 w 50800"/>
              <a:gd name="connsiteY7" fmla="*/ 2311400 h 2336800"/>
              <a:gd name="connisteX8" fmla="*/ 0 w 50800"/>
              <a:gd name="connsiteY8" fmla="*/ 254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336800">
                <a:moveTo>
                  <a:pt x="0" y="25400"/>
                </a:moveTo>
                <a:cubicBezTo>
                  <a:pt x="0" y="11372"/>
                  <a:pt x="11372" y="0"/>
                  <a:pt x="25400" y="0"/>
                </a:cubicBezTo>
                <a:lnTo>
                  <a:pt x="25400" y="0"/>
                </a:lnTo>
                <a:cubicBezTo>
                  <a:pt x="39428" y="0"/>
                  <a:pt x="50800" y="11372"/>
                  <a:pt x="50800" y="25400"/>
                </a:cubicBezTo>
                <a:lnTo>
                  <a:pt x="50800" y="2311400"/>
                </a:lnTo>
                <a:cubicBezTo>
                  <a:pt x="50800" y="2325428"/>
                  <a:pt x="39428" y="2336800"/>
                  <a:pt x="25400" y="2336800"/>
                </a:cubicBezTo>
                <a:lnTo>
                  <a:pt x="25400" y="2336800"/>
                </a:lnTo>
                <a:cubicBezTo>
                  <a:pt x="11372" y="2336800"/>
                  <a:pt x="0" y="2325428"/>
                  <a:pt x="0" y="2311400"/>
                </a:cubicBezTo>
                <a:lnTo>
                  <a:pt x="0" y="25400"/>
                </a:lnTo>
                <a:close/>
              </a:path>
            </a:pathLst>
          </a:custGeom>
          <a:solidFill>
            <a:schemeClr val="accent1"/>
          </a:solidFill>
          <a:ln>
            <a:solidFill>
              <a:prstClr val="black">
                <a:alpha val="0"/>
              </a:prstClr>
            </a:solidFill>
            <a:prstDash val="solid"/>
          </a:ln>
        </p:spPr>
        <p:txBody>
          <a:bodyPr vert="horz" lIns="91440" tIns="45720" rIns="91440" bIns="45720" rtlCol="0">
            <a:noAutofit/>
          </a:bodyPr>
          <a:lstStyle>
            <a:lvl1pPr marL="228600" indent="0" algn="l" defTabSz="914400" rtl="0" eaLnBrk="1" latinLnBrk="0" hangingPunct="1">
              <a:lnSpc>
                <a:spcPct val="130000"/>
              </a:lnSpc>
              <a:spcBef>
                <a:spcPts val="1000"/>
              </a:spcBef>
              <a:buFont typeface="Arial" panose="020B0604020202020204" pitchFamily="34" charset="0"/>
              <a:buNone/>
              <a:defRPr sz="2400" kern="1200" spc="0">
                <a:solidFill>
                  <a:schemeClr val="tx1"/>
                </a:solidFill>
                <a:latin typeface="+mn-ea"/>
                <a:ea typeface="+mn-ea"/>
                <a:cs typeface="+mn-cs"/>
              </a:defRPr>
            </a:lvl1pPr>
            <a:lvl2pPr marL="685800" indent="0" algn="l" defTabSz="914400" rtl="0" eaLnBrk="1" latinLnBrk="0" hangingPunct="1">
              <a:lnSpc>
                <a:spcPct val="130000"/>
              </a:lnSpc>
              <a:spcBef>
                <a:spcPts val="500"/>
              </a:spcBef>
              <a:buFont typeface="Arial" panose="020B0604020202020204" pitchFamily="34" charset="0"/>
              <a:buNone/>
              <a:defRPr sz="2000" kern="1200" spc="0">
                <a:solidFill>
                  <a:schemeClr val="tx1"/>
                </a:solidFill>
                <a:latin typeface="+mn-ea"/>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ea"/>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ea"/>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None/>
              <a:defRPr sz="1800" kern="1200" spc="0">
                <a:solidFill>
                  <a:schemeClr val="tx1"/>
                </a:solidFill>
                <a:latin typeface="+mn-ea"/>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 </a:t>
            </a:r>
            <a:endParaRPr lang="zh-CN" altLang="en-US"/>
          </a:p>
        </p:txBody>
      </p:sp>
    </p:spTree>
    <p:custDataLst>
      <p:tags r:id="rId9"/>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装饰  2"/>
          <p:cNvSpPr>
            <a:spLocks noGrp="1"/>
          </p:cNvSpPr>
          <p:nvPr>
            <p:ph type="body" idx="16389"/>
            <p:custDataLst>
              <p:tags r:id="rId1"/>
            </p:custDataLst>
          </p:nvPr>
        </p:nvSpPr>
        <p:spPr>
          <a:xfrm>
            <a:off x="399040" y="675736"/>
            <a:ext cx="50845" cy="1936581"/>
          </a:xfrm>
        </p:spPr>
        <p:txBody>
          <a:bodyPr/>
          <a:p>
            <a:r>
              <a:rPr lang="zh-CN" altLang="en-US"/>
              <a:t> </a:t>
            </a:r>
            <a:endParaRPr lang="zh-CN" altLang="en-US"/>
          </a:p>
        </p:txBody>
      </p:sp>
      <p:sp>
        <p:nvSpPr>
          <p:cNvPr id="5" name="文本占位符 4"/>
          <p:cNvSpPr>
            <a:spLocks noGrp="1"/>
          </p:cNvSpPr>
          <p:nvPr>
            <p:ph type="body" idx="16386"/>
            <p:custDataLst>
              <p:tags r:id="rId2"/>
            </p:custDataLst>
          </p:nvPr>
        </p:nvSpPr>
        <p:spPr>
          <a:xfrm>
            <a:off x="551422" y="675772"/>
            <a:ext cx="10820488" cy="431475"/>
          </a:xfrm>
        </p:spPr>
        <p:txBody>
          <a:bodyPr/>
          <a:p>
            <a:r>
              <a:rPr lang="zh-CN" altLang="en-US"/>
              <a:t>三、全面预算的编制</a:t>
            </a:r>
            <a:endParaRPr lang="zh-CN" altLang="en-US"/>
          </a:p>
        </p:txBody>
      </p:sp>
      <p:sp>
        <p:nvSpPr>
          <p:cNvPr id="6" name="文本占位符 5"/>
          <p:cNvSpPr>
            <a:spLocks noGrp="1"/>
          </p:cNvSpPr>
          <p:nvPr>
            <p:ph type="body" idx="16387"/>
            <p:custDataLst>
              <p:tags r:id="rId3"/>
            </p:custDataLst>
          </p:nvPr>
        </p:nvSpPr>
        <p:spPr>
          <a:xfrm>
            <a:off x="551422" y="1107212"/>
            <a:ext cx="10820488" cy="1619917"/>
          </a:xfrm>
        </p:spPr>
        <p:txBody>
          <a:bodyPr>
            <a:normAutofit lnSpcReduction="20000"/>
          </a:bodyPr>
          <a:p>
            <a:pPr>
              <a:lnSpc>
                <a:spcPct val="140000"/>
              </a:lnSpc>
              <a:spcBef>
                <a:spcPts val="20"/>
              </a:spcBef>
              <a:spcAft>
                <a:spcPts val="20"/>
              </a:spcAft>
            </a:pPr>
            <a:r>
              <a:rPr lang="zh-CN" altLang="en-US">
                <a:solidFill>
                  <a:schemeClr val="tx1"/>
                </a:solidFill>
              </a:rPr>
              <a:t>（一）</a:t>
            </a:r>
            <a:r>
              <a:rPr lang="zh-CN" altLang="en-US"/>
              <a:t>销售预算</a:t>
            </a:r>
            <a:endParaRPr lang="zh-CN" altLang="en-US"/>
          </a:p>
          <a:p>
            <a:pPr>
              <a:lnSpc>
                <a:spcPct val="140000"/>
              </a:lnSpc>
              <a:spcBef>
                <a:spcPts val="20"/>
              </a:spcBef>
              <a:spcAft>
                <a:spcPts val="20"/>
              </a:spcAft>
            </a:pPr>
            <a:r>
              <a:rPr lang="zh-CN" altLang="en-US" b="1"/>
              <a:t>销售预算</a:t>
            </a:r>
            <a:r>
              <a:rPr lang="zh-CN" altLang="en-US"/>
              <a:t>是规定预算期内销售目标和实施计划的一种预算，它是全面预算的出发点，也是全面预算的关键。</a:t>
            </a:r>
            <a:endParaRPr lang="zh-CN" altLang="en-US"/>
          </a:p>
          <a:p>
            <a:pPr>
              <a:lnSpc>
                <a:spcPct val="140000"/>
              </a:lnSpc>
              <a:spcBef>
                <a:spcPts val="20"/>
              </a:spcBef>
              <a:spcAft>
                <a:spcPts val="20"/>
              </a:spcAft>
            </a:pPr>
            <a:r>
              <a:rPr lang="zh-CN" altLang="en-US"/>
              <a:t>销售预算是在销售预测的基础上，根据企业年度目标利润确定的销售量和销售额来编制的，同时，在销售预算中通常还包括预算期的现金收入的计算，包括上期销售将于本期收到的现金和本期销售应于本期收到的现金，为编制现金预算提供必要的资料。</a:t>
            </a:r>
            <a:endParaRPr lang="zh-CN" altLang="en-US"/>
          </a:p>
        </p:txBody>
      </p:sp>
      <p:pic>
        <p:nvPicPr>
          <p:cNvPr id="8" name="内容占位符 2" descr="453db45e-83d3-11f0-b967-4255ff607ee8"/>
          <p:cNvPicPr>
            <a:picLocks noChangeAspect="1"/>
          </p:cNvPicPr>
          <p:nvPr>
            <p:custDataLst>
              <p:tags r:id="rId4"/>
            </p:custDataLst>
          </p:nvPr>
        </p:nvPicPr>
        <p:blipFill>
          <a:blip r:embed="rId5"/>
          <a:srcRect t="49029" b="49029"/>
          <a:stretch>
            <a:fillRect/>
          </a:stretch>
        </p:blipFill>
        <p:spPr>
          <a:xfrm>
            <a:off x="399060" y="289473"/>
            <a:ext cx="10972800" cy="213008"/>
          </a:xfrm>
          <a:custGeom>
            <a:avLst>
              <a:gd name="connisteX0" fmla="*/ 0 w 10972800"/>
              <a:gd name="connsiteY0" fmla="*/ 203200 h 2641600"/>
              <a:gd name="connisteX1" fmla="*/ 203200 w 10972800"/>
              <a:gd name="connsiteY1" fmla="*/ 0 h 2641600"/>
              <a:gd name="connisteX2" fmla="*/ 10769600 w 10972800"/>
              <a:gd name="connsiteY2" fmla="*/ 0 h 2641600"/>
              <a:gd name="connisteX3" fmla="*/ 10972800 w 10972800"/>
              <a:gd name="connsiteY3" fmla="*/ 203200 h 2641600"/>
              <a:gd name="connisteX4" fmla="*/ 10972800 w 10972800"/>
              <a:gd name="connsiteY4" fmla="*/ 2438400 h 2641600"/>
              <a:gd name="connisteX5" fmla="*/ 10769600 w 10972800"/>
              <a:gd name="connsiteY5" fmla="*/ 2641600 h 2641600"/>
              <a:gd name="connisteX6" fmla="*/ 203200 w 10972800"/>
              <a:gd name="connsiteY6" fmla="*/ 2641600 h 2641600"/>
              <a:gd name="connisteX7" fmla="*/ 0 w 10972800"/>
              <a:gd name="connsiteY7" fmla="*/ 2438400 h 2641600"/>
              <a:gd name="connisteX8" fmla="*/ 0 w 10972800"/>
              <a:gd name="connsiteY8" fmla="*/ 203200 h 2641600"/>
            </a:avLst>
            <a:gdLst>
              <a:gd name="connisteX0-1" fmla="*/ 0 w 10972800"/>
              <a:gd name="connsiteY0-2" fmla="*/ 203200 h 2641600"/>
              <a:gd name="connisteX1-3" fmla="*/ 203200 w 10972800"/>
              <a:gd name="connsiteY1-4" fmla="*/ 0 h 2641600"/>
              <a:gd name="connisteX2-5" fmla="*/ 10769600 w 10972800"/>
              <a:gd name="connsiteY2-6" fmla="*/ 0 h 2641600"/>
              <a:gd name="connisteX3-7" fmla="*/ 10972800 w 10972800"/>
              <a:gd name="connsiteY3-8" fmla="*/ 203200 h 2641600"/>
              <a:gd name="connisteX4-9" fmla="*/ 10972800 w 10972800"/>
              <a:gd name="connsiteY4-10" fmla="*/ 2438400 h 2641600"/>
              <a:gd name="connisteX5-11" fmla="*/ 10769600 w 10972800"/>
              <a:gd name="connsiteY5-12" fmla="*/ 2641600 h 2641600"/>
              <a:gd name="connisteX6-13" fmla="*/ 203200 w 10972800"/>
              <a:gd name="connsiteY6-14" fmla="*/ 2641600 h 2641600"/>
              <a:gd name="connisteX7-15" fmla="*/ 0 w 10972800"/>
              <a:gd name="connsiteY7-16" fmla="*/ 2438400 h 2641600"/>
              <a:gd name="connisteX8-17" fmla="*/ 0 w 10972800"/>
              <a:gd name="connsiteY8-18" fmla="*/ 20320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0-1" y="connsiteY0-2"/>
              </a:cxn>
              <a:cxn ang="0">
                <a:pos x="connisteX1-3" y="connsiteY1-4"/>
              </a:cxn>
              <a:cxn ang="0">
                <a:pos x="connisteX2-5" y="connsiteY2-6"/>
              </a:cxn>
              <a:cxn ang="0">
                <a:pos x="connisteX3-7" y="connsiteY3-8"/>
              </a:cxn>
              <a:cxn ang="0">
                <a:pos x="connisteX4-9" y="connsiteY4-10"/>
              </a:cxn>
              <a:cxn ang="0">
                <a:pos x="connisteX5-11" y="connsiteY5-12"/>
              </a:cxn>
              <a:cxn ang="0">
                <a:pos x="connisteX6-13" y="connsiteY6-14"/>
              </a:cxn>
              <a:cxn ang="0">
                <a:pos x="connisteX7-15" y="connsiteY7-16"/>
              </a:cxn>
              <a:cxn ang="0">
                <a:pos x="connisteX8-17" y="connsiteY8-18"/>
              </a:cxn>
            </a:cxnLst>
            <a:pathLst>
              <a:path w="10972800" h="2641600">
                <a:moveTo>
                  <a:pt x="0" y="203200"/>
                </a:moveTo>
                <a:cubicBezTo>
                  <a:pt x="0" y="90976"/>
                  <a:pt x="90976" y="0"/>
                  <a:pt x="203200" y="0"/>
                </a:cubicBezTo>
                <a:lnTo>
                  <a:pt x="10769600" y="0"/>
                </a:lnTo>
                <a:cubicBezTo>
                  <a:pt x="10881824" y="0"/>
                  <a:pt x="10972800" y="90976"/>
                  <a:pt x="10972800" y="203200"/>
                </a:cubicBezTo>
                <a:lnTo>
                  <a:pt x="10972800" y="2438400"/>
                </a:lnTo>
                <a:cubicBezTo>
                  <a:pt x="10972800" y="2550624"/>
                  <a:pt x="10881824" y="2641600"/>
                  <a:pt x="10769600" y="2641600"/>
                </a:cubicBezTo>
                <a:lnTo>
                  <a:pt x="203200" y="2641600"/>
                </a:lnTo>
                <a:cubicBezTo>
                  <a:pt x="90976" y="2641600"/>
                  <a:pt x="0" y="2550624"/>
                  <a:pt x="0" y="2438400"/>
                </a:cubicBezTo>
                <a:lnTo>
                  <a:pt x="0" y="203200"/>
                </a:lnTo>
                <a:close/>
              </a:path>
              <a:path w="10972800" h="2641600">
                <a:moveTo>
                  <a:pt x="0" y="203200"/>
                </a:moveTo>
                <a:cubicBezTo>
                  <a:pt x="0" y="90976"/>
                  <a:pt x="90976" y="0"/>
                  <a:pt x="203200" y="0"/>
                </a:cubicBezTo>
                <a:lnTo>
                  <a:pt x="10769600" y="0"/>
                </a:lnTo>
                <a:cubicBezTo>
                  <a:pt x="10881824" y="0"/>
                  <a:pt x="10972800" y="90976"/>
                  <a:pt x="10972800" y="203200"/>
                </a:cubicBezTo>
                <a:lnTo>
                  <a:pt x="10972800" y="2438400"/>
                </a:lnTo>
                <a:cubicBezTo>
                  <a:pt x="10972800" y="2550624"/>
                  <a:pt x="10881824" y="2641600"/>
                  <a:pt x="10769600" y="2641600"/>
                </a:cubicBezTo>
                <a:lnTo>
                  <a:pt x="203200" y="2641600"/>
                </a:lnTo>
                <a:cubicBezTo>
                  <a:pt x="90976" y="2641600"/>
                  <a:pt x="0" y="2550624"/>
                  <a:pt x="0" y="2438400"/>
                </a:cubicBezTo>
                <a:lnTo>
                  <a:pt x="0" y="203200"/>
                </a:lnTo>
                <a:close/>
              </a:path>
            </a:pathLst>
          </a:custGeom>
          <a:solidFill>
            <a:srgbClr val="DDDDDD"/>
          </a:solidFill>
          <a:ln>
            <a:noFill/>
          </a:ln>
        </p:spPr>
      </p:pic>
      <p:sp>
        <p:nvSpPr>
          <p:cNvPr id="2" name="文本占位符 5"/>
          <p:cNvSpPr>
            <a:spLocks noGrp="1"/>
          </p:cNvSpPr>
          <p:nvPr>
            <p:custDataLst>
              <p:tags r:id="rId6"/>
            </p:custDataLst>
          </p:nvPr>
        </p:nvSpPr>
        <p:spPr>
          <a:xfrm>
            <a:off x="399068" y="2727157"/>
            <a:ext cx="10972842" cy="1017008"/>
          </a:xfrm>
          <a:prstGeom prst="rect">
            <a:avLst/>
          </a:prstGeom>
          <a:noFill/>
        </p:spPr>
        <p:txBody>
          <a:bodyPr vert="horz" lIns="0" tIns="0" rIns="0" bIns="0" rtlCol="0" anchor="t">
            <a:normAutofit lnSpcReduction="20000"/>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ea"/>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ea"/>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ea"/>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ea"/>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ea"/>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40000"/>
              </a:lnSpc>
              <a:spcBef>
                <a:spcPts val="20"/>
              </a:spcBef>
              <a:spcAft>
                <a:spcPts val="20"/>
              </a:spcAft>
            </a:pPr>
            <a:r>
              <a:rPr lang="zh-CN" altLang="en-US"/>
              <a:t>【例</a:t>
            </a:r>
            <a:r>
              <a:rPr lang="en-US" altLang="zh-CN"/>
              <a:t>7-1</a:t>
            </a:r>
            <a:r>
              <a:rPr lang="zh-CN" altLang="en-US"/>
              <a:t>】经过市场调研，星光公司</a:t>
            </a:r>
            <a:r>
              <a:rPr lang="en-US" altLang="zh-CN"/>
              <a:t>2024</a:t>
            </a:r>
            <a:r>
              <a:rPr lang="zh-CN" altLang="en-US"/>
              <a:t>年扫地机器人的销售预算如表</a:t>
            </a:r>
            <a:r>
              <a:rPr lang="en-US" altLang="zh-CN"/>
              <a:t>8-1</a:t>
            </a:r>
            <a:r>
              <a:rPr lang="zh-CN" altLang="en-US"/>
              <a:t>所示。公司每季销售在当季收到的货款占</a:t>
            </a:r>
            <a:r>
              <a:rPr lang="en-US" altLang="zh-CN"/>
              <a:t>80%</a:t>
            </a:r>
            <a:r>
              <a:rPr lang="zh-CN" altLang="en-US"/>
              <a:t>，其余的</a:t>
            </a:r>
            <a:r>
              <a:rPr lang="en-US" altLang="zh-CN"/>
              <a:t>20%</a:t>
            </a:r>
            <a:r>
              <a:rPr lang="zh-CN" altLang="en-US"/>
              <a:t>在下季收讫。</a:t>
            </a:r>
            <a:r>
              <a:rPr lang="en-US" altLang="zh-CN"/>
              <a:t>2023</a:t>
            </a:r>
            <a:r>
              <a:rPr lang="zh-CN" altLang="en-US"/>
              <a:t>年年末的应收账款余额为</a:t>
            </a:r>
            <a:r>
              <a:rPr lang="en-US" altLang="zh-CN"/>
              <a:t>60 000</a:t>
            </a:r>
            <a:r>
              <a:rPr lang="zh-CN" altLang="en-US"/>
              <a:t>元。该企业计划年度的分季销售预算如表</a:t>
            </a:r>
            <a:r>
              <a:rPr lang="en-US" altLang="zh-CN"/>
              <a:t>7-1</a:t>
            </a:r>
            <a:r>
              <a:rPr lang="zh-CN" altLang="en-US"/>
              <a:t>所示，预期现金收入如表</a:t>
            </a:r>
            <a:r>
              <a:rPr lang="en-US" altLang="zh-CN"/>
              <a:t>7-2</a:t>
            </a:r>
            <a:r>
              <a:rPr lang="zh-CN" altLang="en-US"/>
              <a:t>所示。</a:t>
            </a:r>
            <a:endParaRPr lang="zh-CN" altLang="en-US"/>
          </a:p>
        </p:txBody>
      </p:sp>
      <p:pic>
        <p:nvPicPr>
          <p:cNvPr id="11" name="图片 10" descr="post_object_image_1643172428"/>
          <p:cNvPicPr>
            <a:picLocks noChangeAspect="1"/>
          </p:cNvPicPr>
          <p:nvPr/>
        </p:nvPicPr>
        <p:blipFill>
          <a:blip r:embed="rId7"/>
          <a:stretch>
            <a:fillRect/>
          </a:stretch>
        </p:blipFill>
        <p:spPr>
          <a:xfrm>
            <a:off x="2013506" y="3744159"/>
            <a:ext cx="7896225" cy="1676400"/>
          </a:xfrm>
          <a:prstGeom prst="rect">
            <a:avLst/>
          </a:prstGeom>
        </p:spPr>
      </p:pic>
    </p:spTree>
    <p:custDataLst>
      <p:tags r:id="rId8"/>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 name="内容占位符 2" descr="453db45e-83d3-11f0-b967-4255ff607ee8"/>
          <p:cNvPicPr>
            <a:picLocks noChangeAspect="1"/>
          </p:cNvPicPr>
          <p:nvPr>
            <p:custDataLst>
              <p:tags r:id="rId1"/>
            </p:custDataLst>
          </p:nvPr>
        </p:nvPicPr>
        <p:blipFill>
          <a:blip r:embed="rId2"/>
          <a:srcRect t="49029" b="49029"/>
          <a:stretch>
            <a:fillRect/>
          </a:stretch>
        </p:blipFill>
        <p:spPr>
          <a:xfrm>
            <a:off x="399060" y="289473"/>
            <a:ext cx="10972800" cy="213008"/>
          </a:xfrm>
          <a:custGeom>
            <a:avLst>
              <a:gd name="connisteX0" fmla="*/ 0 w 10972800"/>
              <a:gd name="connsiteY0" fmla="*/ 203200 h 2641600"/>
              <a:gd name="connisteX1" fmla="*/ 203200 w 10972800"/>
              <a:gd name="connsiteY1" fmla="*/ 0 h 2641600"/>
              <a:gd name="connisteX2" fmla="*/ 10769600 w 10972800"/>
              <a:gd name="connsiteY2" fmla="*/ 0 h 2641600"/>
              <a:gd name="connisteX3" fmla="*/ 10972800 w 10972800"/>
              <a:gd name="connsiteY3" fmla="*/ 203200 h 2641600"/>
              <a:gd name="connisteX4" fmla="*/ 10972800 w 10972800"/>
              <a:gd name="connsiteY4" fmla="*/ 2438400 h 2641600"/>
              <a:gd name="connisteX5" fmla="*/ 10769600 w 10972800"/>
              <a:gd name="connsiteY5" fmla="*/ 2641600 h 2641600"/>
              <a:gd name="connisteX6" fmla="*/ 203200 w 10972800"/>
              <a:gd name="connsiteY6" fmla="*/ 2641600 h 2641600"/>
              <a:gd name="connisteX7" fmla="*/ 0 w 10972800"/>
              <a:gd name="connsiteY7" fmla="*/ 2438400 h 2641600"/>
              <a:gd name="connisteX8" fmla="*/ 0 w 10972800"/>
              <a:gd name="connsiteY8" fmla="*/ 203200 h 2641600"/>
            </a:avLst>
            <a:gdLst>
              <a:gd name="connisteX0-1" fmla="*/ 0 w 10972800"/>
              <a:gd name="connsiteY0-2" fmla="*/ 203200 h 2641600"/>
              <a:gd name="connisteX1-3" fmla="*/ 203200 w 10972800"/>
              <a:gd name="connsiteY1-4" fmla="*/ 0 h 2641600"/>
              <a:gd name="connisteX2-5" fmla="*/ 10769600 w 10972800"/>
              <a:gd name="connsiteY2-6" fmla="*/ 0 h 2641600"/>
              <a:gd name="connisteX3-7" fmla="*/ 10972800 w 10972800"/>
              <a:gd name="connsiteY3-8" fmla="*/ 203200 h 2641600"/>
              <a:gd name="connisteX4-9" fmla="*/ 10972800 w 10972800"/>
              <a:gd name="connsiteY4-10" fmla="*/ 2438400 h 2641600"/>
              <a:gd name="connisteX5-11" fmla="*/ 10769600 w 10972800"/>
              <a:gd name="connsiteY5-12" fmla="*/ 2641600 h 2641600"/>
              <a:gd name="connisteX6-13" fmla="*/ 203200 w 10972800"/>
              <a:gd name="connsiteY6-14" fmla="*/ 2641600 h 2641600"/>
              <a:gd name="connisteX7-15" fmla="*/ 0 w 10972800"/>
              <a:gd name="connsiteY7-16" fmla="*/ 2438400 h 2641600"/>
              <a:gd name="connisteX8-17" fmla="*/ 0 w 10972800"/>
              <a:gd name="connsiteY8-18" fmla="*/ 20320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0-1" y="connsiteY0-2"/>
              </a:cxn>
              <a:cxn ang="0">
                <a:pos x="connisteX1-3" y="connsiteY1-4"/>
              </a:cxn>
              <a:cxn ang="0">
                <a:pos x="connisteX2-5" y="connsiteY2-6"/>
              </a:cxn>
              <a:cxn ang="0">
                <a:pos x="connisteX3-7" y="connsiteY3-8"/>
              </a:cxn>
              <a:cxn ang="0">
                <a:pos x="connisteX4-9" y="connsiteY4-10"/>
              </a:cxn>
              <a:cxn ang="0">
                <a:pos x="connisteX5-11" y="connsiteY5-12"/>
              </a:cxn>
              <a:cxn ang="0">
                <a:pos x="connisteX6-13" y="connsiteY6-14"/>
              </a:cxn>
              <a:cxn ang="0">
                <a:pos x="connisteX7-15" y="connsiteY7-16"/>
              </a:cxn>
              <a:cxn ang="0">
                <a:pos x="connisteX8-17" y="connsiteY8-18"/>
              </a:cxn>
            </a:cxnLst>
            <a:pathLst>
              <a:path w="10972800" h="2641600">
                <a:moveTo>
                  <a:pt x="0" y="203200"/>
                </a:moveTo>
                <a:cubicBezTo>
                  <a:pt x="0" y="90976"/>
                  <a:pt x="90976" y="0"/>
                  <a:pt x="203200" y="0"/>
                </a:cubicBezTo>
                <a:lnTo>
                  <a:pt x="10769600" y="0"/>
                </a:lnTo>
                <a:cubicBezTo>
                  <a:pt x="10881824" y="0"/>
                  <a:pt x="10972800" y="90976"/>
                  <a:pt x="10972800" y="203200"/>
                </a:cubicBezTo>
                <a:lnTo>
                  <a:pt x="10972800" y="2438400"/>
                </a:lnTo>
                <a:cubicBezTo>
                  <a:pt x="10972800" y="2550624"/>
                  <a:pt x="10881824" y="2641600"/>
                  <a:pt x="10769600" y="2641600"/>
                </a:cubicBezTo>
                <a:lnTo>
                  <a:pt x="203200" y="2641600"/>
                </a:lnTo>
                <a:cubicBezTo>
                  <a:pt x="90976" y="2641600"/>
                  <a:pt x="0" y="2550624"/>
                  <a:pt x="0" y="2438400"/>
                </a:cubicBezTo>
                <a:lnTo>
                  <a:pt x="0" y="203200"/>
                </a:lnTo>
                <a:close/>
              </a:path>
              <a:path w="10972800" h="2641600">
                <a:moveTo>
                  <a:pt x="0" y="203200"/>
                </a:moveTo>
                <a:cubicBezTo>
                  <a:pt x="0" y="90976"/>
                  <a:pt x="90976" y="0"/>
                  <a:pt x="203200" y="0"/>
                </a:cubicBezTo>
                <a:lnTo>
                  <a:pt x="10769600" y="0"/>
                </a:lnTo>
                <a:cubicBezTo>
                  <a:pt x="10881824" y="0"/>
                  <a:pt x="10972800" y="90976"/>
                  <a:pt x="10972800" y="203200"/>
                </a:cubicBezTo>
                <a:lnTo>
                  <a:pt x="10972800" y="2438400"/>
                </a:lnTo>
                <a:cubicBezTo>
                  <a:pt x="10972800" y="2550624"/>
                  <a:pt x="10881824" y="2641600"/>
                  <a:pt x="10769600" y="2641600"/>
                </a:cubicBezTo>
                <a:lnTo>
                  <a:pt x="203200" y="2641600"/>
                </a:lnTo>
                <a:cubicBezTo>
                  <a:pt x="90976" y="2641600"/>
                  <a:pt x="0" y="2550624"/>
                  <a:pt x="0" y="2438400"/>
                </a:cubicBezTo>
                <a:lnTo>
                  <a:pt x="0" y="203200"/>
                </a:lnTo>
                <a:close/>
              </a:path>
            </a:pathLst>
          </a:custGeom>
          <a:solidFill>
            <a:srgbClr val="DDDDDD"/>
          </a:solidFill>
          <a:ln>
            <a:noFill/>
          </a:ln>
        </p:spPr>
      </p:pic>
      <p:pic>
        <p:nvPicPr>
          <p:cNvPr id="3" name="图片 2" descr="post_object_image_71038809"/>
          <p:cNvPicPr>
            <a:picLocks noChangeAspect="1"/>
          </p:cNvPicPr>
          <p:nvPr/>
        </p:nvPicPr>
        <p:blipFill>
          <a:blip r:embed="rId3"/>
          <a:stretch>
            <a:fillRect/>
          </a:stretch>
        </p:blipFill>
        <p:spPr>
          <a:xfrm>
            <a:off x="2152631" y="947013"/>
            <a:ext cx="7886700" cy="2628900"/>
          </a:xfrm>
          <a:prstGeom prst="rect">
            <a:avLst/>
          </a:prstGeom>
        </p:spPr>
      </p:pic>
    </p:spTree>
    <p:custDataLst>
      <p:tags r:id="rId4"/>
    </p:custDataLst>
  </p:cSld>
  <p:clrMapOvr>
    <a:masterClrMapping/>
  </p:clrMapOvr>
</p:sld>
</file>

<file path=ppt/tags/tag1.xml><?xml version="1.0" encoding="utf-8"?>
<p:tagLst xmlns:p="http://schemas.openxmlformats.org/presentationml/2006/main">
  <p:tag name="KSO_WM_UNIT_TYPE" val="i"/>
  <p:tag name="KSO_WM_UNIT_INDEX" val="2"/>
  <p:tag name="KSO_WM_BEAUTIFY_FLAG" val="#wm#"/>
  <p:tag name="KSO_WM_TAG_VERSION" val="3.0"/>
  <p:tag name="LAYOUTZORDER" val="2"/>
  <p:tag name="KSO_WM_UNIT_ID" val="_11*i*2"/>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10.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100.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0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02.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103.xml><?xml version="1.0" encoding="utf-8"?>
<p:tagLst xmlns:p="http://schemas.openxmlformats.org/presentationml/2006/main">
  <p:tag name="KSO_WM_FIGMA_DECORATION_INDEX" val="2"/>
  <p:tag name="$PH_EXT" val="1"/>
  <p:tag name="KSO_WM_BEAUTIFY_FLAG" val="#fgm#"/>
  <p:tag name="KSO_WM_DIAGRAM_GROUP_CODE" val="1"/>
  <p:tag name="KSO_WM_FIGMA_FLAG" val="#fgm#"/>
  <p:tag name="KSO_WM_UNIT_INDEX" val="1_2_1"/>
  <p:tag name="KSO_WM_UNIT_TYPE" val="l_h_x"/>
</p:tagLst>
</file>

<file path=ppt/tags/tag104.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05.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06.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07.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08.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09.xml><?xml version="1.0" encoding="utf-8"?>
<p:tagLst xmlns:p="http://schemas.openxmlformats.org/presentationml/2006/main">
  <p:tag name="KSO_WM_BEAUTIFY_FLAG" val="#fgm#"/>
  <p:tag name="KSO_WM_FIGMA_FLAG" val="#fgm#"/>
  <p:tag name="KSO_WM_UNIT_INDEX" val="1"/>
  <p:tag name="KSO_WM_UNIT_TYPE" val="a"/>
  <p:tag name="KSO_WM_LAYOUT_CHECK_HASH" val="25aade88a3a6088916208eab860307f3efb8e1d7"/>
  <p:tag name="KSO_WM_NEWLAYOUT_GROUP_ID" val="layout_10007"/>
  <p:tag name="KSO_WM_NEWLAYOUT_ID" val="slide_0d254d8dedbca5a4"/>
</p:tagLst>
</file>

<file path=ppt/tags/tag1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10.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1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12.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13.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14.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15.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16.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117.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118.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19.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20.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21.xml><?xml version="1.0" encoding="utf-8"?>
<p:tagLst xmlns:p="http://schemas.openxmlformats.org/presentationml/2006/main">
  <p:tag name="KSO_WM_BEAUTIFY_FLAG" val="#fgm#"/>
  <p:tag name="KSO_WM_FIGMA_FLAG" val="#fgm#"/>
  <p:tag name="KSO_WM_UNIT_INDEX" val="1"/>
  <p:tag name="KSO_WM_UNIT_TYPE" val="a"/>
  <p:tag name="KSO_WM_LAYOUT_CHECK_HASH" val="7a566d337d18966f15036ea50c9c249fe08d8fea"/>
  <p:tag name="KSO_WM_NEWLAYOUT_GROUP_ID" val="layout_32"/>
  <p:tag name="KSO_WM_NEWLAYOUT_ID" val="slide_1ccc07a2ed62f55d"/>
</p:tagLst>
</file>

<file path=ppt/tags/tag122.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123.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1_2"/>
  <p:tag name="KSO_WM_UNIT_TYPE" val="l_h_i"/>
</p:tagLst>
</file>

<file path=ppt/tags/tag124.xml><?xml version="1.0" encoding="utf-8"?>
<p:tagLst xmlns:p="http://schemas.openxmlformats.org/presentationml/2006/main">
  <p:tag name="KSO_WM_FIGMA_DECORATION_INDEX" val="7"/>
  <p:tag name="$PH_EXT" val="1"/>
  <p:tag name="KSO_WM_BEAUTIFY_FLAG" val="#fgm#"/>
  <p:tag name="KSO_WM_DIAGRAM_GROUP_CODE" val="1"/>
  <p:tag name="KSO_WM_FIGMA_FLAG" val="#fgm#"/>
  <p:tag name="KSO_WM_UNIT_INDEX" val="1_1_1"/>
  <p:tag name="KSO_WM_UNIT_TYPE" val="l_h_x"/>
</p:tagLst>
</file>

<file path=ppt/tags/tag12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2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27.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2_1"/>
  <p:tag name="KSO_WM_UNIT_TYPE" val="l_h_i"/>
</p:tagLst>
</file>

<file path=ppt/tags/tag128.xml><?xml version="1.0" encoding="utf-8"?>
<p:tagLst xmlns:p="http://schemas.openxmlformats.org/presentationml/2006/main">
  <p:tag name="KSO_WM_FIGMA_DECORATION_INDEX" val="15"/>
  <p:tag name="$PH_EXT" val="2"/>
  <p:tag name="KSO_WM_BEAUTIFY_FLAG" val="#fgm#"/>
  <p:tag name="KSO_WM_DIAGRAM_GROUP_CODE" val="1"/>
  <p:tag name="KSO_WM_FIGMA_FLAG" val="#fgm#"/>
  <p:tag name="KSO_WM_SYNC_SLIDE_TEXT" val="1"/>
  <p:tag name="KSO_WM_UNIT_INDEX" val="1_2_2"/>
  <p:tag name="KSO_WM_UNIT_TYPE" val="l_h_i"/>
</p:tagLst>
</file>

<file path=ppt/tags/tag129.xml><?xml version="1.0" encoding="utf-8"?>
<p:tagLst xmlns:p="http://schemas.openxmlformats.org/presentationml/2006/main">
  <p:tag name="KSO_WM_FIGMA_DECORATION_INDEX" val="2"/>
  <p:tag name="$PH_EXT" val="1"/>
  <p:tag name="KSO_WM_BEAUTIFY_FLAG" val="#fgm#"/>
  <p:tag name="KSO_WM_DIAGRAM_GROUP_CODE" val="1"/>
  <p:tag name="KSO_WM_FIGMA_FLAG" val="#fgm#"/>
  <p:tag name="KSO_WM_UNIT_INDEX" val="1_2_1"/>
  <p:tag name="KSO_WM_UNIT_TYPE" val="l_h_x"/>
</p:tagLst>
</file>

<file path=ppt/tags/tag13.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2_1"/>
  <p:tag name="KSO_WM_UNIT_TYPE" val="l_h_i"/>
</p:tagLst>
</file>

<file path=ppt/tags/tag130.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31.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32.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133.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3_2"/>
  <p:tag name="KSO_WM_UNIT_TYPE" val="l_h_i"/>
</p:tagLst>
</file>

<file path=ppt/tags/tag134.xml><?xml version="1.0" encoding="utf-8"?>
<p:tagLst xmlns:p="http://schemas.openxmlformats.org/presentationml/2006/main">
  <p:tag name="KSO_WM_FIGMA_DECORATION_INDEX" val="9"/>
  <p:tag name="$PH_EXT" val="1"/>
  <p:tag name="KSO_WM_BEAUTIFY_FLAG" val="#fgm#"/>
  <p:tag name="KSO_WM_DIAGRAM_GROUP_CODE" val="1"/>
  <p:tag name="KSO_WM_FIGMA_FLAG" val="#fgm#"/>
  <p:tag name="KSO_WM_UNIT_INDEX" val="1_3_1"/>
  <p:tag name="KSO_WM_UNIT_TYPE" val="l_h_x"/>
</p:tagLst>
</file>

<file path=ppt/tags/tag135.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36.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37.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38.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39.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4.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140.xml><?xml version="1.0" encoding="utf-8"?>
<p:tagLst xmlns:p="http://schemas.openxmlformats.org/presentationml/2006/main">
  <p:tag name="KSO_WM_BEAUTIFY_FLAG" val="#fgm#"/>
  <p:tag name="KSO_WM_FIGMA_FLAG" val="#fgm#"/>
  <p:tag name="KSO_WM_UNIT_INDEX" val="1"/>
  <p:tag name="KSO_WM_UNIT_TYPE" val="a"/>
  <p:tag name="KSO_WM_LAYOUT_CHECK_HASH" val="2e4c05373f9d24f56b435637e9bbabfcf903b7d2"/>
  <p:tag name="KSO_WM_NEWLAYOUT_GROUP_ID" val="layout_35"/>
  <p:tag name="KSO_WM_NEWLAYOUT_ID" val="slide_90cdd96762bb354a"/>
</p:tagLst>
</file>

<file path=ppt/tags/tag141.xml><?xml version="1.0" encoding="utf-8"?>
<p:tagLst xmlns:p="http://schemas.openxmlformats.org/presentationml/2006/main">
  <p:tag name="KSO_WM_BEAUTIFY_FLAG" val="#fgm#"/>
  <p:tag name="KSO_WM_DIAGRAM_GROUP_CODE" val="1"/>
  <p:tag name="KSO_WM_FIGMA_FLAG" val="#fgm#"/>
  <p:tag name="KSO_WM_UNIT_INDEX" val="1_1_2"/>
  <p:tag name="KSO_WM_UNIT_SUBTYPE" val="d"/>
  <p:tag name="KSO_WM_UNIT_TYPE" val="l_h_i"/>
</p:tagLst>
</file>

<file path=ppt/tags/tag14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4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44.xml><?xml version="1.0" encoding="utf-8"?>
<p:tagLst xmlns:p="http://schemas.openxmlformats.org/presentationml/2006/main">
  <p:tag name="KSO_WM_BEAUTIFY_FLAG" val="#fgm#"/>
  <p:tag name="KSO_WM_DIAGRAM_GROUP_CODE" val="1"/>
  <p:tag name="KSO_WM_FIGMA_FLAG" val="#fgm#"/>
  <p:tag name="KSO_WM_UNIT_INDEX" val="1_2_2"/>
  <p:tag name="KSO_WM_UNIT_SUBTYPE" val="d"/>
  <p:tag name="KSO_WM_UNIT_TYPE" val="l_h_i"/>
</p:tagLst>
</file>

<file path=ppt/tags/tag145.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46.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47.xml><?xml version="1.0" encoding="utf-8"?>
<p:tagLst xmlns:p="http://schemas.openxmlformats.org/presentationml/2006/main">
  <p:tag name="KSO_WM_BEAUTIFY_FLAG" val="#fgm#"/>
  <p:tag name="KSO_WM_DIAGRAM_GROUP_CODE" val="1"/>
  <p:tag name="KSO_WM_FIGMA_FLAG" val="#fgm#"/>
  <p:tag name="KSO_WM_UNIT_INDEX" val="1_3_2"/>
  <p:tag name="KSO_WM_UNIT_SUBTYPE" val="d"/>
  <p:tag name="KSO_WM_UNIT_TYPE" val="l_h_i"/>
</p:tagLst>
</file>

<file path=ppt/tags/tag148.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49.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5.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50.xml><?xml version="1.0" encoding="utf-8"?>
<p:tagLst xmlns:p="http://schemas.openxmlformats.org/presentationml/2006/main">
  <p:tag name="KSO_WM_BEAUTIFY_FLAG" val="#fgm#"/>
  <p:tag name="KSO_WM_DIAGRAM_GROUP_CODE" val="1"/>
  <p:tag name="KSO_WM_FIGMA_FLAG" val="#fgm#"/>
  <p:tag name="KSO_WM_UNIT_INDEX" val="1_4_2"/>
  <p:tag name="KSO_WM_UNIT_SUBTYPE" val="d"/>
  <p:tag name="KSO_WM_UNIT_TYPE" val="l_h_i"/>
</p:tagLst>
</file>

<file path=ppt/tags/tag151.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152.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153.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54.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55.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56.xml><?xml version="1.0" encoding="utf-8"?>
<p:tagLst xmlns:p="http://schemas.openxmlformats.org/presentationml/2006/main">
  <p:tag name="KSO_WM_BEAUTIFY_FLAG" val="#fgm#"/>
  <p:tag name="KSO_WM_FIGMA_FLAG" val="#fgm#"/>
  <p:tag name="KSO_WM_UNIT_INDEX" val="1"/>
  <p:tag name="KSO_WM_UNIT_TYPE" val="a"/>
  <p:tag name="KSO_WM_LAYOUT_CHECK_HASH" val="8752fe8ba82ffeb55fe5e0102e7577e3afa917c4"/>
  <p:tag name="KSO_WM_NEWLAYOUT_GROUP_ID" val="layout_38"/>
  <p:tag name="KSO_WM_NEWLAYOUT_ID" val="slide_a698b4874781f8c2"/>
</p:tagLst>
</file>

<file path=ppt/tags/tag157.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158.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15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6.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6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61.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162.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163.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6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65.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66.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67.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68.xml><?xml version="1.0" encoding="utf-8"?>
<p:tagLst xmlns:p="http://schemas.openxmlformats.org/presentationml/2006/main">
  <p:tag name="KSO_WM_BEAUTIFY_FLAG" val="#fgm#"/>
  <p:tag name="KSO_WM_FIGMA_FLAG" val="#fgm#"/>
  <p:tag name="KSO_WM_UNIT_INDEX" val="1"/>
  <p:tag name="KSO_WM_UNIT_TYPE" val="a"/>
  <p:tag name="KSO_WM_LAYOUT_CHECK_HASH" val="d880b7751e90211dfb0d55875347d0a6ef186110"/>
  <p:tag name="KSO_WM_NEWLAYOUT_GROUP_ID" val="layout_3"/>
  <p:tag name="KSO_WM_NEWLAYOUT_ID" val="slide_0576b72b971413eb"/>
</p:tagLst>
</file>

<file path=ppt/tags/tag169.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1_1"/>
  <p:tag name="KSO_WM_UNIT_TYPE" val="l_h_i"/>
</p:tagLst>
</file>

<file path=ppt/tags/tag17.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70.xml><?xml version="1.0" encoding="utf-8"?>
<p:tagLst xmlns:p="http://schemas.openxmlformats.org/presentationml/2006/main">
  <p:tag name="KSO_WM_FIGMA_DECORATION_INDEX" val="7"/>
  <p:tag name="$PH_EXT" val="1"/>
  <p:tag name="KSO_WM_BEAUTIFY_FLAG" val="#fgm#"/>
  <p:tag name="KSO_WM_DIAGRAM_GROUP_CODE" val="1"/>
  <p:tag name="KSO_WM_FIGMA_FLAG" val="#fgm#"/>
  <p:tag name="KSO_WM_UNIT_INDEX" val="1_1_1"/>
  <p:tag name="KSO_WM_UNIT_TYPE" val="l_h_x"/>
</p:tagLst>
</file>

<file path=ppt/tags/tag17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7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73.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2_1"/>
  <p:tag name="KSO_WM_UNIT_TYPE" val="l_h_i"/>
</p:tagLst>
</file>

<file path=ppt/tags/tag174.xml><?xml version="1.0" encoding="utf-8"?>
<p:tagLst xmlns:p="http://schemas.openxmlformats.org/presentationml/2006/main">
  <p:tag name="KSO_WM_FIGMA_DECORATION_INDEX" val="8"/>
  <p:tag name="$PH_EXT" val="1"/>
  <p:tag name="KSO_WM_BEAUTIFY_FLAG" val="#fgm#"/>
  <p:tag name="KSO_WM_DIAGRAM_GROUP_CODE" val="1"/>
  <p:tag name="KSO_WM_FIGMA_FLAG" val="#fgm#"/>
  <p:tag name="KSO_WM_UNIT_INDEX" val="1_2_1"/>
  <p:tag name="KSO_WM_UNIT_TYPE" val="l_h_x"/>
</p:tagLst>
</file>

<file path=ppt/tags/tag175.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76.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77.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3_1"/>
  <p:tag name="KSO_WM_UNIT_TYPE" val="l_h_i"/>
</p:tagLst>
</file>

<file path=ppt/tags/tag178.xml><?xml version="1.0" encoding="utf-8"?>
<p:tagLst xmlns:p="http://schemas.openxmlformats.org/presentationml/2006/main">
  <p:tag name="KSO_WM_FIGMA_DECORATION_INDEX" val="9"/>
  <p:tag name="$PH_EXT" val="1"/>
  <p:tag name="KSO_WM_BEAUTIFY_FLAG" val="#fgm#"/>
  <p:tag name="KSO_WM_DIAGRAM_GROUP_CODE" val="1"/>
  <p:tag name="KSO_WM_FIGMA_FLAG" val="#fgm#"/>
  <p:tag name="KSO_WM_UNIT_INDEX" val="1_3_1"/>
  <p:tag name="KSO_WM_UNIT_TYPE" val="l_h_x"/>
</p:tagLst>
</file>

<file path=ppt/tags/tag179.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8.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80.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81.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82.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83.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84.xml><?xml version="1.0" encoding="utf-8"?>
<p:tagLst xmlns:p="http://schemas.openxmlformats.org/presentationml/2006/main">
  <p:tag name="KSO_WM_BEAUTIFY_FLAG" val="#fgm#"/>
  <p:tag name="KSO_WM_FIGMA_FLAG" val="#fgm#"/>
  <p:tag name="KSO_WM_UNIT_INDEX" val="1"/>
  <p:tag name="KSO_WM_UNIT_TYPE" val="a"/>
  <p:tag name="KSO_WM_LAYOUT_CHECK_HASH" val="585732dcd559c76fa75037a0c8166dad624e1265"/>
  <p:tag name="KSO_WM_NEWLAYOUT_GROUP_ID" val="layout_2"/>
  <p:tag name="KSO_WM_NEWLAYOUT_ID" val="slide_0494771ff88aefe6"/>
</p:tagLst>
</file>

<file path=ppt/tags/tag185.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186.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18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8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89.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2_1"/>
  <p:tag name="KSO_WM_UNIT_TYPE" val="l_h_i"/>
</p:tagLst>
</file>

<file path=ppt/tags/tag19.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90.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191.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9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93.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94.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95.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196.xml><?xml version="1.0" encoding="utf-8"?>
<p:tagLst xmlns:p="http://schemas.openxmlformats.org/presentationml/2006/main">
  <p:tag name="KSO_WM_BEAUTIFY_FLAG" val="#fgm#"/>
  <p:tag name="KSO_WM_FIGMA_FLAG" val="#fgm#"/>
  <p:tag name="KSO_WM_UNIT_INDEX" val="1"/>
  <p:tag name="KSO_WM_UNIT_TYPE" val="a"/>
  <p:tag name="KSO_WM_LAYOUT_CHECK_HASH" val="86a96af569be9a1cda98d1e8de137a58f973879e"/>
  <p:tag name="KSO_WM_NEWLAYOUT_GROUP_ID" val="layout_27"/>
  <p:tag name="KSO_WM_NEWLAYOUT_ID" val="slide_a181f95f6750716a"/>
</p:tagLst>
</file>

<file path=ppt/tags/tag197.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1_1"/>
  <p:tag name="KSO_WM_UNIT_TYPE" val="l_h_i"/>
</p:tagLst>
</file>

<file path=ppt/tags/tag198.xml><?xml version="1.0" encoding="utf-8"?>
<p:tagLst xmlns:p="http://schemas.openxmlformats.org/presentationml/2006/main">
  <p:tag name="KSO_WM_BEAUTIFY_FLAG" val="#fgm#"/>
  <p:tag name="KSO_WM_DIAGRAM_GROUP_CODE" val="1"/>
  <p:tag name="KSO_WM_FIGMA_FLAG" val="#fgm#"/>
  <p:tag name="KSO_WM_UNIT_INDEX" val="1_1_2"/>
  <p:tag name="KSO_WM_UNIT_SUBTYPE" val="d"/>
  <p:tag name="KSO_WM_UNIT_TYPE" val="l_h_i"/>
</p:tagLst>
</file>

<file path=ppt/tags/tag19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xml><?xml version="1.0" encoding="utf-8"?>
<p:tagLst xmlns:p="http://schemas.openxmlformats.org/presentationml/2006/main">
  <p:tag name="KSO_WM_UNIT_TYPE" val="i"/>
  <p:tag name="KSO_WM_UNIT_INDEX" val="1"/>
  <p:tag name="KSO_WM_BEAUTIFY_FLAG" val="#wm#"/>
  <p:tag name="KSO_WM_TAG_VERSION" val="3.0"/>
  <p:tag name="LAYOUTZORDER" val="3"/>
  <p:tag name="KSO_WM_UNIT_ID" val="_11*i*1"/>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20.xml><?xml version="1.0" encoding="utf-8"?>
<p:tagLst xmlns:p="http://schemas.openxmlformats.org/presentationml/2006/main">
  <p:tag name="KSO_WM_BEAUTIFY_FLAG" val="#fgm#"/>
  <p:tag name="KSO_WM_FIGMA_FLAG" val="#fgm#"/>
  <p:tag name="KSO_WM_UNIT_INDEX" val="1"/>
  <p:tag name="KSO_WM_UNIT_TYPE" val="a"/>
  <p:tag name="KSO_WM_LAYOUT_CHECK_HASH" val="7e73e606fab94812530d61dbeb5ff61ee46b7c35"/>
  <p:tag name="KSO_WM_NEWLAYOUT_GROUP_ID" val="layout_34"/>
  <p:tag name="KSO_WM_NEWLAYOUT_ID" val="slide_4ae229a2f1c7f65e"/>
</p:tagLst>
</file>

<file path=ppt/tags/tag20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01.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2_1"/>
  <p:tag name="KSO_WM_UNIT_TYPE" val="l_h_i"/>
</p:tagLst>
</file>

<file path=ppt/tags/tag202.xml><?xml version="1.0" encoding="utf-8"?>
<p:tagLst xmlns:p="http://schemas.openxmlformats.org/presentationml/2006/main">
  <p:tag name="KSO_WM_BEAUTIFY_FLAG" val="#fgm#"/>
  <p:tag name="KSO_WM_DIAGRAM_GROUP_CODE" val="1"/>
  <p:tag name="KSO_WM_FIGMA_FLAG" val="#fgm#"/>
  <p:tag name="KSO_WM_UNIT_INDEX" val="1_2_2"/>
  <p:tag name="KSO_WM_UNIT_SUBTYPE" val="d"/>
  <p:tag name="KSO_WM_UNIT_TYPE" val="l_h_i"/>
</p:tagLst>
</file>

<file path=ppt/tags/tag203.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0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05.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206.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207.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208.xml><?xml version="1.0" encoding="utf-8"?>
<p:tagLst xmlns:p="http://schemas.openxmlformats.org/presentationml/2006/main">
  <p:tag name="KSO_WM_BEAUTIFY_FLAG" val="#fgm#"/>
  <p:tag name="KSO_WM_FIGMA_FLAG" val="#fgm#"/>
  <p:tag name="KSO_WM_UNIT_INDEX" val="1"/>
  <p:tag name="KSO_WM_UNIT_TYPE" val="a"/>
  <p:tag name="KSO_WM_LAYOUT_CHECK_HASH" val="05d55cca3d560d509395e0f64128967f88b758ee"/>
  <p:tag name="KSO_WM_NEWLAYOUT_GROUP_ID" val="layout_61"/>
  <p:tag name="KSO_WM_NEWLAYOUT_ID" val="slide_4b930c15976a31a0"/>
</p:tagLst>
</file>

<file path=ppt/tags/tag209.xml><?xml version="1.0" encoding="utf-8"?>
<p:tagLst xmlns:p="http://schemas.openxmlformats.org/presentationml/2006/main">
  <p:tag name="KSO_WM_BEAUTIFY_FLAG" val="#fgm#"/>
  <p:tag name="KSO_WM_FIGMA_FLAG" val="#fgm#"/>
  <p:tag name="KSO_WM_UNIT_INDEX" val="1"/>
  <p:tag name="KSO_WM_UNIT_TYPE" val="d"/>
</p:tagLst>
</file>

<file path=ppt/tags/tag21.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210.xml><?xml version="1.0" encoding="utf-8"?>
<p:tagLst xmlns:p="http://schemas.openxmlformats.org/presentationml/2006/main">
  <p:tag name="KSO_WM_FIGMA_DECORATION_INDEX" val="17_contentModel"/>
  <p:tag name="$PH_EXT" val="2"/>
  <p:tag name="KSO_WM_BEAUTIFY_FLAG" val="#fgm#"/>
  <p:tag name="KSO_WM_FIGMA_FLAG" val="#fgm#"/>
  <p:tag name="KSO_WM_SYNC_SLIDE_TEXT" val="1"/>
  <p:tag name="KSO_WM_UNIT_INDEX" val="1_1"/>
  <p:tag name="KSO_WM_UNIT_TYPE" val="l_i"/>
</p:tagLst>
</file>

<file path=ppt/tags/tag21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1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13.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214.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215.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216.xml><?xml version="1.0" encoding="utf-8"?>
<p:tagLst xmlns:p="http://schemas.openxmlformats.org/presentationml/2006/main">
  <p:tag name="KSO_WM_BEAUTIFY_FLAG" val="#fgm#"/>
  <p:tag name="KSO_WM_FIGMA_FLAG" val="#fgm#"/>
  <p:tag name="KSO_WM_UNIT_INDEX" val="1"/>
  <p:tag name="KSO_WM_UNIT_TYPE" val="a"/>
  <p:tag name="KSO_WM_LAYOUT_CHECK_HASH" val="a40d9b9033c97caea9c114d977327a6f136cdab1"/>
  <p:tag name="KSO_WM_NEWLAYOUT_GROUP_ID" val="layout_10012"/>
  <p:tag name="KSO_WM_NEWLAYOUT_ID" val="slide_035c824646c0655c"/>
</p:tagLst>
</file>

<file path=ppt/tags/tag217.xml><?xml version="1.0" encoding="utf-8"?>
<p:tagLst xmlns:p="http://schemas.openxmlformats.org/presentationml/2006/main">
  <p:tag name="KSO_WM_BEAUTIFY_FLAG" val="#fgm#"/>
  <p:tag name="KSO_WM_FIGMA_FLAG" val="#fgm#"/>
  <p:tag name="KSO_WM_UNIT_INDEX" val="1"/>
  <p:tag name="KSO_WM_UNIT_TYPE" val="d"/>
</p:tagLst>
</file>

<file path=ppt/tags/tag21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1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20.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221.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222.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223.xml><?xml version="1.0" encoding="utf-8"?>
<p:tagLst xmlns:p="http://schemas.openxmlformats.org/presentationml/2006/main">
  <p:tag name="KSO_WM_BEAUTIFY_FLAG" val="#fgm#"/>
  <p:tag name="KSO_WM_FIGMA_FLAG" val="#fgm#"/>
  <p:tag name="KSO_WM_UNIT_INDEX" val="1"/>
  <p:tag name="KSO_WM_UNIT_TYPE" val="a"/>
  <p:tag name="KSO_WM_LAYOUT_CHECK_HASH" val="c4ac6c4a84090ebdb7950c753b07bad27e831f4f"/>
  <p:tag name="KSO_WM_NEWLAYOUT_GROUP_ID" val="layout_63"/>
  <p:tag name="KSO_WM_NEWLAYOUT_ID" val="slide_4f677c5d6ee27451"/>
</p:tagLst>
</file>

<file path=ppt/tags/tag224.xml><?xml version="1.0" encoding="utf-8"?>
<p:tagLst xmlns:p="http://schemas.openxmlformats.org/presentationml/2006/main">
  <p:tag name="KSO_WM_BEAUTIFY_FLAG" val="#fgm#"/>
  <p:tag name="KSO_WM_FIGMA_FLAG" val="#fgm#"/>
  <p:tag name="KSO_WM_UNIT_INDEX" val="1"/>
  <p:tag name="KSO_WM_UNIT_TYPE" val="d"/>
</p:tagLst>
</file>

<file path=ppt/tags/tag225.xml><?xml version="1.0" encoding="utf-8"?>
<p:tagLst xmlns:p="http://schemas.openxmlformats.org/presentationml/2006/main">
  <p:tag name="KSO_WM_BEAUTIFY_FLAG" val="#fgm#"/>
  <p:tag name="KSO_WM_FIGMA_FLAG" val="#fgm#"/>
  <p:tag name="KSO_WM_UNIT_INDEX" val="1"/>
  <p:tag name="KSO_WM_UNIT_TYPE" val="f"/>
</p:tagLst>
</file>

<file path=ppt/tags/tag226.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227.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228.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229.xml><?xml version="1.0" encoding="utf-8"?>
<p:tagLst xmlns:p="http://schemas.openxmlformats.org/presentationml/2006/main">
  <p:tag name="KSO_WM_BEAUTIFY_FLAG" val="#fgm#"/>
  <p:tag name="KSO_WM_FIGMA_FLAG" val="#fgm#"/>
  <p:tag name="KSO_WM_UNIT_INDEX" val="1"/>
  <p:tag name="KSO_WM_UNIT_TYPE" val="a"/>
  <p:tag name="KSO_WM_LAYOUT_CHECK_HASH" val="1589fa95b9ba281b274fb55e311acd3891d40c0e"/>
  <p:tag name="KSO_WM_NEWLAYOUT_GROUP_ID" val="layout_10014"/>
  <p:tag name="KSO_WM_NEWLAYOUT_ID" val="slide_eb3a68e03bcdf3d9"/>
</p:tagLst>
</file>

<file path=ppt/tags/tag2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30.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23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3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33.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234.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35.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36.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237.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238.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239.xml><?xml version="1.0" encoding="utf-8"?>
<p:tagLst xmlns:p="http://schemas.openxmlformats.org/presentationml/2006/main">
  <p:tag name="KSO_WM_BEAUTIFY_FLAG" val="#fgm#"/>
  <p:tag name="KSO_WM_FIGMA_FLAG" val="#fgm#"/>
  <p:tag name="KSO_WM_UNIT_INDEX" val="1"/>
  <p:tag name="KSO_WM_UNIT_TYPE" val="a"/>
  <p:tag name="KSO_WM_LAYOUT_CHECK_HASH" val="408f2479f8a8a3f0104fb5a34c53d48ffa147ead"/>
  <p:tag name="KSO_WM_NEWLAYOUT_GROUP_ID" val="layout_20"/>
  <p:tag name="KSO_WM_NEWLAYOUT_ID" val="slide_52cda502e98f2cdc"/>
</p:tagLst>
</file>

<file path=ppt/tags/tag24.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240.xml><?xml version="1.0" encoding="utf-8"?>
<p:tagLst xmlns:p="http://schemas.openxmlformats.org/presentationml/2006/main">
  <p:tag name="KSO_WM_BEAUTIFY_FLAG" val="#fgm#"/>
  <p:tag name="KSO_WM_FIGMA_FLAG" val="#fgm#"/>
  <p:tag name="KSO_WM_UNIT_INDEX" val="1"/>
  <p:tag name="KSO_WM_UNIT_TYPE" val="d"/>
</p:tagLst>
</file>

<file path=ppt/tags/tag241.xml><?xml version="1.0" encoding="utf-8"?>
<p:tagLst xmlns:p="http://schemas.openxmlformats.org/presentationml/2006/main">
  <p:tag name="KSO_WM_FIGMA_DECORATION_INDEX" val="17_contentModel"/>
  <p:tag name="$PH_EXT" val="2"/>
  <p:tag name="KSO_WM_BEAUTIFY_FLAG" val="#fgm#"/>
  <p:tag name="KSO_WM_FIGMA_FLAG" val="#fgm#"/>
  <p:tag name="KSO_WM_SYNC_SLIDE_TEXT" val="1"/>
  <p:tag name="KSO_WM_UNIT_INDEX" val="1_1"/>
  <p:tag name="KSO_WM_UNIT_TYPE" val="l_i"/>
</p:tagLst>
</file>

<file path=ppt/tags/tag242.xml><?xml version="1.0" encoding="utf-8"?>
<p:tagLst xmlns:p="http://schemas.openxmlformats.org/presentationml/2006/main">
  <p:tag name="KSO_WM_BEAUTIFY_FLAG" val="#fgm#"/>
  <p:tag name="KSO_WM_FIGMA_FLAG" val="#fgm#"/>
  <p:tag name="KSO_WM_UNIT_INDEX" val="1"/>
  <p:tag name="KSO_WM_UNIT_TYPE" val="f"/>
</p:tagLst>
</file>

<file path=ppt/tags/tag243.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244.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245.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246.xml><?xml version="1.0" encoding="utf-8"?>
<p:tagLst xmlns:p="http://schemas.openxmlformats.org/presentationml/2006/main">
  <p:tag name="KSO_WM_BEAUTIFY_FLAG" val="#fgm#"/>
  <p:tag name="KSO_WM_FIGMA_FLAG" val="#fgm#"/>
  <p:tag name="KSO_WM_UNIT_INDEX" val="1"/>
  <p:tag name="KSO_WM_UNIT_TYPE" val="a"/>
  <p:tag name="KSO_WM_LAYOUT_CHECK_HASH" val="5bd555bb72d7e8c45c4cb8b520e904f4f3c165c3"/>
  <p:tag name="KSO_WM_NEWLAYOUT_GROUP_ID" val="layout_10003"/>
  <p:tag name="KSO_WM_NEWLAYOUT_ID" val="slide_8cce582f37f77cb5"/>
</p:tagLst>
</file>

<file path=ppt/tags/tag24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48.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24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5.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50.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51.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25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53.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54.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255.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56.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257.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258.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259.xml><?xml version="1.0" encoding="utf-8"?>
<p:tagLst xmlns:p="http://schemas.openxmlformats.org/presentationml/2006/main">
  <p:tag name="KSO_WM_BEAUTIFY_FLAG" val="#fgm#"/>
  <p:tag name="KSO_WM_FIGMA_FLAG" val="#fgm#"/>
  <p:tag name="KSO_WM_UNIT_INDEX" val="1"/>
  <p:tag name="KSO_WM_UNIT_TYPE" val="a"/>
  <p:tag name="KSO_WM_LAYOUT_CHECK_HASH" val="6db915ce0c3e701525227bd5464299825e1b47b1"/>
  <p:tag name="KSO_WM_NEWLAYOUT_GROUP_ID" val="layout_26"/>
  <p:tag name="KSO_WM_NEWLAYOUT_ID" val="slide_33b65c8d547e38d4"/>
</p:tagLst>
</file>

<file path=ppt/tags/tag26.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60.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261.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26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6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64.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265.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266.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67.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68.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269.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27.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270.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71.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72.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273.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274.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275.xml><?xml version="1.0" encoding="utf-8"?>
<p:tagLst xmlns:p="http://schemas.openxmlformats.org/presentationml/2006/main">
  <p:tag name="KSO_WM_BEAUTIFY_FLAG" val="#fgm#"/>
  <p:tag name="KSO_WM_FIGMA_FLAG" val="#fgm#"/>
  <p:tag name="KSO_WM_UNIT_INDEX" val="1"/>
  <p:tag name="KSO_WM_UNIT_TYPE" val="a"/>
  <p:tag name="KSO_WM_LAYOUT_CHECK_HASH" val="2148a6b0efcf57a300a92d3a27c19b7ae654377d"/>
  <p:tag name="KSO_WM_NEWLAYOUT_GROUP_ID" val="layout_6"/>
  <p:tag name="KSO_WM_NEWLAYOUT_ID" val="slide_dbccfa99fbffb348"/>
</p:tagLst>
</file>

<file path=ppt/tags/tag276.xml><?xml version="1.0" encoding="utf-8"?>
<p:tagLst xmlns:p="http://schemas.openxmlformats.org/presentationml/2006/main">
  <p:tag name="KSO_WM_BEAUTIFY_FLAG" val="#fgm#"/>
  <p:tag name="KSO_WM_FIGMA_FLAG" val="#fgm#"/>
  <p:tag name="KSO_WM_UNIT_INDEX" val="1"/>
  <p:tag name="KSO_WM_UNIT_TYPE" val="d"/>
</p:tagLst>
</file>

<file path=ppt/tags/tag277.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27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79.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28.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80.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281.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282.xml><?xml version="1.0" encoding="utf-8"?>
<p:tagLst xmlns:p="http://schemas.openxmlformats.org/presentationml/2006/main">
  <p:tag name="KSO_WM_BEAUTIFY_FLAG" val="#fgm#"/>
  <p:tag name="KSO_WM_FIGMA_FLAG" val="#fgm#"/>
  <p:tag name="KSO_WM_UNIT_INDEX" val="1"/>
  <p:tag name="KSO_WM_UNIT_TYPE" val="a"/>
  <p:tag name="KSO_WM_LAYOUT_CHECK_HASH" val="1bd8e2e58e0791a892dc180df08586f6f7457bb5"/>
  <p:tag name="KSO_WM_NEWLAYOUT_GROUP_ID" val="layout_39"/>
  <p:tag name="KSO_WM_NEWLAYOUT_ID" val="slide_27695abbbf409cb4"/>
</p:tagLst>
</file>

<file path=ppt/tags/tag283.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284.xml><?xml version="1.0" encoding="utf-8"?>
<p:tagLst xmlns:p="http://schemas.openxmlformats.org/presentationml/2006/main">
  <p:tag name="KSO_WM_FIGMA_DECORATION_INDEX" val="1"/>
  <p:tag name="$PH_EXT" val="1"/>
  <p:tag name="KSO_WM_BEAUTIFY_FLAG" val="#fgm#"/>
  <p:tag name="KSO_WM_DIAGRAM_GROUP_CODE" val="1"/>
  <p:tag name="KSO_WM_FIGMA_FLAG" val="#fgm#"/>
  <p:tag name="KSO_WM_UNIT_INDEX" val="1_1_1"/>
  <p:tag name="KSO_WM_UNIT_TYPE" val="l_h_x"/>
</p:tagLst>
</file>

<file path=ppt/tags/tag28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8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87.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288.xml><?xml version="1.0" encoding="utf-8"?>
<p:tagLst xmlns:p="http://schemas.openxmlformats.org/presentationml/2006/main">
  <p:tag name="KSO_WM_FIGMA_DECORATION_INDEX" val="2"/>
  <p:tag name="$PH_EXT" val="1"/>
  <p:tag name="KSO_WM_BEAUTIFY_FLAG" val="#fgm#"/>
  <p:tag name="KSO_WM_DIAGRAM_GROUP_CODE" val="1"/>
  <p:tag name="KSO_WM_FIGMA_FLAG" val="#fgm#"/>
  <p:tag name="KSO_WM_UNIT_INDEX" val="1_2_1"/>
  <p:tag name="KSO_WM_UNIT_TYPE" val="l_h_x"/>
</p:tagLst>
</file>

<file path=ppt/tags/tag289.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9.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90.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91.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292.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293.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294.xml><?xml version="1.0" encoding="utf-8"?>
<p:tagLst xmlns:p="http://schemas.openxmlformats.org/presentationml/2006/main">
  <p:tag name="KSO_WM_BEAUTIFY_FLAG" val="#fgm#"/>
  <p:tag name="KSO_WM_FIGMA_FLAG" val="#fgm#"/>
  <p:tag name="KSO_WM_UNIT_INDEX" val="1"/>
  <p:tag name="KSO_WM_UNIT_TYPE" val="a"/>
  <p:tag name="KSO_WM_LAYOUT_CHECK_HASH" val="3232fa9315ec458925a1a8b9ff7ca37034175186"/>
  <p:tag name="KSO_WM_NEWLAYOUT_GROUP_ID" val="layout_34"/>
  <p:tag name="KSO_WM_NEWLAYOUT_ID" val="slide_d66e5e1300942c29"/>
</p:tagLst>
</file>

<file path=ppt/tags/tag295.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29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9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98.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299.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3.xml><?xml version="1.0" encoding="utf-8"?>
<p:tagLst xmlns:p="http://schemas.openxmlformats.org/presentationml/2006/main">
  <p:tag name="KSO_WM_BEAUTIFY_FLAG" val="#wm#"/>
  <p:tag name="KSO_WM_UNIT_INDEX" val="1"/>
  <p:tag name="KSO_WM_UNIT_TEXT_TYPE" val="1"/>
  <p:tag name="KSO_WM_UNIT_TYPE" val="b"/>
  <p:tag name="KSO_WM_UNIT_ID" val="_11*b*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 name="KSO_WM_FIGMA_FLAG" val="#fgm#"/>
</p:tagLst>
</file>

<file path=ppt/tags/tag30.xml><?xml version="1.0" encoding="utf-8"?>
<p:tagLst xmlns:p="http://schemas.openxmlformats.org/presentationml/2006/main">
  <p:tag name="KSO_WM_BEAUTIFY_FLAG" val="#fgm#"/>
  <p:tag name="KSO_WM_DIAGRAM_GROUP_CODE" val="1"/>
  <p:tag name="KSO_WM_FIGMA_FLAG" val="#fgm#"/>
  <p:tag name="KSO_WM_UNIT_INDEX" val="1_4_1"/>
  <p:tag name="KSO_WM_UNIT_TYPE" val="l_h_d"/>
</p:tagLst>
</file>

<file path=ppt/tags/tag300.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301.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302.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303.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304.xml><?xml version="1.0" encoding="utf-8"?>
<p:tagLst xmlns:p="http://schemas.openxmlformats.org/presentationml/2006/main">
  <p:tag name="KSO_WM_BEAUTIFY_FLAG" val="#fgm#"/>
  <p:tag name="KSO_WM_DIAGRAM_GROUP_CODE" val="1"/>
  <p:tag name="KSO_WM_FIGMA_FLAG" val="#fgm#"/>
  <p:tag name="KSO_WM_UNIT_INDEX" val="1_4_1"/>
  <p:tag name="KSO_WM_UNIT_TYPE" val="l_h_d"/>
</p:tagLst>
</file>

<file path=ppt/tags/tag305.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306.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307.xml><?xml version="1.0" encoding="utf-8"?>
<p:tagLst xmlns:p="http://schemas.openxmlformats.org/presentationml/2006/main">
  <p:tag name="KSO_WM_BEAUTIFY_FLAG" val="#fgm#"/>
  <p:tag name="KSO_WM_DIAGRAM_GROUP_CODE" val="1"/>
  <p:tag name="KSO_WM_FIGMA_FLAG" val="#fgm#"/>
  <p:tag name="KSO_WM_UNIT_INDEX" val="1_5_1"/>
  <p:tag name="KSO_WM_UNIT_TYPE" val="l_h_d"/>
</p:tagLst>
</file>

<file path=ppt/tags/tag308.xml><?xml version="1.0" encoding="utf-8"?>
<p:tagLst xmlns:p="http://schemas.openxmlformats.org/presentationml/2006/main">
  <p:tag name="KSO_WM_BEAUTIFY_FLAG" val="#fgm#"/>
  <p:tag name="KSO_WM_DIAGRAM_GROUP_CODE" val="1"/>
  <p:tag name="KSO_WM_FIGMA_FLAG" val="#fgm#"/>
  <p:tag name="KSO_WM_UNIT_INDEX" val="1_5_1"/>
  <p:tag name="KSO_WM_UNIT_TYPE" val="l_h_a"/>
</p:tagLst>
</file>

<file path=ppt/tags/tag309.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Lst>
</file>

<file path=ppt/tags/tag31.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310.xml><?xml version="1.0" encoding="utf-8"?>
<p:tagLst xmlns:p="http://schemas.openxmlformats.org/presentationml/2006/main">
  <p:tag name="KSO_WM_BEAUTIFY_FLAG" val="#fgm#"/>
  <p:tag name="KSO_WM_DIAGRAM_GROUP_CODE" val="1"/>
  <p:tag name="KSO_WM_FIGMA_FLAG" val="#fgm#"/>
  <p:tag name="KSO_WM_UNIT_INDEX" val="1_6_1"/>
  <p:tag name="KSO_WM_UNIT_TYPE" val="l_h_d"/>
</p:tagLst>
</file>

<file path=ppt/tags/tag311.xml><?xml version="1.0" encoding="utf-8"?>
<p:tagLst xmlns:p="http://schemas.openxmlformats.org/presentationml/2006/main">
  <p:tag name="KSO_WM_BEAUTIFY_FLAG" val="#fgm#"/>
  <p:tag name="KSO_WM_DIAGRAM_GROUP_CODE" val="1"/>
  <p:tag name="KSO_WM_FIGMA_FLAG" val="#fgm#"/>
  <p:tag name="KSO_WM_UNIT_INDEX" val="1_6_1"/>
  <p:tag name="KSO_WM_UNIT_TYPE" val="l_h_a"/>
</p:tagLst>
</file>

<file path=ppt/tags/tag312.xml><?xml version="1.0" encoding="utf-8"?>
<p:tagLst xmlns:p="http://schemas.openxmlformats.org/presentationml/2006/main">
  <p:tag name="KSO_WM_BEAUTIFY_FLAG" val="#fgm#"/>
  <p:tag name="KSO_WM_DIAGRAM_GROUP_CODE" val="1"/>
  <p:tag name="KSO_WM_FIGMA_FLAG" val="#fgm#"/>
  <p:tag name="KSO_WM_UNIT_INDEX" val="1_6_1"/>
  <p:tag name="KSO_WM_UNIT_TYPE" val="l_h_f"/>
</p:tagLst>
</file>

<file path=ppt/tags/tag313.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314.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315.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316.xml><?xml version="1.0" encoding="utf-8"?>
<p:tagLst xmlns:p="http://schemas.openxmlformats.org/presentationml/2006/main">
  <p:tag name="KSO_WM_BEAUTIFY_FLAG" val="#fgm#"/>
  <p:tag name="KSO_WM_FIGMA_FLAG" val="#fgm#"/>
  <p:tag name="KSO_WM_UNIT_INDEX" val="1"/>
  <p:tag name="KSO_WM_UNIT_TYPE" val="a"/>
  <p:tag name="KSO_WM_LAYOUT_CHECK_HASH" val="57da7cff69e729892d28beacab2fbe2c525bf80e"/>
  <p:tag name="KSO_WM_NEWLAYOUT_GROUP_ID" val="layout_14"/>
  <p:tag name="KSO_WM_NEWLAYOUT_ID" val="slide_fbd1737be693ef9a"/>
</p:tagLst>
</file>

<file path=ppt/tags/tag317.xml><?xml version="1.0" encoding="utf-8"?>
<p:tagLst xmlns:p="http://schemas.openxmlformats.org/presentationml/2006/main">
  <p:tag name="KSO_WM_FIGMA_DECORATION_INDEX" val="18_contentModel"/>
  <p:tag name="$PH_EXT" val="2"/>
  <p:tag name="KSO_WM_BEAUTIFY_FLAG" val="#fgm#"/>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Lst>
</file>

<file path=ppt/tags/tag318.xml><?xml version="1.0" encoding="utf-8"?>
<p:tagLst xmlns:p="http://schemas.openxmlformats.org/presentationml/2006/main">
  <p:tag name="KSO_WM_BEAUTIFY_FLAG" val="#fgm#"/>
  <p:tag name="KSO_WM_FIGMA_FLAG" val="#fgm#"/>
  <p:tag name="KSO_WM_UNIT_INDEX" val="1"/>
  <p:tag name="KSO_WM_UNIT_TYPE" val="f"/>
</p:tagLst>
</file>

<file path=ppt/tags/tag319.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32.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320.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321.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322.xml><?xml version="1.0" encoding="utf-8"?>
<p:tagLst xmlns:p="http://schemas.openxmlformats.org/presentationml/2006/main">
  <p:tag name="KSO_WM_BEAUTIFY_FLAG" val="#fgm#"/>
  <p:tag name="KSO_WM_FIGMA_FLAG" val="#fgm#"/>
  <p:tag name="KSO_WM_UNIT_INDEX" val="1"/>
  <p:tag name="KSO_WM_UNIT_TYPE" val="a"/>
  <p:tag name="KSO_WM_LAYOUT_CHECK_HASH" val="5f7c16f5cf9a4b287b7b3d6cef6b8ef342092a98"/>
  <p:tag name="KSO_WM_NEWLAYOUT_GROUP_ID" val="layout_10009"/>
  <p:tag name="KSO_WM_NEWLAYOUT_ID" val="slide_0b21b75ca7239f86"/>
</p:tagLst>
</file>

<file path=ppt/tags/tag323.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324.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32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326.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327.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328.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329.xml><?xml version="1.0" encoding="utf-8"?>
<p:tagLst xmlns:p="http://schemas.openxmlformats.org/presentationml/2006/main">
  <p:tag name="KSO_WM_BEAUTIFY_FLAG" val="#fgm#"/>
  <p:tag name="KSO_WM_FIGMA_FLAG" val="#fgm#"/>
  <p:tag name="KSO_WM_UNIT_INDEX" val="1"/>
  <p:tag name="KSO_WM_UNIT_TYPE" val="a"/>
  <p:tag name="KSO_WM_LAYOUT_CHECK_HASH" val="c4a9d15f43061e122b708a8545753b9d9f04b049"/>
  <p:tag name="KSO_WM_NEWLAYOUT_GROUP_ID" val="layout_30"/>
  <p:tag name="KSO_WM_NEWLAYOUT_ID" val="slide_59fb8c12a2382fd3"/>
</p:tagLst>
</file>

<file path=ppt/tags/tag33.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330.xml><?xml version="1.0" encoding="utf-8"?>
<p:tagLst xmlns:p="http://schemas.openxmlformats.org/presentationml/2006/main">
  <p:tag name="KSO_WM_BEAUTIFY_FLAG" val="#fgm#"/>
  <p:tag name="KSO_WM_FIGMA_FLAG" val="#fgm#"/>
  <p:tag name="KSO_WM_UNIT_INDEX" val="1"/>
  <p:tag name="KSO_WM_UNIT_TYPE" val="d"/>
</p:tagLst>
</file>

<file path=ppt/tags/tag331.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33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33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334.xml><?xml version="1.0" encoding="utf-8"?>
<p:tagLst xmlns:p="http://schemas.openxmlformats.org/presentationml/2006/main">
  <p:tag name="KSO_WM_UNIT_TYPE" val="i"/>
  <p:tag name="KSO_WM_UNIT_INDEX" val="1"/>
  <p:tag name="KSO_WM_BEAUTIFY_FLAG" val="#wm#"/>
  <p:tag name="KSO_WM_TAG_VERSION" val="3.0"/>
  <p:tag name="LAYOUTZORDER" val="2"/>
  <p:tag name="KSO_WM_UNIT_ID" val="_10*i*1"/>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35.xml><?xml version="1.0" encoding="utf-8"?>
<p:tagLst xmlns:p="http://schemas.openxmlformats.org/presentationml/2006/main">
  <p:tag name="KSO_WM_UNIT_TYPE" val="i"/>
  <p:tag name="KSO_WM_UNIT_INDEX" val="1"/>
  <p:tag name="KSO_WM_BEAUTIFY_FLAG" val="#wm#"/>
  <p:tag name="KSO_WM_TAG_VERSION" val="3.0"/>
  <p:tag name="LAYOUTZORDER" val="3"/>
  <p:tag name="KSO_WM_UNIT_ID" val="_10*i*1"/>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36.xml><?xml version="1.0" encoding="utf-8"?>
<p:tagLst xmlns:p="http://schemas.openxmlformats.org/presentationml/2006/main">
  <p:tag name="KSO_WM_UNIT_HIGHLIGHT" val="0"/>
  <p:tag name="KSO_WM_BEAUTIFY_FLAG" val="#wm#"/>
  <p:tag name="KSO_WM_UNIT_INDEX" val="1"/>
  <p:tag name="KSO_WM_UNIT_TEXT_TYPE" val="1"/>
  <p:tag name="KSO_WM_UNIT_TYPE" val="a"/>
  <p:tag name="KSO_WM_LAYOUT_CHECK_HASH" val="fbdd290fd0e45ce09771d81c63aa407642704f3e"/>
  <p:tag name="KSO_WM_NEWLAYOUT_ID" val="946"/>
  <p:tag name="KSO_WM_UNIT_ID" val="_10*a*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225"/>
  <p:tag name="KSO_WM_TEMPLATE_CATEGORY" val="custom"/>
  <p:tag name="KSO_WM_FIGMA_FLAG" val="#fgm#"/>
</p:tagLst>
</file>

<file path=ppt/tags/tag337.xml><?xml version="1.0" encoding="utf-8"?>
<p:tagLst xmlns:p="http://schemas.openxmlformats.org/presentationml/2006/main">
  <p:tag name="KSO_WM_UNIT_HIGHLIGHT" val="0"/>
  <p:tag name="KSO_WM_BEAUTIFY_FLAG" val="#wm#"/>
  <p:tag name="KSO_WM_UNIT_INDEX" val="1"/>
  <p:tag name="KSO_WM_UNIT_TYPE" val="e"/>
  <p:tag name="KSO_WM_UNIT_ID" val="_10*e*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225"/>
  <p:tag name="KSO_WM_TEMPLATE_CATEGORY" val="custom"/>
  <p:tag name="KSO_WM_FIGMA_FLAG" val="#fgm#"/>
</p:tagLst>
</file>

<file path=ppt/tags/tag338.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339.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34.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340.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341.xml><?xml version="1.0" encoding="utf-8"?>
<p:tagLst xmlns:p="http://schemas.openxmlformats.org/presentationml/2006/main">
  <p:tag name="KSO_WM_BEAUTIFY_FLAG" val="#fgm#"/>
  <p:tag name="KSO_WM_FIGMA_FLAG" val="#fgm#"/>
  <p:tag name="KSO_WM_UNIT_INDEX" val="1"/>
  <p:tag name="KSO_WM_UNIT_TEXT_TYPE" val="1"/>
  <p:tag name="KSO_WM_UNIT_TYPE" val="b"/>
</p:tagLst>
</file>

<file path=ppt/tags/tag342.xml><?xml version="1.0" encoding="utf-8"?>
<p:tagLst xmlns:p="http://schemas.openxmlformats.org/presentationml/2006/main">
  <p:tag name="KSO_WM_BEAUTIFY_FLAG" val="#fgm#"/>
  <p:tag name="KSO_WM_FIGMA_FLAG" val="#fgm#"/>
  <p:tag name="KSO_WM_UNIT_INDEX" val="1"/>
  <p:tag name="KSO_WM_UNIT_TEXT_TYPE" val="1"/>
  <p:tag name="KSO_WM_UNIT_TYPE" val="a"/>
  <p:tag name="KSO_WM_LAYOUT_CHECK_HASH" val="bf43d2293a75f5fe2f6b7de7e6a12445aa97c808"/>
  <p:tag name="KSO_WM_NEWLAYOUT_GROUP_ID" val="layout_1-5"/>
  <p:tag name="KSO_WM_NEWLAYOUT_ID" val="slide_063b19861dc0a508"/>
</p:tagLst>
</file>

<file path=ppt/tags/tag343.xml><?xml version="1.0" encoding="utf-8"?>
<p:tagLst xmlns:p="http://schemas.openxmlformats.org/presentationml/2006/main">
  <p:tag name="KSO_WM_BEAUTIFY_FLAG" val="#fgm#"/>
  <p:tag name="KSO_WM_DIAGRAM_GROUP_CODE" val="1"/>
  <p:tag name="KSO_WM_FIGMA_FLAG" val="#fgm#"/>
  <p:tag name="KSO_WM_UNIT_INDEX" val="1_1_1"/>
  <p:tag name="KSO_WM_UNIT_SUBTYPE" val="d"/>
  <p:tag name="KSO_WM_UNIT_TYPE" val="l_h_i"/>
</p:tagLst>
</file>

<file path=ppt/tags/tag344.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1_2"/>
  <p:tag name="KSO_WM_UNIT_TYPE" val="l_h_i"/>
</p:tagLst>
</file>

<file path=ppt/tags/tag34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346.xml><?xml version="1.0" encoding="utf-8"?>
<p:tagLst xmlns:p="http://schemas.openxmlformats.org/presentationml/2006/main">
  <p:tag name="KSO_WM_BEAUTIFY_FLAG" val="#fgm#"/>
  <p:tag name="KSO_WM_DIAGRAM_GROUP_CODE" val="1"/>
  <p:tag name="KSO_WM_FIGMA_FLAG" val="#fgm#"/>
  <p:tag name="KSO_WM_UNIT_INDEX" val="1_2_1"/>
  <p:tag name="KSO_WM_UNIT_SUBTYPE" val="d"/>
  <p:tag name="KSO_WM_UNIT_TYPE" val="l_h_i"/>
</p:tagLst>
</file>

<file path=ppt/tags/tag347.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2_2"/>
  <p:tag name="KSO_WM_UNIT_TYPE" val="l_h_i"/>
</p:tagLst>
</file>

<file path=ppt/tags/tag348.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349.xml><?xml version="1.0" encoding="utf-8"?>
<p:tagLst xmlns:p="http://schemas.openxmlformats.org/presentationml/2006/main">
  <p:tag name="KSO_WM_BEAUTIFY_FLAG" val="#fgm#"/>
  <p:tag name="KSO_WM_DIAGRAM_GROUP_CODE" val="1"/>
  <p:tag name="KSO_WM_FIGMA_FLAG" val="#fgm#"/>
  <p:tag name="KSO_WM_UNIT_INDEX" val="1_3_1"/>
  <p:tag name="KSO_WM_UNIT_SUBTYPE" val="d"/>
  <p:tag name="KSO_WM_UNIT_TYPE" val="l_h_i"/>
</p:tagLst>
</file>

<file path=ppt/tags/tag35.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350.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3_2"/>
  <p:tag name="KSO_WM_UNIT_TYPE" val="l_h_i"/>
</p:tagLst>
</file>

<file path=ppt/tags/tag351.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3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 name="KSO_WM_TEMPLATE_INDEX" val="40480225"/>
  <p:tag name="KSO_WM_TEMPLATE_CATEGORY" val="custom"/>
</p:tagLst>
</file>

<file path=ppt/tags/tag3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 name="KSO_WM_UNIT_ISNUMDGMTITLE" val="0"/>
  <p:tag name="KSO_WM_TEMPLATE_INDEX" val="40480225"/>
  <p:tag name="KSO_WM_TEMPLATE_CATEGORY" val="custom"/>
</p:tagLst>
</file>

<file path=ppt/tags/tag354.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355.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356.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3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a*1"/>
  <p:tag name="KSO_WM_UNIT_LAYERLEVEL" val="1"/>
  <p:tag name="KSO_WM_TAG_VERSION" val="3.0"/>
  <p:tag name="KSO_WM_BEAUTIFY_FLAG" val="#wm#"/>
  <p:tag name="KSO_WM_UNIT_ISCONTENTSTITLE" val="1"/>
  <p:tag name="KSO_WM_UNIT_ISNUMDGMTITLE" val="0"/>
  <p:tag name="KSO_WM_UNIT_PRESET_TEXT" val="标题"/>
  <p:tag name="KSO_WM_UNIT_NOCLEAR" val="0"/>
  <p:tag name="KSO_WM_UNIT_VALUE" val="3"/>
  <p:tag name="KSO_WM_UNIT_TYPE" val="a"/>
  <p:tag name="KSO_WM_UNIT_INDEX" val="1"/>
  <p:tag name="KSO_WM_TEMPLATE_CATEGORY" val="custom"/>
  <p:tag name="KSO_WM_TEMPLATE_USER_THEME" val="1"/>
  <p:tag name="KSO_WM_TEMPLATE_INDEX" val="40480225"/>
</p:tagLst>
</file>

<file path=ppt/tags/tag3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 name="KSO_WM_TEMPLATE_CATEGORY" val="custom"/>
  <p:tag name="KSO_WM_TEMPLATE_USER_THEME" val="1"/>
  <p:tag name="KSO_WM_UNIT_ISNUMDGMTITLE" val="0"/>
  <p:tag name="KSO_WM_UNIT_NOCLEAR" val="0"/>
  <p:tag name="KSO_WM_TEMPLATE_INDEX" val="40480225"/>
</p:tagLst>
</file>

<file path=ppt/tags/tag3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 name="KSO_WM_TEMPLATE_CATEGORY" val="custom"/>
  <p:tag name="KSO_WM_TEMPLATE_USER_THEME" val="1"/>
  <p:tag name="KSO_WM_UNIT_ISNUMDGMTITLE" val="0"/>
  <p:tag name="KSO_WM_UNIT_NOCLEAR" val="0"/>
  <p:tag name="KSO_WM_TEMPLATE_INDEX" val="40480225"/>
</p:tagLst>
</file>

<file path=ppt/tags/tag36.xml><?xml version="1.0" encoding="utf-8"?>
<p:tagLst xmlns:p="http://schemas.openxmlformats.org/presentationml/2006/main">
  <p:tag name="KSO_WM_BEAUTIFY_FLAG" val="#fgm#"/>
  <p:tag name="KSO_WM_FIGMA_FLAG" val="#fgm#"/>
  <p:tag name="KSO_WM_UNIT_INDEX" val="1"/>
  <p:tag name="KSO_WM_UNIT_TYPE" val="a"/>
  <p:tag name="KSO_WM_LAYOUT_CHECK_HASH" val="76d8ff288a321ae82c904a3cd88b8ac2a37fc01e"/>
  <p:tag name="KSO_WM_NEWLAYOUT_GROUP_ID" val="layout_27"/>
  <p:tag name="KSO_WM_NEWLAYOUT_ID" val="slide_bbec08b93f7bcfad"/>
</p:tagLst>
</file>

<file path=ppt/tags/tag3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 name="KSO_WM_TEMPLATE_CATEGORY" val="custom"/>
  <p:tag name="KSO_WM_TEMPLATE_USER_THEME" val="1"/>
  <p:tag name="KSO_WM_UNIT_ISNUMDGMTITLE" val="0"/>
  <p:tag name="KSO_WM_UNIT_NOCLEAR" val="0"/>
  <p:tag name="KSO_WM_TEMPLATE_INDEX" val="40480225"/>
</p:tagLst>
</file>

<file path=ppt/tags/tag361.xml><?xml version="1.0" encoding="utf-8"?>
<p:tagLst xmlns:p="http://schemas.openxmlformats.org/presentationml/2006/main">
  <p:tag name="KSO_WM_UNIT_TYPE" val="f"/>
  <p:tag name="KSO_WM_UNIT_INDEX" val="1"/>
  <p:tag name="KSO_WM_UNIT_ID" val="_3*f*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62.xml><?xml version="1.0" encoding="utf-8"?>
<p:tagLst xmlns:p="http://schemas.openxmlformats.org/presentationml/2006/main">
  <p:tag name="KSO_WM_UNIT_TYPE" val="f"/>
  <p:tag name="KSO_WM_UNIT_INDEX" val="2"/>
  <p:tag name="KSO_WM_UNIT_ID" val="_3*f*2"/>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63.xml><?xml version="1.0" encoding="utf-8"?>
<p:tagLst xmlns:p="http://schemas.openxmlformats.org/presentationml/2006/main">
  <p:tag name="KSO_WM_UNIT_ID" val="_3**"/>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64.xml><?xml version="1.0" encoding="utf-8"?>
<p:tagLst xmlns:p="http://schemas.openxmlformats.org/presentationml/2006/main">
  <p:tag name="KSO_WM_UNIT_ID" val="_3**"/>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65.xml><?xml version="1.0" encoding="utf-8"?>
<p:tagLst xmlns:p="http://schemas.openxmlformats.org/presentationml/2006/main">
  <p:tag name="KSO_WM_UNIT_ID" val="_3**"/>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66.xml><?xml version="1.0" encoding="utf-8"?>
<p:tagLst xmlns:p="http://schemas.openxmlformats.org/presentationml/2006/main">
  <p:tag name="KSO_WM_UNIT_TYPE" val="a"/>
  <p:tag name="KSO_WM_UNIT_INDEX" val="1"/>
  <p:tag name="KSO_WM_UNIT_ID" val="_3*a*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67.xml><?xml version="1.0" encoding="utf-8"?>
<p:tagLst xmlns:p="http://schemas.openxmlformats.org/presentationml/2006/main">
  <p:tag name="KSO_WM_UNIT_TYPE" val="f"/>
  <p:tag name="KSO_WM_UNIT_INDEX" val="1"/>
  <p:tag name="KSO_WM_UNIT_ID" val="_4*f*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68.xml><?xml version="1.0" encoding="utf-8"?>
<p:tagLst xmlns:p="http://schemas.openxmlformats.org/presentationml/2006/main">
  <p:tag name="KSO_WM_UNIT_TYPE" val="f"/>
  <p:tag name="KSO_WM_UNIT_INDEX" val="2"/>
  <p:tag name="KSO_WM_UNIT_ID" val="_4*f*2"/>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69.xml><?xml version="1.0" encoding="utf-8"?>
<p:tagLst xmlns:p="http://schemas.openxmlformats.org/presentationml/2006/main">
  <p:tag name="KSO_WM_UNIT_TYPE" val="f"/>
  <p:tag name="KSO_WM_UNIT_INDEX" val="3"/>
  <p:tag name="KSO_WM_UNIT_ID" val="_4*f*3"/>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7.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1_1"/>
  <p:tag name="KSO_WM_UNIT_TYPE" val="l_h_i"/>
</p:tagLst>
</file>

<file path=ppt/tags/tag370.xml><?xml version="1.0" encoding="utf-8"?>
<p:tagLst xmlns:p="http://schemas.openxmlformats.org/presentationml/2006/main">
  <p:tag name="KSO_WM_UNIT_TYPE" val="f"/>
  <p:tag name="KSO_WM_UNIT_INDEX" val="4"/>
  <p:tag name="KSO_WM_UNIT_ID" val="_4*f*4"/>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71.xml><?xml version="1.0" encoding="utf-8"?>
<p:tagLst xmlns:p="http://schemas.openxmlformats.org/presentationml/2006/main">
  <p:tag name="KSO_WM_UNIT_ID" val="_4**"/>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72.xml><?xml version="1.0" encoding="utf-8"?>
<p:tagLst xmlns:p="http://schemas.openxmlformats.org/presentationml/2006/main">
  <p:tag name="KSO_WM_UNIT_ID" val="_4**"/>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73.xml><?xml version="1.0" encoding="utf-8"?>
<p:tagLst xmlns:p="http://schemas.openxmlformats.org/presentationml/2006/main">
  <p:tag name="KSO_WM_UNIT_ID" val="_4**"/>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74.xml><?xml version="1.0" encoding="utf-8"?>
<p:tagLst xmlns:p="http://schemas.openxmlformats.org/presentationml/2006/main">
  <p:tag name="KSO_WM_UNIT_TYPE" val="a"/>
  <p:tag name="KSO_WM_UNIT_INDEX" val="1"/>
  <p:tag name="KSO_WM_UNIT_ID" val="_4*a*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75.xml><?xml version="1.0" encoding="utf-8"?>
<p:tagLst xmlns:p="http://schemas.openxmlformats.org/presentationml/2006/main">
  <p:tag name="KSO_WM_UNIT_ID" val="_5**"/>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76.xml><?xml version="1.0" encoding="utf-8"?>
<p:tagLst xmlns:p="http://schemas.openxmlformats.org/presentationml/2006/main">
  <p:tag name="KSO_WM_UNIT_ID" val="_5**"/>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77.xml><?xml version="1.0" encoding="utf-8"?>
<p:tagLst xmlns:p="http://schemas.openxmlformats.org/presentationml/2006/main">
  <p:tag name="KSO_WM_UNIT_ID" val="_5**"/>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78.xml><?xml version="1.0" encoding="utf-8"?>
<p:tagLst xmlns:p="http://schemas.openxmlformats.org/presentationml/2006/main">
  <p:tag name="KSO_WM_UNIT_TYPE" val="a"/>
  <p:tag name="KSO_WM_UNIT_INDEX" val="1"/>
  <p:tag name="KSO_WM_UNIT_ID" val="_5*a*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79.xml><?xml version="1.0" encoding="utf-8"?>
<p:tagLst xmlns:p="http://schemas.openxmlformats.org/presentationml/2006/main">
  <p:tag name="KSO_WM_UNIT_ID" val="_6**"/>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8.xml><?xml version="1.0" encoding="utf-8"?>
<p:tagLst xmlns:p="http://schemas.openxmlformats.org/presentationml/2006/main">
  <p:tag name="KSO_WM_BEAUTIFY_FLAG" val="#fgm#"/>
  <p:tag name="KSO_WM_DIAGRAM_GROUP_CODE" val="1"/>
  <p:tag name="KSO_WM_FIGMA_FLAG" val="#fgm#"/>
  <p:tag name="KSO_WM_UNIT_INDEX" val="1_1_2"/>
  <p:tag name="KSO_WM_UNIT_SUBTYPE" val="d"/>
  <p:tag name="KSO_WM_UNIT_TYPE" val="l_h_i"/>
</p:tagLst>
</file>

<file path=ppt/tags/tag380.xml><?xml version="1.0" encoding="utf-8"?>
<p:tagLst xmlns:p="http://schemas.openxmlformats.org/presentationml/2006/main">
  <p:tag name="KSO_WM_UNIT_ID" val="_6**"/>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81.xml><?xml version="1.0" encoding="utf-8"?>
<p:tagLst xmlns:p="http://schemas.openxmlformats.org/presentationml/2006/main">
  <p:tag name="KSO_WM_UNIT_ID" val="_6**"/>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82.xml><?xml version="1.0" encoding="utf-8"?>
<p:tagLst xmlns:p="http://schemas.openxmlformats.org/presentationml/2006/main">
  <p:tag name="KSO_WM_UNIT_TYPE" val="f"/>
  <p:tag name="KSO_WM_UNIT_INDEX" val="1"/>
  <p:tag name="KSO_WM_UNIT_ID" val="_7*f*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83.xml><?xml version="1.0" encoding="utf-8"?>
<p:tagLst xmlns:p="http://schemas.openxmlformats.org/presentationml/2006/main">
  <p:tag name="KSO_WM_UNIT_ID" val="_7**"/>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84.xml><?xml version="1.0" encoding="utf-8"?>
<p:tagLst xmlns:p="http://schemas.openxmlformats.org/presentationml/2006/main">
  <p:tag name="KSO_WM_UNIT_ID" val="_7**"/>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85.xml><?xml version="1.0" encoding="utf-8"?>
<p:tagLst xmlns:p="http://schemas.openxmlformats.org/presentationml/2006/main">
  <p:tag name="KSO_WM_UNIT_ID" val="_7**"/>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86.xml><?xml version="1.0" encoding="utf-8"?>
<p:tagLst xmlns:p="http://schemas.openxmlformats.org/presentationml/2006/main">
  <p:tag name="KSO_WM_UNIT_ID" val="_8**"/>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87.xml><?xml version="1.0" encoding="utf-8"?>
<p:tagLst xmlns:p="http://schemas.openxmlformats.org/presentationml/2006/main">
  <p:tag name="KSO_WM_UNIT_ID" val="_8**"/>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88.xml><?xml version="1.0" encoding="utf-8"?>
<p:tagLst xmlns:p="http://schemas.openxmlformats.org/presentationml/2006/main">
  <p:tag name="KSO_WM_UNIT_ID" val="_8**"/>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89.xml><?xml version="1.0" encoding="utf-8"?>
<p:tagLst xmlns:p="http://schemas.openxmlformats.org/presentationml/2006/main">
  <p:tag name="KSO_WM_UNIT_TYPE" val="f"/>
  <p:tag name="KSO_WM_UNIT_INDEX" val="1"/>
  <p:tag name="KSO_WM_UNIT_ID" val="_8*f*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390.xml><?xml version="1.0" encoding="utf-8"?>
<p:tagLst xmlns:p="http://schemas.openxmlformats.org/presentationml/2006/main">
  <p:tag name="KSO_WM_UNIT_TYPE" val="a"/>
  <p:tag name="KSO_WM_UNIT_INDEX" val="1"/>
  <p:tag name="KSO_WM_UNIT_ID" val="_8*a*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91.xml><?xml version="1.0" encoding="utf-8"?>
<p:tagLst xmlns:p="http://schemas.openxmlformats.org/presentationml/2006/main">
  <p:tag name="KSO_WM_UNIT_TYPE" val="i"/>
  <p:tag name="KSO_WM_UNIT_INDEX" val="2"/>
  <p:tag name="KSO_WM_BEAUTIFY_FLAG" val="#wm#"/>
  <p:tag name="KSO_WM_TAG_VERSION" val="3.0"/>
  <p:tag name="LAYOUTZORDER" val="2"/>
  <p:tag name="KSO_WM_UNIT_ID" val="_9*i*2"/>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92.xml><?xml version="1.0" encoding="utf-8"?>
<p:tagLst xmlns:p="http://schemas.openxmlformats.org/presentationml/2006/main">
  <p:tag name="KSO_WM_UNIT_TYPE" val="i"/>
  <p:tag name="KSO_WM_UNIT_INDEX" val="1"/>
  <p:tag name="KSO_WM_BEAUTIFY_FLAG" val="#wm#"/>
  <p:tag name="KSO_WM_TAG_VERSION" val="3.0"/>
  <p:tag name="LAYOUTZORDER" val="3"/>
  <p:tag name="KSO_WM_UNIT_ID" val="_9*i*1"/>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93.xml><?xml version="1.0" encoding="utf-8"?>
<p:tagLst xmlns:p="http://schemas.openxmlformats.org/presentationml/2006/main">
  <p:tag name="KSO_WM_UNIT_TYPE" val="f"/>
  <p:tag name="KSO_WM_BEAUTIFY_FLAG" val="#wm#"/>
  <p:tag name="KSO_WM_UNIT_INDEX" val="1"/>
  <p:tag name="KSO_WM_UNIT_SUBTYPE" val="c"/>
  <p:tag name="KSO_WM_UNIT_TEXT_TYPE" val="1"/>
  <p:tag name="KSO_WM_UNIT_ID" val="_9*f*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 name="KSO_WM_FIGMA_FLAG" val="#fgm#"/>
</p:tagLst>
</file>

<file path=ppt/tags/tag394.xml><?xml version="1.0" encoding="utf-8"?>
<p:tagLst xmlns:p="http://schemas.openxmlformats.org/presentationml/2006/main">
  <p:tag name="KSO_WM_UNIT_TYPE" val="a"/>
  <p:tag name="KSO_WM_BEAUTIFY_FLAG" val="#wm#"/>
  <p:tag name="KSO_WM_UNIT_INDEX" val="1"/>
  <p:tag name="KSO_WM_UNIT_TEXT_TYPE" val="1"/>
  <p:tag name="KSO_WM_LAYOUT_CHECK_HASH" val="9427dc806d48002a892daab2ef8148089b77e89c"/>
  <p:tag name="KSO_WM_NEWLAYOUT_ID" val="940"/>
  <p:tag name="KSO_WM_UNIT_ID" val="_9*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 name="KSO_WM_FIGMA_FLAG" val="#fgm#"/>
</p:tagLst>
</file>

<file path=ppt/tags/tag395.xml><?xml version="1.0" encoding="utf-8"?>
<p:tagLst xmlns:p="http://schemas.openxmlformats.org/presentationml/2006/main">
  <p:tag name="KSO_WM_UNIT_HIGHLIGHT" val="0"/>
  <p:tag name="KSO_WM_BEAUTIFY_FLAG" val="#wm#"/>
  <p:tag name="KSO_WM_UNIT_INDEX" val="2"/>
  <p:tag name="KSO_WM_UNIT_SUBTYPE" val="b"/>
  <p:tag name="KSO_WM_UNIT_TEXT_TYPE" val="1"/>
  <p:tag name="KSO_WM_UNIT_TYPE" val="f"/>
  <p:tag name="KSO_WM_UNIT_ID" val="_9*f*2"/>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225"/>
  <p:tag name="KSO_WM_TEMPLATE_CATEGORY" val="custom"/>
  <p:tag name="KSO_WM_FIGMA_FLAG" val="#fgm#"/>
</p:tagLst>
</file>

<file path=ppt/tags/tag396.xml><?xml version="1.0" encoding="utf-8"?>
<p:tagLst xmlns:p="http://schemas.openxmlformats.org/presentationml/2006/main">
  <p:tag name="KSO_WM_UNIT_TYPE" val="i"/>
  <p:tag name="KSO_WM_UNIT_INDEX" val="1"/>
  <p:tag name="KSO_WM_BEAUTIFY_FLAG" val="#wm#"/>
  <p:tag name="KSO_WM_TAG_VERSION" val="3.0"/>
  <p:tag name="LAYOUTZORDER" val="2"/>
  <p:tag name="KSO_WM_UNIT_ID" val="_10*i*1"/>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97.xml><?xml version="1.0" encoding="utf-8"?>
<p:tagLst xmlns:p="http://schemas.openxmlformats.org/presentationml/2006/main">
  <p:tag name="KSO_WM_UNIT_TYPE" val="i"/>
  <p:tag name="KSO_WM_UNIT_INDEX" val="1"/>
  <p:tag name="KSO_WM_BEAUTIFY_FLAG" val="#wm#"/>
  <p:tag name="KSO_WM_TAG_VERSION" val="3.0"/>
  <p:tag name="LAYOUTZORDER" val="3"/>
  <p:tag name="KSO_WM_UNIT_ID" val="_10*i*1"/>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398.xml><?xml version="1.0" encoding="utf-8"?>
<p:tagLst xmlns:p="http://schemas.openxmlformats.org/presentationml/2006/main">
  <p:tag name="KSO_WM_UNIT_HIGHLIGHT" val="0"/>
  <p:tag name="KSO_WM_BEAUTIFY_FLAG" val="#wm#"/>
  <p:tag name="KSO_WM_UNIT_INDEX" val="1"/>
  <p:tag name="KSO_WM_UNIT_TEXT_TYPE" val="1"/>
  <p:tag name="KSO_WM_UNIT_TYPE" val="a"/>
  <p:tag name="KSO_WM_LAYOUT_CHECK_HASH" val="fbdd290fd0e45ce09771d81c63aa407642704f3e"/>
  <p:tag name="KSO_WM_NEWLAYOUT_ID" val="946"/>
  <p:tag name="KSO_WM_UNIT_ID" val="_10*a*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225"/>
  <p:tag name="KSO_WM_TEMPLATE_CATEGORY" val="custom"/>
  <p:tag name="KSO_WM_FIGMA_FLAG" val="#fgm#"/>
</p:tagLst>
</file>

<file path=ppt/tags/tag399.xml><?xml version="1.0" encoding="utf-8"?>
<p:tagLst xmlns:p="http://schemas.openxmlformats.org/presentationml/2006/main">
  <p:tag name="KSO_WM_UNIT_HIGHLIGHT" val="0"/>
  <p:tag name="KSO_WM_BEAUTIFY_FLAG" val="#wm#"/>
  <p:tag name="KSO_WM_UNIT_INDEX" val="1"/>
  <p:tag name="KSO_WM_UNIT_TYPE" val="e"/>
  <p:tag name="KSO_WM_UNIT_ID" val="_10*e*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225"/>
  <p:tag name="KSO_WM_TEMPLATE_CATEGORY" val="custom"/>
  <p:tag name="KSO_WM_FIGMA_FLAG" val="#fgm#"/>
</p:tagLst>
</file>

<file path=ppt/tags/tag4.xml><?xml version="1.0" encoding="utf-8"?>
<p:tagLst xmlns:p="http://schemas.openxmlformats.org/presentationml/2006/main">
  <p:tag name="KSO_WM_UNIT_TYPE" val="a"/>
  <p:tag name="KSO_WM_BEAUTIFY_FLAG" val="#wm#"/>
  <p:tag name="KSO_WM_UNIT_INDEX" val="1"/>
  <p:tag name="KSO_WM_UNIT_TEXT_TYPE" val="1"/>
  <p:tag name="KSO_WM_LAYOUT_CHECK_HASH" val="f26c0669e8c54d5f621dd0670a9b4cc250451cfc"/>
  <p:tag name="KSO_WM_NEWLAYOUT_ID" val="952"/>
  <p:tag name="KSO_WM_UNIT_ID" val="_11*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 name="KSO_WM_FIGMA_FLAG" val="#fgm#"/>
</p:tagLst>
</file>

<file path=ppt/tags/tag4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400.xml><?xml version="1.0" encoding="utf-8"?>
<p:tagLst xmlns:p="http://schemas.openxmlformats.org/presentationml/2006/main">
  <p:tag name="KSO_WM_UNIT_TYPE" val="i"/>
  <p:tag name="KSO_WM_UNIT_INDEX" val="2"/>
  <p:tag name="KSO_WM_BEAUTIFY_FLAG" val="#wm#"/>
  <p:tag name="KSO_WM_TAG_VERSION" val="3.0"/>
  <p:tag name="LAYOUTZORDER" val="2"/>
  <p:tag name="KSO_WM_UNIT_ID" val="_11*i*2"/>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401.xml><?xml version="1.0" encoding="utf-8"?>
<p:tagLst xmlns:p="http://schemas.openxmlformats.org/presentationml/2006/main">
  <p:tag name="KSO_WM_UNIT_TYPE" val="i"/>
  <p:tag name="KSO_WM_UNIT_INDEX" val="1"/>
  <p:tag name="KSO_WM_BEAUTIFY_FLAG" val="#wm#"/>
  <p:tag name="KSO_WM_TAG_VERSION" val="3.0"/>
  <p:tag name="LAYOUTZORDER" val="3"/>
  <p:tag name="KSO_WM_UNIT_ID" val="_11*i*1"/>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402.xml><?xml version="1.0" encoding="utf-8"?>
<p:tagLst xmlns:p="http://schemas.openxmlformats.org/presentationml/2006/main">
  <p:tag name="KSO_WM_BEAUTIFY_FLAG" val="#wm#"/>
  <p:tag name="KSO_WM_UNIT_INDEX" val="1"/>
  <p:tag name="KSO_WM_UNIT_TEXT_TYPE" val="1"/>
  <p:tag name="KSO_WM_UNIT_TYPE" val="b"/>
  <p:tag name="KSO_WM_UNIT_ID" val="_11*b*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 name="KSO_WM_FIGMA_FLAG" val="#fgm#"/>
</p:tagLst>
</file>

<file path=ppt/tags/tag403.xml><?xml version="1.0" encoding="utf-8"?>
<p:tagLst xmlns:p="http://schemas.openxmlformats.org/presentationml/2006/main">
  <p:tag name="KSO_WM_UNIT_TYPE" val="a"/>
  <p:tag name="KSO_WM_BEAUTIFY_FLAG" val="#wm#"/>
  <p:tag name="KSO_WM_UNIT_INDEX" val="1"/>
  <p:tag name="KSO_WM_UNIT_TEXT_TYPE" val="1"/>
  <p:tag name="KSO_WM_LAYOUT_CHECK_HASH" val="f26c0669e8c54d5f621dd0670a9b4cc250451cfc"/>
  <p:tag name="KSO_WM_NEWLAYOUT_ID" val="952"/>
  <p:tag name="KSO_WM_UNIT_ID" val="_11*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 name="KSO_WM_FIGMA_FLAG" val="#fgm#"/>
</p:tagLst>
</file>

<file path=ppt/tags/tag404.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405.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406.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407.xml><?xml version="1.0" encoding="utf-8"?>
<p:tagLst xmlns:p="http://schemas.openxmlformats.org/presentationml/2006/main">
  <p:tag name="KSO_WM_BEAUTIFY_FLAG" val="#fgm#"/>
  <p:tag name="KSO_WM_FIGMA_FLAG" val="#fgm#"/>
  <p:tag name="KSO_WM_UNIT_INDEX" val="1"/>
  <p:tag name="KSO_WM_UNIT_TEXT_TYPE" val="1"/>
  <p:tag name="KSO_WM_UNIT_TYPE" val="b"/>
</p:tagLst>
</file>

<file path=ppt/tags/tag408.xml><?xml version="1.0" encoding="utf-8"?>
<p:tagLst xmlns:p="http://schemas.openxmlformats.org/presentationml/2006/main">
  <p:tag name="KSO_WM_BEAUTIFY_FLAG" val="#fgm#"/>
  <p:tag name="KSO_WM_FIGMA_FLAG" val="#fgm#"/>
  <p:tag name="KSO_WM_UNIT_INDEX" val="1"/>
  <p:tag name="KSO_WM_UNIT_TEXT_TYPE" val="1"/>
  <p:tag name="KSO_WM_UNIT_TYPE" val="a"/>
  <p:tag name="KSO_WM_LAYOUT_CHECK_HASH" val="4b11e07d4211c132e929b59ae917d2a0b01cda7d"/>
  <p:tag name="KSO_WM_NEWLAYOUT_ID" val="1"/>
</p:tagLst>
</file>

<file path=ppt/tags/tag409.xml><?xml version="1.0" encoding="utf-8"?>
<p:tagLst xmlns:p="http://schemas.openxmlformats.org/presentationml/2006/main">
  <p:tag name="KSO_WM_BEAUTIFY_FLAG" val="#fgm#"/>
  <p:tag name="KSO_WM_DIAGRAM_GROUP_CODE" val="1"/>
  <p:tag name="KSO_WM_FIGMA_FLAG" val="#fgm#"/>
  <p:tag name="KSO_WM_UNIT_INDEX" val="1_1_1"/>
  <p:tag name="KSO_WM_UNIT_SUBTYPE" val="d"/>
  <p:tag name="KSO_WM_UNIT_TYPE" val="l_h_i"/>
</p:tagLst>
</file>

<file path=ppt/tags/tag41.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2_1"/>
  <p:tag name="KSO_WM_UNIT_TYPE" val="l_h_i"/>
</p:tagLst>
</file>

<file path=ppt/tags/tag410.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UNIT_INDEX" val="1_1_2"/>
  <p:tag name="KSO_WM_UNIT_TYPE" val="l_h_i"/>
</p:tagLst>
</file>

<file path=ppt/tags/tag41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412.xml><?xml version="1.0" encoding="utf-8"?>
<p:tagLst xmlns:p="http://schemas.openxmlformats.org/presentationml/2006/main">
  <p:tag name="KSO_WM_BEAUTIFY_FLAG" val="#fgm#"/>
  <p:tag name="KSO_WM_DIAGRAM_GROUP_CODE" val="1"/>
  <p:tag name="KSO_WM_FIGMA_FLAG" val="#fgm#"/>
  <p:tag name="KSO_WM_UNIT_INDEX" val="1_2_1"/>
  <p:tag name="KSO_WM_UNIT_SUBTYPE" val="d"/>
  <p:tag name="KSO_WM_UNIT_TYPE" val="l_h_i"/>
</p:tagLst>
</file>

<file path=ppt/tags/tag413.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UNIT_INDEX" val="1_2_2"/>
  <p:tag name="KSO_WM_UNIT_TYPE" val="l_h_i"/>
</p:tagLst>
</file>

<file path=ppt/tags/tag414.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415.xml><?xml version="1.0" encoding="utf-8"?>
<p:tagLst xmlns:p="http://schemas.openxmlformats.org/presentationml/2006/main">
  <p:tag name="KSO_WM_BEAUTIFY_FLAG" val="#fgm#"/>
  <p:tag name="KSO_WM_DIAGRAM_GROUP_CODE" val="1"/>
  <p:tag name="KSO_WM_FIGMA_FLAG" val="#fgm#"/>
  <p:tag name="KSO_WM_UNIT_INDEX" val="1_3_1"/>
  <p:tag name="KSO_WM_UNIT_SUBTYPE" val="d"/>
  <p:tag name="KSO_WM_UNIT_TYPE" val="l_h_i"/>
</p:tagLst>
</file>

<file path=ppt/tags/tag416.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UNIT_INDEX" val="1_3_2"/>
  <p:tag name="KSO_WM_UNIT_TYPE" val="l_h_i"/>
</p:tagLst>
</file>

<file path=ppt/tags/tag417.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418.xml><?xml version="1.0" encoding="utf-8"?>
<p:tagLst xmlns:p="http://schemas.openxmlformats.org/presentationml/2006/main">
  <p:tag name="KSO_WM_BEAUTIFY_FLAG" val="#fgm#"/>
  <p:tag name="KSO_WM_DIAGRAM_GROUP_CODE" val="1"/>
  <p:tag name="KSO_WM_FIGMA_FLAG" val="#fgm#"/>
  <p:tag name="KSO_WM_UNIT_INDEX" val="1_4_1"/>
  <p:tag name="KSO_WM_UNIT_SUBTYPE" val="d"/>
  <p:tag name="KSO_WM_UNIT_TYPE" val="l_h_i"/>
</p:tagLst>
</file>

<file path=ppt/tags/tag419.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UNIT_INDEX" val="1_4_2"/>
  <p:tag name="KSO_WM_UNIT_TYPE" val="l_h_i"/>
</p:tagLst>
</file>

<file path=ppt/tags/tag42.xml><?xml version="1.0" encoding="utf-8"?>
<p:tagLst xmlns:p="http://schemas.openxmlformats.org/presentationml/2006/main">
  <p:tag name="KSO_WM_BEAUTIFY_FLAG" val="#fgm#"/>
  <p:tag name="KSO_WM_DIAGRAM_GROUP_CODE" val="1"/>
  <p:tag name="KSO_WM_FIGMA_FLAG" val="#fgm#"/>
  <p:tag name="KSO_WM_UNIT_INDEX" val="1_2_2"/>
  <p:tag name="KSO_WM_UNIT_SUBTYPE" val="d"/>
  <p:tag name="KSO_WM_UNIT_TYPE" val="l_h_i"/>
</p:tagLst>
</file>

<file path=ppt/tags/tag420.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421.xml><?xml version="1.0" encoding="utf-8"?>
<p:tagLst xmlns:p="http://schemas.openxmlformats.org/presentationml/2006/main">
  <p:tag name="KSO_WM_UNIT_TYPE" val="i"/>
  <p:tag name="KSO_WM_UNIT_INDEX" val="2"/>
  <p:tag name="KSO_WM_BEAUTIFY_FLAG" val="#wm#"/>
  <p:tag name="KSO_WM_TAG_VERSION" val="3.0"/>
  <p:tag name="LAYOUTZORDER" val="2"/>
  <p:tag name="KSO_WM_UNIT_ID" val="_9*i*2"/>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422.xml><?xml version="1.0" encoding="utf-8"?>
<p:tagLst xmlns:p="http://schemas.openxmlformats.org/presentationml/2006/main">
  <p:tag name="KSO_WM_UNIT_TYPE" val="i"/>
  <p:tag name="KSO_WM_UNIT_INDEX" val="1"/>
  <p:tag name="KSO_WM_BEAUTIFY_FLAG" val="#wm#"/>
  <p:tag name="KSO_WM_TAG_VERSION" val="3.0"/>
  <p:tag name="LAYOUTZORDER" val="3"/>
  <p:tag name="KSO_WM_UNIT_ID" val="_9*i*1"/>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423.xml><?xml version="1.0" encoding="utf-8"?>
<p:tagLst xmlns:p="http://schemas.openxmlformats.org/presentationml/2006/main">
  <p:tag name="KSO_WM_UNIT_ID" val="_0**"/>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424.xml><?xml version="1.0" encoding="utf-8"?>
<p:tagLst xmlns:p="http://schemas.openxmlformats.org/presentationml/2006/main">
  <p:tag name="KSO_WM_UNIT_ID" val="_0**"/>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425.xml><?xml version="1.0" encoding="utf-8"?>
<p:tagLst xmlns:p="http://schemas.openxmlformats.org/presentationml/2006/main">
  <p:tag name="KSO_WM_UNIT_ID" val="_0**"/>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426.xml><?xml version="1.0" encoding="utf-8"?>
<p:tagLst xmlns:p="http://schemas.openxmlformats.org/presentationml/2006/main">
  <p:tag name="KSO_WM_UNIT_TYPE" val="f"/>
  <p:tag name="KSO_WM_UNIT_INDEX" val="1"/>
  <p:tag name="KSO_WM_UNIT_ID" val="_0*f*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427.xml><?xml version="1.0" encoding="utf-8"?>
<p:tagLst xmlns:p="http://schemas.openxmlformats.org/presentationml/2006/main">
  <p:tag name="KSO_WM_UNIT_TYPE" val="a"/>
  <p:tag name="KSO_WM_UNIT_INDEX" val="1"/>
  <p:tag name="KSO_WM_UNIT_ID" val="_0*a*1"/>
  <p:tag name="KSO_WM_BEAUTIFY_FLAG" val="#wm#"/>
  <p:tag name="KSO_WM_TAG_VERSION" val="3.0"/>
  <p:tag name="KSO_WM_UNIT_LAYERLEVEL" val="1"/>
  <p:tag name="KSO_WM_TEMPLATE_CATEGORY" val="custom"/>
  <p:tag name="KSO_WM_TEMPLATE_USER_THEME" val="1"/>
  <p:tag name="KSO_WM_UNIT_ISNUMDGMTITLE" val="0"/>
  <p:tag name="KSO_WM_UNIT_NOCLEAR" val="0"/>
  <p:tag name="KSO_WM_UNIT_HIGHLIGHT" val="0"/>
  <p:tag name="KSO_WM_UNIT_COMPATIBLE" val="0"/>
  <p:tag name="KSO_WM_UNIT_DIAGRAM_ISNUMVISUAL" val="0"/>
  <p:tag name="KSO_WM_UNIT_DIAGRAM_ISREFERUNIT" val="0"/>
  <p:tag name="KSO_WM_TEMPLATE_INDEX" val="40480225"/>
</p:tagLst>
</file>

<file path=ppt/tags/tag428.xml><?xml version="1.0" encoding="utf-8"?>
<p:tagLst xmlns:p="http://schemas.openxmlformats.org/presentationml/2006/main">
  <p:tag name="KSO_WM_TEMPLATE_SUBCATEGORY" val="29"/>
  <p:tag name="KSO_WM_BEAUTIFY_FLAG" val="#wm#"/>
  <p:tag name="KSO_WM_TEMPLATE_SLIDE_ID" val="slide_d799d37ec7ee1a76"/>
  <p:tag name="KSO_WM_TEMPLATE_THUMBS_INDEX" val="1、9"/>
  <p:tag name="KSO_WM_TEMPLATE_INDEX" val="40480225"/>
  <p:tag name="KSO_WM_TEMPLATE_CATEGORY" val="custom"/>
  <p:tag name="KSO_WM_TEMPLATE_MASTER_TYPE" val="0"/>
  <p:tag name="KSO_WM_TAG_VERSION" val="3.0"/>
</p:tagLst>
</file>

<file path=ppt/tags/tag429.xml><?xml version="1.0" encoding="utf-8"?>
<p:tagLst xmlns:p="http://schemas.openxmlformats.org/presentationml/2006/main">
  <p:tag name="KSO_WM_AITEMPLATE_STYLE_ID" val="69796625312"/>
</p:tagLst>
</file>

<file path=ppt/tags/tag43.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430.xml><?xml version="1.0" encoding="utf-8"?>
<p:tagLst xmlns:p="http://schemas.openxmlformats.org/presentationml/2006/main">
  <p:tag name="KSO_WM_UNIT_TYPE" val="a"/>
  <p:tag name="KSO_WM_BEAUTIFY_FLAG" val="#wm#"/>
  <p:tag name="KSO_WM_UNIT_INDEX" val="1"/>
  <p:tag name="KSO_WM_UNIT_TEXT_TYPE" val="1"/>
  <p:tag name="KSO_WM_LAYOUT_CHECK_HASH" val="9427dc806d48002a892daab2ef8148089b77e89c"/>
  <p:tag name="KSO_WM_NEWLAYOUT_ID" val="940"/>
  <p:tag name="KSO_WM_UNIT_PRESET_TEXT" val="单击此处&#10;添加文档标题"/>
  <p:tag name="KSO_WM_UNIT_ID" val="_9*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 name="KSO_WM_FIGMA_FLAG" val="#fgm#"/>
</p:tagLst>
</file>

<file path=ppt/tags/tag431.xml><?xml version="1.0" encoding="utf-8"?>
<p:tagLst xmlns:p="http://schemas.openxmlformats.org/presentationml/2006/main">
  <p:tag name="KSO_WM_UNIT_HIGHLIGHT" val="0"/>
  <p:tag name="KSO_WM_BEAUTIFY_FLAG" val="#wm#"/>
  <p:tag name="KSO_WM_UNIT_INDEX" val="2"/>
  <p:tag name="KSO_WM_UNIT_SUBTYPE" val="b"/>
  <p:tag name="KSO_WM_UNIT_TEXT_TYPE" val="1"/>
  <p:tag name="KSO_WM_UNIT_TYPE" val="f"/>
  <p:tag name="KSO_WM_UNIT_PRESET_TEXT" val="BY WPS"/>
  <p:tag name="KSO_WM_UNIT_ID" val="_9*f*2"/>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225"/>
  <p:tag name="KSO_WM_TEMPLATE_CATEGORY" val="custom"/>
  <p:tag name="KSO_WM_FIGMA_FLAG" val="#fgm#"/>
</p:tagLst>
</file>

<file path=ppt/tags/tag432.xml><?xml version="1.0" encoding="utf-8"?>
<p:tagLst xmlns:p="http://schemas.openxmlformats.org/presentationml/2006/main">
  <p:tag name="KSO_WM_SLIDE_CONTENT_ORIENTATION" val="left"/>
  <p:tag name="KSO_WM_SLIDE_HAS_MASK" val="0"/>
  <p:tag name="KSO_WM_SLIDE_ITEM_CNT" val="0"/>
  <p:tag name="KSO_WM_SLIDE_TYPE" val="title"/>
  <p:tag name="KSO_WM_TEMPLATE_SUBCATEGORY" val="29"/>
  <p:tag name="KSO_WM_BEAUTIFY_FLAG" val="#wm#"/>
  <p:tag name="KSO_WM_TEMPLATE_SLIDE_ID" val="slide_d799d37ec7ee1a76"/>
  <p:tag name="KSO_WM_TEMPLATE_THUMBS_INDEX" val="1、9"/>
  <p:tag name="KSO_WM_TEMPLATE_INDEX" val="40480225"/>
  <p:tag name="KSO_WM_TEMPLATE_CATEGORY" val="custom"/>
  <p:tag name="KSO_WM_SLIDE_INDEX" val="1"/>
  <p:tag name="KSO_WM_SLIDE_ID" val="custom40480225_1"/>
  <p:tag name="KSO_WM_TEMPLATE_MASTER_TYPE" val="0"/>
  <p:tag name="KSO_WM_SLIDE_LAYOUT" val="a_f"/>
  <p:tag name="KSO_WM_SLIDE_LAYOUT_CNT" val="1_2"/>
  <p:tag name="KSO_WM_TAG_VERSION" val="3.0"/>
</p:tagLst>
</file>

<file path=ppt/tags/tag433.xml><?xml version="1.0" encoding="utf-8"?>
<p:tagLst xmlns:p="http://schemas.openxmlformats.org/presentationml/2006/main">
  <p:tag name="KSO_WM_BEAUTIFY_FLAG" val="#fgm#"/>
  <p:tag name="KSO_WM_FIGMA_FLAG" val="#fgm#"/>
  <p:tag name="KSO_WM_UNIT_INDEX" val="1"/>
  <p:tag name="KSO_WM_UNIT_TEXT_TYPE" val="1"/>
  <p:tag name="KSO_WM_UNIT_TYPE" val="b"/>
</p:tagLst>
</file>

<file path=ppt/tags/tag434.xml><?xml version="1.0" encoding="utf-8"?>
<p:tagLst xmlns:p="http://schemas.openxmlformats.org/presentationml/2006/main">
  <p:tag name="KSO_WM_BEAUTIFY_FLAG" val="#fgm#"/>
  <p:tag name="KSO_WM_FIGMA_FLAG" val="#fgm#"/>
  <p:tag name="KSO_WM_UNIT_INDEX" val="1"/>
  <p:tag name="KSO_WM_UNIT_TEXT_TYPE" val="1"/>
  <p:tag name="KSO_WM_UNIT_TYPE" val="a"/>
  <p:tag name="KSO_WM_LAYOUT_CHECK_HASH" val="bf43d2293a75f5fe2f6b7de7e6a12445aa97c808"/>
  <p:tag name="KSO_WM_NEWLAYOUT_GROUP_ID" val="layout_1-5"/>
  <p:tag name="KSO_WM_NEWLAYOUT_ID" val="slide_063b19861dc0a508"/>
</p:tagLst>
</file>

<file path=ppt/tags/tag435.xml><?xml version="1.0" encoding="utf-8"?>
<p:tagLst xmlns:p="http://schemas.openxmlformats.org/presentationml/2006/main">
  <p:tag name="KSO_WM_BEAUTIFY_FLAG" val="#fgm#"/>
  <p:tag name="KSO_WM_DIAGRAM_GROUP_CODE" val="1"/>
  <p:tag name="KSO_WM_FIGMA_FLAG" val="#fgm#"/>
  <p:tag name="KSO_WM_UNIT_INDEX" val="1_1_1"/>
  <p:tag name="KSO_WM_UNIT_SUBTYPE" val="d"/>
  <p:tag name="KSO_WM_UNIT_TYPE" val="l_h_i"/>
  <p:tag name="KSO_WM_UNIT_PRESET_TEXT" val="01"/>
  <p:tag name="KSO_WM_SLIDE_FIGMA_DIAGRAM" val="1"/>
</p:tagLst>
</file>

<file path=ppt/tags/tag436.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1_2"/>
  <p:tag name="KSO_WM_UNIT_TYPE" val="l_h_i"/>
  <p:tag name="KSO_WM_UNIT_PRESET_TEXT" val=" "/>
  <p:tag name="KSO_WM_SLIDE_FIGMA_DIAGRAM" val="1"/>
</p:tagLst>
</file>

<file path=ppt/tags/tag43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 name="KSO_WM_SLIDE_FIGMA_DIAGRAM" val="1"/>
</p:tagLst>
</file>

<file path=ppt/tags/tag438.xml><?xml version="1.0" encoding="utf-8"?>
<p:tagLst xmlns:p="http://schemas.openxmlformats.org/presentationml/2006/main">
  <p:tag name="KSO_WM_BEAUTIFY_FLAG" val="#fgm#"/>
  <p:tag name="KSO_WM_DIAGRAM_GROUP_CODE" val="1"/>
  <p:tag name="KSO_WM_FIGMA_FLAG" val="#fgm#"/>
  <p:tag name="KSO_WM_UNIT_INDEX" val="1_2_1"/>
  <p:tag name="KSO_WM_UNIT_SUBTYPE" val="d"/>
  <p:tag name="KSO_WM_UNIT_TYPE" val="l_h_i"/>
  <p:tag name="KSO_WM_UNIT_PRESET_TEXT" val="02"/>
  <p:tag name="KSO_WM_SLIDE_FIGMA_DIAGRAM" val="1"/>
</p:tagLst>
</file>

<file path=ppt/tags/tag439.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2_2"/>
  <p:tag name="KSO_WM_UNIT_TYPE" val="l_h_i"/>
  <p:tag name="KSO_WM_UNIT_PRESET_TEXT" val=" "/>
  <p:tag name="KSO_WM_SLIDE_FIGMA_DIAGRAM" val="1"/>
</p:tagLst>
</file>

<file path=ppt/tags/tag4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440.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 name="KSO_WM_SLIDE_FIGMA_DIAGRAM" val="1"/>
</p:tagLst>
</file>

<file path=ppt/tags/tag441.xml><?xml version="1.0" encoding="utf-8"?>
<p:tagLst xmlns:p="http://schemas.openxmlformats.org/presentationml/2006/main">
  <p:tag name="KSO_WM_BEAUTIFY_FLAG" val="#fgm#"/>
  <p:tag name="KSO_WM_DIAGRAM_GROUP_CODE" val="1"/>
  <p:tag name="KSO_WM_FIGMA_FLAG" val="#fgm#"/>
  <p:tag name="KSO_WM_UNIT_INDEX" val="1_3_1"/>
  <p:tag name="KSO_WM_UNIT_SUBTYPE" val="d"/>
  <p:tag name="KSO_WM_UNIT_TYPE" val="l_h_i"/>
  <p:tag name="KSO_WM_UNIT_PRESET_TEXT" val="03"/>
  <p:tag name="KSO_WM_SLIDE_FIGMA_DIAGRAM" val="1"/>
</p:tagLst>
</file>

<file path=ppt/tags/tag442.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3_2"/>
  <p:tag name="KSO_WM_UNIT_TYPE" val="l_h_i"/>
  <p:tag name="KSO_WM_UNIT_PRESET_TEXT" val=" "/>
  <p:tag name="KSO_WM_SLIDE_FIGMA_DIAGRAM" val="1"/>
</p:tagLst>
</file>

<file path=ppt/tags/tag443.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此处添加项标题"/>
  <p:tag name="KSO_WM_SLIDE_FIGMA_DIAGRAM" val="1"/>
</p:tagLst>
</file>

<file path=ppt/tags/tag444.xml><?xml version="1.0" encoding="utf-8"?>
<p:tagLst xmlns:p="http://schemas.openxmlformats.org/presentationml/2006/main">
  <p:tag name="KSO_WM_SLIDE_CONTENT_ORIENTATION" val=""/>
  <p:tag name="KSO_WM_SLIDE_HAS_MASK" val="0"/>
  <p:tag name="KSO_WM_SLIDE_ITEM_CNT" val="3"/>
  <p:tag name="KSO_WM_SLIDE_TYPE" val="contents"/>
  <p:tag name="KSO_WM_TEMPLATE_SUBCATEGORY" val="29"/>
  <p:tag name="KSO_WM_BEAUTIFY_FLAG" val="#wm#"/>
  <p:tag name="KSO_WM_TEMPLATE_FIGMA_ID" val="69796625312"/>
  <p:tag name="KSO_WM_TEMPLATE_SLIDE_ID" val="slide_063b19861dc0a508"/>
</p:tagLst>
</file>

<file path=ppt/tags/tag445.xml><?xml version="1.0" encoding="utf-8"?>
<p:tagLst xmlns:p="http://schemas.openxmlformats.org/presentationml/2006/main">
  <p:tag name="KSO_WM_UNIT_HIGHLIGHT" val="0"/>
  <p:tag name="KSO_WM_BEAUTIFY_FLAG" val="#wm#"/>
  <p:tag name="KSO_WM_UNIT_INDEX" val="1"/>
  <p:tag name="KSO_WM_UNIT_TEXT_TYPE" val="1"/>
  <p:tag name="KSO_WM_UNIT_TYPE" val="a"/>
  <p:tag name="KSO_WM_LAYOUT_CHECK_HASH" val="fbdd290fd0e45ce09771d81c63aa407642704f3e"/>
  <p:tag name="KSO_WM_NEWLAYOUT_ID" val="946"/>
  <p:tag name="KSO_WM_UNIT_PRESET_TEXT" val="单击此处添加章节标题"/>
  <p:tag name="KSO_WM_UNIT_ID" val="_10*a*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225"/>
  <p:tag name="KSO_WM_TEMPLATE_CATEGORY" val="custom"/>
  <p:tag name="KSO_WM_FIGMA_FLAG" val="#fgm#"/>
</p:tagLst>
</file>

<file path=ppt/tags/tag446.xml><?xml version="1.0" encoding="utf-8"?>
<p:tagLst xmlns:p="http://schemas.openxmlformats.org/presentationml/2006/main">
  <p:tag name="KSO_WM_UNIT_HIGHLIGHT" val="0"/>
  <p:tag name="KSO_WM_BEAUTIFY_FLAG" val="#wm#"/>
  <p:tag name="KSO_WM_UNIT_INDEX" val="1"/>
  <p:tag name="KSO_WM_UNIT_TYPE" val="e"/>
  <p:tag name="KSO_WM_UNIT_PRESET_TEXT" val="01"/>
  <p:tag name="KSO_WM_UNIT_ID" val="_10*e*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225"/>
  <p:tag name="KSO_WM_TEMPLATE_CATEGORY" val="custom"/>
  <p:tag name="KSO_WM_FIGMA_FLAG" val="#fgm#"/>
</p:tagLst>
</file>

<file path=ppt/tags/tag447.xml><?xml version="1.0" encoding="utf-8"?>
<p:tagLst xmlns:p="http://schemas.openxmlformats.org/presentationml/2006/main">
  <p:tag name="KSO_WM_SLIDE_CONTENT_ORIENTATION" val="left"/>
  <p:tag name="KSO_WM_SLIDE_HAS_MASK" val="0"/>
  <p:tag name="KSO_WM_SLIDE_ITEM_CNT" val="0"/>
  <p:tag name="KSO_WM_SLIDE_TYPE" val="sectionTitle"/>
  <p:tag name="KSO_WM_TEMPLATE_SUBCATEGORY" val="29"/>
  <p:tag name="KSO_WM_BEAUTIFY_FLAG" val="#wm#"/>
  <p:tag name="KSO_WM_TEMPLATE_SLIDE_ID" val="slide_0e3ab8503af4c08e"/>
  <p:tag name="KSO_WM_TEMPLATE_INDEX" val="40480225"/>
  <p:tag name="KSO_WM_TEMPLATE_CATEGORY" val="custom"/>
  <p:tag name="KSO_WM_SLIDE_INDEX" val="3"/>
  <p:tag name="KSO_WM_SLIDE_ID" val="custom40480225_2"/>
  <p:tag name="KSO_WM_TEMPLATE_MASTER_TYPE" val="0"/>
  <p:tag name="KSO_WM_SLIDE_LAYOUT" val="a_e"/>
  <p:tag name="KSO_WM_SLIDE_LAYOUT_CNT" val="1_1"/>
  <p:tag name="KSO_WM_TAG_VERSION" val="3.0"/>
</p:tagLst>
</file>

<file path=ppt/tags/tag448.xml><?xml version="1.0" encoding="utf-8"?>
<p:tagLst xmlns:p="http://schemas.openxmlformats.org/presentationml/2006/main">
  <p:tag name="KSO_WM_BEAUTIFY_FLAG" val="#fgm#"/>
  <p:tag name="KSO_WM_FIGMA_FLAG" val="#fgm#"/>
  <p:tag name="KSO_WM_UNIT_INDEX" val="1"/>
  <p:tag name="KSO_WM_UNIT_TYPE" val="a"/>
  <p:tag name="KSO_WM_LAYOUT_CHECK_HASH" val="c4a9d15f43061e122b708a8545753b9d9f04b049"/>
  <p:tag name="KSO_WM_NEWLAYOUT_GROUP_ID" val="layout_30"/>
  <p:tag name="KSO_WM_NEWLAYOUT_ID" val="slide_59fb8c12a2382fd3"/>
  <p:tag name="KSO_WM_UNIT_PRESET_TEXT" val="单击此处添加标题"/>
</p:tagLst>
</file>

<file path=ppt/tags/tag449.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45.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3_1"/>
  <p:tag name="KSO_WM_UNIT_TYPE" val="l_h_i"/>
</p:tagLst>
</file>

<file path=ppt/tags/tag450.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45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452.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http://zh-ai-group.ks3-cn-beijing-internal.ksyun.com/image_generate/image_process/production/202508/0fd239e7-077c-4a3c-8bd4-1951066be732.jpg?Expires=1787896387\u0026AWSAccessKeyId=AKLT9NSy7kh8TIS1UzNqLRY2\u0026Signature=Uh08fcSrKxTu2RLXMoLk0g1Kw5c%3D&quot;,&quot;product_name&quot;:&quot;wps-wpp-pc&quot;,&quot;intention_code&quot;:&quot;wps_wpp_generate_doc_pay&quot;}*auto_qingqiu_ai_v2.1.5_ONLINE*6535663263313363396134663137643661383431336232646466653966376535-slide-4"/>
</p:tagLst>
</file>

<file path=ppt/tags/tag453.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25312"/>
  <p:tag name="KSO_WM_TEMPLATE_SLIDE_ID" val="slide_59fb8c12a2382fd3"/>
</p:tagLst>
</file>

<file path=ppt/tags/tag45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45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45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457.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http://zh-ai-group.ks3-cn-beijing-internal.ksyun.com/image_generate/image_process/production/202508/0fd239e7-077c-4a3c-8bd4-1951066be732.jpg?Expires=1787896387\u0026AWSAccessKeyId=AKLT9NSy7kh8TIS1UzNqLRY2\u0026Signature=Uh08fcSrKxTu2RLXMoLk0g1Kw5c%3D&quot;,&quot;product_name&quot;:&quot;wps-wpp-pc&quot;,&quot;intention_code&quot;:&quot;wps_wpp_generate_doc_pay&quot;}*auto_qingqiu_ai_v2.1.5_ONLINE*6535663263313363396134663137643661383431336232646466653966376535-slide-4"/>
</p:tagLst>
</file>

<file path=ppt/tags/tag458.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25312"/>
  <p:tag name="KSO_WM_TEMPLATE_SLIDE_ID" val="slide_59fb8c12a2382fd3"/>
</p:tagLst>
</file>

<file path=ppt/tags/tag459.xml><?xml version="1.0" encoding="utf-8"?>
<p:tagLst xmlns:p="http://schemas.openxmlformats.org/presentationml/2006/main">
  <p:tag name="KSO_WM_UNIT_HIGHLIGHT" val="0"/>
  <p:tag name="KSO_WM_BEAUTIFY_FLAG" val="#wm#"/>
  <p:tag name="KSO_WM_UNIT_INDEX" val="1"/>
  <p:tag name="KSO_WM_UNIT_TEXT_TYPE" val="1"/>
  <p:tag name="KSO_WM_UNIT_TYPE" val="a"/>
  <p:tag name="KSO_WM_LAYOUT_CHECK_HASH" val="fbdd290fd0e45ce09771d81c63aa407642704f3e"/>
  <p:tag name="KSO_WM_NEWLAYOUT_ID" val="946"/>
  <p:tag name="KSO_WM_UNIT_PRESET_TEXT" val="单击此处添加章节标题"/>
  <p:tag name="KSO_WM_UNIT_ID" val="_10*a*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225"/>
  <p:tag name="KSO_WM_TEMPLATE_CATEGORY" val="custom"/>
  <p:tag name="KSO_WM_FIGMA_FLAG" val="#fgm#"/>
</p:tagLst>
</file>

<file path=ppt/tags/tag46.xml><?xml version="1.0" encoding="utf-8"?>
<p:tagLst xmlns:p="http://schemas.openxmlformats.org/presentationml/2006/main">
  <p:tag name="KSO_WM_BEAUTIFY_FLAG" val="#fgm#"/>
  <p:tag name="KSO_WM_DIAGRAM_GROUP_CODE" val="1"/>
  <p:tag name="KSO_WM_FIGMA_FLAG" val="#fgm#"/>
  <p:tag name="KSO_WM_UNIT_INDEX" val="1_3_2"/>
  <p:tag name="KSO_WM_UNIT_SUBTYPE" val="d"/>
  <p:tag name="KSO_WM_UNIT_TYPE" val="l_h_i"/>
</p:tagLst>
</file>

<file path=ppt/tags/tag460.xml><?xml version="1.0" encoding="utf-8"?>
<p:tagLst xmlns:p="http://schemas.openxmlformats.org/presentationml/2006/main">
  <p:tag name="KSO_WM_UNIT_HIGHLIGHT" val="0"/>
  <p:tag name="KSO_WM_BEAUTIFY_FLAG" val="#wm#"/>
  <p:tag name="KSO_WM_UNIT_INDEX" val="1"/>
  <p:tag name="KSO_WM_UNIT_TYPE" val="e"/>
  <p:tag name="KSO_WM_UNIT_PRESET_TEXT" val="01"/>
  <p:tag name="KSO_WM_UNIT_ID" val="_10*e*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225"/>
  <p:tag name="KSO_WM_TEMPLATE_CATEGORY" val="custom"/>
  <p:tag name="KSO_WM_FIGMA_FLAG" val="#fgm#"/>
</p:tagLst>
</file>

<file path=ppt/tags/tag461.xml><?xml version="1.0" encoding="utf-8"?>
<p:tagLst xmlns:p="http://schemas.openxmlformats.org/presentationml/2006/main">
  <p:tag name="KSO_WM_SLIDE_CONTENT_ORIENTATION" val="left"/>
  <p:tag name="KSO_WM_SLIDE_HAS_MASK" val="0"/>
  <p:tag name="KSO_WM_SLIDE_ITEM_CNT" val="0"/>
  <p:tag name="KSO_WM_SLIDE_TYPE" val="sectionTitle"/>
  <p:tag name="KSO_WM_TEMPLATE_SUBCATEGORY" val="29"/>
  <p:tag name="KSO_WM_BEAUTIFY_FLAG" val="#wm#"/>
  <p:tag name="KSO_WM_TEMPLATE_SLIDE_ID" val="slide_0e3ab8503af4c08e"/>
  <p:tag name="KSO_WM_TEMPLATE_INDEX" val="40480225"/>
  <p:tag name="KSO_WM_TEMPLATE_CATEGORY" val="custom"/>
  <p:tag name="KSO_WM_SLIDE_INDEX" val="3"/>
  <p:tag name="KSO_WM_SLIDE_ID" val="custom40480225_2"/>
  <p:tag name="KSO_WM_TEMPLATE_MASTER_TYPE" val="0"/>
  <p:tag name="KSO_WM_SLIDE_LAYOUT" val="a_e"/>
  <p:tag name="KSO_WM_SLIDE_LAYOUT_CNT" val="1_1"/>
  <p:tag name="KSO_WM_TAG_VERSION" val="3.0"/>
</p:tagLst>
</file>

<file path=ppt/tags/tag462.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46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46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465.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http://zh-ai-group.ks3-cn-beijing-internal.ksyun.com/image_generate/image_process/production/202508/0fd239e7-077c-4a3c-8bd4-1951066be732.jpg?Expires=1787896387\u0026AWSAccessKeyId=AKLT9NSy7kh8TIS1UzNqLRY2\u0026Signature=Uh08fcSrKxTu2RLXMoLk0g1Kw5c%3D&quot;,&quot;product_name&quot;:&quot;wps-wpp-pc&quot;,&quot;intention_code&quot;:&quot;wps_wpp_generate_doc_pay&quot;}*auto_qingqiu_ai_v2.1.5_ONLINE*6535663263313363396134663137643661383431336232646466653966376535-slide-4"/>
</p:tagLst>
</file>

<file path=ppt/tags/tag46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46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468.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469.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25312"/>
  <p:tag name="KSO_WM_TEMPLATE_SLIDE_ID" val="slide_59fb8c12a2382fd3"/>
</p:tagLst>
</file>

<file path=ppt/tags/tag47.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47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47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47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473.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http://zh-ai-group.ks3-cn-beijing-internal.ksyun.com/image_generate/image_process/production/202508/0fd239e7-077c-4a3c-8bd4-1951066be732.jpg?Expires=1787896387\u0026AWSAccessKeyId=AKLT9NSy7kh8TIS1UzNqLRY2\u0026Signature=Uh08fcSrKxTu2RLXMoLk0g1Kw5c%3D&quot;,&quot;product_name&quot;:&quot;wps-wpp-pc&quot;,&quot;intention_code&quot;:&quot;wps_wpp_generate_doc_pay&quot;}*auto_qingqiu_ai_v2.1.5_ONLINE*6535663263313363396134663137643661383431336232646466653966376535-slide-4"/>
</p:tagLst>
</file>

<file path=ppt/tags/tag47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475.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25312"/>
  <p:tag name="KSO_WM_TEMPLATE_SLIDE_ID" val="slide_59fb8c12a2382fd3"/>
</p:tagLst>
</file>

<file path=ppt/tags/tag476.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http://zh-ai-group.ks3-cn-beijing-internal.ksyun.com/image_generate/image_process/production/202508/0fd239e7-077c-4a3c-8bd4-1951066be732.jpg?Expires=1787896387\u0026AWSAccessKeyId=AKLT9NSy7kh8TIS1UzNqLRY2\u0026Signature=Uh08fcSrKxTu2RLXMoLk0g1Kw5c%3D&quot;,&quot;product_name&quot;:&quot;wps-wpp-pc&quot;,&quot;intention_code&quot;:&quot;wps_wpp_generate_doc_pay&quot;}*auto_qingqiu_ai_v2.1.5_ONLINE*6535663263313363396134663137643661383431336232646466653966376535-slide-4"/>
</p:tagLst>
</file>

<file path=ppt/tags/tag477.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25312"/>
  <p:tag name="KSO_WM_TEMPLATE_SLIDE_ID" val="slide_59fb8c12a2382fd3"/>
</p:tagLst>
</file>

<file path=ppt/tags/tag478.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47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48.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480.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http://zh-ai-group.ks3-cn-beijing-internal.ksyun.com/image_generate/image_process/production/202508/0fd239e7-077c-4a3c-8bd4-1951066be732.jpg?Expires=1787896387\u0026AWSAccessKeyId=AKLT9NSy7kh8TIS1UzNqLRY2\u0026Signature=Uh08fcSrKxTu2RLXMoLk0g1Kw5c%3D&quot;,&quot;product_name&quot;:&quot;wps-wpp-pc&quot;,&quot;intention_code&quot;:&quot;wps_wpp_generate_doc_pay&quot;}*auto_qingqiu_ai_v2.1.5_ONLINE*6535663263313363396134663137643661383431336232646466653966376535-slide-4"/>
</p:tagLst>
</file>

<file path=ppt/tags/tag48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482.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25312"/>
  <p:tag name="KSO_WM_TEMPLATE_SLIDE_ID" val="slide_59fb8c12a2382fd3"/>
</p:tagLst>
</file>

<file path=ppt/tags/tag483.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48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485.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http://zh-ai-group.ks3-cn-beijing-internal.ksyun.com/image_generate/image_process/production/202508/0fd239e7-077c-4a3c-8bd4-1951066be732.jpg?Expires=1787896387\u0026AWSAccessKeyId=AKLT9NSy7kh8TIS1UzNqLRY2\u0026Signature=Uh08fcSrKxTu2RLXMoLk0g1Kw5c%3D&quot;,&quot;product_name&quot;:&quot;wps-wpp-pc&quot;,&quot;intention_code&quot;:&quot;wps_wpp_generate_doc_pay&quot;}*auto_qingqiu_ai_v2.1.5_ONLINE*6535663263313363396134663137643661383431336232646466653966376535-slide-4"/>
</p:tagLst>
</file>

<file path=ppt/tags/tag48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487.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488.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25312"/>
  <p:tag name="KSO_WM_TEMPLATE_SLIDE_ID" val="slide_59fb8c12a2382fd3"/>
</p:tagLst>
</file>

<file path=ppt/tags/tag489.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http://zh-ai-group.ks3-cn-beijing-internal.ksyun.com/image_generate/image_process/production/202508/0fd239e7-077c-4a3c-8bd4-1951066be732.jpg?Expires=1787896387\u0026AWSAccessKeyId=AKLT9NSy7kh8TIS1UzNqLRY2\u0026Signature=Uh08fcSrKxTu2RLXMoLk0g1Kw5c%3D&quot;,&quot;product_name&quot;:&quot;wps-wpp-pc&quot;,&quot;intention_code&quot;:&quot;wps_wpp_generate_doc_pay&quot;}*auto_qingqiu_ai_v2.1.5_ONLINE*6535663263313363396134663137643661383431336232646466653966376535-slide-4"/>
</p:tagLst>
</file>

<file path=ppt/tags/tag49.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490.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25312"/>
  <p:tag name="KSO_WM_TEMPLATE_SLIDE_ID" val="slide_59fb8c12a2382fd3"/>
</p:tagLst>
</file>

<file path=ppt/tags/tag491.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49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493.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http://zh-ai-group.ks3-cn-beijing-internal.ksyun.com/image_generate/image_process/production/202508/0fd239e7-077c-4a3c-8bd4-1951066be732.jpg?Expires=1787896387\u0026AWSAccessKeyId=AKLT9NSy7kh8TIS1UzNqLRY2\u0026Signature=Uh08fcSrKxTu2RLXMoLk0g1Kw5c%3D&quot;,&quot;product_name&quot;:&quot;wps-wpp-pc&quot;,&quot;intention_code&quot;:&quot;wps_wpp_generate_doc_pay&quot;}*auto_qingqiu_ai_v2.1.5_ONLINE*6535663263313363396134663137643661383431336232646466653966376535-slide-4"/>
</p:tagLst>
</file>

<file path=ppt/tags/tag49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495.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25312"/>
  <p:tag name="KSO_WM_TEMPLATE_SLIDE_ID" val="slide_59fb8c12a2382fd3"/>
</p:tagLst>
</file>

<file path=ppt/tags/tag496.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49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498.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http://zh-ai-group.ks3-cn-beijing-internal.ksyun.com/image_generate/image_process/production/202508/0fd239e7-077c-4a3c-8bd4-1951066be732.jpg?Expires=1787896387\u0026AWSAccessKeyId=AKLT9NSy7kh8TIS1UzNqLRY2\u0026Signature=Uh08fcSrKxTu2RLXMoLk0g1Kw5c%3D&quot;,&quot;product_name&quot;:&quot;wps-wpp-pc&quot;,&quot;intention_code&quot;:&quot;wps_wpp_generate_doc_pay&quot;}*auto_qingqiu_ai_v2.1.5_ONLINE*6535663263313363396134663137643661383431336232646466653966376535-slide-4"/>
</p:tagLst>
</file>

<file path=ppt/tags/tag49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5.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50.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500.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25312"/>
  <p:tag name="KSO_WM_TEMPLATE_SLIDE_ID" val="slide_59fb8c12a2382fd3"/>
</p:tagLst>
</file>

<file path=ppt/tags/tag501.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http://zh-ai-group.ks3-cn-beijing-internal.ksyun.com/image_generate/image_process/production/202508/0fd239e7-077c-4a3c-8bd4-1951066be732.jpg?Expires=1787896387\u0026AWSAccessKeyId=AKLT9NSy7kh8TIS1UzNqLRY2\u0026Signature=Uh08fcSrKxTu2RLXMoLk0g1Kw5c%3D&quot;,&quot;product_name&quot;:&quot;wps-wpp-pc&quot;,&quot;intention_code&quot;:&quot;wps_wpp_generate_doc_pay&quot;}*auto_qingqiu_ai_v2.1.5_ONLINE*6535663263313363396134663137643661383431336232646466653966376535-slide-4"/>
</p:tagLst>
</file>

<file path=ppt/tags/tag502.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25312"/>
  <p:tag name="KSO_WM_TEMPLATE_SLIDE_ID" val="slide_59fb8c12a2382fd3"/>
</p:tagLst>
</file>

<file path=ppt/tags/tag503.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50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505.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http://zh-ai-group.ks3-cn-beijing-internal.ksyun.com/image_generate/image_process/production/202508/0fd239e7-077c-4a3c-8bd4-1951066be732.jpg?Expires=1787896387\u0026AWSAccessKeyId=AKLT9NSy7kh8TIS1UzNqLRY2\u0026Signature=Uh08fcSrKxTu2RLXMoLk0g1Kw5c%3D&quot;,&quot;product_name&quot;:&quot;wps-wpp-pc&quot;,&quot;intention_code&quot;:&quot;wps_wpp_generate_doc_pay&quot;}*auto_qingqiu_ai_v2.1.5_ONLINE*6535663263313363396134663137643661383431336232646466653966376535-slide-4"/>
</p:tagLst>
</file>

<file path=ppt/tags/tag50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507.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25312"/>
  <p:tag name="KSO_WM_TEMPLATE_SLIDE_ID" val="slide_59fb8c12a2382fd3"/>
</p:tagLst>
</file>

<file path=ppt/tags/tag508.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50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51.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510.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http://zh-ai-group.ks3-cn-beijing-internal.ksyun.com/image_generate/image_process/production/202508/0fd239e7-077c-4a3c-8bd4-1951066be732.jpg?Expires=1787896387\u0026AWSAccessKeyId=AKLT9NSy7kh8TIS1UzNqLRY2\u0026Signature=Uh08fcSrKxTu2RLXMoLk0g1Kw5c%3D&quot;,&quot;product_name&quot;:&quot;wps-wpp-pc&quot;,&quot;intention_code&quot;:&quot;wps_wpp_generate_doc_pay&quot;}*auto_qingqiu_ai_v2.1.5_ONLINE*6535663263313363396134663137643661383431336232646466653966376535-slide-4"/>
</p:tagLst>
</file>

<file path=ppt/tags/tag51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512.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25312"/>
  <p:tag name="KSO_WM_TEMPLATE_SLIDE_ID" val="slide_59fb8c12a2382fd3"/>
</p:tagLst>
</file>

<file path=ppt/tags/tag513.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51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515.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http://zh-ai-group.ks3-cn-beijing-internal.ksyun.com/image_generate/image_process/production/202508/0fd239e7-077c-4a3c-8bd4-1951066be732.jpg?Expires=1787896387\u0026AWSAccessKeyId=AKLT9NSy7kh8TIS1UzNqLRY2\u0026Signature=Uh08fcSrKxTu2RLXMoLk0g1Kw5c%3D&quot;,&quot;product_name&quot;:&quot;wps-wpp-pc&quot;,&quot;intention_code&quot;:&quot;wps_wpp_generate_doc_pay&quot;}*auto_qingqiu_ai_v2.1.5_ONLINE*6535663263313363396134663137643661383431336232646466653966376535-slide-4"/>
</p:tagLst>
</file>

<file path=ppt/tags/tag51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517.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25312"/>
  <p:tag name="KSO_WM_TEMPLATE_SLIDE_ID" val="slide_59fb8c12a2382fd3"/>
</p:tagLst>
</file>

<file path=ppt/tags/tag518.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51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52.xml><?xml version="1.0" encoding="utf-8"?>
<p:tagLst xmlns:p="http://schemas.openxmlformats.org/presentationml/2006/main">
  <p:tag name="KSO_WM_BEAUTIFY_FLAG" val="#fgm#"/>
  <p:tag name="KSO_WM_FIGMA_FLAG" val="#fgm#"/>
  <p:tag name="KSO_WM_UNIT_INDEX" val="1"/>
  <p:tag name="KSO_WM_UNIT_TYPE" val="a"/>
  <p:tag name="KSO_WM_LAYOUT_CHECK_HASH" val="f28c7d0b4330a3b863cb728868f276c8cc427307"/>
  <p:tag name="KSO_WM_NEWLAYOUT_GROUP_ID" val="layout_60"/>
  <p:tag name="KSO_WM_NEWLAYOUT_ID" val="slide_506629c550fd97d9"/>
</p:tagLst>
</file>

<file path=ppt/tags/tag520.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http://zh-ai-group.ks3-cn-beijing-internal.ksyun.com/image_generate/image_process/production/202508/0fd239e7-077c-4a3c-8bd4-1951066be732.jpg?Expires=1787896387\u0026AWSAccessKeyId=AKLT9NSy7kh8TIS1UzNqLRY2\u0026Signature=Uh08fcSrKxTu2RLXMoLk0g1Kw5c%3D&quot;,&quot;product_name&quot;:&quot;wps-wpp-pc&quot;,&quot;intention_code&quot;:&quot;wps_wpp_generate_doc_pay&quot;}*auto_qingqiu_ai_v2.1.5_ONLINE*6535663263313363396134663137643661383431336232646466653966376535-slide-4"/>
</p:tagLst>
</file>

<file path=ppt/tags/tag521.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25312"/>
  <p:tag name="KSO_WM_TEMPLATE_SLIDE_ID" val="slide_59fb8c12a2382fd3"/>
</p:tagLst>
</file>

<file path=ppt/tags/tag522.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http://zh-ai-group.ks3-cn-beijing-internal.ksyun.com/image_generate/image_process/production/202508/0fd239e7-077c-4a3c-8bd4-1951066be732.jpg?Expires=1787896387\u0026AWSAccessKeyId=AKLT9NSy7kh8TIS1UzNqLRY2\u0026Signature=Uh08fcSrKxTu2RLXMoLk0g1Kw5c%3D&quot;,&quot;product_name&quot;:&quot;wps-wpp-pc&quot;,&quot;intention_code&quot;:&quot;wps_wpp_generate_doc_pay&quot;}*auto_qingqiu_ai_v2.1.5_ONLINE*6535663263313363396134663137643661383431336232646466653966376535-slide-4"/>
</p:tagLst>
</file>

<file path=ppt/tags/tag52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524.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25312"/>
  <p:tag name="KSO_WM_TEMPLATE_SLIDE_ID" val="slide_59fb8c12a2382fd3"/>
</p:tagLst>
</file>

<file path=ppt/tags/tag525.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http://zh-ai-group.ks3-cn-beijing-internal.ksyun.com/image_generate/image_process/production/202508/0fd239e7-077c-4a3c-8bd4-1951066be732.jpg?Expires=1787896387\u0026AWSAccessKeyId=AKLT9NSy7kh8TIS1UzNqLRY2\u0026Signature=Uh08fcSrKxTu2RLXMoLk0g1Kw5c%3D&quot;,&quot;product_name&quot;:&quot;wps-wpp-pc&quot;,&quot;intention_code&quot;:&quot;wps_wpp_generate_doc_pay&quot;}*auto_qingqiu_ai_v2.1.5_ONLINE*6535663263313363396134663137643661383431336232646466653966376535-slide-4"/>
</p:tagLst>
</file>

<file path=ppt/tags/tag52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527.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25312"/>
  <p:tag name="KSO_WM_TEMPLATE_SLIDE_ID" val="slide_59fb8c12a2382fd3"/>
</p:tagLst>
</file>

<file path=ppt/tags/tag528.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http://zh-ai-group.ks3-cn-beijing-internal.ksyun.com/image_generate/image_process/production/202508/0fd239e7-077c-4a3c-8bd4-1951066be732.jpg?Expires=1787896387\u0026AWSAccessKeyId=AKLT9NSy7kh8TIS1UzNqLRY2\u0026Signature=Uh08fcSrKxTu2RLXMoLk0g1Kw5c%3D&quot;,&quot;product_name&quot;:&quot;wps-wpp-pc&quot;,&quot;intention_code&quot;:&quot;wps_wpp_generate_doc_pay&quot;}*auto_qingqiu_ai_v2.1.5_ONLINE*6535663263313363396134663137643661383431336232646466653966376535-slide-4"/>
</p:tagLst>
</file>

<file path=ppt/tags/tag52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53.xml><?xml version="1.0" encoding="utf-8"?>
<p:tagLst xmlns:p="http://schemas.openxmlformats.org/presentationml/2006/main">
  <p:tag name="KSO_WM_BEAUTIFY_FLAG" val="#fgm#"/>
  <p:tag name="KSO_WM_FIGMA_FLAG" val="#fgm#"/>
  <p:tag name="KSO_WM_UNIT_INDEX" val="1"/>
  <p:tag name="KSO_WM_UNIT_TYPE" val="d"/>
</p:tagLst>
</file>

<file path=ppt/tags/tag530.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25312"/>
  <p:tag name="KSO_WM_TEMPLATE_SLIDE_ID" val="slide_59fb8c12a2382fd3"/>
</p:tagLst>
</file>

<file path=ppt/tags/tag531.xml><?xml version="1.0" encoding="utf-8"?>
<p:tagLst xmlns:p="http://schemas.openxmlformats.org/presentationml/2006/main">
  <p:tag name="KSO_WM_UNIT_HIGHLIGHT" val="0"/>
  <p:tag name="KSO_WM_BEAUTIFY_FLAG" val="#wm#"/>
  <p:tag name="KSO_WM_UNIT_INDEX" val="1"/>
  <p:tag name="KSO_WM_UNIT_TEXT_TYPE" val="1"/>
  <p:tag name="KSO_WM_UNIT_TYPE" val="a"/>
  <p:tag name="KSO_WM_LAYOUT_CHECK_HASH" val="fbdd290fd0e45ce09771d81c63aa407642704f3e"/>
  <p:tag name="KSO_WM_NEWLAYOUT_ID" val="946"/>
  <p:tag name="KSO_WM_UNIT_PRESET_TEXT" val="单击此处添加章节标题"/>
  <p:tag name="KSO_WM_UNIT_ID" val="_10*a*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225"/>
  <p:tag name="KSO_WM_TEMPLATE_CATEGORY" val="custom"/>
  <p:tag name="KSO_WM_FIGMA_FLAG" val="#fgm#"/>
</p:tagLst>
</file>

<file path=ppt/tags/tag532.xml><?xml version="1.0" encoding="utf-8"?>
<p:tagLst xmlns:p="http://schemas.openxmlformats.org/presentationml/2006/main">
  <p:tag name="KSO_WM_UNIT_HIGHLIGHT" val="0"/>
  <p:tag name="KSO_WM_BEAUTIFY_FLAG" val="#wm#"/>
  <p:tag name="KSO_WM_UNIT_INDEX" val="1"/>
  <p:tag name="KSO_WM_UNIT_TYPE" val="e"/>
  <p:tag name="KSO_WM_UNIT_PRESET_TEXT" val="01"/>
  <p:tag name="KSO_WM_UNIT_ID" val="_10*e*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80225"/>
  <p:tag name="KSO_WM_TEMPLATE_CATEGORY" val="custom"/>
  <p:tag name="KSO_WM_FIGMA_FLAG" val="#fgm#"/>
</p:tagLst>
</file>

<file path=ppt/tags/tag533.xml><?xml version="1.0" encoding="utf-8"?>
<p:tagLst xmlns:p="http://schemas.openxmlformats.org/presentationml/2006/main">
  <p:tag name="KSO_WM_SLIDE_CONTENT_ORIENTATION" val="left"/>
  <p:tag name="KSO_WM_SLIDE_HAS_MASK" val="0"/>
  <p:tag name="KSO_WM_SLIDE_ITEM_CNT" val="0"/>
  <p:tag name="KSO_WM_SLIDE_TYPE" val="sectionTitle"/>
  <p:tag name="KSO_WM_TEMPLATE_SUBCATEGORY" val="29"/>
  <p:tag name="KSO_WM_BEAUTIFY_FLAG" val="#wm#"/>
  <p:tag name="KSO_WM_TEMPLATE_SLIDE_ID" val="slide_0e3ab8503af4c08e"/>
  <p:tag name="KSO_WM_TEMPLATE_INDEX" val="40480225"/>
  <p:tag name="KSO_WM_TEMPLATE_CATEGORY" val="custom"/>
  <p:tag name="KSO_WM_SLIDE_INDEX" val="3"/>
  <p:tag name="KSO_WM_SLIDE_ID" val="custom40480225_2"/>
  <p:tag name="KSO_WM_TEMPLATE_MASTER_TYPE" val="0"/>
  <p:tag name="KSO_WM_SLIDE_LAYOUT" val="a_e"/>
  <p:tag name="KSO_WM_SLIDE_LAYOUT_CNT" val="1_1"/>
  <p:tag name="KSO_WM_TAG_VERSION" val="3.0"/>
</p:tagLst>
</file>

<file path=ppt/tags/tag53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53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53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537.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http://zh-ai-group.ks3-cn-beijing-internal.ksyun.com/image_generate/image_process/production/202508/0fd239e7-077c-4a3c-8bd4-1951066be732.jpg?Expires=1787896387\u0026AWSAccessKeyId=AKLT9NSy7kh8TIS1UzNqLRY2\u0026Signature=Uh08fcSrKxTu2RLXMoLk0g1Kw5c%3D&quot;,&quot;product_name&quot;:&quot;wps-wpp-pc&quot;,&quot;intention_code&quot;:&quot;wps_wpp_generate_doc_pay&quot;}*auto_qingqiu_ai_v2.1.5_ONLINE*6535663263313363396134663137643661383431336232646466653966376535-slide-4"/>
</p:tagLst>
</file>

<file path=ppt/tags/tag53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539.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54.xml><?xml version="1.0" encoding="utf-8"?>
<p:tagLst xmlns:p="http://schemas.openxmlformats.org/presentationml/2006/main">
  <p:tag name="KSO_WM_FIGMA_DECORATION_INDEX" val="18_contentModel"/>
  <p:tag name="$PH_EXT" val="2"/>
  <p:tag name="KSO_WM_BEAUTIFY_FLAG" val="#fgm#"/>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Lst>
</file>

<file path=ppt/tags/tag54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541.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542.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25312"/>
  <p:tag name="KSO_WM_TEMPLATE_SLIDE_ID" val="slide_59fb8c12a2382fd3"/>
</p:tagLst>
</file>

<file path=ppt/tags/tag543.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544.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54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546.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http://zh-ai-group.ks3-cn-beijing-internal.ksyun.com/image_generate/image_process/production/202508/0fd239e7-077c-4a3c-8bd4-1951066be732.jpg?Expires=1787896387\u0026AWSAccessKeyId=AKLT9NSy7kh8TIS1UzNqLRY2\u0026Signature=Uh08fcSrKxTu2RLXMoLk0g1Kw5c%3D&quot;,&quot;product_name&quot;:&quot;wps-wpp-pc&quot;,&quot;intention_code&quot;:&quot;wps_wpp_generate_doc_pay&quot;}*auto_qingqiu_ai_v2.1.5_ONLINE*6535663263313363396134663137643661383431336232646466653966376535-slide-4"/>
</p:tagLst>
</file>

<file path=ppt/tags/tag54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548.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54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5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55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551.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25312"/>
  <p:tag name="KSO_WM_TEMPLATE_SLIDE_ID" val="slide_59fb8c12a2382fd3"/>
</p:tagLst>
</file>

<file path=ppt/tags/tag552.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55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55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555.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http://zh-ai-group.ks3-cn-beijing-internal.ksyun.com/image_generate/image_process/production/202508/0fd239e7-077c-4a3c-8bd4-1951066be732.jpg?Expires=1787896387\u0026AWSAccessKeyId=AKLT9NSy7kh8TIS1UzNqLRY2\u0026Signature=Uh08fcSrKxTu2RLXMoLk0g1Kw5c%3D&quot;,&quot;product_name&quot;:&quot;wps-wpp-pc&quot;,&quot;intention_code&quot;:&quot;wps_wpp_generate_doc_pay&quot;}*auto_qingqiu_ai_v2.1.5_ONLINE*6535663263313363396134663137643661383431336232646466653966376535-slide-4"/>
</p:tagLst>
</file>

<file path=ppt/tags/tag556.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25312"/>
  <p:tag name="KSO_WM_TEMPLATE_SLIDE_ID" val="slide_59fb8c12a2382fd3"/>
</p:tagLst>
</file>

<file path=ppt/tags/tag557.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55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559.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http://zh-ai-group.ks3-cn-beijing-internal.ksyun.com/image_generate/image_process/production/202508/0fd239e7-077c-4a3c-8bd4-1951066be732.jpg?Expires=1787896387\u0026AWSAccessKeyId=AKLT9NSy7kh8TIS1UzNqLRY2\u0026Signature=Uh08fcSrKxTu2RLXMoLk0g1Kw5c%3D&quot;,&quot;product_name&quot;:&quot;wps-wpp-pc&quot;,&quot;intention_code&quot;:&quot;wps_wpp_generate_doc_pay&quot;}*auto_qingqiu_ai_v2.1.5_ONLINE*6535663263313363396134663137643661383431336232646466653966376535-slide-4"/>
</p:tagLst>
</file>

<file path=ppt/tags/tag5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560.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25312"/>
  <p:tag name="KSO_WM_TEMPLATE_SLIDE_ID" val="slide_59fb8c12a2382fd3"/>
</p:tagLst>
</file>

<file path=ppt/tags/tag561.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56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563.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http://zh-ai-group.ks3-cn-beijing-internal.ksyun.com/image_generate/image_process/production/202508/0fd239e7-077c-4a3c-8bd4-1951066be732.jpg?Expires=1787896387\u0026AWSAccessKeyId=AKLT9NSy7kh8TIS1UzNqLRY2\u0026Signature=Uh08fcSrKxTu2RLXMoLk0g1Kw5c%3D&quot;,&quot;product_name&quot;:&quot;wps-wpp-pc&quot;,&quot;intention_code&quot;:&quot;wps_wpp_generate_doc_pay&quot;}*auto_qingqiu_ai_v2.1.5_ONLINE*6535663263313363396134663137643661383431336232646466653966376535-slide-4"/>
</p:tagLst>
</file>

<file path=ppt/tags/tag564.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25312"/>
  <p:tag name="KSO_WM_TEMPLATE_SLIDE_ID" val="slide_59fb8c12a2382fd3"/>
</p:tagLst>
</file>

<file path=ppt/tags/tag565.xml><?xml version="1.0" encoding="utf-8"?>
<p:tagLst xmlns:p="http://schemas.openxmlformats.org/presentationml/2006/main">
  <p:tag name="KSO_WM_BEAUTIFY_FLAG" val="#wm#"/>
  <p:tag name="KSO_WM_UNIT_INDEX" val="1"/>
  <p:tag name="KSO_WM_UNIT_TEXT_TYPE" val="1"/>
  <p:tag name="KSO_WM_UNIT_TYPE" val="b"/>
  <p:tag name="KSO_WM_UNIT_PRESET_TEXT" val="THE END"/>
  <p:tag name="KSO_WM_UNIT_ID" val="_11*b*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 name="KSO_WM_FIGMA_FLAG" val="#fgm#"/>
</p:tagLst>
</file>

<file path=ppt/tags/tag566.xml><?xml version="1.0" encoding="utf-8"?>
<p:tagLst xmlns:p="http://schemas.openxmlformats.org/presentationml/2006/main">
  <p:tag name="KSO_WM_UNIT_TYPE" val="a"/>
  <p:tag name="KSO_WM_BEAUTIFY_FLAG" val="#wm#"/>
  <p:tag name="KSO_WM_UNIT_INDEX" val="1"/>
  <p:tag name="KSO_WM_UNIT_TEXT_TYPE" val="1"/>
  <p:tag name="KSO_WM_LAYOUT_CHECK_HASH" val="f26c0669e8c54d5f621dd0670a9b4cc250451cfc"/>
  <p:tag name="KSO_WM_NEWLAYOUT_ID" val="952"/>
  <p:tag name="KSO_WM_UNIT_PRESET_TEXT" val="谢谢观看"/>
  <p:tag name="KSO_WM_UNIT_ID" val="_11*a*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 name="KSO_WM_FIGMA_FLAG" val="#fgm#"/>
</p:tagLst>
</file>

<file path=ppt/tags/tag567.xml><?xml version="1.0" encoding="utf-8"?>
<p:tagLst xmlns:p="http://schemas.openxmlformats.org/presentationml/2006/main">
  <p:tag name="KSO_WM_SLIDE_CONTENT_ORIENTATION" val="left"/>
  <p:tag name="KSO_WM_SLIDE_HAS_MASK" val="0"/>
  <p:tag name="KSO_WM_SLIDE_ITEM_CNT" val="0"/>
  <p:tag name="KSO_WM_SLIDE_TYPE" val="endPage"/>
  <p:tag name="KSO_WM_TEMPLATE_SUBCATEGORY" val="29"/>
  <p:tag name="KSO_WM_BEAUTIFY_FLAG" val="#wm#"/>
  <p:tag name="KSO_WM_TEMPLATE_SLIDE_ID" val="slide_06be46c9219ad451"/>
  <p:tag name="KSO_WM_TEMPLATE_INDEX" val="40480225"/>
  <p:tag name="KSO_WM_TEMPLATE_CATEGORY" val="custom"/>
  <p:tag name="KSO_WM_SLIDE_INDEX" val="5"/>
  <p:tag name="KSO_WM_SLIDE_ID" val="custom40480225_3"/>
  <p:tag name="KSO_WM_TEMPLATE_MASTER_TYPE" val="0"/>
  <p:tag name="KSO_WM_SLIDE_LAYOUT" val="a_b"/>
  <p:tag name="KSO_WM_SLIDE_LAYOUT_CNT" val="1_1"/>
  <p:tag name="KSO_WM_TAG_VERSION" val="3.0"/>
</p:tagLst>
</file>

<file path=ppt/tags/tag57.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58.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59.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6.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60.xml><?xml version="1.0" encoding="utf-8"?>
<p:tagLst xmlns:p="http://schemas.openxmlformats.org/presentationml/2006/main">
  <p:tag name="KSO_WM_BEAUTIFY_FLAG" val="#fgm#"/>
  <p:tag name="KSO_WM_FIGMA_FLAG" val="#fgm#"/>
  <p:tag name="KSO_WM_UNIT_INDEX" val="1"/>
  <p:tag name="KSO_WM_UNIT_TYPE" val="a"/>
  <p:tag name="KSO_WM_LAYOUT_CHECK_HASH" val="ad19da44fae52b8da1e6b00abe360ce02614c060"/>
  <p:tag name="KSO_WM_NEWLAYOUT_GROUP_ID" val="layout_10013"/>
  <p:tag name="KSO_WM_NEWLAYOUT_ID" val="slide_0e0a25924a288a5d"/>
</p:tagLst>
</file>

<file path=ppt/tags/tag61.xml><?xml version="1.0" encoding="utf-8"?>
<p:tagLst xmlns:p="http://schemas.openxmlformats.org/presentationml/2006/main">
  <p:tag name="KSO_WM_BEAUTIFY_FLAG" val="#fgm#"/>
  <p:tag name="KSO_WM_FIGMA_FLAG" val="#fgm#"/>
  <p:tag name="KSO_WM_UNIT_INDEX" val="1"/>
  <p:tag name="KSO_WM_UNIT_TYPE" val="d"/>
</p:tagLst>
</file>

<file path=ppt/tags/tag6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6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64.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65.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66.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67.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68.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69.xml><?xml version="1.0" encoding="utf-8"?>
<p:tagLst xmlns:p="http://schemas.openxmlformats.org/presentationml/2006/main">
  <p:tag name="KSO_WM_BEAUTIFY_FLAG" val="#fgm#"/>
  <p:tag name="KSO_WM_FIGMA_FLAG" val="#fgm#"/>
  <p:tag name="KSO_WM_UNIT_INDEX" val="1"/>
  <p:tag name="KSO_WM_UNIT_TYPE" val="a"/>
  <p:tag name="KSO_WM_LAYOUT_CHECK_HASH" val="5059daf4a70580feb7b48145232e8f57cbe364ea"/>
  <p:tag name="KSO_WM_NEWLAYOUT_GROUP_ID" val="layout_10004"/>
  <p:tag name="KSO_WM_NEWLAYOUT_ID" val="slide_0d7ccb46c56e608b"/>
</p:tagLst>
</file>

<file path=ppt/tags/tag7.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70.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7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7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73.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74.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75.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76.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77.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78.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79.xml><?xml version="1.0" encoding="utf-8"?>
<p:tagLst xmlns:p="http://schemas.openxmlformats.org/presentationml/2006/main">
  <p:tag name="KSO_WM_BEAUTIFY_FLAG" val="#fgm#"/>
  <p:tag name="KSO_WM_FIGMA_FLAG" val="#fgm#"/>
  <p:tag name="KSO_WM_UNIT_INDEX" val="1"/>
  <p:tag name="KSO_WM_UNIT_TYPE" val="a"/>
  <p:tag name="KSO_WM_LAYOUT_CHECK_HASH" val="b3d7960ad815d86a615fe9dd7b282d853bb0e91e"/>
  <p:tag name="KSO_WM_NEWLAYOUT_GROUP_ID" val="layout_29"/>
  <p:tag name="KSO_WM_NEWLAYOUT_ID" val="slide_71306c912136627e"/>
</p:tagLst>
</file>

<file path=ppt/tags/tag8.xml><?xml version="1.0" encoding="utf-8"?>
<p:tagLst xmlns:p="http://schemas.openxmlformats.org/presentationml/2006/main">
  <p:tag name="KSO_WM_BEAUTIFY_FLAG" val="#fgm#"/>
  <p:tag name="KSO_WM_FIGMA_FLAG" val="#fgm#"/>
  <p:tag name="KSO_WM_UNIT_INDEX" val="1"/>
  <p:tag name="KSO_WM_UNIT_TYPE" val="a"/>
  <p:tag name="KSO_WM_LAYOUT_CHECK_HASH" val="68f01c4e11af6dd430449dad0a4cc51ee0ebeb05"/>
  <p:tag name="KSO_WM_NEWLAYOUT_GROUP_ID" val="layout_57"/>
  <p:tag name="KSO_WM_NEWLAYOUT_ID" val="slide_729c42b1199d7149"/>
</p:tagLst>
</file>

<file path=ppt/tags/tag80.xml><?xml version="1.0" encoding="utf-8"?>
<p:tagLst xmlns:p="http://schemas.openxmlformats.org/presentationml/2006/main">
  <p:tag name="KSO_WM_BEAUTIFY_FLAG" val="#fgm#"/>
  <p:tag name="KSO_WM_FIGMA_FLAG" val="#fgm#"/>
  <p:tag name="KSO_WM_UNIT_INDEX" val="1"/>
  <p:tag name="KSO_WM_UNIT_TYPE" val="f"/>
</p:tagLst>
</file>

<file path=ppt/tags/tag81.xml><?xml version="1.0" encoding="utf-8"?>
<p:tagLst xmlns:p="http://schemas.openxmlformats.org/presentationml/2006/main">
  <p:tag name="KSO_WM_FIGMA_DECORATION_INDEX" val="18_contentModel"/>
  <p:tag name="$PH_EXT" val="2"/>
  <p:tag name="KSO_WM_BEAUTIFY_FLAG" val="#fgm#"/>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Lst>
</file>

<file path=ppt/tags/tag82.xml><?xml version="1.0" encoding="utf-8"?>
<p:tagLst xmlns:p="http://schemas.openxmlformats.org/presentationml/2006/main">
  <p:tag name="KSO_WM_FIGMA_DECORATION_INDEX" val="1"/>
  <p:tag name="$PH_EXT" val="1"/>
  <p:tag name="KSO_WM_BEAUTIFY_FLAG" val="#fgm#"/>
  <p:tag name="KSO_WM_DIAGRAM_GROUP_CODE" val="1"/>
  <p:tag name="KSO_WM_FIGMA_FLAG" val="#fgm#"/>
  <p:tag name="KSO_WM_UNIT_INDEX" val="1_1_1"/>
  <p:tag name="KSO_WM_UNIT_TYPE" val="l_h_x"/>
</p:tagLst>
</file>

<file path=ppt/tags/tag8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8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85.xml><?xml version="1.0" encoding="utf-8"?>
<p:tagLst xmlns:p="http://schemas.openxmlformats.org/presentationml/2006/main">
  <p:tag name="KSO_WM_FIGMA_DECORATION_INDEX" val="2"/>
  <p:tag name="$PH_EXT" val="1"/>
  <p:tag name="KSO_WM_BEAUTIFY_FLAG" val="#fgm#"/>
  <p:tag name="KSO_WM_DIAGRAM_GROUP_CODE" val="1"/>
  <p:tag name="KSO_WM_FIGMA_FLAG" val="#fgm#"/>
  <p:tag name="KSO_WM_UNIT_INDEX" val="1_2_1"/>
  <p:tag name="KSO_WM_UNIT_TYPE" val="l_h_x"/>
</p:tagLst>
</file>

<file path=ppt/tags/tag86.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87.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88.xml><?xml version="1.0" encoding="utf-8"?>
<p:tagLst xmlns:p="http://schemas.openxmlformats.org/presentationml/2006/main">
  <p:tag name="KSO_WM_FIGMA_DECORATION_INDEX" val="3"/>
  <p:tag name="$PH_EXT" val="1"/>
  <p:tag name="KSO_WM_BEAUTIFY_FLAG" val="#fgm#"/>
  <p:tag name="KSO_WM_DIAGRAM_GROUP_CODE" val="1"/>
  <p:tag name="KSO_WM_FIGMA_FLAG" val="#fgm#"/>
  <p:tag name="KSO_WM_UNIT_INDEX" val="1_3_1"/>
  <p:tag name="KSO_WM_UNIT_TYPE" val="l_h_x"/>
</p:tagLst>
</file>

<file path=ppt/tags/tag89.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9.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1_1"/>
  <p:tag name="KSO_WM_UNIT_TYPE" val="l_h_i"/>
</p:tagLst>
</file>

<file path=ppt/tags/tag90.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91.xml><?xml version="1.0" encoding="utf-8"?>
<p:tagLst xmlns:p="http://schemas.openxmlformats.org/presentationml/2006/main">
  <p:tag name="KSO_WM_FIGMA_DECORATION_INDEX" val="4"/>
  <p:tag name="$PH_EXT" val="1"/>
  <p:tag name="KSO_WM_BEAUTIFY_FLAG" val="#fgm#"/>
  <p:tag name="KSO_WM_DIAGRAM_GROUP_CODE" val="1"/>
  <p:tag name="KSO_WM_FIGMA_FLAG" val="#fgm#"/>
  <p:tag name="KSO_WM_UNIT_INDEX" val="1_4_1"/>
  <p:tag name="KSO_WM_UNIT_TYPE" val="l_h_x"/>
</p:tagLst>
</file>

<file path=ppt/tags/tag92.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93.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94.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95.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96.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80225"/>
  <p:tag name="KSO_WM_TEMPLATE_CATEGORY" val="custom"/>
</p:tagLst>
</file>

<file path=ppt/tags/tag97.xml><?xml version="1.0" encoding="utf-8"?>
<p:tagLst xmlns:p="http://schemas.openxmlformats.org/presentationml/2006/main">
  <p:tag name="KSO_WM_BEAUTIFY_FLAG" val="#fgm#"/>
  <p:tag name="KSO_WM_FIGMA_FLAG" val="#fgm#"/>
  <p:tag name="KSO_WM_UNIT_INDEX" val="1"/>
  <p:tag name="KSO_WM_UNIT_TYPE" val="a"/>
  <p:tag name="KSO_WM_LAYOUT_CHECK_HASH" val="b2a743c434f291098954ae4bbc5d6072f08f2663"/>
  <p:tag name="KSO_WM_NEWLAYOUT_GROUP_ID" val="layout_39"/>
  <p:tag name="KSO_WM_NEWLAYOUT_ID" val="slide_e20e62975e2b0dd3"/>
</p:tagLst>
</file>

<file path=ppt/tags/tag98.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2"/>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99.xml><?xml version="1.0" encoding="utf-8"?>
<p:tagLst xmlns:p="http://schemas.openxmlformats.org/presentationml/2006/main">
  <p:tag name="KSO_WM_FIGMA_DECORATION_INDEX" val="1"/>
  <p:tag name="$PH_EXT" val="1"/>
  <p:tag name="KSO_WM_BEAUTIFY_FLAG" val="#fgm#"/>
  <p:tag name="KSO_WM_DIAGRAM_GROUP_CODE" val="1"/>
  <p:tag name="KSO_WM_FIGMA_FLAG" val="#fgm#"/>
  <p:tag name="KSO_WM_UNIT_INDEX" val="1_1_1"/>
  <p:tag name="KSO_WM_UNIT_TYPE" val="l_h_x"/>
</p:tagLst>
</file>

<file path=ppt/theme/theme1.xml><?xml version="1.0" encoding="utf-8"?>
<a:theme xmlns:a="http://schemas.openxmlformats.org/drawingml/2006/main" name="Office 主题">
  <a:themeElements>
    <a:clrScheme name="蜜橘橙">
      <a:dk1>
        <a:srgbClr val="000000"/>
      </a:dk1>
      <a:lt1>
        <a:srgbClr val="FFFFFF"/>
      </a:lt1>
      <a:dk2>
        <a:srgbClr val="4D2900"/>
      </a:dk2>
      <a:lt2>
        <a:srgbClr val="FFF6EB"/>
      </a:lt2>
      <a:accent1>
        <a:srgbClr val="F58300"/>
      </a:accent1>
      <a:accent2>
        <a:srgbClr val="F59300"/>
      </a:accent2>
      <a:accent3>
        <a:srgbClr val="F5A300"/>
      </a:accent3>
      <a:accent4>
        <a:srgbClr val="F5B400"/>
      </a:accent4>
      <a:accent5>
        <a:srgbClr val="F5C400"/>
      </a:accent5>
      <a:accent6>
        <a:srgbClr val="F5D400"/>
      </a:accent6>
      <a:hlink>
        <a:srgbClr val="8F4C00"/>
      </a:hlink>
      <a:folHlink>
        <a:srgbClr val="64492B"/>
      </a:folHlink>
    </a:clrScheme>
    <a:fontScheme name="Aspect">
      <a:majorFont>
        <a:latin typeface="微软雅黑"/>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微软雅黑"/>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简约风渐变图形通用模板">
  <a:themeElements>
    <a:clrScheme name="蜜橘橙">
      <a:dk1>
        <a:srgbClr val="000000"/>
      </a:dk1>
      <a:lt1>
        <a:srgbClr val="FFFFFF"/>
      </a:lt1>
      <a:dk2>
        <a:srgbClr val="4D2900"/>
      </a:dk2>
      <a:lt2>
        <a:srgbClr val="FFF6EB"/>
      </a:lt2>
      <a:accent1>
        <a:srgbClr val="F58300"/>
      </a:accent1>
      <a:accent2>
        <a:srgbClr val="F59300"/>
      </a:accent2>
      <a:accent3>
        <a:srgbClr val="F5A300"/>
      </a:accent3>
      <a:accent4>
        <a:srgbClr val="F5B400"/>
      </a:accent4>
      <a:accent5>
        <a:srgbClr val="F5C400"/>
      </a:accent5>
      <a:accent6>
        <a:srgbClr val="F5D400"/>
      </a:accent6>
      <a:hlink>
        <a:srgbClr val="8F4C00"/>
      </a:hlink>
      <a:folHlink>
        <a:srgbClr val="64492B"/>
      </a:folHlink>
    </a:clrScheme>
    <a:fontScheme name="0101111111111">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4700</Words>
  <Application>WPS 演示</Application>
  <PresentationFormat>宽屏</PresentationFormat>
  <Paragraphs>241</Paragraphs>
  <Slides>29</Slides>
  <Notes>0</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29</vt:i4>
      </vt:variant>
    </vt:vector>
  </HeadingPairs>
  <TitlesOfParts>
    <vt:vector size="38" baseType="lpstr">
      <vt:lpstr>Arial</vt:lpstr>
      <vt:lpstr>宋体</vt:lpstr>
      <vt:lpstr>Wingdings</vt:lpstr>
      <vt:lpstr>微软雅黑</vt:lpstr>
      <vt:lpstr>MiSans</vt:lpstr>
      <vt:lpstr>Arial Unicode MS</vt:lpstr>
      <vt:lpstr>Calibri</vt:lpstr>
      <vt:lpstr>Office 主题</vt:lpstr>
      <vt:lpstr>简约风渐变图形通用模板</vt:lpstr>
      <vt:lpstr>项目七 预算管理</vt:lpstr>
      <vt:lpstr>目录</vt:lpstr>
      <vt:lpstr>任务一 预算管理的              基本内容</vt:lpstr>
      <vt:lpstr>任务一 预算管理的基本内容</vt:lpstr>
      <vt:lpstr>PowerPoint 演示文稿</vt:lpstr>
      <vt:lpstr>任务二 全面预算</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任务三 预算编制的其他方法</vt:lpstr>
      <vt:lpstr>PowerPoint 演示文稿</vt:lpstr>
      <vt:lpstr>PowerPoint 演示文稿</vt:lpstr>
      <vt:lpstr>PowerPoint 演示文稿</vt:lpstr>
      <vt:lpstr>PowerPoint 演示文稿</vt:lpstr>
      <vt:lpstr>PowerPoint 演示文稿</vt:lpstr>
      <vt:lpstr>谢谢</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项目七 预算管理</dc:title>
  <dc:creator/>
  <cp:lastModifiedBy>武静影</cp:lastModifiedBy>
  <cp:revision>1</cp:revision>
  <dcterms:created xsi:type="dcterms:W3CDTF">2025-09-01T03:05:41Z</dcterms:created>
  <dcterms:modified xsi:type="dcterms:W3CDTF">2025-09-01T03:05:41Z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2052-12.1.0.19302</vt:lpwstr>
  </property>
  <property fmtid="{D5CDD505-2E9C-101B-9397-08002B2CF9AE}" pid="3" name="ICV">
    <vt:lpwstr>B75C98F4C40948689CB49D1002CA5FAC</vt:lpwstr>
  </property>
  <property fmtid="{D5CDD505-2E9C-101B-9397-08002B2CF9AE}" pid="4" name="KSOTemplateUUID">
    <vt:lpwstr>v1.0_ai_69796625312</vt:lpwstr>
  </property>
</Properties>
</file>