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41"/>
  </p:notesMasterIdLst>
  <p:sldIdLst>
    <p:sldId id="260" r:id="rId4"/>
    <p:sldId id="261" r:id="rId5"/>
    <p:sldId id="262" r:id="rId6"/>
    <p:sldId id="320" r:id="rId7"/>
    <p:sldId id="264" r:id="rId8"/>
    <p:sldId id="331" r:id="rId9"/>
    <p:sldId id="336" r:id="rId10"/>
    <p:sldId id="270" r:id="rId11"/>
    <p:sldId id="271" r:id="rId12"/>
    <p:sldId id="274" r:id="rId13"/>
    <p:sldId id="337" r:id="rId14"/>
    <p:sldId id="338" r:id="rId15"/>
    <p:sldId id="339" r:id="rId16"/>
    <p:sldId id="340" r:id="rId17"/>
    <p:sldId id="278" r:id="rId18"/>
    <p:sldId id="341" r:id="rId19"/>
    <p:sldId id="343" r:id="rId20"/>
    <p:sldId id="344" r:id="rId21"/>
    <p:sldId id="345" r:id="rId22"/>
    <p:sldId id="346" r:id="rId23"/>
    <p:sldId id="347" r:id="rId24"/>
    <p:sldId id="348" r:id="rId25"/>
    <p:sldId id="349" r:id="rId26"/>
    <p:sldId id="350" r:id="rId27"/>
    <p:sldId id="351" r:id="rId28"/>
    <p:sldId id="325" r:id="rId29"/>
    <p:sldId id="352" r:id="rId30"/>
    <p:sldId id="353" r:id="rId31"/>
    <p:sldId id="354" r:id="rId32"/>
    <p:sldId id="355" r:id="rId33"/>
    <p:sldId id="356" r:id="rId34"/>
    <p:sldId id="357" r:id="rId35"/>
    <p:sldId id="302" r:id="rId36"/>
    <p:sldId id="359" r:id="rId37"/>
    <p:sldId id="360" r:id="rId38"/>
    <p:sldId id="361" r:id="rId39"/>
    <p:sldId id="319" r:id="rId4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llo" initials="n"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notesMaster" Target="notesMasters/notesMaster1.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9" Type="http://schemas.openxmlformats.org/officeDocument/2006/relationships/tags" Target="../tags/tag60.xml"/><Relationship Id="rId28" Type="http://schemas.openxmlformats.org/officeDocument/2006/relationships/tags" Target="../tags/tag59.xml"/><Relationship Id="rId27" Type="http://schemas.openxmlformats.org/officeDocument/2006/relationships/tags" Target="../tags/tag58.xml"/><Relationship Id="rId26" Type="http://schemas.openxmlformats.org/officeDocument/2006/relationships/tags" Target="../tags/tag57.xml"/><Relationship Id="rId25" Type="http://schemas.openxmlformats.org/officeDocument/2006/relationships/tags" Target="../tags/tag56.xml"/><Relationship Id="rId24" Type="http://schemas.openxmlformats.org/officeDocument/2006/relationships/tags" Target="../tags/tag55.xml"/><Relationship Id="rId23" Type="http://schemas.openxmlformats.org/officeDocument/2006/relationships/tags" Target="../tags/tag54.xml"/><Relationship Id="rId22" Type="http://schemas.openxmlformats.org/officeDocument/2006/relationships/tags" Target="../tags/tag53.xml"/><Relationship Id="rId21" Type="http://schemas.openxmlformats.org/officeDocument/2006/relationships/tags" Target="../tags/tag52.xml"/><Relationship Id="rId20" Type="http://schemas.openxmlformats.org/officeDocument/2006/relationships/tags" Target="../tags/tag51.xml"/><Relationship Id="rId2" Type="http://schemas.openxmlformats.org/officeDocument/2006/relationships/tags" Target="../tags/tag33.xml"/><Relationship Id="rId19" Type="http://schemas.openxmlformats.org/officeDocument/2006/relationships/tags" Target="../tags/tag50.xml"/><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3" Type="http://schemas.openxmlformats.org/officeDocument/2006/relationships/tags" Target="../tags/tag98.xml"/><Relationship Id="rId22" Type="http://schemas.openxmlformats.org/officeDocument/2006/relationships/tags" Target="../tags/tag97.xml"/><Relationship Id="rId21" Type="http://schemas.openxmlformats.org/officeDocument/2006/relationships/tags" Target="../tags/tag96.xml"/><Relationship Id="rId20" Type="http://schemas.openxmlformats.org/officeDocument/2006/relationships/tags" Target="../tags/tag95.xml"/><Relationship Id="rId2" Type="http://schemas.openxmlformats.org/officeDocument/2006/relationships/tags" Target="../tags/tag77.xml"/><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3" Type="http://schemas.openxmlformats.org/officeDocument/2006/relationships/tags" Target="../tags/tag120.xml"/><Relationship Id="rId22" Type="http://schemas.openxmlformats.org/officeDocument/2006/relationships/tags" Target="../tags/tag119.xml"/><Relationship Id="rId21" Type="http://schemas.openxmlformats.org/officeDocument/2006/relationships/tags" Target="../tags/tag118.xml"/><Relationship Id="rId20" Type="http://schemas.openxmlformats.org/officeDocument/2006/relationships/tags" Target="../tags/tag117.xml"/><Relationship Id="rId2" Type="http://schemas.openxmlformats.org/officeDocument/2006/relationships/tags" Target="../tags/tag99.xml"/><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tags" Target="../tags/tag222.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7" Type="http://schemas.openxmlformats.org/officeDocument/2006/relationships/tags" Target="../tags/tag244.xml"/><Relationship Id="rId16" Type="http://schemas.openxmlformats.org/officeDocument/2006/relationships/tags" Target="../tags/tag243.xml"/><Relationship Id="rId15" Type="http://schemas.openxmlformats.org/officeDocument/2006/relationships/tags" Target="../tags/tag242.xml"/><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tags" Target="../tags/tag23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0" Type="http://schemas.openxmlformats.org/officeDocument/2006/relationships/tags" Target="../tags/tag263.xml"/><Relationship Id="rId2" Type="http://schemas.openxmlformats.org/officeDocument/2006/relationships/tags" Target="../tags/tag245.xml"/><Relationship Id="rId19" Type="http://schemas.openxmlformats.org/officeDocument/2006/relationships/tags" Target="../tags/tag262.xml"/><Relationship Id="rId18" Type="http://schemas.openxmlformats.org/officeDocument/2006/relationships/tags" Target="../tags/tag261.xml"/><Relationship Id="rId17" Type="http://schemas.openxmlformats.org/officeDocument/2006/relationships/tags" Target="../tags/tag260.xml"/><Relationship Id="rId16" Type="http://schemas.openxmlformats.org/officeDocument/2006/relationships/tags" Target="../tags/tag259.xml"/><Relationship Id="rId15" Type="http://schemas.openxmlformats.org/officeDocument/2006/relationships/tags" Target="../tags/tag258.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3" Type="http://schemas.openxmlformats.org/officeDocument/2006/relationships/tags" Target="../tags/tag275.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1" Type="http://schemas.openxmlformats.org/officeDocument/2006/relationships/tags" Target="../tags/tag312.xml"/><Relationship Id="rId20" Type="http://schemas.openxmlformats.org/officeDocument/2006/relationships/tags" Target="../tags/tag311.xml"/><Relationship Id="rId2" Type="http://schemas.openxmlformats.org/officeDocument/2006/relationships/tags" Target="../tags/tag293.xml"/><Relationship Id="rId19" Type="http://schemas.openxmlformats.org/officeDocument/2006/relationships/tags" Target="../tags/tag310.xml"/><Relationship Id="rId18" Type="http://schemas.openxmlformats.org/officeDocument/2006/relationships/tags" Target="../tags/tag309.xml"/><Relationship Id="rId17" Type="http://schemas.openxmlformats.org/officeDocument/2006/relationships/tags" Target="../tags/tag308.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tags" Target="../tags/tag319.xml"/><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0" Type="http://schemas.openxmlformats.org/officeDocument/2006/relationships/tags" Target="../tags/tag321.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 Type="http://schemas.openxmlformats.org/officeDocument/2006/relationships/tags" Target="../tags/tag323.xml"/><Relationship Id="rId2" Type="http://schemas.openxmlformats.org/officeDocument/2006/relationships/tags" Target="../tags/tag322.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7" Type="http://schemas.openxmlformats.org/officeDocument/2006/relationships/tags" Target="../tags/tag350.xml"/><Relationship Id="rId16" Type="http://schemas.openxmlformats.org/officeDocument/2006/relationships/tags" Target="../tags/tag349.xml"/><Relationship Id="rId15" Type="http://schemas.openxmlformats.org/officeDocument/2006/relationships/tags" Target="../tags/tag348.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tags" Target="../tags/tag35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7" Type="http://schemas.openxmlformats.org/officeDocument/2006/relationships/tags" Target="../tags/tag366.xml"/><Relationship Id="rId16" Type="http://schemas.openxmlformats.org/officeDocument/2006/relationships/tags" Target="../tags/tag365.xml"/><Relationship Id="rId15" Type="http://schemas.openxmlformats.org/officeDocument/2006/relationships/tags" Target="../tags/tag364.xml"/><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87.xml"/><Relationship Id="rId8" Type="http://schemas.openxmlformats.org/officeDocument/2006/relationships/tags" Target="../tags/tag386.xml"/><Relationship Id="rId7" Type="http://schemas.openxmlformats.org/officeDocument/2006/relationships/tags" Target="../tags/tag385.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0" Type="http://schemas.openxmlformats.org/officeDocument/2006/relationships/tags" Target="../tags/tag388.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7" Type="http://schemas.openxmlformats.org/officeDocument/2006/relationships/tags" Target="../tags/tag404.xml"/><Relationship Id="rId16" Type="http://schemas.openxmlformats.org/officeDocument/2006/relationships/tags" Target="../tags/tag403.xml"/><Relationship Id="rId15" Type="http://schemas.openxmlformats.org/officeDocument/2006/relationships/tags" Target="../tags/tag402.xml"/><Relationship Id="rId14" Type="http://schemas.openxmlformats.org/officeDocument/2006/relationships/tags" Target="../tags/tag401.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412.xml"/><Relationship Id="rId8" Type="http://schemas.openxmlformats.org/officeDocument/2006/relationships/tags" Target="../tags/tag411.xml"/><Relationship Id="rId7" Type="http://schemas.openxmlformats.org/officeDocument/2006/relationships/tags" Target="../tags/tag410.xml"/><Relationship Id="rId6" Type="http://schemas.openxmlformats.org/officeDocument/2006/relationships/tags" Target="../tags/tag409.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7" Type="http://schemas.openxmlformats.org/officeDocument/2006/relationships/tags" Target="../tags/tag420.xml"/><Relationship Id="rId16" Type="http://schemas.openxmlformats.org/officeDocument/2006/relationships/tags" Target="../tags/tag419.xml"/><Relationship Id="rId15" Type="http://schemas.openxmlformats.org/officeDocument/2006/relationships/tags" Target="../tags/tag418.xml"/><Relationship Id="rId14" Type="http://schemas.openxmlformats.org/officeDocument/2006/relationships/tags" Target="../tags/tag417.xml"/><Relationship Id="rId13" Type="http://schemas.openxmlformats.org/officeDocument/2006/relationships/tags" Target="../tags/tag416.xml"/><Relationship Id="rId12" Type="http://schemas.openxmlformats.org/officeDocument/2006/relationships/tags" Target="../tags/tag415.xml"/><Relationship Id="rId11" Type="http://schemas.openxmlformats.org/officeDocument/2006/relationships/tags" Target="../tags/tag414.xml"/><Relationship Id="rId10" Type="http://schemas.openxmlformats.org/officeDocument/2006/relationships/tags" Target="../tags/tag413.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1" Type="http://schemas.openxmlformats.org/officeDocument/2006/relationships/tags" Target="../tags/tag430.xml"/><Relationship Id="rId10" Type="http://schemas.openxmlformats.org/officeDocument/2006/relationships/tags" Target="../tags/tag429.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tags" Target="../tags/tag431.xml"/><Relationship Id="rId17" Type="http://schemas.openxmlformats.org/officeDocument/2006/relationships/tags" Target="../tags/tag446.xml"/><Relationship Id="rId16" Type="http://schemas.openxmlformats.org/officeDocument/2006/relationships/tags" Target="../tags/tag445.xml"/><Relationship Id="rId15" Type="http://schemas.openxmlformats.org/officeDocument/2006/relationships/tags" Target="../tags/tag444.xml"/><Relationship Id="rId14" Type="http://schemas.openxmlformats.org/officeDocument/2006/relationships/tags" Target="../tags/tag443.xml"/><Relationship Id="rId13" Type="http://schemas.openxmlformats.org/officeDocument/2006/relationships/tags" Target="../tags/tag442.xml"/><Relationship Id="rId12" Type="http://schemas.openxmlformats.org/officeDocument/2006/relationships/tags" Target="../tags/tag441.xml"/><Relationship Id="rId11" Type="http://schemas.openxmlformats.org/officeDocument/2006/relationships/tags" Target="../tags/tag440.xml"/><Relationship Id="rId10" Type="http://schemas.openxmlformats.org/officeDocument/2006/relationships/tags" Target="../tags/tag439.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454.xml"/><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4" Type="http://schemas.openxmlformats.org/officeDocument/2006/relationships/tags" Target="../tags/tag459.xml"/><Relationship Id="rId13" Type="http://schemas.openxmlformats.org/officeDocument/2006/relationships/tags" Target="../tags/tag458.xml"/><Relationship Id="rId12" Type="http://schemas.openxmlformats.org/officeDocument/2006/relationships/tags" Target="../tags/tag457.xml"/><Relationship Id="rId11" Type="http://schemas.openxmlformats.org/officeDocument/2006/relationships/tags" Target="../tags/tag456.xml"/><Relationship Id="rId10" Type="http://schemas.openxmlformats.org/officeDocument/2006/relationships/tags" Target="../tags/tag455.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67.xml"/><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489.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tags" Target="../tags/tag483.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tags" Target="../tags/tag499.xml"/><Relationship Id="rId3" Type="http://schemas.openxmlformats.org/officeDocument/2006/relationships/image" Target="../media/image2.png"/><Relationship Id="rId2" Type="http://schemas.openxmlformats.org/officeDocument/2006/relationships/tags" Target="../tags/tag49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tags" Target="../tags/tag510.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1" Type="http://schemas.openxmlformats.org/officeDocument/2006/relationships/tags" Target="../tags/tag523.xml"/><Relationship Id="rId20" Type="http://schemas.openxmlformats.org/officeDocument/2006/relationships/tags" Target="../tags/tag522.xml"/><Relationship Id="rId2" Type="http://schemas.openxmlformats.org/officeDocument/2006/relationships/tags" Target="../tags/tag504.xml"/><Relationship Id="rId19" Type="http://schemas.openxmlformats.org/officeDocument/2006/relationships/tags" Target="../tags/tag521.xml"/><Relationship Id="rId18" Type="http://schemas.openxmlformats.org/officeDocument/2006/relationships/tags" Target="../tags/tag520.xml"/><Relationship Id="rId17" Type="http://schemas.openxmlformats.org/officeDocument/2006/relationships/tags" Target="../tags/tag519.xml"/><Relationship Id="rId16" Type="http://schemas.openxmlformats.org/officeDocument/2006/relationships/tags" Target="../tags/tag518.xml"/><Relationship Id="rId15" Type="http://schemas.openxmlformats.org/officeDocument/2006/relationships/tags" Target="../tags/tag517.xml"/><Relationship Id="rId14" Type="http://schemas.openxmlformats.org/officeDocument/2006/relationships/tags" Target="../tags/tag516.xml"/><Relationship Id="rId13" Type="http://schemas.openxmlformats.org/officeDocument/2006/relationships/tags" Target="../tags/tag515.xml"/><Relationship Id="rId12" Type="http://schemas.openxmlformats.org/officeDocument/2006/relationships/tags" Target="../tags/tag514.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6" Type="http://schemas.openxmlformats.org/officeDocument/2006/relationships/tags" Target="../tags/tag528.xml"/><Relationship Id="rId5" Type="http://schemas.openxmlformats.org/officeDocument/2006/relationships/tags" Target="../tags/tag527.xml"/><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image" Target="../media/image3.png"/><Relationship Id="rId2" Type="http://schemas.openxmlformats.org/officeDocument/2006/relationships/tags" Target="../tags/tag529.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7" Type="http://schemas.openxmlformats.org/officeDocument/2006/relationships/tags" Target="../tags/tag539.xml"/><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9" Type="http://schemas.openxmlformats.org/officeDocument/2006/relationships/tags" Target="../tags/tag547.xml"/><Relationship Id="rId8" Type="http://schemas.openxmlformats.org/officeDocument/2006/relationships/tags" Target="../tags/tag546.xml"/><Relationship Id="rId7" Type="http://schemas.openxmlformats.org/officeDocument/2006/relationships/tags" Target="../tags/tag545.xml"/><Relationship Id="rId6" Type="http://schemas.openxmlformats.org/officeDocument/2006/relationships/tags" Target="../tags/tag544.xml"/><Relationship Id="rId5" Type="http://schemas.openxmlformats.org/officeDocument/2006/relationships/tags" Target="../tags/tag543.xm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4" Type="http://schemas.openxmlformats.org/officeDocument/2006/relationships/tags" Target="../tags/tag554.xml"/><Relationship Id="rId3" Type="http://schemas.openxmlformats.org/officeDocument/2006/relationships/tags" Target="../tags/tag553.xml"/><Relationship Id="rId2" Type="http://schemas.openxmlformats.org/officeDocument/2006/relationships/tags" Target="../tags/tag552.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 Id="rId3" Type="http://schemas.openxmlformats.org/officeDocument/2006/relationships/tags" Target="../tags/tag560.xml"/><Relationship Id="rId2" Type="http://schemas.openxmlformats.org/officeDocument/2006/relationships/tags" Target="../tags/tag559.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70.xml"/><Relationship Id="rId8" Type="http://schemas.openxmlformats.org/officeDocument/2006/relationships/tags" Target="../tags/tag569.xml"/><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image" Target="../media/image1.png"/><Relationship Id="rId2" Type="http://schemas.openxmlformats.org/officeDocument/2006/relationships/tags" Target="../tags/tag564.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576.xml"/><Relationship Id="rId7" Type="http://schemas.openxmlformats.org/officeDocument/2006/relationships/tags" Target="../tags/tag575.xml"/><Relationship Id="rId6" Type="http://schemas.openxmlformats.org/officeDocument/2006/relationships/tags" Target="../tags/tag574.xml"/><Relationship Id="rId5" Type="http://schemas.openxmlformats.org/officeDocument/2006/relationships/tags" Target="../tags/tag573.xml"/><Relationship Id="rId4" Type="http://schemas.openxmlformats.org/officeDocument/2006/relationships/tags" Target="../tags/tag572.xml"/><Relationship Id="rId3" Type="http://schemas.openxmlformats.org/officeDocument/2006/relationships/image" Target="../media/image2.png"/><Relationship Id="rId2" Type="http://schemas.openxmlformats.org/officeDocument/2006/relationships/tags" Target="../tags/tag571.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83.xml"/><Relationship Id="rId8" Type="http://schemas.openxmlformats.org/officeDocument/2006/relationships/tags" Target="../tags/tag582.xml"/><Relationship Id="rId7" Type="http://schemas.openxmlformats.org/officeDocument/2006/relationships/tags" Target="../tags/tag581.xml"/><Relationship Id="rId6" Type="http://schemas.openxmlformats.org/officeDocument/2006/relationships/tags" Target="../tags/tag580.xml"/><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image" Target="../media/image1.png"/><Relationship Id="rId2" Type="http://schemas.openxmlformats.org/officeDocument/2006/relationships/tags" Target="../tags/tag577.xml"/><Relationship Id="rId11" Type="http://schemas.openxmlformats.org/officeDocument/2006/relationships/tags" Target="../tags/tag585.xml"/><Relationship Id="rId10" Type="http://schemas.openxmlformats.org/officeDocument/2006/relationships/tags" Target="../tags/tag584.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8" Type="http://schemas.openxmlformats.org/officeDocument/2006/relationships/tags" Target="../tags/tag602.xml"/><Relationship Id="rId17" Type="http://schemas.openxmlformats.org/officeDocument/2006/relationships/tags" Target="../tags/tag601.xml"/><Relationship Id="rId16" Type="http://schemas.openxmlformats.org/officeDocument/2006/relationships/tags" Target="../tags/tag600.xml"/><Relationship Id="rId15" Type="http://schemas.openxmlformats.org/officeDocument/2006/relationships/tags" Target="../tags/tag599.xml"/><Relationship Id="rId14" Type="http://schemas.openxmlformats.org/officeDocument/2006/relationships/tags" Target="../tags/tag598.xml"/><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tags" Target="../tags/tag609.xml"/><Relationship Id="rId7" Type="http://schemas.openxmlformats.org/officeDocument/2006/relationships/tags" Target="../tags/tag608.xml"/><Relationship Id="rId6" Type="http://schemas.openxmlformats.org/officeDocument/2006/relationships/tags" Target="../tags/tag607.xml"/><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tags" Target="../tags/tag604.xml"/><Relationship Id="rId2" Type="http://schemas.openxmlformats.org/officeDocument/2006/relationships/tags" Target="../tags/tag603.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617.xml"/><Relationship Id="rId8" Type="http://schemas.openxmlformats.org/officeDocument/2006/relationships/tags" Target="../tags/tag616.xml"/><Relationship Id="rId7" Type="http://schemas.openxmlformats.org/officeDocument/2006/relationships/tags" Target="../tags/tag615.xml"/><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1" Type="http://schemas.openxmlformats.org/officeDocument/2006/relationships/tags" Target="../tags/tag619.xml"/><Relationship Id="rId10" Type="http://schemas.openxmlformats.org/officeDocument/2006/relationships/tags" Target="../tags/tag618.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tags" Target="../tags/tag621.xml"/><Relationship Id="rId2" Type="http://schemas.openxmlformats.org/officeDocument/2006/relationships/tags" Target="../tags/tag620.xml"/><Relationship Id="rId15" Type="http://schemas.openxmlformats.org/officeDocument/2006/relationships/tags" Target="../tags/tag63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41.xml"/><Relationship Id="rId8" Type="http://schemas.openxmlformats.org/officeDocument/2006/relationships/tags" Target="../tags/tag640.xml"/><Relationship Id="rId7" Type="http://schemas.openxmlformats.org/officeDocument/2006/relationships/tags" Target="../tags/tag639.xml"/><Relationship Id="rId6" Type="http://schemas.openxmlformats.org/officeDocument/2006/relationships/tags" Target="../tags/tag638.xml"/><Relationship Id="rId5" Type="http://schemas.openxmlformats.org/officeDocument/2006/relationships/tags" Target="../tags/tag637.xml"/><Relationship Id="rId4" Type="http://schemas.openxmlformats.org/officeDocument/2006/relationships/tags" Target="../tags/tag636.xml"/><Relationship Id="rId3" Type="http://schemas.openxmlformats.org/officeDocument/2006/relationships/tags" Target="../tags/tag635.xml"/><Relationship Id="rId2" Type="http://schemas.openxmlformats.org/officeDocument/2006/relationships/tags" Target="../tags/tag634.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5">
    <p:bg>
      <p:bgRef idx="1001">
        <a:schemeClr val="bg2"/>
      </p:bgRef>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l="11289" r="9699" b="13115"/>
          <a:stretch>
            <a:fillRect/>
          </a:stretch>
        </p:blipFill>
        <p:spPr>
          <a:xfrm flipH="1">
            <a:off x="0" y="279745"/>
            <a:ext cx="12192000" cy="6578255"/>
          </a:xfrm>
          <a:prstGeom prst="rect">
            <a:avLst/>
          </a:prstGeom>
        </p:spPr>
      </p:pic>
      <p:sp>
        <p:nvSpPr>
          <p:cNvPr id="9" name="椭圆 8"/>
          <p:cNvSpPr>
            <a:spLocks noChangeAspect="1"/>
          </p:cNvSpPr>
          <p:nvPr>
            <p:custDataLst>
              <p:tags r:id="rId4"/>
            </p:custDataLst>
          </p:nvPr>
        </p:nvSpPr>
        <p:spPr>
          <a:xfrm>
            <a:off x="10427970" y="1008163"/>
            <a:ext cx="107950" cy="108000"/>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custDataLst>
              <p:tags r:id="rId5"/>
            </p:custDataLst>
          </p:nvPr>
        </p:nvSpPr>
        <p:spPr>
          <a:xfrm>
            <a:off x="10645775" y="1008163"/>
            <a:ext cx="107315" cy="108000"/>
          </a:xfrm>
          <a:prstGeom prst="ellipse">
            <a:avLst/>
          </a:prstGeom>
          <a:solidFill>
            <a:schemeClr val="accent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custDataLst>
              <p:tags r:id="rId6"/>
            </p:custDataLst>
          </p:nvPr>
        </p:nvSpPr>
        <p:spPr>
          <a:xfrm>
            <a:off x="10862945" y="1008163"/>
            <a:ext cx="107315" cy="108000"/>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3"/>
          <p:cNvSpPr>
            <a:spLocks noGrp="1"/>
          </p:cNvSpPr>
          <p:nvPr userDrawn="1">
            <p:ph type="dt" sz="half" idx="16385"/>
            <p:custDataLst>
              <p:tags r:id="rId7"/>
            </p:custDataLst>
          </p:nvPr>
        </p:nvSpPr>
        <p:spPr/>
        <p:txBody>
          <a:bodyPr wrap="square">
            <a:normAutofit/>
          </a:bodyPr>
          <a:lstStyle/>
          <a:p>
            <a:r>
              <a:rPr lang="en-US" altLang="zh-CN"/>
              <a:t>2024/5/8</a:t>
            </a:r>
            <a:endParaRPr lang="zh-CN" altLang="en-US"/>
          </a:p>
        </p:txBody>
      </p:sp>
      <p:sp>
        <p:nvSpPr>
          <p:cNvPr id="10" name="页脚占位符 4"/>
          <p:cNvSpPr>
            <a:spLocks noGrp="1"/>
          </p:cNvSpPr>
          <p:nvPr userDrawn="1">
            <p:ph type="ftr" sz="quarter" idx="16386"/>
            <p:custDataLst>
              <p:tags r:id="rId8"/>
            </p:custDataLst>
          </p:nvPr>
        </p:nvSpPr>
        <p:spPr/>
        <p:txBody>
          <a:bodyPr/>
          <a:lstStyle/>
          <a:p>
            <a:endParaRPr lang="zh-CN" altLang="en-US"/>
          </a:p>
        </p:txBody>
      </p:sp>
      <p:sp>
        <p:nvSpPr>
          <p:cNvPr id="13" name="灯片编号占位符 5"/>
          <p:cNvSpPr>
            <a:spLocks noGrp="1"/>
          </p:cNvSpPr>
          <p:nvPr userDrawn="1">
            <p:ph type="sldNum" sz="quarter" idx="16387"/>
            <p:custDataLst>
              <p:tags r:id="rId9"/>
            </p:custDataLst>
          </p:nvPr>
        </p:nvSpPr>
        <p:spPr>
          <a:xfrm>
            <a:off x="8610600" y="6356350"/>
            <a:ext cx="2743200" cy="365125"/>
          </a:xfrm>
        </p:spPr>
        <p:txBody>
          <a:bodyPr wrap="square">
            <a:normAutofit/>
          </a:bodyPr>
          <a:lstStyle/>
          <a:p>
            <a:r>
              <a:rPr lang="en-US" altLang="zh-CN"/>
              <a:t>‹#›</a:t>
            </a:r>
            <a:endParaRPr lang="zh-CN" altLang="en-US"/>
          </a:p>
        </p:txBody>
      </p:sp>
      <p:sp>
        <p:nvSpPr>
          <p:cNvPr id="15" name="Subtitle 14"/>
          <p:cNvSpPr>
            <a:spLocks noGrp="1"/>
          </p:cNvSpPr>
          <p:nvPr>
            <p:ph type="body" idx="16389" hasCustomPrompt="1"/>
            <p:custDataLst>
              <p:tags r:id="rId10"/>
            </p:custDataLst>
          </p:nvPr>
        </p:nvSpPr>
        <p:spPr>
          <a:xfrm>
            <a:off x="5726642" y="2369820"/>
            <a:ext cx="5449358" cy="457200"/>
          </a:xfrm>
          <a:noFill/>
        </p:spPr>
        <p:txBody>
          <a:bodyPr vert="horz" lIns="0" tIns="0" rIns="0" bIns="0" anchor="t">
            <a:normAutofit/>
          </a:bodyPr>
          <a:lstStyle>
            <a:lvl1pPr marL="0" indent="0" algn="r">
              <a:lnSpc>
                <a:spcPct val="125000"/>
              </a:lnSpc>
              <a:spcBef>
                <a:spcPct val="0"/>
              </a:spcBef>
              <a:spcAft>
                <a:spcPct val="0"/>
              </a:spcAft>
              <a:buNone/>
              <a:defRPr sz="2400" b="0" spc="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6" name="标题 1"/>
          <p:cNvSpPr>
            <a:spLocks noGrp="1"/>
          </p:cNvSpPr>
          <p:nvPr userDrawn="1">
            <p:ph type="ctrTitle" idx="16388" hasCustomPrompt="1"/>
            <p:custDataLst>
              <p:tags r:id="rId11"/>
            </p:custDataLst>
          </p:nvPr>
        </p:nvSpPr>
        <p:spPr>
          <a:xfrm>
            <a:off x="5724878" y="2877820"/>
            <a:ext cx="5451122" cy="1016000"/>
          </a:xfrm>
          <a:prstGeom prst="rect">
            <a:avLst/>
          </a:prstGeom>
        </p:spPr>
        <p:txBody>
          <a:bodyPr vert="horz" wrap="square" lIns="0" tIns="0" rIns="0" bIns="0" anchor="t">
            <a:normAutofit/>
          </a:bodyPr>
          <a:lstStyle>
            <a:lvl1pPr marL="0" indent="0" algn="r">
              <a:lnSpc>
                <a:spcPct val="100000"/>
              </a:lnSpc>
              <a:spcBef>
                <a:spcPct val="0"/>
              </a:spcBef>
              <a:spcAft>
                <a:spcPct val="0"/>
              </a:spcAft>
              <a:buNone/>
              <a:defRPr sz="6400" b="1" spc="0">
                <a:solidFill>
                  <a:schemeClr val="accent1">
                    <a:lumMod val="75000"/>
                  </a:schemeClr>
                </a:solidFill>
              </a:defRPr>
            </a:lvl1pPr>
          </a:lstStyle>
          <a:p>
            <a:r>
              <a:rPr lang="zh-CN" altLang="en-US" dirty="0"/>
              <a:t>谢谢观看</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61_9">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5842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41400" y="28448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41400" y="3403600"/>
            <a:ext cx="60198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6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41402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1" hasCustomPrompt="1"/>
            <p:custDataLst>
              <p:tags r:id="rId6"/>
            </p:custDataLst>
          </p:nvPr>
        </p:nvSpPr>
        <p:spPr>
          <a:xfrm>
            <a:off x="609600" y="609600"/>
            <a:ext cx="10972800" cy="2997200"/>
          </a:xfrm>
          <a:custGeom>
            <a:avLst/>
            <a:gdLst>
              <a:gd name="connisteX0" fmla="*/ 0 w 10972800"/>
              <a:gd name="connsiteY0" fmla="*/ 203200 h 2997200"/>
              <a:gd name="connisteX1" fmla="*/ 203200 w 10972800"/>
              <a:gd name="connsiteY1" fmla="*/ 0 h 2997200"/>
              <a:gd name="connisteX2" fmla="*/ 10769600 w 10972800"/>
              <a:gd name="connsiteY2" fmla="*/ 0 h 2997200"/>
              <a:gd name="connisteX3" fmla="*/ 10972800 w 10972800"/>
              <a:gd name="connsiteY3" fmla="*/ 203200 h 2997200"/>
              <a:gd name="connisteX4" fmla="*/ 10972800 w 10972800"/>
              <a:gd name="connsiteY4" fmla="*/ 2794000 h 2997200"/>
              <a:gd name="connisteX5" fmla="*/ 10769600 w 10972800"/>
              <a:gd name="connsiteY5" fmla="*/ 2997200 h 2997200"/>
              <a:gd name="connisteX6" fmla="*/ 203200 w 10972800"/>
              <a:gd name="connsiteY6" fmla="*/ 2997200 h 2997200"/>
              <a:gd name="connisteX7" fmla="*/ 0 w 10972800"/>
              <a:gd name="connsiteY7" fmla="*/ 2794000 h 2997200"/>
              <a:gd name="connisteX8" fmla="*/ 0 w 109728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97200">
                <a:moveTo>
                  <a:pt x="0" y="203200"/>
                </a:moveTo>
                <a:cubicBezTo>
                  <a:pt x="0" y="90976"/>
                  <a:pt x="90976" y="0"/>
                  <a:pt x="203200" y="0"/>
                </a:cubicBezTo>
                <a:lnTo>
                  <a:pt x="10769600" y="0"/>
                </a:lnTo>
                <a:cubicBezTo>
                  <a:pt x="10881824" y="0"/>
                  <a:pt x="10972800" y="90976"/>
                  <a:pt x="10972800" y="203200"/>
                </a:cubicBezTo>
                <a:lnTo>
                  <a:pt x="10972800" y="2794000"/>
                </a:lnTo>
                <a:cubicBezTo>
                  <a:pt x="10972800" y="2906224"/>
                  <a:pt x="10881824" y="2997200"/>
                  <a:pt x="10769600" y="2997200"/>
                </a:cubicBezTo>
                <a:lnTo>
                  <a:pt x="203200" y="2997200"/>
                </a:lnTo>
                <a:cubicBezTo>
                  <a:pt x="90976" y="2997200"/>
                  <a:pt x="0" y="2906224"/>
                  <a:pt x="0" y="2794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2" hasCustomPrompt="1"/>
            <p:custDataLst>
              <p:tags r:id="rId7"/>
            </p:custDataLst>
          </p:nvPr>
        </p:nvSpPr>
        <p:spPr>
          <a:xfrm>
            <a:off x="609600" y="56388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638800"/>
            <a:ext cx="167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9"/>
            </p:custDataLst>
          </p:nvPr>
        </p:nvSpPr>
        <p:spPr>
          <a:xfrm>
            <a:off x="2895600" y="56388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7" hasCustomPrompt="1"/>
            <p:custDataLst>
              <p:tags r:id="rId10"/>
            </p:custDataLst>
          </p:nvPr>
        </p:nvSpPr>
        <p:spPr>
          <a:xfrm>
            <a:off x="3048000" y="5638800"/>
            <a:ext cx="167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5181600" y="56388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8" hasCustomPrompt="1"/>
            <p:custDataLst>
              <p:tags r:id="rId12"/>
            </p:custDataLst>
          </p:nvPr>
        </p:nvSpPr>
        <p:spPr>
          <a:xfrm>
            <a:off x="5334000" y="5638800"/>
            <a:ext cx="167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5" hasCustomPrompt="1"/>
            <p:custDataLst>
              <p:tags r:id="rId13"/>
            </p:custDataLst>
          </p:nvPr>
        </p:nvSpPr>
        <p:spPr>
          <a:xfrm>
            <a:off x="7467600" y="56388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89" hasCustomPrompt="1"/>
            <p:custDataLst>
              <p:tags r:id="rId14"/>
            </p:custDataLst>
          </p:nvPr>
        </p:nvSpPr>
        <p:spPr>
          <a:xfrm>
            <a:off x="7620000" y="5638800"/>
            <a:ext cx="167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6" hasCustomPrompt="1"/>
            <p:custDataLst>
              <p:tags r:id="rId15"/>
            </p:custDataLst>
          </p:nvPr>
        </p:nvSpPr>
        <p:spPr>
          <a:xfrm>
            <a:off x="9753600" y="56388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0" hasCustomPrompt="1"/>
            <p:custDataLst>
              <p:tags r:id="rId16"/>
            </p:custDataLst>
          </p:nvPr>
        </p:nvSpPr>
        <p:spPr>
          <a:xfrm>
            <a:off x="9906000" y="5638800"/>
            <a:ext cx="1676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54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9" hasCustomPrompt="1"/>
            <p:custDataLst>
              <p:tags r:id="rId6"/>
            </p:custDataLst>
          </p:nvPr>
        </p:nvSpPr>
        <p:spPr>
          <a:xfrm>
            <a:off x="60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8" hasCustomPrompt="1"/>
            <p:custDataLst>
              <p:tags r:id="rId7"/>
            </p:custDataLst>
          </p:nvPr>
        </p:nvSpPr>
        <p:spPr>
          <a:xfrm>
            <a:off x="75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422400" y="1676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1422400" y="21336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401" hasCustomPrompt="1"/>
            <p:custDataLst>
              <p:tags r:id="rId10"/>
            </p:custDataLst>
          </p:nvPr>
        </p:nvSpPr>
        <p:spPr>
          <a:xfrm>
            <a:off x="441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400" hasCustomPrompt="1"/>
            <p:custDataLst>
              <p:tags r:id="rId11"/>
            </p:custDataLst>
          </p:nvPr>
        </p:nvSpPr>
        <p:spPr>
          <a:xfrm>
            <a:off x="456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5232400" y="1676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5232400" y="21336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403" hasCustomPrompt="1"/>
            <p:custDataLst>
              <p:tags r:id="rId14"/>
            </p:custDataLst>
          </p:nvPr>
        </p:nvSpPr>
        <p:spPr>
          <a:xfrm>
            <a:off x="822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402" hasCustomPrompt="1"/>
            <p:custDataLst>
              <p:tags r:id="rId15"/>
            </p:custDataLst>
          </p:nvPr>
        </p:nvSpPr>
        <p:spPr>
          <a:xfrm>
            <a:off x="837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9042400" y="16764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9042400" y="21336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5" hasCustomPrompt="1"/>
            <p:custDataLst>
              <p:tags r:id="rId18"/>
            </p:custDataLst>
          </p:nvPr>
        </p:nvSpPr>
        <p:spPr>
          <a:xfrm>
            <a:off x="60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4" hasCustomPrompt="1"/>
            <p:custDataLst>
              <p:tags r:id="rId19"/>
            </p:custDataLst>
          </p:nvPr>
        </p:nvSpPr>
        <p:spPr>
          <a:xfrm>
            <a:off x="75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1422400" y="41148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7" name="文本占位符 26"/>
          <p:cNvSpPr>
            <a:spLocks noGrp="1"/>
          </p:cNvSpPr>
          <p:nvPr>
            <p:ph type="body" idx="16393" hasCustomPrompt="1"/>
            <p:custDataLst>
              <p:tags r:id="rId21"/>
            </p:custDataLst>
          </p:nvPr>
        </p:nvSpPr>
        <p:spPr>
          <a:xfrm>
            <a:off x="1422400" y="45720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8" name="装饰  7"/>
          <p:cNvSpPr>
            <a:spLocks noGrp="1"/>
          </p:cNvSpPr>
          <p:nvPr>
            <p:ph type="body" idx="16407" hasCustomPrompt="1"/>
            <p:custDataLst>
              <p:tags r:id="rId22"/>
            </p:custDataLst>
          </p:nvPr>
        </p:nvSpPr>
        <p:spPr>
          <a:xfrm>
            <a:off x="441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406" hasCustomPrompt="1"/>
            <p:custDataLst>
              <p:tags r:id="rId23"/>
            </p:custDataLst>
          </p:nvPr>
        </p:nvSpPr>
        <p:spPr>
          <a:xfrm>
            <a:off x="456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94" hasCustomPrompt="1"/>
            <p:custDataLst>
              <p:tags r:id="rId24"/>
            </p:custDataLst>
          </p:nvPr>
        </p:nvSpPr>
        <p:spPr>
          <a:xfrm>
            <a:off x="5232400" y="41148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31" name="文本占位符 30"/>
          <p:cNvSpPr>
            <a:spLocks noGrp="1"/>
          </p:cNvSpPr>
          <p:nvPr>
            <p:ph type="body" idx="16395" hasCustomPrompt="1"/>
            <p:custDataLst>
              <p:tags r:id="rId25"/>
            </p:custDataLst>
          </p:nvPr>
        </p:nvSpPr>
        <p:spPr>
          <a:xfrm>
            <a:off x="5232400" y="45720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2" name="装饰  1"/>
          <p:cNvSpPr>
            <a:spLocks noGrp="1"/>
          </p:cNvSpPr>
          <p:nvPr>
            <p:ph type="body" idx="16409" hasCustomPrompt="1"/>
            <p:custDataLst>
              <p:tags r:id="rId26"/>
            </p:custDataLst>
          </p:nvPr>
        </p:nvSpPr>
        <p:spPr>
          <a:xfrm>
            <a:off x="822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3" name="图片占位符 32"/>
          <p:cNvSpPr>
            <a:spLocks noGrp="1"/>
          </p:cNvSpPr>
          <p:nvPr>
            <p:ph type="pic" idx="16408" hasCustomPrompt="1"/>
            <p:custDataLst>
              <p:tags r:id="rId27"/>
            </p:custDataLst>
          </p:nvPr>
        </p:nvSpPr>
        <p:spPr>
          <a:xfrm>
            <a:off x="837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4" name="文本占位符 33"/>
          <p:cNvSpPr>
            <a:spLocks noGrp="1"/>
          </p:cNvSpPr>
          <p:nvPr>
            <p:ph type="body" idx="16396" hasCustomPrompt="1"/>
            <p:custDataLst>
              <p:tags r:id="rId28"/>
            </p:custDataLst>
          </p:nvPr>
        </p:nvSpPr>
        <p:spPr>
          <a:xfrm>
            <a:off x="9042400" y="4114800"/>
            <a:ext cx="254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35" name="文本占位符 34"/>
          <p:cNvSpPr>
            <a:spLocks noGrp="1"/>
          </p:cNvSpPr>
          <p:nvPr>
            <p:ph type="body" idx="16397" hasCustomPrompt="1"/>
            <p:custDataLst>
              <p:tags r:id="rId29"/>
            </p:custDataLst>
          </p:nvPr>
        </p:nvSpPr>
        <p:spPr>
          <a:xfrm>
            <a:off x="9042400" y="4572000"/>
            <a:ext cx="254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10_3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3454400" cy="1600200"/>
          </a:xfrm>
          <a:custGeom>
            <a:avLst/>
            <a:gdLst>
              <a:gd name="connisteX0" fmla="*/ 0 w 3454400"/>
              <a:gd name="connsiteY0" fmla="*/ 203200 h 1600200"/>
              <a:gd name="connisteX1" fmla="*/ 203200 w 3454400"/>
              <a:gd name="connsiteY1" fmla="*/ 0 h 1600200"/>
              <a:gd name="connisteX2" fmla="*/ 3251200 w 3454400"/>
              <a:gd name="connsiteY2" fmla="*/ 0 h 1600200"/>
              <a:gd name="connisteX3" fmla="*/ 3454400 w 3454400"/>
              <a:gd name="connsiteY3" fmla="*/ 203200 h 1600200"/>
              <a:gd name="connisteX4" fmla="*/ 3454400 w 3454400"/>
              <a:gd name="connsiteY4" fmla="*/ 1397000 h 1600200"/>
              <a:gd name="connisteX5" fmla="*/ 3251200 w 3454400"/>
              <a:gd name="connsiteY5" fmla="*/ 1600200 h 1600200"/>
              <a:gd name="connisteX6" fmla="*/ 203200 w 3454400"/>
              <a:gd name="connsiteY6" fmla="*/ 1600200 h 1600200"/>
              <a:gd name="connisteX7" fmla="*/ 0 w 3454400"/>
              <a:gd name="connsiteY7" fmla="*/ 1397000 h 1600200"/>
              <a:gd name="connisteX8" fmla="*/ 0 w 3454400"/>
              <a:gd name="connsiteY8" fmla="*/ 203200 h 1600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600200">
                <a:moveTo>
                  <a:pt x="0" y="203200"/>
                </a:moveTo>
                <a:cubicBezTo>
                  <a:pt x="0" y="90976"/>
                  <a:pt x="90976" y="0"/>
                  <a:pt x="203200" y="0"/>
                </a:cubicBezTo>
                <a:lnTo>
                  <a:pt x="3251200" y="0"/>
                </a:lnTo>
                <a:cubicBezTo>
                  <a:pt x="3363424" y="0"/>
                  <a:pt x="3454400" y="90976"/>
                  <a:pt x="3454400" y="203200"/>
                </a:cubicBezTo>
                <a:lnTo>
                  <a:pt x="3454400" y="1397000"/>
                </a:lnTo>
                <a:cubicBezTo>
                  <a:pt x="3454400" y="1509224"/>
                  <a:pt x="3363424" y="1600200"/>
                  <a:pt x="3251200" y="1600200"/>
                </a:cubicBezTo>
                <a:lnTo>
                  <a:pt x="203200" y="1600200"/>
                </a:lnTo>
                <a:cubicBezTo>
                  <a:pt x="90976" y="1600200"/>
                  <a:pt x="0" y="1509224"/>
                  <a:pt x="0" y="1397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429000"/>
            <a:ext cx="3454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内容占位符 13"/>
          <p:cNvSpPr>
            <a:spLocks noGrp="1"/>
          </p:cNvSpPr>
          <p:nvPr>
            <p:ph idx="16393" hasCustomPrompt="1"/>
            <p:custDataLst>
              <p:tags r:id="rId8"/>
            </p:custDataLst>
          </p:nvPr>
        </p:nvSpPr>
        <p:spPr>
          <a:xfrm>
            <a:off x="4368800" y="1524000"/>
            <a:ext cx="3454400" cy="1600200"/>
          </a:xfrm>
          <a:custGeom>
            <a:avLst/>
            <a:gdLst>
              <a:gd name="connisteX0" fmla="*/ 0 w 3454400"/>
              <a:gd name="connsiteY0" fmla="*/ 203200 h 1600200"/>
              <a:gd name="connisteX1" fmla="*/ 203200 w 3454400"/>
              <a:gd name="connsiteY1" fmla="*/ 0 h 1600200"/>
              <a:gd name="connisteX2" fmla="*/ 3251200 w 3454400"/>
              <a:gd name="connsiteY2" fmla="*/ 0 h 1600200"/>
              <a:gd name="connisteX3" fmla="*/ 3454400 w 3454400"/>
              <a:gd name="connsiteY3" fmla="*/ 203200 h 1600200"/>
              <a:gd name="connisteX4" fmla="*/ 3454400 w 3454400"/>
              <a:gd name="connsiteY4" fmla="*/ 1397000 h 1600200"/>
              <a:gd name="connisteX5" fmla="*/ 3251200 w 3454400"/>
              <a:gd name="connsiteY5" fmla="*/ 1600200 h 1600200"/>
              <a:gd name="connisteX6" fmla="*/ 203200 w 3454400"/>
              <a:gd name="connsiteY6" fmla="*/ 1600200 h 1600200"/>
              <a:gd name="connisteX7" fmla="*/ 0 w 3454400"/>
              <a:gd name="connsiteY7" fmla="*/ 1397000 h 1600200"/>
              <a:gd name="connisteX8" fmla="*/ 0 w 3454400"/>
              <a:gd name="connsiteY8" fmla="*/ 203200 h 1600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600200">
                <a:moveTo>
                  <a:pt x="0" y="203200"/>
                </a:moveTo>
                <a:cubicBezTo>
                  <a:pt x="0" y="90976"/>
                  <a:pt x="90976" y="0"/>
                  <a:pt x="203200" y="0"/>
                </a:cubicBezTo>
                <a:lnTo>
                  <a:pt x="3251200" y="0"/>
                </a:lnTo>
                <a:cubicBezTo>
                  <a:pt x="3363424" y="0"/>
                  <a:pt x="3454400" y="90976"/>
                  <a:pt x="3454400" y="203200"/>
                </a:cubicBezTo>
                <a:lnTo>
                  <a:pt x="3454400" y="1397000"/>
                </a:lnTo>
                <a:cubicBezTo>
                  <a:pt x="3454400" y="1509224"/>
                  <a:pt x="3363424" y="1600200"/>
                  <a:pt x="3251200" y="1600200"/>
                </a:cubicBezTo>
                <a:lnTo>
                  <a:pt x="203200" y="1600200"/>
                </a:lnTo>
                <a:cubicBezTo>
                  <a:pt x="90976" y="1600200"/>
                  <a:pt x="0" y="1509224"/>
                  <a:pt x="0" y="1397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4368800" y="3429000"/>
            <a:ext cx="3454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内容占位符 15"/>
          <p:cNvSpPr>
            <a:spLocks noGrp="1"/>
          </p:cNvSpPr>
          <p:nvPr>
            <p:ph idx="16394" hasCustomPrompt="1"/>
            <p:custDataLst>
              <p:tags r:id="rId10"/>
            </p:custDataLst>
          </p:nvPr>
        </p:nvSpPr>
        <p:spPr>
          <a:xfrm>
            <a:off x="8128000" y="1524000"/>
            <a:ext cx="3454400" cy="1600200"/>
          </a:xfrm>
          <a:custGeom>
            <a:avLst/>
            <a:gdLst>
              <a:gd name="connisteX0" fmla="*/ 0 w 3454400"/>
              <a:gd name="connsiteY0" fmla="*/ 203200 h 1600200"/>
              <a:gd name="connisteX1" fmla="*/ 203200 w 3454400"/>
              <a:gd name="connsiteY1" fmla="*/ 0 h 1600200"/>
              <a:gd name="connisteX2" fmla="*/ 3251200 w 3454400"/>
              <a:gd name="connsiteY2" fmla="*/ 0 h 1600200"/>
              <a:gd name="connisteX3" fmla="*/ 3454400 w 3454400"/>
              <a:gd name="connsiteY3" fmla="*/ 203200 h 1600200"/>
              <a:gd name="connisteX4" fmla="*/ 3454400 w 3454400"/>
              <a:gd name="connsiteY4" fmla="*/ 1397000 h 1600200"/>
              <a:gd name="connisteX5" fmla="*/ 3251200 w 3454400"/>
              <a:gd name="connsiteY5" fmla="*/ 1600200 h 1600200"/>
              <a:gd name="connisteX6" fmla="*/ 203200 w 3454400"/>
              <a:gd name="connsiteY6" fmla="*/ 1600200 h 1600200"/>
              <a:gd name="connisteX7" fmla="*/ 0 w 3454400"/>
              <a:gd name="connsiteY7" fmla="*/ 1397000 h 1600200"/>
              <a:gd name="connisteX8" fmla="*/ 0 w 3454400"/>
              <a:gd name="connsiteY8" fmla="*/ 203200 h 1600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600200">
                <a:moveTo>
                  <a:pt x="0" y="203200"/>
                </a:moveTo>
                <a:cubicBezTo>
                  <a:pt x="0" y="90976"/>
                  <a:pt x="90976" y="0"/>
                  <a:pt x="203200" y="0"/>
                </a:cubicBezTo>
                <a:lnTo>
                  <a:pt x="3251200" y="0"/>
                </a:lnTo>
                <a:cubicBezTo>
                  <a:pt x="3363424" y="0"/>
                  <a:pt x="3454400" y="90976"/>
                  <a:pt x="3454400" y="203200"/>
                </a:cubicBezTo>
                <a:lnTo>
                  <a:pt x="3454400" y="1397000"/>
                </a:lnTo>
                <a:cubicBezTo>
                  <a:pt x="3454400" y="1509224"/>
                  <a:pt x="3363424" y="1600200"/>
                  <a:pt x="3251200" y="1600200"/>
                </a:cubicBezTo>
                <a:lnTo>
                  <a:pt x="203200" y="1600200"/>
                </a:lnTo>
                <a:cubicBezTo>
                  <a:pt x="90976" y="1600200"/>
                  <a:pt x="0" y="1509224"/>
                  <a:pt x="0" y="1397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8" hasCustomPrompt="1"/>
            <p:custDataLst>
              <p:tags r:id="rId11"/>
            </p:custDataLst>
          </p:nvPr>
        </p:nvSpPr>
        <p:spPr>
          <a:xfrm>
            <a:off x="8128000" y="3429000"/>
            <a:ext cx="3454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5" hasCustomPrompt="1"/>
            <p:custDataLst>
              <p:tags r:id="rId12"/>
            </p:custDataLst>
          </p:nvPr>
        </p:nvSpPr>
        <p:spPr>
          <a:xfrm>
            <a:off x="609600" y="4038600"/>
            <a:ext cx="3454400" cy="1600200"/>
          </a:xfrm>
          <a:custGeom>
            <a:avLst/>
            <a:gdLst>
              <a:gd name="connisteX0" fmla="*/ 0 w 3454400"/>
              <a:gd name="connsiteY0" fmla="*/ 203200 h 1600200"/>
              <a:gd name="connisteX1" fmla="*/ 203200 w 3454400"/>
              <a:gd name="connsiteY1" fmla="*/ 0 h 1600200"/>
              <a:gd name="connisteX2" fmla="*/ 3251200 w 3454400"/>
              <a:gd name="connsiteY2" fmla="*/ 0 h 1600200"/>
              <a:gd name="connisteX3" fmla="*/ 3454400 w 3454400"/>
              <a:gd name="connsiteY3" fmla="*/ 203200 h 1600200"/>
              <a:gd name="connisteX4" fmla="*/ 3454400 w 3454400"/>
              <a:gd name="connsiteY4" fmla="*/ 1397000 h 1600200"/>
              <a:gd name="connisteX5" fmla="*/ 3251200 w 3454400"/>
              <a:gd name="connsiteY5" fmla="*/ 1600200 h 1600200"/>
              <a:gd name="connisteX6" fmla="*/ 203200 w 3454400"/>
              <a:gd name="connsiteY6" fmla="*/ 1600200 h 1600200"/>
              <a:gd name="connisteX7" fmla="*/ 0 w 3454400"/>
              <a:gd name="connsiteY7" fmla="*/ 1397000 h 1600200"/>
              <a:gd name="connisteX8" fmla="*/ 0 w 3454400"/>
              <a:gd name="connsiteY8" fmla="*/ 203200 h 1600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600200">
                <a:moveTo>
                  <a:pt x="0" y="203200"/>
                </a:moveTo>
                <a:cubicBezTo>
                  <a:pt x="0" y="90976"/>
                  <a:pt x="90976" y="0"/>
                  <a:pt x="203200" y="0"/>
                </a:cubicBezTo>
                <a:lnTo>
                  <a:pt x="3251200" y="0"/>
                </a:lnTo>
                <a:cubicBezTo>
                  <a:pt x="3363424" y="0"/>
                  <a:pt x="3454400" y="90976"/>
                  <a:pt x="3454400" y="203200"/>
                </a:cubicBezTo>
                <a:lnTo>
                  <a:pt x="3454400" y="1397000"/>
                </a:lnTo>
                <a:cubicBezTo>
                  <a:pt x="3454400" y="1509224"/>
                  <a:pt x="3363424" y="1600200"/>
                  <a:pt x="3251200" y="1600200"/>
                </a:cubicBezTo>
                <a:lnTo>
                  <a:pt x="203200" y="1600200"/>
                </a:lnTo>
                <a:cubicBezTo>
                  <a:pt x="90976" y="1600200"/>
                  <a:pt x="0" y="1509224"/>
                  <a:pt x="0" y="1397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89" hasCustomPrompt="1"/>
            <p:custDataLst>
              <p:tags r:id="rId13"/>
            </p:custDataLst>
          </p:nvPr>
        </p:nvSpPr>
        <p:spPr>
          <a:xfrm>
            <a:off x="609600" y="5943600"/>
            <a:ext cx="3454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内容占位符 19"/>
          <p:cNvSpPr>
            <a:spLocks noGrp="1"/>
          </p:cNvSpPr>
          <p:nvPr>
            <p:ph idx="16396" hasCustomPrompt="1"/>
            <p:custDataLst>
              <p:tags r:id="rId14"/>
            </p:custDataLst>
          </p:nvPr>
        </p:nvSpPr>
        <p:spPr>
          <a:xfrm>
            <a:off x="4368800" y="4038600"/>
            <a:ext cx="3454400" cy="1600200"/>
          </a:xfrm>
          <a:custGeom>
            <a:avLst/>
            <a:gdLst>
              <a:gd name="connisteX0" fmla="*/ 0 w 3454400"/>
              <a:gd name="connsiteY0" fmla="*/ 203200 h 1600200"/>
              <a:gd name="connisteX1" fmla="*/ 203200 w 3454400"/>
              <a:gd name="connsiteY1" fmla="*/ 0 h 1600200"/>
              <a:gd name="connisteX2" fmla="*/ 3251200 w 3454400"/>
              <a:gd name="connsiteY2" fmla="*/ 0 h 1600200"/>
              <a:gd name="connisteX3" fmla="*/ 3454400 w 3454400"/>
              <a:gd name="connsiteY3" fmla="*/ 203200 h 1600200"/>
              <a:gd name="connisteX4" fmla="*/ 3454400 w 3454400"/>
              <a:gd name="connsiteY4" fmla="*/ 1397000 h 1600200"/>
              <a:gd name="connisteX5" fmla="*/ 3251200 w 3454400"/>
              <a:gd name="connsiteY5" fmla="*/ 1600200 h 1600200"/>
              <a:gd name="connisteX6" fmla="*/ 203200 w 3454400"/>
              <a:gd name="connsiteY6" fmla="*/ 1600200 h 1600200"/>
              <a:gd name="connisteX7" fmla="*/ 0 w 3454400"/>
              <a:gd name="connsiteY7" fmla="*/ 1397000 h 1600200"/>
              <a:gd name="connisteX8" fmla="*/ 0 w 3454400"/>
              <a:gd name="connsiteY8" fmla="*/ 203200 h 1600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600200">
                <a:moveTo>
                  <a:pt x="0" y="203200"/>
                </a:moveTo>
                <a:cubicBezTo>
                  <a:pt x="0" y="90976"/>
                  <a:pt x="90976" y="0"/>
                  <a:pt x="203200" y="0"/>
                </a:cubicBezTo>
                <a:lnTo>
                  <a:pt x="3251200" y="0"/>
                </a:lnTo>
                <a:cubicBezTo>
                  <a:pt x="3363424" y="0"/>
                  <a:pt x="3454400" y="90976"/>
                  <a:pt x="3454400" y="203200"/>
                </a:cubicBezTo>
                <a:lnTo>
                  <a:pt x="3454400" y="1397000"/>
                </a:lnTo>
                <a:cubicBezTo>
                  <a:pt x="3454400" y="1509224"/>
                  <a:pt x="3363424" y="1600200"/>
                  <a:pt x="3251200" y="1600200"/>
                </a:cubicBezTo>
                <a:lnTo>
                  <a:pt x="203200" y="1600200"/>
                </a:lnTo>
                <a:cubicBezTo>
                  <a:pt x="90976" y="1600200"/>
                  <a:pt x="0" y="1509224"/>
                  <a:pt x="0" y="1397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0" hasCustomPrompt="1"/>
            <p:custDataLst>
              <p:tags r:id="rId15"/>
            </p:custDataLst>
          </p:nvPr>
        </p:nvSpPr>
        <p:spPr>
          <a:xfrm>
            <a:off x="4368800" y="5943600"/>
            <a:ext cx="3454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内容占位符 21"/>
          <p:cNvSpPr>
            <a:spLocks noGrp="1"/>
          </p:cNvSpPr>
          <p:nvPr>
            <p:ph idx="16397" hasCustomPrompt="1"/>
            <p:custDataLst>
              <p:tags r:id="rId16"/>
            </p:custDataLst>
          </p:nvPr>
        </p:nvSpPr>
        <p:spPr>
          <a:xfrm>
            <a:off x="8128000" y="4038600"/>
            <a:ext cx="3454400" cy="1600200"/>
          </a:xfrm>
          <a:custGeom>
            <a:avLst/>
            <a:gdLst>
              <a:gd name="connisteX0" fmla="*/ 0 w 3454400"/>
              <a:gd name="connsiteY0" fmla="*/ 203200 h 1600200"/>
              <a:gd name="connisteX1" fmla="*/ 203200 w 3454400"/>
              <a:gd name="connsiteY1" fmla="*/ 0 h 1600200"/>
              <a:gd name="connisteX2" fmla="*/ 3251200 w 3454400"/>
              <a:gd name="connsiteY2" fmla="*/ 0 h 1600200"/>
              <a:gd name="connisteX3" fmla="*/ 3454400 w 3454400"/>
              <a:gd name="connsiteY3" fmla="*/ 203200 h 1600200"/>
              <a:gd name="connisteX4" fmla="*/ 3454400 w 3454400"/>
              <a:gd name="connsiteY4" fmla="*/ 1397000 h 1600200"/>
              <a:gd name="connisteX5" fmla="*/ 3251200 w 3454400"/>
              <a:gd name="connsiteY5" fmla="*/ 1600200 h 1600200"/>
              <a:gd name="connisteX6" fmla="*/ 203200 w 3454400"/>
              <a:gd name="connsiteY6" fmla="*/ 1600200 h 1600200"/>
              <a:gd name="connisteX7" fmla="*/ 0 w 3454400"/>
              <a:gd name="connsiteY7" fmla="*/ 1397000 h 1600200"/>
              <a:gd name="connisteX8" fmla="*/ 0 w 3454400"/>
              <a:gd name="connsiteY8" fmla="*/ 203200 h 1600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600200">
                <a:moveTo>
                  <a:pt x="0" y="203200"/>
                </a:moveTo>
                <a:cubicBezTo>
                  <a:pt x="0" y="90976"/>
                  <a:pt x="90976" y="0"/>
                  <a:pt x="203200" y="0"/>
                </a:cubicBezTo>
                <a:lnTo>
                  <a:pt x="3251200" y="0"/>
                </a:lnTo>
                <a:cubicBezTo>
                  <a:pt x="3363424" y="0"/>
                  <a:pt x="3454400" y="90976"/>
                  <a:pt x="3454400" y="203200"/>
                </a:cubicBezTo>
                <a:lnTo>
                  <a:pt x="3454400" y="1397000"/>
                </a:lnTo>
                <a:cubicBezTo>
                  <a:pt x="3454400" y="1509224"/>
                  <a:pt x="3363424" y="1600200"/>
                  <a:pt x="3251200" y="1600200"/>
                </a:cubicBezTo>
                <a:lnTo>
                  <a:pt x="203200" y="1600200"/>
                </a:lnTo>
                <a:cubicBezTo>
                  <a:pt x="90976" y="1600200"/>
                  <a:pt x="0" y="1509224"/>
                  <a:pt x="0" y="1397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1" hasCustomPrompt="1"/>
            <p:custDataLst>
              <p:tags r:id="rId17"/>
            </p:custDataLst>
          </p:nvPr>
        </p:nvSpPr>
        <p:spPr>
          <a:xfrm>
            <a:off x="8128000" y="5943600"/>
            <a:ext cx="3454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43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8" hasCustomPrompt="1"/>
            <p:custDataLst>
              <p:tags r:id="rId6"/>
            </p:custDataLst>
          </p:nvPr>
        </p:nvSpPr>
        <p:spPr>
          <a:xfrm>
            <a:off x="609600" y="20574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7"/>
            </p:custDataLst>
          </p:nvPr>
        </p:nvSpPr>
        <p:spPr>
          <a:xfrm>
            <a:off x="793750" y="22860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778000" y="23622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9" hasCustomPrompt="1"/>
            <p:custDataLst>
              <p:tags r:id="rId9"/>
            </p:custDataLst>
          </p:nvPr>
        </p:nvSpPr>
        <p:spPr>
          <a:xfrm>
            <a:off x="6324600" y="20574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0"/>
            </p:custDataLst>
          </p:nvPr>
        </p:nvSpPr>
        <p:spPr>
          <a:xfrm>
            <a:off x="6508750" y="22860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02</a:t>
            </a:r>
            <a:endParaRPr lang="zh-CN" altLang="en-US" smtClean="0"/>
          </a:p>
        </p:txBody>
      </p:sp>
      <p:sp>
        <p:nvSpPr>
          <p:cNvPr id="17" name="文本占位符 16"/>
          <p:cNvSpPr>
            <a:spLocks noGrp="1"/>
          </p:cNvSpPr>
          <p:nvPr>
            <p:ph type="body" idx="16388" hasCustomPrompt="1"/>
            <p:custDataLst>
              <p:tags r:id="rId11"/>
            </p:custDataLst>
          </p:nvPr>
        </p:nvSpPr>
        <p:spPr>
          <a:xfrm>
            <a:off x="7493000" y="23622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400" hasCustomPrompt="1"/>
            <p:custDataLst>
              <p:tags r:id="rId12"/>
            </p:custDataLst>
          </p:nvPr>
        </p:nvSpPr>
        <p:spPr>
          <a:xfrm>
            <a:off x="609600" y="3429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1" hasCustomPrompt="1"/>
            <p:custDataLst>
              <p:tags r:id="rId13"/>
            </p:custDataLst>
          </p:nvPr>
        </p:nvSpPr>
        <p:spPr>
          <a:xfrm>
            <a:off x="793750" y="3657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03</a:t>
            </a:r>
            <a:endParaRPr lang="zh-CN" altLang="en-US" smtClean="0"/>
          </a:p>
        </p:txBody>
      </p:sp>
      <p:sp>
        <p:nvSpPr>
          <p:cNvPr id="20" name="文本占位符 19"/>
          <p:cNvSpPr>
            <a:spLocks noGrp="1"/>
          </p:cNvSpPr>
          <p:nvPr>
            <p:ph type="body" idx="16390" hasCustomPrompt="1"/>
            <p:custDataLst>
              <p:tags r:id="rId14"/>
            </p:custDataLst>
          </p:nvPr>
        </p:nvSpPr>
        <p:spPr>
          <a:xfrm>
            <a:off x="1778000" y="37338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5"/>
            </p:custDataLst>
          </p:nvPr>
        </p:nvSpPr>
        <p:spPr>
          <a:xfrm>
            <a:off x="6324600" y="3429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3" hasCustomPrompt="1"/>
            <p:custDataLst>
              <p:tags r:id="rId16"/>
            </p:custDataLst>
          </p:nvPr>
        </p:nvSpPr>
        <p:spPr>
          <a:xfrm>
            <a:off x="6508750" y="3657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04</a:t>
            </a:r>
            <a:endParaRPr lang="zh-CN" altLang="en-US" smtClean="0"/>
          </a:p>
        </p:txBody>
      </p:sp>
      <p:sp>
        <p:nvSpPr>
          <p:cNvPr id="23" name="文本占位符 22"/>
          <p:cNvSpPr>
            <a:spLocks noGrp="1"/>
          </p:cNvSpPr>
          <p:nvPr>
            <p:ph type="body" idx="16392" hasCustomPrompt="1"/>
            <p:custDataLst>
              <p:tags r:id="rId17"/>
            </p:custDataLst>
          </p:nvPr>
        </p:nvSpPr>
        <p:spPr>
          <a:xfrm>
            <a:off x="7493000" y="37338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2" hasCustomPrompt="1"/>
            <p:custDataLst>
              <p:tags r:id="rId18"/>
            </p:custDataLst>
          </p:nvPr>
        </p:nvSpPr>
        <p:spPr>
          <a:xfrm>
            <a:off x="609600" y="48006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5" hasCustomPrompt="1"/>
            <p:custDataLst>
              <p:tags r:id="rId19"/>
            </p:custDataLst>
          </p:nvPr>
        </p:nvSpPr>
        <p:spPr>
          <a:xfrm>
            <a:off x="793750" y="50292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05</a:t>
            </a:r>
            <a:endParaRPr lang="zh-CN" altLang="en-US" smtClean="0"/>
          </a:p>
        </p:txBody>
      </p:sp>
      <p:sp>
        <p:nvSpPr>
          <p:cNvPr id="26" name="文本占位符 25"/>
          <p:cNvSpPr>
            <a:spLocks noGrp="1"/>
          </p:cNvSpPr>
          <p:nvPr>
            <p:ph type="body" idx="16394" hasCustomPrompt="1"/>
            <p:custDataLst>
              <p:tags r:id="rId20"/>
            </p:custDataLst>
          </p:nvPr>
        </p:nvSpPr>
        <p:spPr>
          <a:xfrm>
            <a:off x="1778000" y="51054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3" hasCustomPrompt="1"/>
            <p:custDataLst>
              <p:tags r:id="rId21"/>
            </p:custDataLst>
          </p:nvPr>
        </p:nvSpPr>
        <p:spPr>
          <a:xfrm>
            <a:off x="6324600" y="48006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文本占位符 27"/>
          <p:cNvSpPr>
            <a:spLocks noGrp="1"/>
          </p:cNvSpPr>
          <p:nvPr>
            <p:ph type="body" idx="16397" hasCustomPrompt="1"/>
            <p:custDataLst>
              <p:tags r:id="rId22"/>
            </p:custDataLst>
          </p:nvPr>
        </p:nvSpPr>
        <p:spPr>
          <a:xfrm>
            <a:off x="6508750" y="50292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06</a:t>
            </a:r>
            <a:endParaRPr lang="zh-CN" altLang="en-US" smtClean="0"/>
          </a:p>
        </p:txBody>
      </p:sp>
      <p:sp>
        <p:nvSpPr>
          <p:cNvPr id="29" name="文本占位符 28"/>
          <p:cNvSpPr>
            <a:spLocks noGrp="1"/>
          </p:cNvSpPr>
          <p:nvPr>
            <p:ph type="body" idx="16396" hasCustomPrompt="1"/>
            <p:custDataLst>
              <p:tags r:id="rId23"/>
            </p:custDataLst>
          </p:nvPr>
        </p:nvSpPr>
        <p:spPr>
          <a:xfrm>
            <a:off x="7493000" y="51054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50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2641600" y="15240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2362200"/>
            <a:ext cx="1422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9"/>
            </p:custDataLst>
          </p:nvPr>
        </p:nvSpPr>
        <p:spPr>
          <a:xfrm>
            <a:off x="4318000" y="15240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5" hasCustomPrompt="1"/>
            <p:custDataLst>
              <p:tags r:id="rId10"/>
            </p:custDataLst>
          </p:nvPr>
        </p:nvSpPr>
        <p:spPr>
          <a:xfrm>
            <a:off x="6350000" y="15240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4622800" y="2362200"/>
            <a:ext cx="1422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2"/>
            </p:custDataLst>
          </p:nvPr>
        </p:nvSpPr>
        <p:spPr>
          <a:xfrm>
            <a:off x="8026400" y="15240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3"/>
            </p:custDataLst>
          </p:nvPr>
        </p:nvSpPr>
        <p:spPr>
          <a:xfrm>
            <a:off x="10058400" y="15240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8331200" y="2362200"/>
            <a:ext cx="1422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8" hasCustomPrompt="1"/>
            <p:custDataLst>
              <p:tags r:id="rId15"/>
            </p:custDataLst>
          </p:nvPr>
        </p:nvSpPr>
        <p:spPr>
          <a:xfrm>
            <a:off x="609600" y="39624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9" hasCustomPrompt="1"/>
            <p:custDataLst>
              <p:tags r:id="rId16"/>
            </p:custDataLst>
          </p:nvPr>
        </p:nvSpPr>
        <p:spPr>
          <a:xfrm>
            <a:off x="2641600" y="39624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89" hasCustomPrompt="1"/>
            <p:custDataLst>
              <p:tags r:id="rId17"/>
            </p:custDataLst>
          </p:nvPr>
        </p:nvSpPr>
        <p:spPr>
          <a:xfrm>
            <a:off x="914400" y="4800600"/>
            <a:ext cx="1422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0" hasCustomPrompt="1"/>
            <p:custDataLst>
              <p:tags r:id="rId18"/>
            </p:custDataLst>
          </p:nvPr>
        </p:nvSpPr>
        <p:spPr>
          <a:xfrm>
            <a:off x="4318000" y="39624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1" hasCustomPrompt="1"/>
            <p:custDataLst>
              <p:tags r:id="rId19"/>
            </p:custDataLst>
          </p:nvPr>
        </p:nvSpPr>
        <p:spPr>
          <a:xfrm>
            <a:off x="6350000" y="39624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0" hasCustomPrompt="1"/>
            <p:custDataLst>
              <p:tags r:id="rId20"/>
            </p:custDataLst>
          </p:nvPr>
        </p:nvSpPr>
        <p:spPr>
          <a:xfrm>
            <a:off x="4622800" y="4800600"/>
            <a:ext cx="1422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7" name="装饰  6"/>
          <p:cNvSpPr>
            <a:spLocks noGrp="1"/>
          </p:cNvSpPr>
          <p:nvPr>
            <p:ph type="body" idx="16402" hasCustomPrompt="1"/>
            <p:custDataLst>
              <p:tags r:id="rId21"/>
            </p:custDataLst>
          </p:nvPr>
        </p:nvSpPr>
        <p:spPr>
          <a:xfrm>
            <a:off x="8026400" y="3962400"/>
            <a:ext cx="2032000" cy="2286000"/>
          </a:xfrm>
          <a:custGeom>
            <a:avLst/>
            <a:gdLst>
              <a:gd name="connisteX0" fmla="*/ 0 w 2032000"/>
              <a:gd name="connsiteY0" fmla="*/ 203200 h 2286000"/>
              <a:gd name="connisteX1" fmla="*/ 203200 w 2032000"/>
              <a:gd name="connsiteY1" fmla="*/ 0 h 2286000"/>
              <a:gd name="connisteX2" fmla="*/ 2032000 w 2032000"/>
              <a:gd name="connsiteY2" fmla="*/ 0 h 2286000"/>
              <a:gd name="connisteX3" fmla="*/ 2032000 w 2032000"/>
              <a:gd name="connsiteY3" fmla="*/ 2286000 h 2286000"/>
              <a:gd name="connisteX4" fmla="*/ 203200 w 2032000"/>
              <a:gd name="connsiteY4" fmla="*/ 2286000 h 2286000"/>
              <a:gd name="connisteX5" fmla="*/ 0 w 2032000"/>
              <a:gd name="connsiteY5" fmla="*/ 2082800 h 2286000"/>
              <a:gd name="connisteX6" fmla="*/ 0 w 2032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203200"/>
                </a:moveTo>
                <a:cubicBezTo>
                  <a:pt x="0" y="90976"/>
                  <a:pt x="90976" y="0"/>
                  <a:pt x="203200" y="0"/>
                </a:cubicBezTo>
                <a:lnTo>
                  <a:pt x="2032000" y="0"/>
                </a:lnTo>
                <a:lnTo>
                  <a:pt x="2032000" y="2286000"/>
                </a:lnTo>
                <a:lnTo>
                  <a:pt x="203200" y="2286000"/>
                </a:lnTo>
                <a:cubicBezTo>
                  <a:pt x="90976" y="2286000"/>
                  <a:pt x="0" y="2195024"/>
                  <a:pt x="0" y="2082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8" name="图片占位符 27"/>
          <p:cNvSpPr>
            <a:spLocks noGrp="1"/>
          </p:cNvSpPr>
          <p:nvPr>
            <p:ph type="pic" idx="16403" hasCustomPrompt="1"/>
            <p:custDataLst>
              <p:tags r:id="rId22"/>
            </p:custDataLst>
          </p:nvPr>
        </p:nvSpPr>
        <p:spPr>
          <a:xfrm>
            <a:off x="10058400" y="3962400"/>
            <a:ext cx="1524000" cy="2286000"/>
          </a:xfrm>
          <a:custGeom>
            <a:avLst/>
            <a:gdLst>
              <a:gd name="connisteX0" fmla="*/ 0 w 1524000"/>
              <a:gd name="connsiteY0" fmla="*/ 0 h 2286000"/>
              <a:gd name="connisteX1" fmla="*/ 1320800 w 1524000"/>
              <a:gd name="connsiteY1" fmla="*/ 0 h 2286000"/>
              <a:gd name="connisteX2" fmla="*/ 1524000 w 1524000"/>
              <a:gd name="connsiteY2" fmla="*/ 203200 h 2286000"/>
              <a:gd name="connisteX3" fmla="*/ 1524000 w 1524000"/>
              <a:gd name="connsiteY3" fmla="*/ 2082800 h 2286000"/>
              <a:gd name="connisteX4" fmla="*/ 1320800 w 1524000"/>
              <a:gd name="connsiteY4" fmla="*/ 2286000 h 2286000"/>
              <a:gd name="connisteX5" fmla="*/ 0 w 1524000"/>
              <a:gd name="connsiteY5" fmla="*/ 2286000 h 2286000"/>
              <a:gd name="connisteX6" fmla="*/ 0 w 1524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0"/>
                </a:moveTo>
                <a:lnTo>
                  <a:pt x="1320800" y="0"/>
                </a:lnTo>
                <a:cubicBezTo>
                  <a:pt x="1433024" y="0"/>
                  <a:pt x="1524000" y="90976"/>
                  <a:pt x="1524000" y="203200"/>
                </a:cubicBezTo>
                <a:lnTo>
                  <a:pt x="1524000" y="2082800"/>
                </a:lnTo>
                <a:cubicBezTo>
                  <a:pt x="1524000" y="2195024"/>
                  <a:pt x="1433024" y="2286000"/>
                  <a:pt x="1320800" y="2286000"/>
                </a:cubicBezTo>
                <a:lnTo>
                  <a:pt x="0" y="22860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9" name="文本占位符 28"/>
          <p:cNvSpPr>
            <a:spLocks noGrp="1"/>
          </p:cNvSpPr>
          <p:nvPr>
            <p:ph type="body" idx="16391" hasCustomPrompt="1"/>
            <p:custDataLst>
              <p:tags r:id="rId23"/>
            </p:custDataLst>
          </p:nvPr>
        </p:nvSpPr>
        <p:spPr>
          <a:xfrm>
            <a:off x="8331200" y="4800600"/>
            <a:ext cx="1422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30_66">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705600" y="2997200"/>
            <a:ext cx="50800" cy="3251200"/>
          </a:xfrm>
          <a:custGeom>
            <a:avLst/>
            <a:gdLst>
              <a:gd name="connisteX0" fmla="*/ 0 w 50800"/>
              <a:gd name="connsiteY0" fmla="*/ 25400 h 3251200"/>
              <a:gd name="connisteX1" fmla="*/ 25400 w 50800"/>
              <a:gd name="connsiteY1" fmla="*/ 0 h 3251200"/>
              <a:gd name="connisteX2" fmla="*/ 25400 w 50800"/>
              <a:gd name="connsiteY2" fmla="*/ 0 h 3251200"/>
              <a:gd name="connisteX3" fmla="*/ 50800 w 50800"/>
              <a:gd name="connsiteY3" fmla="*/ 25400 h 3251200"/>
              <a:gd name="connisteX4" fmla="*/ 50800 w 50800"/>
              <a:gd name="connsiteY4" fmla="*/ 3225800 h 3251200"/>
              <a:gd name="connisteX5" fmla="*/ 25400 w 50800"/>
              <a:gd name="connsiteY5" fmla="*/ 3251200 h 3251200"/>
              <a:gd name="connisteX6" fmla="*/ 25400 w 50800"/>
              <a:gd name="connsiteY6" fmla="*/ 3251200 h 3251200"/>
              <a:gd name="connisteX7" fmla="*/ 0 w 50800"/>
              <a:gd name="connsiteY7" fmla="*/ 3225800 h 3251200"/>
              <a:gd name="connisteX8" fmla="*/ 0 w 50800"/>
              <a:gd name="connsiteY8" fmla="*/ 25400 h 3251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251200">
                <a:moveTo>
                  <a:pt x="0" y="25400"/>
                </a:moveTo>
                <a:cubicBezTo>
                  <a:pt x="0" y="11372"/>
                  <a:pt x="11372" y="0"/>
                  <a:pt x="25400" y="0"/>
                </a:cubicBezTo>
                <a:lnTo>
                  <a:pt x="25400" y="0"/>
                </a:lnTo>
                <a:cubicBezTo>
                  <a:pt x="39428" y="0"/>
                  <a:pt x="50800" y="11372"/>
                  <a:pt x="50800" y="25400"/>
                </a:cubicBezTo>
                <a:lnTo>
                  <a:pt x="50800" y="3225800"/>
                </a:lnTo>
                <a:cubicBezTo>
                  <a:pt x="50800" y="3239828"/>
                  <a:pt x="39428" y="3251200"/>
                  <a:pt x="25400" y="3251200"/>
                </a:cubicBezTo>
                <a:lnTo>
                  <a:pt x="25400" y="3251200"/>
                </a:lnTo>
                <a:cubicBezTo>
                  <a:pt x="11372" y="3251200"/>
                  <a:pt x="0" y="3239828"/>
                  <a:pt x="0" y="3225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2997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3505200"/>
            <a:ext cx="4724400" cy="2743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60_5">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28448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3403600"/>
            <a:ext cx="312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63_6">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3784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8608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419600"/>
            <a:ext cx="693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20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2300" y="17018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2133600" y="1651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133600" y="21590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22300" y="33782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2133600" y="33274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2133600" y="38354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4" hasCustomPrompt="1"/>
            <p:custDataLst>
              <p:tags r:id="rId12"/>
            </p:custDataLst>
          </p:nvPr>
        </p:nvSpPr>
        <p:spPr>
          <a:xfrm>
            <a:off x="622300" y="50546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2133600" y="50038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2133600" y="55118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6_9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609600" y="3657600"/>
            <a:ext cx="50800" cy="304800"/>
          </a:xfrm>
          <a:custGeom>
            <a:avLst/>
            <a:gdLst>
              <a:gd name="connisteX0" fmla="*/ 0 w 50800"/>
              <a:gd name="connsiteY0" fmla="*/ 25400 h 304800"/>
              <a:gd name="connisteX1" fmla="*/ 25400 w 50800"/>
              <a:gd name="connsiteY1" fmla="*/ 0 h 304800"/>
              <a:gd name="connisteX2" fmla="*/ 25400 w 50800"/>
              <a:gd name="connsiteY2" fmla="*/ 0 h 304800"/>
              <a:gd name="connisteX3" fmla="*/ 50800 w 50800"/>
              <a:gd name="connsiteY3" fmla="*/ 25400 h 304800"/>
              <a:gd name="connisteX4" fmla="*/ 50800 w 50800"/>
              <a:gd name="connsiteY4" fmla="*/ 279400 h 304800"/>
              <a:gd name="connisteX5" fmla="*/ 25400 w 50800"/>
              <a:gd name="connsiteY5" fmla="*/ 304800 h 304800"/>
              <a:gd name="connisteX6" fmla="*/ 25400 w 50800"/>
              <a:gd name="connsiteY6" fmla="*/ 304800 h 304800"/>
              <a:gd name="connisteX7" fmla="*/ 0 w 50800"/>
              <a:gd name="connsiteY7" fmla="*/ 279400 h 304800"/>
              <a:gd name="connisteX8" fmla="*/ 0 w 50800"/>
              <a:gd name="connsiteY8" fmla="*/ 25400 h 30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04800">
                <a:moveTo>
                  <a:pt x="0" y="25400"/>
                </a:moveTo>
                <a:cubicBezTo>
                  <a:pt x="0" y="11372"/>
                  <a:pt x="11372" y="0"/>
                  <a:pt x="25400" y="0"/>
                </a:cubicBezTo>
                <a:lnTo>
                  <a:pt x="25400" y="0"/>
                </a:lnTo>
                <a:cubicBezTo>
                  <a:pt x="39428" y="0"/>
                  <a:pt x="50800" y="11372"/>
                  <a:pt x="50800" y="25400"/>
                </a:cubicBezTo>
                <a:lnTo>
                  <a:pt x="50800" y="279400"/>
                </a:lnTo>
                <a:cubicBezTo>
                  <a:pt x="50800" y="293428"/>
                  <a:pt x="39428" y="304800"/>
                  <a:pt x="25400" y="304800"/>
                </a:cubicBezTo>
                <a:lnTo>
                  <a:pt x="25400" y="304800"/>
                </a:lnTo>
                <a:cubicBezTo>
                  <a:pt x="11372" y="304800"/>
                  <a:pt x="0" y="293428"/>
                  <a:pt x="0" y="279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3657600"/>
            <a:ext cx="2057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2" hasCustomPrompt="1"/>
            <p:custDataLst>
              <p:tags r:id="rId9"/>
            </p:custDataLst>
          </p:nvPr>
        </p:nvSpPr>
        <p:spPr>
          <a:xfrm>
            <a:off x="3276600" y="3657600"/>
            <a:ext cx="50800" cy="304800"/>
          </a:xfrm>
          <a:custGeom>
            <a:avLst/>
            <a:gdLst>
              <a:gd name="connisteX0" fmla="*/ 0 w 50800"/>
              <a:gd name="connsiteY0" fmla="*/ 25400 h 304800"/>
              <a:gd name="connisteX1" fmla="*/ 25400 w 50800"/>
              <a:gd name="connsiteY1" fmla="*/ 0 h 304800"/>
              <a:gd name="connisteX2" fmla="*/ 25400 w 50800"/>
              <a:gd name="connsiteY2" fmla="*/ 0 h 304800"/>
              <a:gd name="connisteX3" fmla="*/ 50800 w 50800"/>
              <a:gd name="connsiteY3" fmla="*/ 25400 h 304800"/>
              <a:gd name="connisteX4" fmla="*/ 50800 w 50800"/>
              <a:gd name="connsiteY4" fmla="*/ 279400 h 304800"/>
              <a:gd name="connisteX5" fmla="*/ 25400 w 50800"/>
              <a:gd name="connsiteY5" fmla="*/ 304800 h 304800"/>
              <a:gd name="connisteX6" fmla="*/ 25400 w 50800"/>
              <a:gd name="connsiteY6" fmla="*/ 304800 h 304800"/>
              <a:gd name="connisteX7" fmla="*/ 0 w 50800"/>
              <a:gd name="connsiteY7" fmla="*/ 279400 h 304800"/>
              <a:gd name="connisteX8" fmla="*/ 0 w 50800"/>
              <a:gd name="connsiteY8" fmla="*/ 25400 h 30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04800">
                <a:moveTo>
                  <a:pt x="0" y="25400"/>
                </a:moveTo>
                <a:cubicBezTo>
                  <a:pt x="0" y="11372"/>
                  <a:pt x="11372" y="0"/>
                  <a:pt x="25400" y="0"/>
                </a:cubicBezTo>
                <a:lnTo>
                  <a:pt x="25400" y="0"/>
                </a:lnTo>
                <a:cubicBezTo>
                  <a:pt x="39428" y="0"/>
                  <a:pt x="50800" y="11372"/>
                  <a:pt x="50800" y="25400"/>
                </a:cubicBezTo>
                <a:lnTo>
                  <a:pt x="50800" y="279400"/>
                </a:lnTo>
                <a:cubicBezTo>
                  <a:pt x="50800" y="293428"/>
                  <a:pt x="39428" y="304800"/>
                  <a:pt x="25400" y="304800"/>
                </a:cubicBezTo>
                <a:lnTo>
                  <a:pt x="25400" y="304800"/>
                </a:lnTo>
                <a:cubicBezTo>
                  <a:pt x="11372" y="304800"/>
                  <a:pt x="0" y="293428"/>
                  <a:pt x="0" y="279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7" hasCustomPrompt="1"/>
            <p:custDataLst>
              <p:tags r:id="rId10"/>
            </p:custDataLst>
          </p:nvPr>
        </p:nvSpPr>
        <p:spPr>
          <a:xfrm>
            <a:off x="3429000" y="3657600"/>
            <a:ext cx="2057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609600" y="4419600"/>
            <a:ext cx="50800" cy="304800"/>
          </a:xfrm>
          <a:custGeom>
            <a:avLst/>
            <a:gdLst>
              <a:gd name="connisteX0" fmla="*/ 0 w 50800"/>
              <a:gd name="connsiteY0" fmla="*/ 25400 h 304800"/>
              <a:gd name="connisteX1" fmla="*/ 25400 w 50800"/>
              <a:gd name="connsiteY1" fmla="*/ 0 h 304800"/>
              <a:gd name="connisteX2" fmla="*/ 25400 w 50800"/>
              <a:gd name="connsiteY2" fmla="*/ 0 h 304800"/>
              <a:gd name="connisteX3" fmla="*/ 50800 w 50800"/>
              <a:gd name="connsiteY3" fmla="*/ 25400 h 304800"/>
              <a:gd name="connisteX4" fmla="*/ 50800 w 50800"/>
              <a:gd name="connsiteY4" fmla="*/ 279400 h 304800"/>
              <a:gd name="connisteX5" fmla="*/ 25400 w 50800"/>
              <a:gd name="connsiteY5" fmla="*/ 304800 h 304800"/>
              <a:gd name="connisteX6" fmla="*/ 25400 w 50800"/>
              <a:gd name="connsiteY6" fmla="*/ 304800 h 304800"/>
              <a:gd name="connisteX7" fmla="*/ 0 w 50800"/>
              <a:gd name="connsiteY7" fmla="*/ 279400 h 304800"/>
              <a:gd name="connisteX8" fmla="*/ 0 w 50800"/>
              <a:gd name="connsiteY8" fmla="*/ 25400 h 30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04800">
                <a:moveTo>
                  <a:pt x="0" y="25400"/>
                </a:moveTo>
                <a:cubicBezTo>
                  <a:pt x="0" y="11372"/>
                  <a:pt x="11372" y="0"/>
                  <a:pt x="25400" y="0"/>
                </a:cubicBezTo>
                <a:lnTo>
                  <a:pt x="25400" y="0"/>
                </a:lnTo>
                <a:cubicBezTo>
                  <a:pt x="39428" y="0"/>
                  <a:pt x="50800" y="11372"/>
                  <a:pt x="50800" y="25400"/>
                </a:cubicBezTo>
                <a:lnTo>
                  <a:pt x="50800" y="279400"/>
                </a:lnTo>
                <a:cubicBezTo>
                  <a:pt x="50800" y="293428"/>
                  <a:pt x="39428" y="304800"/>
                  <a:pt x="25400" y="304800"/>
                </a:cubicBezTo>
                <a:lnTo>
                  <a:pt x="25400" y="304800"/>
                </a:lnTo>
                <a:cubicBezTo>
                  <a:pt x="11372" y="304800"/>
                  <a:pt x="0" y="293428"/>
                  <a:pt x="0" y="279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8" hasCustomPrompt="1"/>
            <p:custDataLst>
              <p:tags r:id="rId12"/>
            </p:custDataLst>
          </p:nvPr>
        </p:nvSpPr>
        <p:spPr>
          <a:xfrm>
            <a:off x="762000" y="4419600"/>
            <a:ext cx="2057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4" hasCustomPrompt="1"/>
            <p:custDataLst>
              <p:tags r:id="rId13"/>
            </p:custDataLst>
          </p:nvPr>
        </p:nvSpPr>
        <p:spPr>
          <a:xfrm>
            <a:off x="3276600" y="4419600"/>
            <a:ext cx="50800" cy="304800"/>
          </a:xfrm>
          <a:custGeom>
            <a:avLst/>
            <a:gdLst>
              <a:gd name="connisteX0" fmla="*/ 0 w 50800"/>
              <a:gd name="connsiteY0" fmla="*/ 25400 h 304800"/>
              <a:gd name="connisteX1" fmla="*/ 25400 w 50800"/>
              <a:gd name="connsiteY1" fmla="*/ 0 h 304800"/>
              <a:gd name="connisteX2" fmla="*/ 25400 w 50800"/>
              <a:gd name="connsiteY2" fmla="*/ 0 h 304800"/>
              <a:gd name="connisteX3" fmla="*/ 50800 w 50800"/>
              <a:gd name="connsiteY3" fmla="*/ 25400 h 304800"/>
              <a:gd name="connisteX4" fmla="*/ 50800 w 50800"/>
              <a:gd name="connsiteY4" fmla="*/ 279400 h 304800"/>
              <a:gd name="connisteX5" fmla="*/ 25400 w 50800"/>
              <a:gd name="connsiteY5" fmla="*/ 304800 h 304800"/>
              <a:gd name="connisteX6" fmla="*/ 25400 w 50800"/>
              <a:gd name="connsiteY6" fmla="*/ 304800 h 304800"/>
              <a:gd name="connisteX7" fmla="*/ 0 w 50800"/>
              <a:gd name="connsiteY7" fmla="*/ 279400 h 304800"/>
              <a:gd name="connisteX8" fmla="*/ 0 w 50800"/>
              <a:gd name="connsiteY8" fmla="*/ 25400 h 30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04800">
                <a:moveTo>
                  <a:pt x="0" y="25400"/>
                </a:moveTo>
                <a:cubicBezTo>
                  <a:pt x="0" y="11372"/>
                  <a:pt x="11372" y="0"/>
                  <a:pt x="25400" y="0"/>
                </a:cubicBezTo>
                <a:lnTo>
                  <a:pt x="25400" y="0"/>
                </a:lnTo>
                <a:cubicBezTo>
                  <a:pt x="39428" y="0"/>
                  <a:pt x="50800" y="11372"/>
                  <a:pt x="50800" y="25400"/>
                </a:cubicBezTo>
                <a:lnTo>
                  <a:pt x="50800" y="279400"/>
                </a:lnTo>
                <a:cubicBezTo>
                  <a:pt x="50800" y="293428"/>
                  <a:pt x="39428" y="304800"/>
                  <a:pt x="25400" y="304800"/>
                </a:cubicBezTo>
                <a:lnTo>
                  <a:pt x="25400" y="304800"/>
                </a:lnTo>
                <a:cubicBezTo>
                  <a:pt x="11372" y="304800"/>
                  <a:pt x="0" y="293428"/>
                  <a:pt x="0" y="279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89" hasCustomPrompt="1"/>
            <p:custDataLst>
              <p:tags r:id="rId14"/>
            </p:custDataLst>
          </p:nvPr>
        </p:nvSpPr>
        <p:spPr>
          <a:xfrm>
            <a:off x="3429000" y="4419600"/>
            <a:ext cx="2057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48_12">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914400" y="1828800"/>
            <a:ext cx="2844800" cy="1625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657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1148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673600" y="1828800"/>
            <a:ext cx="2844800" cy="1625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3657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41148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432800" y="1828800"/>
            <a:ext cx="2844800" cy="1625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36576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1148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20_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209800"/>
            <a:ext cx="4572000" cy="3352800"/>
          </a:xfrm>
          <a:noFill/>
        </p:spPr>
        <p:txBody>
          <a:bodyPr lIns="0" tIns="0" rIns="0" bIns="0" anchor="ctr">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10012_35">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2"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3835400 w 4038600"/>
              <a:gd name="connsiteY2" fmla="*/ 0 h 4724400"/>
              <a:gd name="connisteX3" fmla="*/ 4038600 w 4038600"/>
              <a:gd name="connsiteY3" fmla="*/ 203200 h 4724400"/>
              <a:gd name="connisteX4" fmla="*/ 4038600 w 4038600"/>
              <a:gd name="connsiteY4" fmla="*/ 4521200 h 4724400"/>
              <a:gd name="connisteX5" fmla="*/ 3835400 w 4038600"/>
              <a:gd name="connsiteY5" fmla="*/ 4724400 h 4724400"/>
              <a:gd name="connisteX6" fmla="*/ 203200 w 4038600"/>
              <a:gd name="connsiteY6" fmla="*/ 4724400 h 4724400"/>
              <a:gd name="connisteX7" fmla="*/ 0 w 4038600"/>
              <a:gd name="connsiteY7" fmla="*/ 4521200 h 4724400"/>
              <a:gd name="connisteX8" fmla="*/ 0 w 4038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4724400">
                <a:moveTo>
                  <a:pt x="0" y="203200"/>
                </a:moveTo>
                <a:cubicBezTo>
                  <a:pt x="0" y="90976"/>
                  <a:pt x="90976" y="0"/>
                  <a:pt x="203200" y="0"/>
                </a:cubicBezTo>
                <a:lnTo>
                  <a:pt x="3835400" y="0"/>
                </a:lnTo>
                <a:cubicBezTo>
                  <a:pt x="3947624" y="0"/>
                  <a:pt x="4038600" y="90976"/>
                  <a:pt x="4038600" y="203200"/>
                </a:cubicBezTo>
                <a:lnTo>
                  <a:pt x="4038600" y="4521200"/>
                </a:lnTo>
                <a:cubicBezTo>
                  <a:pt x="4038600" y="4633424"/>
                  <a:pt x="3947624" y="4724400"/>
                  <a:pt x="38354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105400" y="213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7" hasCustomPrompt="1"/>
            <p:custDataLst>
              <p:tags r:id="rId8"/>
            </p:custDataLst>
          </p:nvPr>
        </p:nvSpPr>
        <p:spPr>
          <a:xfrm>
            <a:off x="7416800" y="213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9728200" y="21336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89" hasCustomPrompt="1"/>
            <p:custDataLst>
              <p:tags r:id="rId10"/>
            </p:custDataLst>
          </p:nvPr>
        </p:nvSpPr>
        <p:spPr>
          <a:xfrm>
            <a:off x="5105400" y="41148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0" hasCustomPrompt="1"/>
            <p:custDataLst>
              <p:tags r:id="rId11"/>
            </p:custDataLst>
          </p:nvPr>
        </p:nvSpPr>
        <p:spPr>
          <a:xfrm>
            <a:off x="7416800" y="41148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1" hasCustomPrompt="1"/>
            <p:custDataLst>
              <p:tags r:id="rId12"/>
            </p:custDataLst>
          </p:nvPr>
        </p:nvSpPr>
        <p:spPr>
          <a:xfrm>
            <a:off x="9728200" y="4114800"/>
            <a:ext cx="18542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31_6">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26670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479800"/>
            <a:ext cx="472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3987800"/>
            <a:ext cx="47244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83058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479800"/>
            <a:ext cx="472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3987800"/>
            <a:ext cx="47244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62_26">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36068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4648200" y="10414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2" hasCustomPrompt="1"/>
            <p:custDataLst>
              <p:tags r:id="rId9"/>
            </p:custDataLst>
          </p:nvPr>
        </p:nvSpPr>
        <p:spPr>
          <a:xfrm>
            <a:off x="8343900" y="10414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7" hasCustomPrompt="1"/>
            <p:custDataLst>
              <p:tags r:id="rId10"/>
            </p:custDataLst>
          </p:nvPr>
        </p:nvSpPr>
        <p:spPr>
          <a:xfrm>
            <a:off x="8496300" y="10414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3" hasCustomPrompt="1"/>
            <p:custDataLst>
              <p:tags r:id="rId11"/>
            </p:custDataLst>
          </p:nvPr>
        </p:nvSpPr>
        <p:spPr>
          <a:xfrm>
            <a:off x="4648200" y="21082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8" hasCustomPrompt="1"/>
            <p:custDataLst>
              <p:tags r:id="rId12"/>
            </p:custDataLst>
          </p:nvPr>
        </p:nvSpPr>
        <p:spPr>
          <a:xfrm>
            <a:off x="4800600" y="2108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4" hasCustomPrompt="1"/>
            <p:custDataLst>
              <p:tags r:id="rId13"/>
            </p:custDataLst>
          </p:nvPr>
        </p:nvSpPr>
        <p:spPr>
          <a:xfrm>
            <a:off x="8343900" y="21082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89" hasCustomPrompt="1"/>
            <p:custDataLst>
              <p:tags r:id="rId14"/>
            </p:custDataLst>
          </p:nvPr>
        </p:nvSpPr>
        <p:spPr>
          <a:xfrm>
            <a:off x="8496300" y="2108200"/>
            <a:ext cx="30861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32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3149600" y="1524000"/>
            <a:ext cx="2794000" cy="2209800"/>
          </a:xfrm>
          <a:custGeom>
            <a:avLst/>
            <a:gdLst>
              <a:gd name="connisteX0" fmla="*/ 0 w 2794000"/>
              <a:gd name="connsiteY0" fmla="*/ 0 h 2209800"/>
              <a:gd name="connisteX1" fmla="*/ 2590800 w 2794000"/>
              <a:gd name="connsiteY1" fmla="*/ 0 h 2209800"/>
              <a:gd name="connisteX2" fmla="*/ 2794000 w 2794000"/>
              <a:gd name="connsiteY2" fmla="*/ 203200 h 2209800"/>
              <a:gd name="connisteX3" fmla="*/ 2794000 w 2794000"/>
              <a:gd name="connsiteY3" fmla="*/ 2006600 h 2209800"/>
              <a:gd name="connisteX4" fmla="*/ 2590800 w 2794000"/>
              <a:gd name="connsiteY4" fmla="*/ 2209800 h 2209800"/>
              <a:gd name="connisteX5" fmla="*/ 0 w 2794000"/>
              <a:gd name="connsiteY5" fmla="*/ 2209800 h 2209800"/>
              <a:gd name="connisteX6" fmla="*/ 0 w 279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794000" h="2209800">
                <a:moveTo>
                  <a:pt x="0" y="0"/>
                </a:moveTo>
                <a:lnTo>
                  <a:pt x="2590800" y="0"/>
                </a:lnTo>
                <a:cubicBezTo>
                  <a:pt x="2703024" y="0"/>
                  <a:pt x="2794000" y="90976"/>
                  <a:pt x="2794000" y="203200"/>
                </a:cubicBezTo>
                <a:lnTo>
                  <a:pt x="2794000" y="2006600"/>
                </a:lnTo>
                <a:cubicBezTo>
                  <a:pt x="2794000" y="2118824"/>
                  <a:pt x="2703024" y="2209800"/>
                  <a:pt x="2590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3454400" y="2324100"/>
            <a:ext cx="218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2" hasCustomPrompt="1"/>
            <p:custDataLst>
              <p:tags r:id="rId9"/>
            </p:custDataLst>
          </p:nvPr>
        </p:nvSpPr>
        <p:spPr>
          <a:xfrm>
            <a:off x="8788400" y="1524000"/>
            <a:ext cx="2794000" cy="2209800"/>
          </a:xfrm>
          <a:custGeom>
            <a:avLst/>
            <a:gdLst>
              <a:gd name="connisteX0" fmla="*/ 0 w 2794000"/>
              <a:gd name="connsiteY0" fmla="*/ 0 h 2209800"/>
              <a:gd name="connisteX1" fmla="*/ 2590800 w 2794000"/>
              <a:gd name="connsiteY1" fmla="*/ 0 h 2209800"/>
              <a:gd name="connisteX2" fmla="*/ 2794000 w 2794000"/>
              <a:gd name="connsiteY2" fmla="*/ 203200 h 2209800"/>
              <a:gd name="connisteX3" fmla="*/ 2794000 w 2794000"/>
              <a:gd name="connsiteY3" fmla="*/ 2006600 h 2209800"/>
              <a:gd name="connisteX4" fmla="*/ 2590800 w 2794000"/>
              <a:gd name="connsiteY4" fmla="*/ 2209800 h 2209800"/>
              <a:gd name="connisteX5" fmla="*/ 0 w 2794000"/>
              <a:gd name="connsiteY5" fmla="*/ 2209800 h 2209800"/>
              <a:gd name="connisteX6" fmla="*/ 0 w 279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794000" h="2209800">
                <a:moveTo>
                  <a:pt x="0" y="0"/>
                </a:moveTo>
                <a:lnTo>
                  <a:pt x="2590800" y="0"/>
                </a:lnTo>
                <a:cubicBezTo>
                  <a:pt x="2703024" y="0"/>
                  <a:pt x="2794000" y="90976"/>
                  <a:pt x="2794000" y="203200"/>
                </a:cubicBezTo>
                <a:lnTo>
                  <a:pt x="2794000" y="2006600"/>
                </a:lnTo>
                <a:cubicBezTo>
                  <a:pt x="2794000" y="2118824"/>
                  <a:pt x="2703024" y="2209800"/>
                  <a:pt x="25908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3" hasCustomPrompt="1"/>
            <p:custDataLst>
              <p:tags r:id="rId10"/>
            </p:custDataLst>
          </p:nvPr>
        </p:nvSpPr>
        <p:spPr>
          <a:xfrm>
            <a:off x="62484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9093200" y="2324100"/>
            <a:ext cx="2184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4" hasCustomPrompt="1"/>
            <p:custDataLst>
              <p:tags r:id="rId12"/>
            </p:custDataLst>
          </p:nvPr>
        </p:nvSpPr>
        <p:spPr>
          <a:xfrm>
            <a:off x="3149600" y="4038600"/>
            <a:ext cx="2794000" cy="2209800"/>
          </a:xfrm>
          <a:custGeom>
            <a:avLst/>
            <a:gdLst>
              <a:gd name="connisteX0" fmla="*/ 0 w 2794000"/>
              <a:gd name="connsiteY0" fmla="*/ 0 h 2209800"/>
              <a:gd name="connisteX1" fmla="*/ 2590800 w 2794000"/>
              <a:gd name="connsiteY1" fmla="*/ 0 h 2209800"/>
              <a:gd name="connisteX2" fmla="*/ 2794000 w 2794000"/>
              <a:gd name="connsiteY2" fmla="*/ 203200 h 2209800"/>
              <a:gd name="connisteX3" fmla="*/ 2794000 w 2794000"/>
              <a:gd name="connsiteY3" fmla="*/ 2006600 h 2209800"/>
              <a:gd name="connisteX4" fmla="*/ 2590800 w 2794000"/>
              <a:gd name="connsiteY4" fmla="*/ 2209800 h 2209800"/>
              <a:gd name="connisteX5" fmla="*/ 0 w 2794000"/>
              <a:gd name="connsiteY5" fmla="*/ 2209800 h 2209800"/>
              <a:gd name="connisteX6" fmla="*/ 0 w 279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794000" h="2209800">
                <a:moveTo>
                  <a:pt x="0" y="0"/>
                </a:moveTo>
                <a:lnTo>
                  <a:pt x="2590800" y="0"/>
                </a:lnTo>
                <a:cubicBezTo>
                  <a:pt x="2703024" y="0"/>
                  <a:pt x="2794000" y="90976"/>
                  <a:pt x="2794000" y="203200"/>
                </a:cubicBezTo>
                <a:lnTo>
                  <a:pt x="2794000" y="2006600"/>
                </a:lnTo>
                <a:cubicBezTo>
                  <a:pt x="2794000" y="2118824"/>
                  <a:pt x="2703024" y="2209800"/>
                  <a:pt x="25908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5" hasCustomPrompt="1"/>
            <p:custDataLst>
              <p:tags r:id="rId13"/>
            </p:custDataLst>
          </p:nvPr>
        </p:nvSpPr>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3454400" y="4838700"/>
            <a:ext cx="21844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6" hasCustomPrompt="1"/>
            <p:custDataLst>
              <p:tags r:id="rId15"/>
            </p:custDataLst>
          </p:nvPr>
        </p:nvSpPr>
        <p:spPr>
          <a:xfrm>
            <a:off x="8788400" y="4038600"/>
            <a:ext cx="2794000" cy="2209800"/>
          </a:xfrm>
          <a:custGeom>
            <a:avLst/>
            <a:gdLst>
              <a:gd name="connisteX0" fmla="*/ 0 w 2794000"/>
              <a:gd name="connsiteY0" fmla="*/ 0 h 2209800"/>
              <a:gd name="connisteX1" fmla="*/ 2590800 w 2794000"/>
              <a:gd name="connsiteY1" fmla="*/ 0 h 2209800"/>
              <a:gd name="connisteX2" fmla="*/ 2794000 w 2794000"/>
              <a:gd name="connsiteY2" fmla="*/ 203200 h 2209800"/>
              <a:gd name="connisteX3" fmla="*/ 2794000 w 2794000"/>
              <a:gd name="connsiteY3" fmla="*/ 2006600 h 2209800"/>
              <a:gd name="connisteX4" fmla="*/ 2590800 w 2794000"/>
              <a:gd name="connsiteY4" fmla="*/ 2209800 h 2209800"/>
              <a:gd name="connisteX5" fmla="*/ 0 w 2794000"/>
              <a:gd name="connsiteY5" fmla="*/ 2209800 h 2209800"/>
              <a:gd name="connisteX6" fmla="*/ 0 w 279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794000" h="2209800">
                <a:moveTo>
                  <a:pt x="0" y="0"/>
                </a:moveTo>
                <a:lnTo>
                  <a:pt x="2590800" y="0"/>
                </a:lnTo>
                <a:cubicBezTo>
                  <a:pt x="2703024" y="0"/>
                  <a:pt x="2794000" y="90976"/>
                  <a:pt x="2794000" y="203200"/>
                </a:cubicBezTo>
                <a:lnTo>
                  <a:pt x="2794000" y="2006600"/>
                </a:lnTo>
                <a:cubicBezTo>
                  <a:pt x="2794000" y="2118824"/>
                  <a:pt x="2703024" y="2209800"/>
                  <a:pt x="25908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7" hasCustomPrompt="1"/>
            <p:custDataLst>
              <p:tags r:id="rId16"/>
            </p:custDataLst>
          </p:nvPr>
        </p:nvSpPr>
        <p:spPr>
          <a:xfrm>
            <a:off x="62484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89" hasCustomPrompt="1"/>
            <p:custDataLst>
              <p:tags r:id="rId17"/>
            </p:custDataLst>
          </p:nvPr>
        </p:nvSpPr>
        <p:spPr>
          <a:xfrm>
            <a:off x="9093200" y="4838700"/>
            <a:ext cx="218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10008_29">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6" hasCustomPrompt="1"/>
            <p:custDataLst>
              <p:tags r:id="rId6"/>
            </p:custDataLst>
          </p:nvPr>
        </p:nvSpPr>
        <p:spPr>
          <a:xfrm>
            <a:off x="609600" y="1625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1778000" y="1625600"/>
            <a:ext cx="218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7" hasCustomPrompt="1"/>
            <p:custDataLst>
              <p:tags r:id="rId8"/>
            </p:custDataLst>
          </p:nvPr>
        </p:nvSpPr>
        <p:spPr>
          <a:xfrm>
            <a:off x="1778000" y="21336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7" hasCustomPrompt="1"/>
            <p:custDataLst>
              <p:tags r:id="rId9"/>
            </p:custDataLst>
          </p:nvPr>
        </p:nvSpPr>
        <p:spPr>
          <a:xfrm>
            <a:off x="4419600" y="1625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5588000" y="1625600"/>
            <a:ext cx="218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89" hasCustomPrompt="1"/>
            <p:custDataLst>
              <p:tags r:id="rId11"/>
            </p:custDataLst>
          </p:nvPr>
        </p:nvSpPr>
        <p:spPr>
          <a:xfrm>
            <a:off x="5588000" y="21336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8" hasCustomPrompt="1"/>
            <p:custDataLst>
              <p:tags r:id="rId12"/>
            </p:custDataLst>
          </p:nvPr>
        </p:nvSpPr>
        <p:spPr>
          <a:xfrm>
            <a:off x="8229600" y="1625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9398000" y="1625600"/>
            <a:ext cx="218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1" hasCustomPrompt="1"/>
            <p:custDataLst>
              <p:tags r:id="rId14"/>
            </p:custDataLst>
          </p:nvPr>
        </p:nvSpPr>
        <p:spPr>
          <a:xfrm>
            <a:off x="9398000" y="21336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9" hasCustomPrompt="1"/>
            <p:custDataLst>
              <p:tags r:id="rId15"/>
            </p:custDataLst>
          </p:nvPr>
        </p:nvSpPr>
        <p:spPr>
          <a:xfrm>
            <a:off x="60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1778000" y="4114800"/>
            <a:ext cx="218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3" name="文本占位符 22"/>
          <p:cNvSpPr>
            <a:spLocks noGrp="1"/>
          </p:cNvSpPr>
          <p:nvPr>
            <p:ph type="body" idx="16393" hasCustomPrompt="1"/>
            <p:custDataLst>
              <p:tags r:id="rId17"/>
            </p:custDataLst>
          </p:nvPr>
        </p:nvSpPr>
        <p:spPr>
          <a:xfrm>
            <a:off x="1778000" y="46228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图片占位符 23"/>
          <p:cNvSpPr>
            <a:spLocks noGrp="1"/>
          </p:cNvSpPr>
          <p:nvPr>
            <p:ph type="pic" idx="16400" hasCustomPrompt="1"/>
            <p:custDataLst>
              <p:tags r:id="rId18"/>
            </p:custDataLst>
          </p:nvPr>
        </p:nvSpPr>
        <p:spPr>
          <a:xfrm>
            <a:off x="441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4" hasCustomPrompt="1"/>
            <p:custDataLst>
              <p:tags r:id="rId19"/>
            </p:custDataLst>
          </p:nvPr>
        </p:nvSpPr>
        <p:spPr>
          <a:xfrm>
            <a:off x="5588000" y="4114800"/>
            <a:ext cx="218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6" name="文本占位符 25"/>
          <p:cNvSpPr>
            <a:spLocks noGrp="1"/>
          </p:cNvSpPr>
          <p:nvPr>
            <p:ph type="body" idx="16395" hasCustomPrompt="1"/>
            <p:custDataLst>
              <p:tags r:id="rId20"/>
            </p:custDataLst>
          </p:nvPr>
        </p:nvSpPr>
        <p:spPr>
          <a:xfrm>
            <a:off x="5588000" y="46228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53_6">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10003_12">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0" hasCustomPrompt="1"/>
            <p:custDataLst>
              <p:tags r:id="rId7"/>
            </p:custDataLst>
          </p:nvPr>
        </p:nvSpPr>
        <p:spPr>
          <a:xfrm>
            <a:off x="609600" y="2082800"/>
            <a:ext cx="5334000" cy="4165600"/>
          </a:xfrm>
          <a:custGeom>
            <a:avLst/>
            <a:gdLst>
              <a:gd name="connisteX0" fmla="*/ 0 w 5334000"/>
              <a:gd name="connsiteY0" fmla="*/ 203200 h 4165600"/>
              <a:gd name="connisteX1" fmla="*/ 203200 w 5334000"/>
              <a:gd name="connsiteY1" fmla="*/ 0 h 4165600"/>
              <a:gd name="connisteX2" fmla="*/ 5130800 w 5334000"/>
              <a:gd name="connsiteY2" fmla="*/ 0 h 4165600"/>
              <a:gd name="connisteX3" fmla="*/ 5334000 w 5334000"/>
              <a:gd name="connsiteY3" fmla="*/ 203200 h 4165600"/>
              <a:gd name="connisteX4" fmla="*/ 5334000 w 5334000"/>
              <a:gd name="connsiteY4" fmla="*/ 3962400 h 4165600"/>
              <a:gd name="connisteX5" fmla="*/ 5130800 w 5334000"/>
              <a:gd name="connsiteY5" fmla="*/ 4165600 h 4165600"/>
              <a:gd name="connisteX6" fmla="*/ 203200 w 5334000"/>
              <a:gd name="connsiteY6" fmla="*/ 4165600 h 4165600"/>
              <a:gd name="connisteX7" fmla="*/ 0 w 5334000"/>
              <a:gd name="connsiteY7" fmla="*/ 3962400 h 4165600"/>
              <a:gd name="connisteX8" fmla="*/ 0 w 53340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203200"/>
                </a:moveTo>
                <a:cubicBezTo>
                  <a:pt x="0" y="90976"/>
                  <a:pt x="90976" y="0"/>
                  <a:pt x="203200" y="0"/>
                </a:cubicBezTo>
                <a:lnTo>
                  <a:pt x="5130800" y="0"/>
                </a:lnTo>
                <a:cubicBezTo>
                  <a:pt x="5243024" y="0"/>
                  <a:pt x="5334000" y="90976"/>
                  <a:pt x="5334000" y="203200"/>
                </a:cubicBezTo>
                <a:lnTo>
                  <a:pt x="5334000" y="3962400"/>
                </a:lnTo>
                <a:cubicBezTo>
                  <a:pt x="5334000" y="4074624"/>
                  <a:pt x="5243024" y="4165600"/>
                  <a:pt x="51308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2484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1" hasCustomPrompt="1"/>
            <p:custDataLst>
              <p:tags r:id="rId10"/>
            </p:custDataLst>
          </p:nvPr>
        </p:nvSpPr>
        <p:spPr>
          <a:xfrm>
            <a:off x="6248400" y="2082800"/>
            <a:ext cx="5334000" cy="4165600"/>
          </a:xfrm>
          <a:custGeom>
            <a:avLst/>
            <a:gdLst>
              <a:gd name="connisteX0" fmla="*/ 0 w 5334000"/>
              <a:gd name="connsiteY0" fmla="*/ 203200 h 4165600"/>
              <a:gd name="connisteX1" fmla="*/ 203200 w 5334000"/>
              <a:gd name="connsiteY1" fmla="*/ 0 h 4165600"/>
              <a:gd name="connisteX2" fmla="*/ 5130800 w 5334000"/>
              <a:gd name="connsiteY2" fmla="*/ 0 h 4165600"/>
              <a:gd name="connisteX3" fmla="*/ 5334000 w 5334000"/>
              <a:gd name="connsiteY3" fmla="*/ 203200 h 4165600"/>
              <a:gd name="connisteX4" fmla="*/ 5334000 w 5334000"/>
              <a:gd name="connsiteY4" fmla="*/ 3962400 h 4165600"/>
              <a:gd name="connisteX5" fmla="*/ 5130800 w 5334000"/>
              <a:gd name="connsiteY5" fmla="*/ 4165600 h 4165600"/>
              <a:gd name="connisteX6" fmla="*/ 203200 w 5334000"/>
              <a:gd name="connsiteY6" fmla="*/ 4165600 h 4165600"/>
              <a:gd name="connisteX7" fmla="*/ 0 w 5334000"/>
              <a:gd name="connsiteY7" fmla="*/ 3962400 h 4165600"/>
              <a:gd name="connisteX8" fmla="*/ 0 w 53340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203200"/>
                </a:moveTo>
                <a:cubicBezTo>
                  <a:pt x="0" y="90976"/>
                  <a:pt x="90976" y="0"/>
                  <a:pt x="203200" y="0"/>
                </a:cubicBezTo>
                <a:lnTo>
                  <a:pt x="5130800" y="0"/>
                </a:lnTo>
                <a:cubicBezTo>
                  <a:pt x="5243024" y="0"/>
                  <a:pt x="5334000" y="90976"/>
                  <a:pt x="5334000" y="203200"/>
                </a:cubicBezTo>
                <a:lnTo>
                  <a:pt x="5334000" y="3962400"/>
                </a:lnTo>
                <a:cubicBezTo>
                  <a:pt x="5334000" y="4074624"/>
                  <a:pt x="5243024" y="4165600"/>
                  <a:pt x="51308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65532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10004_4">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8" hasCustomPrompt="1"/>
            <p:custDataLst>
              <p:tags r:id="rId6"/>
            </p:custDataLst>
          </p:nvPr>
        </p:nvSpPr>
        <p:spPr>
          <a:xfrm>
            <a:off x="609600" y="1727200"/>
            <a:ext cx="10972800" cy="4318000"/>
          </a:xfrm>
          <a:custGeom>
            <a:avLst/>
            <a:gdLst>
              <a:gd name="connisteX0" fmla="*/ 0 w 10972800"/>
              <a:gd name="connsiteY0" fmla="*/ 203200 h 4318000"/>
              <a:gd name="connisteX1" fmla="*/ 203200 w 10972800"/>
              <a:gd name="connsiteY1" fmla="*/ 0 h 4318000"/>
              <a:gd name="connisteX2" fmla="*/ 10769600 w 10972800"/>
              <a:gd name="connsiteY2" fmla="*/ 0 h 4318000"/>
              <a:gd name="connisteX3" fmla="*/ 10972800 w 10972800"/>
              <a:gd name="connsiteY3" fmla="*/ 203200 h 4318000"/>
              <a:gd name="connisteX4" fmla="*/ 10972800 w 10972800"/>
              <a:gd name="connsiteY4" fmla="*/ 4114800 h 4318000"/>
              <a:gd name="connisteX5" fmla="*/ 10769600 w 10972800"/>
              <a:gd name="connsiteY5" fmla="*/ 4318000 h 4318000"/>
              <a:gd name="connisteX6" fmla="*/ 203200 w 10972800"/>
              <a:gd name="connsiteY6" fmla="*/ 4318000 h 4318000"/>
              <a:gd name="connisteX7" fmla="*/ 0 w 10972800"/>
              <a:gd name="connsiteY7" fmla="*/ 4114800 h 4318000"/>
              <a:gd name="connisteX8" fmla="*/ 0 w 10972800"/>
              <a:gd name="connsiteY8" fmla="*/ 203200 h 431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318000">
                <a:moveTo>
                  <a:pt x="0" y="203200"/>
                </a:moveTo>
                <a:cubicBezTo>
                  <a:pt x="0" y="90976"/>
                  <a:pt x="90976" y="0"/>
                  <a:pt x="203200" y="0"/>
                </a:cubicBezTo>
                <a:lnTo>
                  <a:pt x="10769600" y="0"/>
                </a:lnTo>
                <a:cubicBezTo>
                  <a:pt x="10881824" y="0"/>
                  <a:pt x="10972800" y="90976"/>
                  <a:pt x="10972800" y="203200"/>
                </a:cubicBezTo>
                <a:lnTo>
                  <a:pt x="10972800" y="4114800"/>
                </a:lnTo>
                <a:cubicBezTo>
                  <a:pt x="10972800" y="4227024"/>
                  <a:pt x="10881824" y="4318000"/>
                  <a:pt x="10769600" y="4318000"/>
                </a:cubicBezTo>
                <a:lnTo>
                  <a:pt x="203200" y="4318000"/>
                </a:lnTo>
                <a:cubicBezTo>
                  <a:pt x="90976" y="4318000"/>
                  <a:pt x="0" y="4227024"/>
                  <a:pt x="0" y="41148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23876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946400"/>
            <a:ext cx="103632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33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2489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7"/>
            </p:custDataLst>
          </p:nvPr>
        </p:nvSpPr>
        <p:spPr>
          <a:xfrm>
            <a:off x="822960" y="2702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778000" y="22352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778000" y="27432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0"/>
            </p:custDataLst>
          </p:nvPr>
        </p:nvSpPr>
        <p:spPr>
          <a:xfrm>
            <a:off x="6324600" y="2489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1"/>
            </p:custDataLst>
          </p:nvPr>
        </p:nvSpPr>
        <p:spPr>
          <a:xfrm>
            <a:off x="6537960" y="2702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7493000" y="22352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7493000" y="27432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9" hasCustomPrompt="1"/>
            <p:custDataLst>
              <p:tags r:id="rId14"/>
            </p:custDataLst>
          </p:nvPr>
        </p:nvSpPr>
        <p:spPr>
          <a:xfrm>
            <a:off x="609600" y="4368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5"/>
            </p:custDataLst>
          </p:nvPr>
        </p:nvSpPr>
        <p:spPr>
          <a:xfrm>
            <a:off x="822960" y="4582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778000" y="46228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1" hasCustomPrompt="1"/>
            <p:custDataLst>
              <p:tags r:id="rId18"/>
            </p:custDataLst>
          </p:nvPr>
        </p:nvSpPr>
        <p:spPr>
          <a:xfrm>
            <a:off x="6324600" y="4368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0" hasCustomPrompt="1"/>
            <p:custDataLst>
              <p:tags r:id="rId19"/>
            </p:custDataLst>
          </p:nvPr>
        </p:nvSpPr>
        <p:spPr>
          <a:xfrm>
            <a:off x="6537960" y="4582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2" hasCustomPrompt="1"/>
            <p:custDataLst>
              <p:tags r:id="rId20"/>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7" name="文本占位符 26"/>
          <p:cNvSpPr>
            <a:spLocks noGrp="1"/>
          </p:cNvSpPr>
          <p:nvPr>
            <p:ph type="body" idx="16393" hasCustomPrompt="1"/>
            <p:custDataLst>
              <p:tags r:id="rId21"/>
            </p:custDataLst>
          </p:nvPr>
        </p:nvSpPr>
        <p:spPr>
          <a:xfrm>
            <a:off x="7493000" y="4622800"/>
            <a:ext cx="4089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10007_28">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438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87" hasCustomPrompt="1"/>
            <p:custDataLst>
              <p:tags r:id="rId7"/>
            </p:custDataLst>
          </p:nvPr>
        </p:nvSpPr>
        <p:spPr>
          <a:xfrm>
            <a:off x="4419600" y="2438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8229600" y="24384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9" hasCustomPrompt="1"/>
            <p:custDataLst>
              <p:tags r:id="rId9"/>
            </p:custDataLst>
          </p:nvPr>
        </p:nvSpPr>
        <p:spPr>
          <a:xfrm>
            <a:off x="609600" y="41148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4419600" y="4114800"/>
            <a:ext cx="335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8_3">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9" hasCustomPrompt="1"/>
            <p:custDataLst>
              <p:tags r:id="rId6"/>
            </p:custDataLst>
          </p:nvPr>
        </p:nvSpPr>
        <p:spPr>
          <a:xfrm>
            <a:off x="4330700" y="2184400"/>
            <a:ext cx="3530600" cy="3530600"/>
          </a:xfrm>
          <a:custGeom>
            <a:avLst/>
            <a:gdLst>
              <a:gd name="connisteX0" fmla="*/ 1765300 w 3530600"/>
              <a:gd name="connsiteY0" fmla="*/ 25400 h 3530600"/>
              <a:gd name="connisteX1" fmla="*/ 25400 w 3530600"/>
              <a:gd name="connsiteY1" fmla="*/ 1765300 h 3530600"/>
              <a:gd name="connisteX2" fmla="*/ 1765300 w 3530600"/>
              <a:gd name="connsiteY2" fmla="*/ 3505200 h 3530600"/>
              <a:gd name="connisteX3" fmla="*/ 3505200 w 3530600"/>
              <a:gd name="connsiteY3" fmla="*/ 1765300 h 3530600"/>
              <a:gd name="connisteX4" fmla="*/ 1765300 w 3530600"/>
              <a:gd name="connsiteY4" fmla="*/ 25400 h 3530600"/>
              <a:gd name="connisteX5" fmla="*/ 0 w 3530600"/>
              <a:gd name="connsiteY5" fmla="*/ 1765300 h 3530600"/>
              <a:gd name="connisteX6" fmla="*/ 1765300 w 3530600"/>
              <a:gd name="connsiteY6" fmla="*/ 0 h 3530600"/>
              <a:gd name="connisteX7" fmla="*/ 3530600 w 3530600"/>
              <a:gd name="connsiteY7" fmla="*/ 1765300 h 3530600"/>
              <a:gd name="connisteX8" fmla="*/ 1765300 w 3530600"/>
              <a:gd name="connsiteY8" fmla="*/ 3530600 h 3530600"/>
              <a:gd name="connisteX9" fmla="*/ 0 w 3530600"/>
              <a:gd name="connsiteY9" fmla="*/ 1765300 h 3530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3530600" h="3530600">
                <a:moveTo>
                  <a:pt x="1765300" y="25400"/>
                </a:moveTo>
                <a:cubicBezTo>
                  <a:pt x="804380" y="25400"/>
                  <a:pt x="25400" y="804380"/>
                  <a:pt x="25400" y="1765300"/>
                </a:cubicBezTo>
                <a:cubicBezTo>
                  <a:pt x="25400" y="2726220"/>
                  <a:pt x="804380" y="3505200"/>
                  <a:pt x="1765300" y="3505200"/>
                </a:cubicBezTo>
                <a:cubicBezTo>
                  <a:pt x="2726220" y="3505200"/>
                  <a:pt x="3505200" y="2726220"/>
                  <a:pt x="3505200" y="1765300"/>
                </a:cubicBezTo>
                <a:cubicBezTo>
                  <a:pt x="3505200" y="804380"/>
                  <a:pt x="2726220" y="25400"/>
                  <a:pt x="1765300" y="25400"/>
                </a:cubicBezTo>
                <a:moveTo>
                  <a:pt x="0" y="1765300"/>
                </a:moveTo>
                <a:cubicBezTo>
                  <a:pt x="0" y="790351"/>
                  <a:pt x="790351" y="0"/>
                  <a:pt x="1765300" y="0"/>
                </a:cubicBezTo>
                <a:cubicBezTo>
                  <a:pt x="2740254" y="0"/>
                  <a:pt x="3530600" y="790351"/>
                  <a:pt x="3530600" y="1765300"/>
                </a:cubicBezTo>
                <a:cubicBezTo>
                  <a:pt x="3530600" y="2740254"/>
                  <a:pt x="2740254" y="3530600"/>
                  <a:pt x="1765300" y="3530600"/>
                </a:cubicBezTo>
                <a:cubicBezTo>
                  <a:pt x="790351" y="3530600"/>
                  <a:pt x="0" y="2740254"/>
                  <a:pt x="0" y="1765300"/>
                </a:cubicBezTo>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90" hasCustomPrompt="1"/>
            <p:custDataLst>
              <p:tags r:id="rId7"/>
            </p:custDataLst>
          </p:nvPr>
        </p:nvSpPr>
        <p:spPr>
          <a:xfrm>
            <a:off x="3873500" y="1727200"/>
            <a:ext cx="4445000" cy="4445000"/>
          </a:xfrm>
          <a:custGeom>
            <a:avLst/>
            <a:gdLst>
              <a:gd name="connisteX0" fmla="*/ 2222500 w 4445000"/>
              <a:gd name="connsiteY0" fmla="*/ 25400 h 4445000"/>
              <a:gd name="connisteX1" fmla="*/ 25400 w 4445000"/>
              <a:gd name="connsiteY1" fmla="*/ 2222500 h 4445000"/>
              <a:gd name="connisteX2" fmla="*/ 2222500 w 4445000"/>
              <a:gd name="connsiteY2" fmla="*/ 4419600 h 4445000"/>
              <a:gd name="connisteX3" fmla="*/ 4419600 w 4445000"/>
              <a:gd name="connsiteY3" fmla="*/ 2222500 h 4445000"/>
              <a:gd name="connisteX4" fmla="*/ 2222500 w 4445000"/>
              <a:gd name="connsiteY4" fmla="*/ 25400 h 4445000"/>
              <a:gd name="connisteX5" fmla="*/ 0 w 4445000"/>
              <a:gd name="connsiteY5" fmla="*/ 2222500 h 4445000"/>
              <a:gd name="connisteX6" fmla="*/ 2222500 w 4445000"/>
              <a:gd name="connsiteY6" fmla="*/ 0 h 4445000"/>
              <a:gd name="connisteX7" fmla="*/ 4445000 w 4445000"/>
              <a:gd name="connsiteY7" fmla="*/ 2222500 h 4445000"/>
              <a:gd name="connisteX8" fmla="*/ 2222500 w 4445000"/>
              <a:gd name="connsiteY8" fmla="*/ 4445000 h 4445000"/>
              <a:gd name="connisteX9" fmla="*/ 0 w 4445000"/>
              <a:gd name="connsiteY9" fmla="*/ 2222500 h 4445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4445000" h="4445000">
                <a:moveTo>
                  <a:pt x="2222500" y="25400"/>
                </a:moveTo>
                <a:cubicBezTo>
                  <a:pt x="1009075" y="25400"/>
                  <a:pt x="25400" y="1009075"/>
                  <a:pt x="25400" y="2222500"/>
                </a:cubicBezTo>
                <a:cubicBezTo>
                  <a:pt x="25400" y="3435922"/>
                  <a:pt x="1009075" y="4419600"/>
                  <a:pt x="2222500" y="4419600"/>
                </a:cubicBezTo>
                <a:cubicBezTo>
                  <a:pt x="3435922" y="4419600"/>
                  <a:pt x="4419600" y="3435922"/>
                  <a:pt x="4419600" y="2222500"/>
                </a:cubicBezTo>
                <a:cubicBezTo>
                  <a:pt x="4419600" y="1009075"/>
                  <a:pt x="3435922" y="25400"/>
                  <a:pt x="2222500" y="25400"/>
                </a:cubicBezTo>
                <a:moveTo>
                  <a:pt x="0" y="2222500"/>
                </a:moveTo>
                <a:cubicBezTo>
                  <a:pt x="0" y="995048"/>
                  <a:pt x="995048" y="0"/>
                  <a:pt x="2222500" y="0"/>
                </a:cubicBezTo>
                <a:cubicBezTo>
                  <a:pt x="3449955" y="0"/>
                  <a:pt x="4445000" y="995048"/>
                  <a:pt x="4445000" y="2222500"/>
                </a:cubicBezTo>
                <a:cubicBezTo>
                  <a:pt x="4445000" y="3449955"/>
                  <a:pt x="3449955" y="4445000"/>
                  <a:pt x="2222500" y="4445000"/>
                </a:cubicBezTo>
                <a:cubicBezTo>
                  <a:pt x="995048" y="4445000"/>
                  <a:pt x="0" y="3449955"/>
                  <a:pt x="0" y="2222500"/>
                </a:cubicBezTo>
              </a:path>
            </a:pathLst>
          </a:custGeom>
          <a:solidFill>
            <a:schemeClr val="accent1">
              <a:alpha val="4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054071" y="3543300"/>
            <a:ext cx="2083858" cy="812800"/>
          </a:xfrm>
          <a:noFill/>
        </p:spPr>
        <p:txBody>
          <a:bodyPr lIns="0" tIns="0" rIns="0" bIns="0" anchor="ctr">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装饰  4"/>
          <p:cNvSpPr>
            <a:spLocks noGrp="1"/>
          </p:cNvSpPr>
          <p:nvPr>
            <p:ph type="body" idx="16392" hasCustomPrompt="1"/>
            <p:custDataLst>
              <p:tags r:id="rId9"/>
            </p:custDataLst>
          </p:nvPr>
        </p:nvSpPr>
        <p:spPr>
          <a:xfrm>
            <a:off x="74422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1" hasCustomPrompt="1"/>
            <p:custDataLst>
              <p:tags r:id="rId10"/>
            </p:custDataLst>
          </p:nvPr>
        </p:nvSpPr>
        <p:spPr>
          <a:xfrm>
            <a:off x="77266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8966200" y="3492500"/>
            <a:ext cx="2616200" cy="9144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4" hasCustomPrompt="1"/>
            <p:custDataLst>
              <p:tags r:id="rId12"/>
            </p:custDataLst>
          </p:nvPr>
        </p:nvSpPr>
        <p:spPr>
          <a:xfrm>
            <a:off x="35306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3" hasCustomPrompt="1"/>
            <p:custDataLst>
              <p:tags r:id="rId13"/>
            </p:custDataLst>
          </p:nvPr>
        </p:nvSpPr>
        <p:spPr>
          <a:xfrm>
            <a:off x="38150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609600" y="3492500"/>
            <a:ext cx="2616200" cy="9144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38_18">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3556000"/>
            <a:ext cx="3454400" cy="2692400"/>
          </a:xfrm>
          <a:custGeom>
            <a:avLst/>
            <a:gdLst>
              <a:gd name="connisteX0" fmla="*/ 0 w 3454400"/>
              <a:gd name="connsiteY0" fmla="*/ 0 h 2692400"/>
              <a:gd name="connisteX1" fmla="*/ 3454400 w 3454400"/>
              <a:gd name="connsiteY1" fmla="*/ 0 h 2692400"/>
              <a:gd name="connisteX2" fmla="*/ 3454400 w 3454400"/>
              <a:gd name="connsiteY2" fmla="*/ 2489200 h 2692400"/>
              <a:gd name="connisteX3" fmla="*/ 3251200 w 3454400"/>
              <a:gd name="connsiteY3" fmla="*/ 2692400 h 2692400"/>
              <a:gd name="connisteX4" fmla="*/ 203200 w 3454400"/>
              <a:gd name="connsiteY4" fmla="*/ 2692400 h 2692400"/>
              <a:gd name="connisteX5" fmla="*/ 0 w 3454400"/>
              <a:gd name="connsiteY5" fmla="*/ 2489200 h 2692400"/>
              <a:gd name="connisteX6" fmla="*/ 0 w 34544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0"/>
                </a:moveTo>
                <a:lnTo>
                  <a:pt x="3454400" y="0"/>
                </a:lnTo>
                <a:lnTo>
                  <a:pt x="3454400" y="2489200"/>
                </a:lnTo>
                <a:cubicBezTo>
                  <a:pt x="3454400" y="2601424"/>
                  <a:pt x="3363424" y="2692400"/>
                  <a:pt x="32512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3556000"/>
            <a:ext cx="3454400" cy="2692400"/>
          </a:xfrm>
          <a:custGeom>
            <a:avLst/>
            <a:gdLst>
              <a:gd name="connisteX0" fmla="*/ 0 w 3454400"/>
              <a:gd name="connsiteY0" fmla="*/ 0 h 2692400"/>
              <a:gd name="connisteX1" fmla="*/ 3454400 w 3454400"/>
              <a:gd name="connsiteY1" fmla="*/ 0 h 2692400"/>
              <a:gd name="connisteX2" fmla="*/ 3454400 w 3454400"/>
              <a:gd name="connsiteY2" fmla="*/ 2489200 h 2692400"/>
              <a:gd name="connisteX3" fmla="*/ 3251200 w 3454400"/>
              <a:gd name="connsiteY3" fmla="*/ 2692400 h 2692400"/>
              <a:gd name="connisteX4" fmla="*/ 203200 w 3454400"/>
              <a:gd name="connsiteY4" fmla="*/ 2692400 h 2692400"/>
              <a:gd name="connisteX5" fmla="*/ 0 w 3454400"/>
              <a:gd name="connsiteY5" fmla="*/ 2489200 h 2692400"/>
              <a:gd name="connisteX6" fmla="*/ 0 w 34544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0"/>
                </a:moveTo>
                <a:lnTo>
                  <a:pt x="3454400" y="0"/>
                </a:lnTo>
                <a:lnTo>
                  <a:pt x="3454400" y="2489200"/>
                </a:lnTo>
                <a:cubicBezTo>
                  <a:pt x="3454400" y="2601424"/>
                  <a:pt x="3363424" y="2692400"/>
                  <a:pt x="32512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375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4216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3556000"/>
            <a:ext cx="3454400" cy="2692400"/>
          </a:xfrm>
          <a:custGeom>
            <a:avLst/>
            <a:gdLst>
              <a:gd name="connisteX0" fmla="*/ 0 w 3454400"/>
              <a:gd name="connsiteY0" fmla="*/ 0 h 2692400"/>
              <a:gd name="connisteX1" fmla="*/ 3454400 w 3454400"/>
              <a:gd name="connsiteY1" fmla="*/ 0 h 2692400"/>
              <a:gd name="connisteX2" fmla="*/ 3454400 w 3454400"/>
              <a:gd name="connsiteY2" fmla="*/ 2489200 h 2692400"/>
              <a:gd name="connisteX3" fmla="*/ 3251200 w 3454400"/>
              <a:gd name="connsiteY3" fmla="*/ 2692400 h 2692400"/>
              <a:gd name="connisteX4" fmla="*/ 203200 w 3454400"/>
              <a:gd name="connsiteY4" fmla="*/ 2692400 h 2692400"/>
              <a:gd name="connisteX5" fmla="*/ 0 w 3454400"/>
              <a:gd name="connsiteY5" fmla="*/ 2489200 h 2692400"/>
              <a:gd name="connisteX6" fmla="*/ 0 w 34544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0"/>
                </a:moveTo>
                <a:lnTo>
                  <a:pt x="3454400" y="0"/>
                </a:lnTo>
                <a:lnTo>
                  <a:pt x="3454400" y="2489200"/>
                </a:lnTo>
                <a:cubicBezTo>
                  <a:pt x="3454400" y="2601424"/>
                  <a:pt x="3363424" y="2692400"/>
                  <a:pt x="32512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375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216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57_25">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5334000"/>
            <a:ext cx="2514600" cy="914400"/>
          </a:xfrm>
          <a:custGeom>
            <a:avLst/>
            <a:gdLst>
              <a:gd name="connisteX0" fmla="*/ 0 w 2514600"/>
              <a:gd name="connsiteY0" fmla="*/ 0 h 914400"/>
              <a:gd name="connisteX1" fmla="*/ 2514600 w 2514600"/>
              <a:gd name="connsiteY1" fmla="*/ 0 h 914400"/>
              <a:gd name="connisteX2" fmla="*/ 2514600 w 2514600"/>
              <a:gd name="connsiteY2" fmla="*/ 711200 h 914400"/>
              <a:gd name="connisteX3" fmla="*/ 2311400 w 2514600"/>
              <a:gd name="connsiteY3" fmla="*/ 914400 h 914400"/>
              <a:gd name="connisteX4" fmla="*/ 203200 w 2514600"/>
              <a:gd name="connsiteY4" fmla="*/ 914400 h 914400"/>
              <a:gd name="connisteX5" fmla="*/ 0 w 2514600"/>
              <a:gd name="connsiteY5" fmla="*/ 711200 h 914400"/>
              <a:gd name="connisteX6" fmla="*/ 0 w 2514600"/>
              <a:gd name="connsiteY6" fmla="*/ 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914400">
                <a:moveTo>
                  <a:pt x="0" y="0"/>
                </a:moveTo>
                <a:lnTo>
                  <a:pt x="2514600" y="0"/>
                </a:lnTo>
                <a:lnTo>
                  <a:pt x="2514600" y="711200"/>
                </a:lnTo>
                <a:cubicBezTo>
                  <a:pt x="2514600" y="823424"/>
                  <a:pt x="2423624" y="914400"/>
                  <a:pt x="2311400" y="914400"/>
                </a:cubicBezTo>
                <a:lnTo>
                  <a:pt x="203200" y="914400"/>
                </a:lnTo>
                <a:cubicBezTo>
                  <a:pt x="90976" y="914400"/>
                  <a:pt x="0" y="823424"/>
                  <a:pt x="0" y="711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2514600" cy="3810000"/>
          </a:xfrm>
          <a:custGeom>
            <a:avLst/>
            <a:gdLst>
              <a:gd name="connisteX0" fmla="*/ 0 w 2514600"/>
              <a:gd name="connsiteY0" fmla="*/ 203200 h 3810000"/>
              <a:gd name="connisteX1" fmla="*/ 203200 w 2514600"/>
              <a:gd name="connsiteY1" fmla="*/ 0 h 3810000"/>
              <a:gd name="connisteX2" fmla="*/ 2311400 w 2514600"/>
              <a:gd name="connsiteY2" fmla="*/ 0 h 3810000"/>
              <a:gd name="connisteX3" fmla="*/ 2514600 w 2514600"/>
              <a:gd name="connsiteY3" fmla="*/ 203200 h 3810000"/>
              <a:gd name="connisteX4" fmla="*/ 2514600 w 2514600"/>
              <a:gd name="connsiteY4" fmla="*/ 3810000 h 3810000"/>
              <a:gd name="connisteX5" fmla="*/ 0 w 2514600"/>
              <a:gd name="connsiteY5" fmla="*/ 3810000 h 3810000"/>
              <a:gd name="connisteX6" fmla="*/ 0 w 2514600"/>
              <a:gd name="connsiteY6"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810000">
                <a:moveTo>
                  <a:pt x="0" y="203200"/>
                </a:moveTo>
                <a:cubicBezTo>
                  <a:pt x="0" y="90976"/>
                  <a:pt x="90976" y="0"/>
                  <a:pt x="203200" y="0"/>
                </a:cubicBezTo>
                <a:lnTo>
                  <a:pt x="2311400" y="0"/>
                </a:lnTo>
                <a:cubicBezTo>
                  <a:pt x="2423624" y="0"/>
                  <a:pt x="2514600" y="90976"/>
                  <a:pt x="2514600" y="203200"/>
                </a:cubicBezTo>
                <a:lnTo>
                  <a:pt x="2514600" y="3810000"/>
                </a:lnTo>
                <a:lnTo>
                  <a:pt x="0" y="3810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5638800"/>
            <a:ext cx="19050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2" hasCustomPrompt="1"/>
            <p:custDataLst>
              <p:tags r:id="rId9"/>
            </p:custDataLst>
          </p:nvPr>
        </p:nvSpPr>
        <p:spPr>
          <a:xfrm>
            <a:off x="3429000" y="5334000"/>
            <a:ext cx="2514600" cy="914400"/>
          </a:xfrm>
          <a:custGeom>
            <a:avLst/>
            <a:gdLst>
              <a:gd name="connisteX0" fmla="*/ 0 w 2514600"/>
              <a:gd name="connsiteY0" fmla="*/ 0 h 914400"/>
              <a:gd name="connisteX1" fmla="*/ 2514600 w 2514600"/>
              <a:gd name="connsiteY1" fmla="*/ 0 h 914400"/>
              <a:gd name="connisteX2" fmla="*/ 2514600 w 2514600"/>
              <a:gd name="connsiteY2" fmla="*/ 711200 h 914400"/>
              <a:gd name="connisteX3" fmla="*/ 2311400 w 2514600"/>
              <a:gd name="connsiteY3" fmla="*/ 914400 h 914400"/>
              <a:gd name="connisteX4" fmla="*/ 203200 w 2514600"/>
              <a:gd name="connsiteY4" fmla="*/ 914400 h 914400"/>
              <a:gd name="connisteX5" fmla="*/ 0 w 2514600"/>
              <a:gd name="connsiteY5" fmla="*/ 711200 h 914400"/>
              <a:gd name="connisteX6" fmla="*/ 0 w 2514600"/>
              <a:gd name="connsiteY6" fmla="*/ 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914400">
                <a:moveTo>
                  <a:pt x="0" y="0"/>
                </a:moveTo>
                <a:lnTo>
                  <a:pt x="2514600" y="0"/>
                </a:lnTo>
                <a:lnTo>
                  <a:pt x="2514600" y="711200"/>
                </a:lnTo>
                <a:cubicBezTo>
                  <a:pt x="2514600" y="823424"/>
                  <a:pt x="2423624" y="914400"/>
                  <a:pt x="2311400" y="914400"/>
                </a:cubicBezTo>
                <a:lnTo>
                  <a:pt x="203200" y="914400"/>
                </a:lnTo>
                <a:cubicBezTo>
                  <a:pt x="90976" y="914400"/>
                  <a:pt x="0" y="823424"/>
                  <a:pt x="0" y="711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3" hasCustomPrompt="1"/>
            <p:custDataLst>
              <p:tags r:id="rId10"/>
            </p:custDataLst>
          </p:nvPr>
        </p:nvSpPr>
        <p:spPr>
          <a:xfrm>
            <a:off x="3429000" y="1524000"/>
            <a:ext cx="2514600" cy="3810000"/>
          </a:xfrm>
          <a:custGeom>
            <a:avLst/>
            <a:gdLst>
              <a:gd name="connisteX0" fmla="*/ 0 w 2514600"/>
              <a:gd name="connsiteY0" fmla="*/ 203200 h 3810000"/>
              <a:gd name="connisteX1" fmla="*/ 203200 w 2514600"/>
              <a:gd name="connsiteY1" fmla="*/ 0 h 3810000"/>
              <a:gd name="connisteX2" fmla="*/ 2311400 w 2514600"/>
              <a:gd name="connsiteY2" fmla="*/ 0 h 3810000"/>
              <a:gd name="connisteX3" fmla="*/ 2514600 w 2514600"/>
              <a:gd name="connsiteY3" fmla="*/ 203200 h 3810000"/>
              <a:gd name="connisteX4" fmla="*/ 2514600 w 2514600"/>
              <a:gd name="connsiteY4" fmla="*/ 3810000 h 3810000"/>
              <a:gd name="connisteX5" fmla="*/ 0 w 2514600"/>
              <a:gd name="connsiteY5" fmla="*/ 3810000 h 3810000"/>
              <a:gd name="connisteX6" fmla="*/ 0 w 2514600"/>
              <a:gd name="connsiteY6"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810000">
                <a:moveTo>
                  <a:pt x="0" y="203200"/>
                </a:moveTo>
                <a:cubicBezTo>
                  <a:pt x="0" y="90976"/>
                  <a:pt x="90976" y="0"/>
                  <a:pt x="203200" y="0"/>
                </a:cubicBezTo>
                <a:lnTo>
                  <a:pt x="2311400" y="0"/>
                </a:lnTo>
                <a:cubicBezTo>
                  <a:pt x="2423624" y="0"/>
                  <a:pt x="2514600" y="90976"/>
                  <a:pt x="2514600" y="203200"/>
                </a:cubicBezTo>
                <a:lnTo>
                  <a:pt x="2514600" y="3810000"/>
                </a:lnTo>
                <a:lnTo>
                  <a:pt x="0" y="3810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3733800" y="5638800"/>
            <a:ext cx="19050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4" hasCustomPrompt="1"/>
            <p:custDataLst>
              <p:tags r:id="rId12"/>
            </p:custDataLst>
          </p:nvPr>
        </p:nvSpPr>
        <p:spPr>
          <a:xfrm>
            <a:off x="6248400" y="5334000"/>
            <a:ext cx="2514600" cy="914400"/>
          </a:xfrm>
          <a:custGeom>
            <a:avLst/>
            <a:gdLst>
              <a:gd name="connisteX0" fmla="*/ 0 w 2514600"/>
              <a:gd name="connsiteY0" fmla="*/ 0 h 914400"/>
              <a:gd name="connisteX1" fmla="*/ 2514600 w 2514600"/>
              <a:gd name="connsiteY1" fmla="*/ 0 h 914400"/>
              <a:gd name="connisteX2" fmla="*/ 2514600 w 2514600"/>
              <a:gd name="connsiteY2" fmla="*/ 711200 h 914400"/>
              <a:gd name="connisteX3" fmla="*/ 2311400 w 2514600"/>
              <a:gd name="connsiteY3" fmla="*/ 914400 h 914400"/>
              <a:gd name="connisteX4" fmla="*/ 203200 w 2514600"/>
              <a:gd name="connsiteY4" fmla="*/ 914400 h 914400"/>
              <a:gd name="connisteX5" fmla="*/ 0 w 2514600"/>
              <a:gd name="connsiteY5" fmla="*/ 711200 h 914400"/>
              <a:gd name="connisteX6" fmla="*/ 0 w 2514600"/>
              <a:gd name="connsiteY6" fmla="*/ 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914400">
                <a:moveTo>
                  <a:pt x="0" y="0"/>
                </a:moveTo>
                <a:lnTo>
                  <a:pt x="2514600" y="0"/>
                </a:lnTo>
                <a:lnTo>
                  <a:pt x="2514600" y="711200"/>
                </a:lnTo>
                <a:cubicBezTo>
                  <a:pt x="2514600" y="823424"/>
                  <a:pt x="2423624" y="914400"/>
                  <a:pt x="2311400" y="914400"/>
                </a:cubicBezTo>
                <a:lnTo>
                  <a:pt x="203200" y="914400"/>
                </a:lnTo>
                <a:cubicBezTo>
                  <a:pt x="90976" y="914400"/>
                  <a:pt x="0" y="823424"/>
                  <a:pt x="0" y="711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5" hasCustomPrompt="1"/>
            <p:custDataLst>
              <p:tags r:id="rId13"/>
            </p:custDataLst>
          </p:nvPr>
        </p:nvSpPr>
        <p:spPr>
          <a:xfrm>
            <a:off x="6248400" y="1524000"/>
            <a:ext cx="2514600" cy="3810000"/>
          </a:xfrm>
          <a:custGeom>
            <a:avLst/>
            <a:gdLst>
              <a:gd name="connisteX0" fmla="*/ 0 w 2514600"/>
              <a:gd name="connsiteY0" fmla="*/ 203200 h 3810000"/>
              <a:gd name="connisteX1" fmla="*/ 203200 w 2514600"/>
              <a:gd name="connsiteY1" fmla="*/ 0 h 3810000"/>
              <a:gd name="connisteX2" fmla="*/ 2311400 w 2514600"/>
              <a:gd name="connsiteY2" fmla="*/ 0 h 3810000"/>
              <a:gd name="connisteX3" fmla="*/ 2514600 w 2514600"/>
              <a:gd name="connsiteY3" fmla="*/ 203200 h 3810000"/>
              <a:gd name="connisteX4" fmla="*/ 2514600 w 2514600"/>
              <a:gd name="connsiteY4" fmla="*/ 3810000 h 3810000"/>
              <a:gd name="connisteX5" fmla="*/ 0 w 2514600"/>
              <a:gd name="connsiteY5" fmla="*/ 3810000 h 3810000"/>
              <a:gd name="connisteX6" fmla="*/ 0 w 2514600"/>
              <a:gd name="connsiteY6"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810000">
                <a:moveTo>
                  <a:pt x="0" y="203200"/>
                </a:moveTo>
                <a:cubicBezTo>
                  <a:pt x="0" y="90976"/>
                  <a:pt x="90976" y="0"/>
                  <a:pt x="203200" y="0"/>
                </a:cubicBezTo>
                <a:lnTo>
                  <a:pt x="2311400" y="0"/>
                </a:lnTo>
                <a:cubicBezTo>
                  <a:pt x="2423624" y="0"/>
                  <a:pt x="2514600" y="90976"/>
                  <a:pt x="2514600" y="203200"/>
                </a:cubicBezTo>
                <a:lnTo>
                  <a:pt x="2514600" y="3810000"/>
                </a:lnTo>
                <a:lnTo>
                  <a:pt x="0" y="3810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6553200" y="5638800"/>
            <a:ext cx="19050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6" hasCustomPrompt="1"/>
            <p:custDataLst>
              <p:tags r:id="rId15"/>
            </p:custDataLst>
          </p:nvPr>
        </p:nvSpPr>
        <p:spPr>
          <a:xfrm>
            <a:off x="9067800" y="5334000"/>
            <a:ext cx="2514600" cy="914400"/>
          </a:xfrm>
          <a:custGeom>
            <a:avLst/>
            <a:gdLst>
              <a:gd name="connisteX0" fmla="*/ 0 w 2514600"/>
              <a:gd name="connsiteY0" fmla="*/ 0 h 914400"/>
              <a:gd name="connisteX1" fmla="*/ 2514600 w 2514600"/>
              <a:gd name="connsiteY1" fmla="*/ 0 h 914400"/>
              <a:gd name="connisteX2" fmla="*/ 2514600 w 2514600"/>
              <a:gd name="connsiteY2" fmla="*/ 711200 h 914400"/>
              <a:gd name="connisteX3" fmla="*/ 2311400 w 2514600"/>
              <a:gd name="connsiteY3" fmla="*/ 914400 h 914400"/>
              <a:gd name="connisteX4" fmla="*/ 203200 w 2514600"/>
              <a:gd name="connsiteY4" fmla="*/ 914400 h 914400"/>
              <a:gd name="connisteX5" fmla="*/ 0 w 2514600"/>
              <a:gd name="connsiteY5" fmla="*/ 711200 h 914400"/>
              <a:gd name="connisteX6" fmla="*/ 0 w 2514600"/>
              <a:gd name="connsiteY6" fmla="*/ 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914400">
                <a:moveTo>
                  <a:pt x="0" y="0"/>
                </a:moveTo>
                <a:lnTo>
                  <a:pt x="2514600" y="0"/>
                </a:lnTo>
                <a:lnTo>
                  <a:pt x="2514600" y="711200"/>
                </a:lnTo>
                <a:cubicBezTo>
                  <a:pt x="2514600" y="823424"/>
                  <a:pt x="2423624" y="914400"/>
                  <a:pt x="2311400" y="914400"/>
                </a:cubicBezTo>
                <a:lnTo>
                  <a:pt x="203200" y="914400"/>
                </a:lnTo>
                <a:cubicBezTo>
                  <a:pt x="90976" y="914400"/>
                  <a:pt x="0" y="823424"/>
                  <a:pt x="0" y="711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7" hasCustomPrompt="1"/>
            <p:custDataLst>
              <p:tags r:id="rId16"/>
            </p:custDataLst>
          </p:nvPr>
        </p:nvSpPr>
        <p:spPr>
          <a:xfrm>
            <a:off x="9067800" y="1524000"/>
            <a:ext cx="2514600" cy="3810000"/>
          </a:xfrm>
          <a:custGeom>
            <a:avLst/>
            <a:gdLst>
              <a:gd name="connisteX0" fmla="*/ 0 w 2514600"/>
              <a:gd name="connsiteY0" fmla="*/ 203200 h 3810000"/>
              <a:gd name="connisteX1" fmla="*/ 203200 w 2514600"/>
              <a:gd name="connsiteY1" fmla="*/ 0 h 3810000"/>
              <a:gd name="connisteX2" fmla="*/ 2311400 w 2514600"/>
              <a:gd name="connsiteY2" fmla="*/ 0 h 3810000"/>
              <a:gd name="connisteX3" fmla="*/ 2514600 w 2514600"/>
              <a:gd name="connsiteY3" fmla="*/ 203200 h 3810000"/>
              <a:gd name="connisteX4" fmla="*/ 2514600 w 2514600"/>
              <a:gd name="connsiteY4" fmla="*/ 3810000 h 3810000"/>
              <a:gd name="connisteX5" fmla="*/ 0 w 2514600"/>
              <a:gd name="connsiteY5" fmla="*/ 3810000 h 3810000"/>
              <a:gd name="connisteX6" fmla="*/ 0 w 2514600"/>
              <a:gd name="connsiteY6"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810000">
                <a:moveTo>
                  <a:pt x="0" y="203200"/>
                </a:moveTo>
                <a:cubicBezTo>
                  <a:pt x="0" y="90976"/>
                  <a:pt x="90976" y="0"/>
                  <a:pt x="203200" y="0"/>
                </a:cubicBezTo>
                <a:lnTo>
                  <a:pt x="2311400" y="0"/>
                </a:lnTo>
                <a:cubicBezTo>
                  <a:pt x="2423624" y="0"/>
                  <a:pt x="2514600" y="90976"/>
                  <a:pt x="2514600" y="203200"/>
                </a:cubicBezTo>
                <a:lnTo>
                  <a:pt x="2514600" y="3810000"/>
                </a:lnTo>
                <a:lnTo>
                  <a:pt x="0" y="3810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89" hasCustomPrompt="1"/>
            <p:custDataLst>
              <p:tags r:id="rId17"/>
            </p:custDataLst>
          </p:nvPr>
        </p:nvSpPr>
        <p:spPr>
          <a:xfrm>
            <a:off x="9372600" y="5638800"/>
            <a:ext cx="19050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10013_5">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1097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30_70">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705600" y="3810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3810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0" hasCustomPrompt="1"/>
            <p:custDataLst>
              <p:tags r:id="rId9"/>
            </p:custDataLst>
          </p:nvPr>
        </p:nvSpPr>
        <p:spPr>
          <a:xfrm>
            <a:off x="6705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7" hasCustomPrompt="1"/>
            <p:custDataLst>
              <p:tags r:id="rId10"/>
            </p:custDataLst>
          </p:nvPr>
        </p:nvSpPr>
        <p:spPr>
          <a:xfrm>
            <a:off x="6858000" y="5334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32_19">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1" hasCustomPrompt="1"/>
            <p:custDataLst>
              <p:tags r:id="rId7"/>
            </p:custDataLst>
          </p:nvPr>
        </p:nvSpPr>
        <p:spPr>
          <a:xfrm>
            <a:off x="1574800" y="2794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89" hasCustomPrompt="1"/>
            <p:custDataLst>
              <p:tags r:id="rId8"/>
            </p:custDataLst>
          </p:nvPr>
        </p:nvSpPr>
        <p:spPr>
          <a:xfrm>
            <a:off x="1930400" y="31496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1016000" y="4673600"/>
            <a:ext cx="2641600" cy="304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装饰  6"/>
          <p:cNvSpPr>
            <a:spLocks noGrp="1"/>
          </p:cNvSpPr>
          <p:nvPr>
            <p:ph type="body" idx="16394" hasCustomPrompt="1"/>
            <p:custDataLst>
              <p:tags r:id="rId11"/>
            </p:custDataLst>
          </p:nvPr>
        </p:nvSpPr>
        <p:spPr>
          <a:xfrm>
            <a:off x="5334000" y="2794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2" hasCustomPrompt="1"/>
            <p:custDataLst>
              <p:tags r:id="rId12"/>
            </p:custDataLst>
          </p:nvPr>
        </p:nvSpPr>
        <p:spPr>
          <a:xfrm>
            <a:off x="5689600" y="31496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87" hasCustomPrompt="1"/>
            <p:custDataLst>
              <p:tags r:id="rId13"/>
            </p:custDataLst>
          </p:nvPr>
        </p:nvSpPr>
        <p:spPr>
          <a:xfrm>
            <a:off x="4775200" y="4673600"/>
            <a:ext cx="2641600" cy="304800"/>
          </a:xfrm>
          <a:noFill/>
        </p:spPr>
        <p:txBody>
          <a:bodyPr lIns="0" tIns="0" rIns="0" bIns="0" anchor="t">
            <a:normAutofit/>
          </a:bodyPr>
          <a:lstStyle>
            <a:lvl1pPr marL="0" indent="0" algn="ctr">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装饰  0"/>
          <p:cNvSpPr>
            <a:spLocks noGrp="1"/>
          </p:cNvSpPr>
          <p:nvPr>
            <p:ph type="body" idx="16397" hasCustomPrompt="1"/>
            <p:custDataLst>
              <p:tags r:id="rId15"/>
            </p:custDataLst>
          </p:nvPr>
        </p:nvSpPr>
        <p:spPr>
          <a:xfrm>
            <a:off x="9093200" y="27940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5" hasCustomPrompt="1"/>
            <p:custDataLst>
              <p:tags r:id="rId16"/>
            </p:custDataLst>
          </p:nvPr>
        </p:nvSpPr>
        <p:spPr>
          <a:xfrm>
            <a:off x="9448800" y="3149600"/>
            <a:ext cx="812800" cy="8128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88" hasCustomPrompt="1"/>
            <p:custDataLst>
              <p:tags r:id="rId17"/>
            </p:custDataLst>
          </p:nvPr>
        </p:nvSpPr>
        <p:spPr>
          <a:xfrm>
            <a:off x="8534400" y="4673600"/>
            <a:ext cx="2641600" cy="304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26_29">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4114800"/>
            <a:ext cx="2514600" cy="2133600"/>
          </a:xfrm>
          <a:custGeom>
            <a:avLst/>
            <a:gdLst>
              <a:gd name="connisteX0" fmla="*/ 0 w 2514600"/>
              <a:gd name="connsiteY0" fmla="*/ 0 h 2133600"/>
              <a:gd name="connisteX1" fmla="*/ 2514600 w 2514600"/>
              <a:gd name="connsiteY1" fmla="*/ 0 h 2133600"/>
              <a:gd name="connisteX2" fmla="*/ 2514600 w 2514600"/>
              <a:gd name="connsiteY2" fmla="*/ 1930400 h 2133600"/>
              <a:gd name="connisteX3" fmla="*/ 2311400 w 2514600"/>
              <a:gd name="connsiteY3" fmla="*/ 2133600 h 2133600"/>
              <a:gd name="connisteX4" fmla="*/ 203200 w 2514600"/>
              <a:gd name="connsiteY4" fmla="*/ 2133600 h 2133600"/>
              <a:gd name="connisteX5" fmla="*/ 0 w 2514600"/>
              <a:gd name="connsiteY5" fmla="*/ 1930400 h 2133600"/>
              <a:gd name="connisteX6" fmla="*/ 0 w 2514600"/>
              <a:gd name="connsiteY6" fmla="*/ 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133600">
                <a:moveTo>
                  <a:pt x="0" y="0"/>
                </a:moveTo>
                <a:lnTo>
                  <a:pt x="2514600" y="0"/>
                </a:lnTo>
                <a:lnTo>
                  <a:pt x="2514600" y="1930400"/>
                </a:lnTo>
                <a:cubicBezTo>
                  <a:pt x="2514600" y="2042624"/>
                  <a:pt x="2423624" y="2133600"/>
                  <a:pt x="2311400" y="2133600"/>
                </a:cubicBezTo>
                <a:lnTo>
                  <a:pt x="203200" y="2133600"/>
                </a:lnTo>
                <a:cubicBezTo>
                  <a:pt x="90976" y="2133600"/>
                  <a:pt x="0" y="2042624"/>
                  <a:pt x="0" y="1930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2514600" cy="2590800"/>
          </a:xfrm>
          <a:custGeom>
            <a:avLst/>
            <a:gdLst>
              <a:gd name="connisteX0" fmla="*/ 0 w 2514600"/>
              <a:gd name="connsiteY0" fmla="*/ 203200 h 2590800"/>
              <a:gd name="connisteX1" fmla="*/ 203200 w 2514600"/>
              <a:gd name="connsiteY1" fmla="*/ 0 h 2590800"/>
              <a:gd name="connisteX2" fmla="*/ 2311400 w 2514600"/>
              <a:gd name="connsiteY2" fmla="*/ 0 h 2590800"/>
              <a:gd name="connisteX3" fmla="*/ 2514600 w 2514600"/>
              <a:gd name="connsiteY3" fmla="*/ 203200 h 2590800"/>
              <a:gd name="connisteX4" fmla="*/ 2514600 w 2514600"/>
              <a:gd name="connsiteY4" fmla="*/ 2590800 h 2590800"/>
              <a:gd name="connisteX5" fmla="*/ 0 w 2514600"/>
              <a:gd name="connsiteY5" fmla="*/ 2590800 h 2590800"/>
              <a:gd name="connisteX6" fmla="*/ 0 w 2514600"/>
              <a:gd name="connsiteY6" fmla="*/ 203200 h 259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590800">
                <a:moveTo>
                  <a:pt x="0" y="203200"/>
                </a:moveTo>
                <a:cubicBezTo>
                  <a:pt x="0" y="90976"/>
                  <a:pt x="90976" y="0"/>
                  <a:pt x="203200" y="0"/>
                </a:cubicBezTo>
                <a:lnTo>
                  <a:pt x="2311400" y="0"/>
                </a:lnTo>
                <a:cubicBezTo>
                  <a:pt x="2423624" y="0"/>
                  <a:pt x="2514600" y="90976"/>
                  <a:pt x="2514600" y="203200"/>
                </a:cubicBezTo>
                <a:lnTo>
                  <a:pt x="2514600" y="2590800"/>
                </a:lnTo>
                <a:lnTo>
                  <a:pt x="0" y="2590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419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2" hasCustomPrompt="1"/>
            <p:custDataLst>
              <p:tags r:id="rId9"/>
            </p:custDataLst>
          </p:nvPr>
        </p:nvSpPr>
        <p:spPr>
          <a:xfrm>
            <a:off x="3429000" y="1524000"/>
            <a:ext cx="2514600" cy="2133600"/>
          </a:xfrm>
          <a:custGeom>
            <a:avLst/>
            <a:gdLst>
              <a:gd name="connisteX0" fmla="*/ 0 w 2514600"/>
              <a:gd name="connsiteY0" fmla="*/ 203200 h 2133600"/>
              <a:gd name="connisteX1" fmla="*/ 203200 w 2514600"/>
              <a:gd name="connsiteY1" fmla="*/ 0 h 2133600"/>
              <a:gd name="connisteX2" fmla="*/ 2311400 w 2514600"/>
              <a:gd name="connsiteY2" fmla="*/ 0 h 2133600"/>
              <a:gd name="connisteX3" fmla="*/ 2514600 w 2514600"/>
              <a:gd name="connsiteY3" fmla="*/ 203200 h 2133600"/>
              <a:gd name="connisteX4" fmla="*/ 2514600 w 2514600"/>
              <a:gd name="connsiteY4" fmla="*/ 2133600 h 2133600"/>
              <a:gd name="connisteX5" fmla="*/ 0 w 2514600"/>
              <a:gd name="connsiteY5" fmla="*/ 2133600 h 2133600"/>
              <a:gd name="connisteX6" fmla="*/ 0 w 2514600"/>
              <a:gd name="connsiteY6" fmla="*/ 2032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133600">
                <a:moveTo>
                  <a:pt x="0" y="203200"/>
                </a:moveTo>
                <a:cubicBezTo>
                  <a:pt x="0" y="90976"/>
                  <a:pt x="90976" y="0"/>
                  <a:pt x="203200" y="0"/>
                </a:cubicBezTo>
                <a:lnTo>
                  <a:pt x="2311400" y="0"/>
                </a:lnTo>
                <a:cubicBezTo>
                  <a:pt x="2423624" y="0"/>
                  <a:pt x="2514600" y="90976"/>
                  <a:pt x="2514600" y="203200"/>
                </a:cubicBezTo>
                <a:lnTo>
                  <a:pt x="2514600" y="2133600"/>
                </a:lnTo>
                <a:lnTo>
                  <a:pt x="0" y="2133600"/>
                </a:ln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3" hasCustomPrompt="1"/>
            <p:custDataLst>
              <p:tags r:id="rId10"/>
            </p:custDataLst>
          </p:nvPr>
        </p:nvSpPr>
        <p:spPr>
          <a:xfrm>
            <a:off x="3429000" y="3657600"/>
            <a:ext cx="2514600" cy="2590800"/>
          </a:xfrm>
          <a:custGeom>
            <a:avLst/>
            <a:gdLst>
              <a:gd name="connisteX0" fmla="*/ 0 w 2514600"/>
              <a:gd name="connsiteY0" fmla="*/ 0 h 2590800"/>
              <a:gd name="connisteX1" fmla="*/ 2514600 w 2514600"/>
              <a:gd name="connsiteY1" fmla="*/ 0 h 2590800"/>
              <a:gd name="connisteX2" fmla="*/ 2514600 w 2514600"/>
              <a:gd name="connsiteY2" fmla="*/ 2387600 h 2590800"/>
              <a:gd name="connisteX3" fmla="*/ 2311400 w 2514600"/>
              <a:gd name="connsiteY3" fmla="*/ 2590800 h 2590800"/>
              <a:gd name="connisteX4" fmla="*/ 203200 w 2514600"/>
              <a:gd name="connsiteY4" fmla="*/ 2590800 h 2590800"/>
              <a:gd name="connisteX5" fmla="*/ 0 w 2514600"/>
              <a:gd name="connsiteY5" fmla="*/ 2387600 h 2590800"/>
              <a:gd name="connisteX6" fmla="*/ 0 w 2514600"/>
              <a:gd name="connsiteY6" fmla="*/ 0 h 259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590800">
                <a:moveTo>
                  <a:pt x="0" y="0"/>
                </a:moveTo>
                <a:lnTo>
                  <a:pt x="2514600" y="0"/>
                </a:lnTo>
                <a:lnTo>
                  <a:pt x="2514600" y="2387600"/>
                </a:lnTo>
                <a:cubicBezTo>
                  <a:pt x="2514600" y="2499824"/>
                  <a:pt x="2423624" y="2590800"/>
                  <a:pt x="2311400" y="2590800"/>
                </a:cubicBezTo>
                <a:lnTo>
                  <a:pt x="203200" y="2590800"/>
                </a:lnTo>
                <a:cubicBezTo>
                  <a:pt x="90976" y="2590800"/>
                  <a:pt x="0" y="2499824"/>
                  <a:pt x="0" y="23876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7" hasCustomPrompt="1"/>
            <p:custDataLst>
              <p:tags r:id="rId11"/>
            </p:custDataLst>
          </p:nvPr>
        </p:nvSpPr>
        <p:spPr>
          <a:xfrm>
            <a:off x="3733800" y="18288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4" hasCustomPrompt="1"/>
            <p:custDataLst>
              <p:tags r:id="rId12"/>
            </p:custDataLst>
          </p:nvPr>
        </p:nvSpPr>
        <p:spPr>
          <a:xfrm>
            <a:off x="6248400" y="4114800"/>
            <a:ext cx="2514600" cy="2133600"/>
          </a:xfrm>
          <a:custGeom>
            <a:avLst/>
            <a:gdLst>
              <a:gd name="connisteX0" fmla="*/ 0 w 2514600"/>
              <a:gd name="connsiteY0" fmla="*/ 0 h 2133600"/>
              <a:gd name="connisteX1" fmla="*/ 2514600 w 2514600"/>
              <a:gd name="connsiteY1" fmla="*/ 0 h 2133600"/>
              <a:gd name="connisteX2" fmla="*/ 2514600 w 2514600"/>
              <a:gd name="connsiteY2" fmla="*/ 1930400 h 2133600"/>
              <a:gd name="connisteX3" fmla="*/ 2311400 w 2514600"/>
              <a:gd name="connsiteY3" fmla="*/ 2133600 h 2133600"/>
              <a:gd name="connisteX4" fmla="*/ 203200 w 2514600"/>
              <a:gd name="connsiteY4" fmla="*/ 2133600 h 2133600"/>
              <a:gd name="connisteX5" fmla="*/ 0 w 2514600"/>
              <a:gd name="connsiteY5" fmla="*/ 1930400 h 2133600"/>
              <a:gd name="connisteX6" fmla="*/ 0 w 2514600"/>
              <a:gd name="connsiteY6" fmla="*/ 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133600">
                <a:moveTo>
                  <a:pt x="0" y="0"/>
                </a:moveTo>
                <a:lnTo>
                  <a:pt x="2514600" y="0"/>
                </a:lnTo>
                <a:lnTo>
                  <a:pt x="2514600" y="1930400"/>
                </a:lnTo>
                <a:cubicBezTo>
                  <a:pt x="2514600" y="2042624"/>
                  <a:pt x="2423624" y="2133600"/>
                  <a:pt x="2311400" y="2133600"/>
                </a:cubicBezTo>
                <a:lnTo>
                  <a:pt x="203200" y="2133600"/>
                </a:lnTo>
                <a:cubicBezTo>
                  <a:pt x="90976" y="2133600"/>
                  <a:pt x="0" y="2042624"/>
                  <a:pt x="0" y="19304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5" hasCustomPrompt="1"/>
            <p:custDataLst>
              <p:tags r:id="rId13"/>
            </p:custDataLst>
          </p:nvPr>
        </p:nvSpPr>
        <p:spPr>
          <a:xfrm>
            <a:off x="6248400" y="1524000"/>
            <a:ext cx="2514600" cy="2590800"/>
          </a:xfrm>
          <a:custGeom>
            <a:avLst/>
            <a:gdLst>
              <a:gd name="connisteX0" fmla="*/ 0 w 2514600"/>
              <a:gd name="connsiteY0" fmla="*/ 203200 h 2590800"/>
              <a:gd name="connisteX1" fmla="*/ 203200 w 2514600"/>
              <a:gd name="connsiteY1" fmla="*/ 0 h 2590800"/>
              <a:gd name="connisteX2" fmla="*/ 2311400 w 2514600"/>
              <a:gd name="connsiteY2" fmla="*/ 0 h 2590800"/>
              <a:gd name="connisteX3" fmla="*/ 2514600 w 2514600"/>
              <a:gd name="connsiteY3" fmla="*/ 203200 h 2590800"/>
              <a:gd name="connisteX4" fmla="*/ 2514600 w 2514600"/>
              <a:gd name="connsiteY4" fmla="*/ 2590800 h 2590800"/>
              <a:gd name="connisteX5" fmla="*/ 0 w 2514600"/>
              <a:gd name="connsiteY5" fmla="*/ 2590800 h 2590800"/>
              <a:gd name="connisteX6" fmla="*/ 0 w 2514600"/>
              <a:gd name="connsiteY6" fmla="*/ 203200 h 259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590800">
                <a:moveTo>
                  <a:pt x="0" y="203200"/>
                </a:moveTo>
                <a:cubicBezTo>
                  <a:pt x="0" y="90976"/>
                  <a:pt x="90976" y="0"/>
                  <a:pt x="203200" y="0"/>
                </a:cubicBezTo>
                <a:lnTo>
                  <a:pt x="2311400" y="0"/>
                </a:lnTo>
                <a:cubicBezTo>
                  <a:pt x="2423624" y="0"/>
                  <a:pt x="2514600" y="90976"/>
                  <a:pt x="2514600" y="203200"/>
                </a:cubicBezTo>
                <a:lnTo>
                  <a:pt x="2514600" y="2590800"/>
                </a:lnTo>
                <a:lnTo>
                  <a:pt x="0" y="2590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6553200" y="44196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396" hasCustomPrompt="1"/>
            <p:custDataLst>
              <p:tags r:id="rId15"/>
            </p:custDataLst>
          </p:nvPr>
        </p:nvSpPr>
        <p:spPr>
          <a:xfrm>
            <a:off x="9067800" y="1524000"/>
            <a:ext cx="2514600" cy="2133600"/>
          </a:xfrm>
          <a:custGeom>
            <a:avLst/>
            <a:gdLst>
              <a:gd name="connisteX0" fmla="*/ 0 w 2514600"/>
              <a:gd name="connsiteY0" fmla="*/ 203200 h 2133600"/>
              <a:gd name="connisteX1" fmla="*/ 203200 w 2514600"/>
              <a:gd name="connsiteY1" fmla="*/ 0 h 2133600"/>
              <a:gd name="connisteX2" fmla="*/ 2311400 w 2514600"/>
              <a:gd name="connsiteY2" fmla="*/ 0 h 2133600"/>
              <a:gd name="connisteX3" fmla="*/ 2514600 w 2514600"/>
              <a:gd name="connsiteY3" fmla="*/ 203200 h 2133600"/>
              <a:gd name="connisteX4" fmla="*/ 2514600 w 2514600"/>
              <a:gd name="connsiteY4" fmla="*/ 2133600 h 2133600"/>
              <a:gd name="connisteX5" fmla="*/ 0 w 2514600"/>
              <a:gd name="connsiteY5" fmla="*/ 2133600 h 2133600"/>
              <a:gd name="connisteX6" fmla="*/ 0 w 2514600"/>
              <a:gd name="connsiteY6" fmla="*/ 2032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133600">
                <a:moveTo>
                  <a:pt x="0" y="203200"/>
                </a:moveTo>
                <a:cubicBezTo>
                  <a:pt x="0" y="90976"/>
                  <a:pt x="90976" y="0"/>
                  <a:pt x="203200" y="0"/>
                </a:cubicBezTo>
                <a:lnTo>
                  <a:pt x="2311400" y="0"/>
                </a:lnTo>
                <a:cubicBezTo>
                  <a:pt x="2423624" y="0"/>
                  <a:pt x="2514600" y="90976"/>
                  <a:pt x="2514600" y="203200"/>
                </a:cubicBezTo>
                <a:lnTo>
                  <a:pt x="2514600" y="2133600"/>
                </a:lnTo>
                <a:lnTo>
                  <a:pt x="0" y="2133600"/>
                </a:ln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397" hasCustomPrompt="1"/>
            <p:custDataLst>
              <p:tags r:id="rId16"/>
            </p:custDataLst>
          </p:nvPr>
        </p:nvSpPr>
        <p:spPr>
          <a:xfrm>
            <a:off x="9067800" y="3657600"/>
            <a:ext cx="2514600" cy="2590800"/>
          </a:xfrm>
          <a:custGeom>
            <a:avLst/>
            <a:gdLst>
              <a:gd name="connisteX0" fmla="*/ 0 w 2514600"/>
              <a:gd name="connsiteY0" fmla="*/ 0 h 2590800"/>
              <a:gd name="connisteX1" fmla="*/ 2514600 w 2514600"/>
              <a:gd name="connsiteY1" fmla="*/ 0 h 2590800"/>
              <a:gd name="connisteX2" fmla="*/ 2514600 w 2514600"/>
              <a:gd name="connsiteY2" fmla="*/ 2387600 h 2590800"/>
              <a:gd name="connisteX3" fmla="*/ 2311400 w 2514600"/>
              <a:gd name="connsiteY3" fmla="*/ 2590800 h 2590800"/>
              <a:gd name="connisteX4" fmla="*/ 203200 w 2514600"/>
              <a:gd name="connsiteY4" fmla="*/ 2590800 h 2590800"/>
              <a:gd name="connisteX5" fmla="*/ 0 w 2514600"/>
              <a:gd name="connsiteY5" fmla="*/ 2387600 h 2590800"/>
              <a:gd name="connisteX6" fmla="*/ 0 w 2514600"/>
              <a:gd name="connsiteY6" fmla="*/ 0 h 259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2590800">
                <a:moveTo>
                  <a:pt x="0" y="0"/>
                </a:moveTo>
                <a:lnTo>
                  <a:pt x="2514600" y="0"/>
                </a:lnTo>
                <a:lnTo>
                  <a:pt x="2514600" y="2387600"/>
                </a:lnTo>
                <a:cubicBezTo>
                  <a:pt x="2514600" y="2499824"/>
                  <a:pt x="2423624" y="2590800"/>
                  <a:pt x="2311400" y="2590800"/>
                </a:cubicBezTo>
                <a:lnTo>
                  <a:pt x="203200" y="2590800"/>
                </a:lnTo>
                <a:cubicBezTo>
                  <a:pt x="90976" y="2590800"/>
                  <a:pt x="0" y="2499824"/>
                  <a:pt x="0" y="23876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89" hasCustomPrompt="1"/>
            <p:custDataLst>
              <p:tags r:id="rId17"/>
            </p:custDataLst>
          </p:nvPr>
        </p:nvSpPr>
        <p:spPr>
          <a:xfrm>
            <a:off x="9372600" y="1828800"/>
            <a:ext cx="190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10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2300" y="2057400"/>
            <a:ext cx="1498600" cy="1270000"/>
          </a:xfrm>
          <a:noFill/>
        </p:spPr>
        <p:txBody>
          <a:bodyPr wrap="none" lIns="0" tIns="0" rIns="0" bIns="0" anchor="ctr">
            <a:noAutofit/>
          </a:bodyPr>
          <a:lstStyle>
            <a:lvl1pPr marL="0" indent="0" algn="ctr">
              <a:lnSpc>
                <a:spcPct val="109000"/>
              </a:lnSpc>
              <a:spcBef>
                <a:spcPct val="0"/>
              </a:spcBef>
              <a:spcAft>
                <a:spcPct val="0"/>
              </a:spcAft>
              <a:buNone/>
              <a:defRPr sz="10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2387600" y="1803400"/>
            <a:ext cx="919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387600" y="2362200"/>
            <a:ext cx="919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22300" y="4445000"/>
            <a:ext cx="1498600" cy="1270000"/>
          </a:xfrm>
          <a:noFill/>
        </p:spPr>
        <p:txBody>
          <a:bodyPr wrap="none" lIns="0" tIns="0" rIns="0" bIns="0" anchor="ctr">
            <a:noAutofit/>
          </a:bodyPr>
          <a:lstStyle>
            <a:lvl1pPr marL="0" indent="0" algn="ctr">
              <a:lnSpc>
                <a:spcPct val="109000"/>
              </a:lnSpc>
              <a:spcBef>
                <a:spcPct val="0"/>
              </a:spcBef>
              <a:spcAft>
                <a:spcPct val="0"/>
              </a:spcAft>
              <a:buNone/>
              <a:defRPr sz="100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2387600" y="4191000"/>
            <a:ext cx="919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2387600" y="4749800"/>
            <a:ext cx="919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20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91440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981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184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18288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2860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09600" y="36576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38608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3505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39624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5334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4" hasCustomPrompt="1"/>
            <p:custDataLst>
              <p:tags r:id="rId15"/>
            </p:custDataLst>
          </p:nvPr>
        </p:nvSpPr>
        <p:spPr>
          <a:xfrm>
            <a:off x="781050" y="5537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2" name="文本占位符 21"/>
          <p:cNvSpPr>
            <a:spLocks noGrp="1"/>
          </p:cNvSpPr>
          <p:nvPr>
            <p:ph type="body" idx="16392" hasCustomPrompt="1"/>
            <p:custDataLst>
              <p:tags r:id="rId16"/>
            </p:custDataLst>
          </p:nvPr>
        </p:nvSpPr>
        <p:spPr>
          <a:xfrm>
            <a:off x="1574800" y="51816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1574800" y="56388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20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2" hasCustomPrompt="1"/>
            <p:custDataLst>
              <p:tags r:id="rId6"/>
            </p:custDataLst>
          </p:nvPr>
        </p:nvSpPr>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6510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1590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3" hasCustomPrompt="1"/>
            <p:custDataLst>
              <p:tags r:id="rId9"/>
            </p:custDataLst>
          </p:nvPr>
        </p:nvSpPr>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2082800" y="33274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2082800" y="38354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4" hasCustomPrompt="1"/>
            <p:custDataLst>
              <p:tags r:id="rId12"/>
            </p:custDataLst>
          </p:nvPr>
        </p:nvSpPr>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50038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5511800"/>
            <a:ext cx="9499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42_40">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10820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正文页-60_6">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001000" y="26924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001000" y="3251200"/>
            <a:ext cx="312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正文页-63_2">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00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50800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5638800"/>
            <a:ext cx="693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正文页-10014_3">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6924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3251200"/>
            <a:ext cx="5080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32_group1">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标题 10"/>
          <p:cNvSpPr>
            <a:spLocks noGrp="1"/>
          </p:cNvSpPr>
          <p:nvPr>
            <p:ph type="ctrTitle" idx="16385" hasCustomPrompt="1"/>
            <p:custDataLst>
              <p:tags r:id="rId5"/>
            </p:custDataLst>
          </p:nvPr>
        </p:nvSpPr>
        <p:spPr>
          <a:xfrm>
            <a:off x="609600" y="41402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997200"/>
          </a:xfrm>
          <a:custGeom>
            <a:avLst/>
            <a:gdLst>
              <a:gd name="connisteX0" fmla="*/ 0 w 10972800"/>
              <a:gd name="connsiteY0" fmla="*/ 203200 h 2997200"/>
              <a:gd name="connisteX1" fmla="*/ 203200 w 10972800"/>
              <a:gd name="connsiteY1" fmla="*/ 0 h 2997200"/>
              <a:gd name="connisteX2" fmla="*/ 10769600 w 10972800"/>
              <a:gd name="connsiteY2" fmla="*/ 0 h 2997200"/>
              <a:gd name="connisteX3" fmla="*/ 10972800 w 10972800"/>
              <a:gd name="connsiteY3" fmla="*/ 203200 h 2997200"/>
              <a:gd name="connisteX4" fmla="*/ 10972800 w 10972800"/>
              <a:gd name="connsiteY4" fmla="*/ 2794000 h 2997200"/>
              <a:gd name="connisteX5" fmla="*/ 10769600 w 10972800"/>
              <a:gd name="connsiteY5" fmla="*/ 2997200 h 2997200"/>
              <a:gd name="connisteX6" fmla="*/ 203200 w 10972800"/>
              <a:gd name="connsiteY6" fmla="*/ 2997200 h 2997200"/>
              <a:gd name="connisteX7" fmla="*/ 0 w 10972800"/>
              <a:gd name="connsiteY7" fmla="*/ 2794000 h 2997200"/>
              <a:gd name="connisteX8" fmla="*/ 0 w 109728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97200">
                <a:moveTo>
                  <a:pt x="0" y="203200"/>
                </a:moveTo>
                <a:cubicBezTo>
                  <a:pt x="0" y="90976"/>
                  <a:pt x="90976" y="0"/>
                  <a:pt x="203200" y="0"/>
                </a:cubicBezTo>
                <a:lnTo>
                  <a:pt x="10769600" y="0"/>
                </a:lnTo>
                <a:cubicBezTo>
                  <a:pt x="10881824" y="0"/>
                  <a:pt x="10972800" y="90976"/>
                  <a:pt x="10972800" y="203200"/>
                </a:cubicBezTo>
                <a:lnTo>
                  <a:pt x="10972800" y="2794000"/>
                </a:lnTo>
                <a:cubicBezTo>
                  <a:pt x="10972800" y="2906224"/>
                  <a:pt x="10881824" y="2997200"/>
                  <a:pt x="10769600" y="2997200"/>
                </a:cubicBezTo>
                <a:lnTo>
                  <a:pt x="203200" y="2997200"/>
                </a:lnTo>
                <a:cubicBezTo>
                  <a:pt x="90976" y="2997200"/>
                  <a:pt x="0" y="2906224"/>
                  <a:pt x="0" y="2794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1308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638800"/>
            <a:ext cx="1082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章节页_1_5">
    <p:bg>
      <p:bgRef idx="1001">
        <a:schemeClr val="bg2"/>
      </p:bgRef>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l="28889" t="4831" b="17098"/>
          <a:stretch>
            <a:fillRect/>
          </a:stretch>
        </p:blipFill>
        <p:spPr>
          <a:xfrm flipH="1">
            <a:off x="0" y="290286"/>
            <a:ext cx="12192000" cy="6567714"/>
          </a:xfrm>
          <a:prstGeom prst="rect">
            <a:avLst/>
          </a:prstGeom>
        </p:spPr>
      </p:pic>
      <p:sp>
        <p:nvSpPr>
          <p:cNvPr id="9" name="日期占位符 4"/>
          <p:cNvSpPr>
            <a:spLocks noGrp="1"/>
          </p:cNvSpPr>
          <p:nvPr>
            <p:ph type="dt" sz="half" idx="16385"/>
            <p:custDataLst>
              <p:tags r:id="rId4"/>
            </p:custDataLst>
          </p:nvPr>
        </p:nvSpPr>
        <p:spPr/>
        <p:txBody>
          <a:bodyPr wrap="square">
            <a:normAutofit/>
          </a:bodyPr>
          <a:lstStyle/>
          <a:p>
            <a:r>
              <a:rPr lang="en-US" altLang="zh-CN"/>
              <a:t>2024/5/8</a:t>
            </a:r>
            <a:endParaRPr lang="zh-CN" altLang="en-US"/>
          </a:p>
        </p:txBody>
      </p:sp>
      <p:sp>
        <p:nvSpPr>
          <p:cNvPr id="10" name="页脚占位符 5"/>
          <p:cNvSpPr>
            <a:spLocks noGrp="1"/>
          </p:cNvSpPr>
          <p:nvPr>
            <p:ph type="ftr" sz="quarter" idx="16386"/>
            <p:custDataLst>
              <p:tags r:id="rId5"/>
            </p:custDataLst>
          </p:nvPr>
        </p:nvSpPr>
        <p:spPr/>
        <p:txBody>
          <a:bodyPr/>
          <a:lstStyle/>
          <a:p>
            <a:endParaRPr lang="zh-CN" altLang="en-US"/>
          </a:p>
        </p:txBody>
      </p:sp>
      <p:sp>
        <p:nvSpPr>
          <p:cNvPr id="11" name="灯片编号占位符 6"/>
          <p:cNvSpPr>
            <a:spLocks noGrp="1"/>
          </p:cNvSpPr>
          <p:nvPr>
            <p:ph type="sldNum" sz="quarter" idx="16387"/>
            <p:custDataLst>
              <p:tags r:id="rId6"/>
            </p:custDataLst>
          </p:nvPr>
        </p:nvSpPr>
        <p:spPr/>
        <p:txBody>
          <a:bodyPr wrap="square">
            <a:normAutofit/>
          </a:bodyPr>
          <a:lstStyle/>
          <a:p>
            <a:r>
              <a:rPr lang="en-US" altLang="zh-CN"/>
              <a:t>‹#›</a:t>
            </a:r>
            <a:endParaRPr lang="zh-CN" altLang="en-US"/>
          </a:p>
        </p:txBody>
      </p:sp>
      <p:sp>
        <p:nvSpPr>
          <p:cNvPr id="6" name="标题 1"/>
          <p:cNvSpPr>
            <a:spLocks noGrp="1"/>
          </p:cNvSpPr>
          <p:nvPr>
            <p:ph type="title" idx="16388" hasCustomPrompt="1"/>
            <p:custDataLst>
              <p:tags r:id="rId7"/>
            </p:custDataLst>
          </p:nvPr>
        </p:nvSpPr>
        <p:spPr>
          <a:xfrm>
            <a:off x="4823883" y="3070225"/>
            <a:ext cx="6352117" cy="1524000"/>
          </a:xfrm>
          <a:prstGeom prst="rect">
            <a:avLst/>
          </a:prstGeom>
        </p:spPr>
        <p:txBody>
          <a:bodyPr vert="horz" wrap="square" lIns="0" tIns="0" rIns="0" bIns="0" anchor="t">
            <a:normAutofit/>
          </a:bodyPr>
          <a:lstStyle>
            <a:lvl1pPr marL="0" indent="0" algn="r">
              <a:lnSpc>
                <a:spcPct val="100000"/>
              </a:lnSpc>
              <a:spcBef>
                <a:spcPct val="0"/>
              </a:spcBef>
              <a:spcAft>
                <a:spcPct val="0"/>
              </a:spcAft>
              <a:buNone/>
              <a:defRPr sz="4800" b="0" spc="0">
                <a:solidFill>
                  <a:schemeClr val="accent1">
                    <a:lumMod val="75000"/>
                  </a:schemeClr>
                </a:solidFill>
              </a:defRPr>
            </a:lvl1pPr>
          </a:lstStyle>
          <a:p>
            <a:r>
              <a:rPr lang="zh-CN" altLang="en-US" dirty="0"/>
              <a:t>单击此处添加章节标题</a:t>
            </a:r>
            <a:endParaRPr lang="zh-CN" altLang="en-US" dirty="0"/>
          </a:p>
        </p:txBody>
      </p:sp>
      <p:sp>
        <p:nvSpPr>
          <p:cNvPr id="13" name="Text Placeholder 12"/>
          <p:cNvSpPr>
            <a:spLocks noGrp="1"/>
          </p:cNvSpPr>
          <p:nvPr>
            <p:ph type="body" idx="16389" hasCustomPrompt="1"/>
            <p:custDataLst>
              <p:tags r:id="rId8"/>
            </p:custDataLst>
          </p:nvPr>
        </p:nvSpPr>
        <p:spPr>
          <a:xfrm>
            <a:off x="9648825" y="1444625"/>
            <a:ext cx="1527175" cy="1524000"/>
          </a:xfrm>
          <a:noFill/>
        </p:spPr>
        <p:txBody>
          <a:bodyPr vert="horz" lIns="0" tIns="0" rIns="0" bIns="0" anchor="ctr">
            <a:normAutofit/>
          </a:bodyPr>
          <a:lstStyle>
            <a:lvl1pPr marL="0" indent="0" algn="r">
              <a:lnSpc>
                <a:spcPct val="109000"/>
              </a:lnSpc>
              <a:spcBef>
                <a:spcPct val="0"/>
              </a:spcBef>
              <a:spcAft>
                <a:spcPct val="0"/>
              </a:spcAft>
              <a:buNone/>
              <a:defRPr sz="7200" b="1" spc="0">
                <a:solidFill>
                  <a:schemeClr val="tx1"/>
                </a:solidFill>
              </a:defRPr>
            </a:lvl1pPr>
          </a:lstStyle>
          <a:p>
            <a:pPr lvl="0"/>
            <a:r>
              <a:rPr lang="zh-CN" altLang="en-US" smtClean="0"/>
              <a:t>01</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目录页-1-5_5">
    <p:bg>
      <p:bgRef idx="1001">
        <a:schemeClr val="bg2"/>
      </p:bgRef>
    </p:bg>
    <p:spTree>
      <p:nvGrpSpPr>
        <p:cNvPr id="1" name=""/>
        <p:cNvGrpSpPr/>
        <p:nvPr/>
      </p:nvGrpSpPr>
      <p:grpSpPr>
        <a:xfrm>
          <a:off x="0" y="0"/>
          <a:ext cx="0" cy="0"/>
          <a:chOff x="0" y="0"/>
          <a:chExt cx="0" cy="0"/>
        </a:xfrm>
      </p:grpSpPr>
      <p:sp>
        <p:nvSpPr>
          <p:cNvPr id="6" name="日期占位符 5"/>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6"/>
          <p:cNvSpPr>
            <a:spLocks noGrp="1"/>
          </p:cNvSpPr>
          <p:nvPr>
            <p:ph type="ftr" sz="quarter" idx="11"/>
            <p:custDataLst>
              <p:tags r:id="rId3"/>
            </p:custDataLst>
          </p:nvPr>
        </p:nvSpPr>
        <p:spPr/>
        <p:txBody>
          <a:bodyPr/>
          <a:p>
            <a:endParaRPr lang="zh-CN" altLang="en-US"/>
          </a:p>
        </p:txBody>
      </p:sp>
      <p:sp>
        <p:nvSpPr>
          <p:cNvPr id="8" name="灯片编号占位符 7"/>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7" hasCustomPrompt="1"/>
            <p:custDataLst>
              <p:tags r:id="rId8"/>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8" hasCustomPrompt="1"/>
            <p:custDataLst>
              <p:tags r:id="rId11"/>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9" hasCustomPrompt="1"/>
            <p:custDataLst>
              <p:tags r:id="rId14"/>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6"/>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16400" hasCustomPrompt="1"/>
            <p:custDataLst>
              <p:tags r:id="rId17"/>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文本占位符 23"/>
          <p:cNvSpPr>
            <a:spLocks noGrp="1"/>
          </p:cNvSpPr>
          <p:nvPr>
            <p:ph type="body" idx="16393" hasCustomPrompt="1"/>
            <p:custDataLst>
              <p:tags r:id="rId18"/>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6" hasCustomPrompt="1"/>
            <p:custDataLst>
              <p:tags r:id="rId19"/>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05</a:t>
            </a:r>
            <a:endParaRPr lang="zh-CN" altLang="en-US" smtClean="0"/>
          </a:p>
        </p:txBody>
      </p:sp>
      <p:sp>
        <p:nvSpPr>
          <p:cNvPr id="26" name="装饰  5"/>
          <p:cNvSpPr>
            <a:spLocks noGrp="1"/>
          </p:cNvSpPr>
          <p:nvPr>
            <p:ph type="body" idx="16401" hasCustomPrompt="1"/>
            <p:custDataLst>
              <p:tags r:id="rId20"/>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7" name="文本占位符 26"/>
          <p:cNvSpPr>
            <a:spLocks noGrp="1"/>
          </p:cNvSpPr>
          <p:nvPr>
            <p:ph type="body" idx="16395" hasCustomPrompt="1"/>
            <p:custDataLst>
              <p:tags r:id="rId21"/>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2"/>
            </p:custDataLst>
          </p:nvPr>
        </p:nvSpPr>
        <p:spPr/>
        <p:txBody>
          <a:bodyPr wrap="square">
            <a:normAutofit/>
          </a:bodyPr>
          <a:lstStyle/>
          <a:p>
            <a:r>
              <a:rPr lang="en-US" altLang="zh-CN"/>
              <a:t>2024/5/8</a:t>
            </a:r>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wrap="square">
            <a:normAutofit/>
          </a:bodyPr>
          <a:lstStyle/>
          <a:p>
            <a:r>
              <a:rPr lang="en-US" altLang="zh-CN"/>
              <a:t>‹#›</a:t>
            </a:r>
            <a:endParaRPr lang="zh-CN" altLang="en-US"/>
          </a:p>
        </p:txBody>
      </p:sp>
      <p:sp>
        <p:nvSpPr>
          <p:cNvPr id="7" name="内容占位符 2"/>
          <p:cNvSpPr>
            <a:spLocks noGrp="1"/>
          </p:cNvSpPr>
          <p:nvPr>
            <p:ph idx="1"/>
            <p:custDataLst>
              <p:tags r:id="rId5"/>
            </p:custDataLst>
          </p:nvPr>
        </p:nvSpPr>
        <p:spPr>
          <a:xfrm>
            <a:off x="695960" y="1301749"/>
            <a:ext cx="10800000" cy="4873625"/>
          </a:xfrm>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3" name="标题 2"/>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4" name="图片 3"/>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t="49717"/>
          <a:stretch>
            <a:fillRect/>
          </a:stretch>
        </p:blipFill>
        <p:spPr>
          <a:xfrm flipH="1">
            <a:off x="0" y="3850004"/>
            <a:ext cx="12192000" cy="3007996"/>
          </a:xfrm>
          <a:prstGeom prst="rect">
            <a:avLst/>
          </a:prstGeom>
        </p:spPr>
      </p:pic>
      <p:sp>
        <p:nvSpPr>
          <p:cNvPr id="2" name="标题 1"/>
          <p:cNvSpPr>
            <a:spLocks noGrp="1"/>
          </p:cNvSpPr>
          <p:nvPr>
            <p:ph type="title" hasCustomPrompt="1"/>
            <p:custDataLst>
              <p:tags r:id="rId4"/>
            </p:custDataLst>
          </p:nvPr>
        </p:nvSpPr>
        <p:spPr>
          <a:xfrm>
            <a:off x="684000" y="1022400"/>
            <a:ext cx="1407600" cy="3006000"/>
          </a:xfrm>
          <a:prstGeom prst="rect">
            <a:avLst/>
          </a:prstGeom>
        </p:spPr>
        <p:txBody>
          <a:bodyPr vert="eaVert" wrap="square" lIns="0" anchor="t">
            <a:normAutofit/>
          </a:bodyPr>
          <a:lstStyle>
            <a:lvl1pPr>
              <a:defRPr sz="5400">
                <a:solidFill>
                  <a:schemeClr val="accent1">
                    <a:lumMod val="75000"/>
                  </a:schemeClr>
                </a:solidFill>
              </a:defRPr>
            </a:lvl1pPr>
          </a:lstStyle>
          <a:p>
            <a:r>
              <a:rPr lang="zh-CN" altLang="en-US" dirty="0"/>
              <a:t>标题</a:t>
            </a:r>
            <a:endParaRPr lang="zh-CN" altLang="en-US" dirty="0"/>
          </a:p>
        </p:txBody>
      </p:sp>
      <p:sp>
        <p:nvSpPr>
          <p:cNvPr id="7" name="日期占位符 3"/>
          <p:cNvSpPr>
            <a:spLocks noGrp="1"/>
          </p:cNvSpPr>
          <p:nvPr>
            <p:ph type="dt" sz="half" idx="10"/>
            <p:custDataLst>
              <p:tags r:id="rId5"/>
            </p:custDataLst>
          </p:nvPr>
        </p:nvSpPr>
        <p:spPr/>
        <p:txBody>
          <a:bodyPr wrap="square">
            <a:normAutofit/>
          </a:bodyPr>
          <a:lstStyle/>
          <a:p>
            <a:r>
              <a:rPr lang="en-US" altLang="zh-CN"/>
              <a:t>2024/5/8</a:t>
            </a:r>
            <a:endParaRPr lang="zh-CN" altLang="en-US"/>
          </a:p>
        </p:txBody>
      </p:sp>
      <p:sp>
        <p:nvSpPr>
          <p:cNvPr id="8" name="页脚占位符 4"/>
          <p:cNvSpPr>
            <a:spLocks noGrp="1"/>
          </p:cNvSpPr>
          <p:nvPr>
            <p:ph type="ftr" sz="quarter" idx="11"/>
            <p:custDataLst>
              <p:tags r:id="rId6"/>
            </p:custDataLst>
          </p:nvPr>
        </p:nvSpPr>
        <p:spPr/>
        <p:txBody>
          <a:bodyPr/>
          <a:lstStyle/>
          <a:p>
            <a:endParaRPr lang="zh-CN" altLang="en-US"/>
          </a:p>
        </p:txBody>
      </p:sp>
      <p:sp>
        <p:nvSpPr>
          <p:cNvPr id="9" name="灯片编号占位符 5"/>
          <p:cNvSpPr>
            <a:spLocks noGrp="1"/>
          </p:cNvSpPr>
          <p:nvPr>
            <p:ph type="sldNum" sz="quarter" idx="12"/>
            <p:custDataLst>
              <p:tags r:id="rId7"/>
            </p:custDataLst>
          </p:nvPr>
        </p:nvSpPr>
        <p:spPr/>
        <p:txBody>
          <a:bodyPr wrap="square">
            <a:normAutofit/>
          </a:bodyPr>
          <a:lstStyle/>
          <a:p>
            <a:r>
              <a:rPr lang="en-US" altLang="zh-CN"/>
              <a:t>‹#›</a:t>
            </a:r>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custDataLst>
              <p:tags r:id="rId2"/>
            </p:custDataLst>
          </p:nvPr>
        </p:nvSpPr>
        <p:spPr/>
        <p:txBody>
          <a:bodyPr wrap="square">
            <a:normAutofit/>
          </a:bodyPr>
          <a:lstStyle/>
          <a:p>
            <a:r>
              <a:rPr lang="en-US" altLang="zh-CN"/>
              <a:t>2024/5/8</a:t>
            </a:r>
            <a:endParaRPr lang="zh-CN" altLang="en-US"/>
          </a:p>
        </p:txBody>
      </p:sp>
      <p:sp>
        <p:nvSpPr>
          <p:cNvPr id="6" name="页脚占位符 5"/>
          <p:cNvSpPr>
            <a:spLocks noGrp="1"/>
          </p:cNvSpPr>
          <p:nvPr>
            <p:ph type="ftr" sz="quarter" idx="11"/>
            <p:custDataLst>
              <p:tags r:id="rId3"/>
            </p:custDataLst>
          </p:nvPr>
        </p:nvSpPr>
        <p:spPr/>
        <p:txBody>
          <a:bodyPr/>
          <a:lstStyle/>
          <a:p>
            <a:endParaRPr lang="zh-CN" altLang="en-US"/>
          </a:p>
        </p:txBody>
      </p:sp>
      <p:sp>
        <p:nvSpPr>
          <p:cNvPr id="7" name="灯片编号占位符 6"/>
          <p:cNvSpPr>
            <a:spLocks noGrp="1"/>
          </p:cNvSpPr>
          <p:nvPr>
            <p:ph type="sldNum" sz="quarter" idx="12"/>
            <p:custDataLst>
              <p:tags r:id="rId4"/>
            </p:custDataLst>
          </p:nvPr>
        </p:nvSpPr>
        <p:spPr/>
        <p:txBody>
          <a:bodyPr wrap="square">
            <a:normAutofit/>
          </a:bodyPr>
          <a:lstStyle/>
          <a:p>
            <a:r>
              <a:rPr lang="en-US" altLang="zh-CN"/>
              <a:t>‹#›</a:t>
            </a:r>
            <a:endParaRPr lang="zh-CN" altLang="en-US"/>
          </a:p>
        </p:txBody>
      </p:sp>
      <p:sp>
        <p:nvSpPr>
          <p:cNvPr id="8" name="内容占位符 2"/>
          <p:cNvSpPr>
            <a:spLocks noGrp="1"/>
          </p:cNvSpPr>
          <p:nvPr>
            <p:ph sz="half" idx="1"/>
            <p:custDataLst>
              <p:tags r:id="rId5"/>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3"/>
          <p:cNvSpPr>
            <a:spLocks noGrp="1"/>
          </p:cNvSpPr>
          <p:nvPr>
            <p:ph sz="half" idx="2"/>
            <p:custDataLst>
              <p:tags r:id="rId6"/>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3" name="标题 2"/>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a:prstGeom prst="rect">
            <a:avLst/>
          </a:prstGeo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dirty="0"/>
          </a:p>
        </p:txBody>
      </p:sp>
      <p:sp>
        <p:nvSpPr>
          <p:cNvPr id="5" name="文本占位符 4"/>
          <p:cNvSpPr>
            <a:spLocks noGrp="1"/>
          </p:cNvSpPr>
          <p:nvPr>
            <p:ph type="body" sz="quarter" idx="3"/>
            <p:custDataLst>
              <p:tags r:id="rId3"/>
            </p:custDataLst>
          </p:nvPr>
        </p:nvSpPr>
        <p:spPr>
          <a:xfrm>
            <a:off x="6172200" y="1301750"/>
            <a:ext cx="5323840" cy="411303"/>
          </a:xfrm>
          <a:prstGeom prst="rect">
            <a:avLst/>
          </a:prstGeo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dirty="0"/>
          </a:p>
        </p:txBody>
      </p:sp>
      <p:sp>
        <p:nvSpPr>
          <p:cNvPr id="7" name="日期占位符 6"/>
          <p:cNvSpPr>
            <a:spLocks noGrp="1"/>
          </p:cNvSpPr>
          <p:nvPr>
            <p:ph type="dt" sz="half" idx="10"/>
            <p:custDataLst>
              <p:tags r:id="rId4"/>
            </p:custDataLst>
          </p:nvPr>
        </p:nvSpPr>
        <p:spPr/>
        <p:txBody>
          <a:bodyPr wrap="square">
            <a:normAutofit/>
          </a:bodyPr>
          <a:lstStyle/>
          <a:p>
            <a:r>
              <a:rPr lang="en-US" altLang="zh-CN"/>
              <a:t>2024/5/8</a:t>
            </a:r>
            <a:endParaRPr lang="zh-CN" altLang="en-US"/>
          </a:p>
        </p:txBody>
      </p:sp>
      <p:sp>
        <p:nvSpPr>
          <p:cNvPr id="8" name="页脚占位符 7"/>
          <p:cNvSpPr>
            <a:spLocks noGrp="1"/>
          </p:cNvSpPr>
          <p:nvPr>
            <p:ph type="ftr" sz="quarter" idx="11"/>
            <p:custDataLst>
              <p:tags r:id="rId5"/>
            </p:custDataLst>
          </p:nvPr>
        </p:nvSpPr>
        <p:spPr/>
        <p:txBody>
          <a:bodyPr/>
          <a:lstStyle/>
          <a:p>
            <a:endParaRPr lang="zh-CN" altLang="en-US"/>
          </a:p>
        </p:txBody>
      </p:sp>
      <p:sp>
        <p:nvSpPr>
          <p:cNvPr id="9" name="灯片编号占位符 8"/>
          <p:cNvSpPr>
            <a:spLocks noGrp="1"/>
          </p:cNvSpPr>
          <p:nvPr>
            <p:ph type="sldNum" sz="quarter" idx="12"/>
            <p:custDataLst>
              <p:tags r:id="rId6"/>
            </p:custDataLst>
          </p:nvPr>
        </p:nvSpPr>
        <p:spPr/>
        <p:txBody>
          <a:bodyPr wrap="square">
            <a:normAutofit/>
          </a:bodyPr>
          <a:lstStyle/>
          <a:p>
            <a:r>
              <a:rPr lang="en-US" altLang="zh-CN"/>
              <a:t>‹#›</a:t>
            </a:r>
            <a:endParaRPr lang="zh-CN" altLang="en-US"/>
          </a:p>
        </p:txBody>
      </p:sp>
      <p:sp>
        <p:nvSpPr>
          <p:cNvPr id="12" name="内容占位符 3"/>
          <p:cNvSpPr>
            <a:spLocks noGrp="1"/>
          </p:cNvSpPr>
          <p:nvPr>
            <p:ph sz="half" idx="2"/>
            <p:custDataLst>
              <p:tags r:id="rId7"/>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13" name="内容占位符 5"/>
          <p:cNvSpPr>
            <a:spLocks noGrp="1"/>
          </p:cNvSpPr>
          <p:nvPr>
            <p:ph sz="quarter" idx="4"/>
            <p:custDataLst>
              <p:tags r:id="rId8"/>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标题 3"/>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wrap="square">
            <a:normAutofit/>
          </a:bodyPr>
          <a:lstStyle/>
          <a:p>
            <a:r>
              <a:rPr lang="en-US" altLang="zh-CN"/>
              <a:t>2024/5/8</a:t>
            </a:r>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wrap="square">
            <a:normAutofit/>
          </a:bodyPr>
          <a:lstStyle/>
          <a:p>
            <a:r>
              <a:rPr lang="en-US" altLang="zh-CN"/>
              <a:t>‹#›</a:t>
            </a:r>
            <a:endParaRPr lang="zh-CN" altLang="en-US"/>
          </a:p>
        </p:txBody>
      </p:sp>
      <p:sp>
        <p:nvSpPr>
          <p:cNvPr id="6" name="标题 5"/>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r>
              <a:rPr lang="en-US" altLang="zh-CN"/>
              <a:t>2024/5/8</a:t>
            </a:r>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r>
              <a:rPr lang="en-US" altLang="zh-CN"/>
              <a:t>‹#›</a:t>
            </a:r>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4" name="日期占位符 2"/>
          <p:cNvSpPr>
            <a:spLocks noGrp="1"/>
          </p:cNvSpPr>
          <p:nvPr>
            <p:ph type="dt" sz="half" idx="10"/>
            <p:custDataLst>
              <p:tags r:id="rId2"/>
            </p:custDataLst>
          </p:nvPr>
        </p:nvSpPr>
        <p:spPr/>
        <p:txBody>
          <a:bodyPr wrap="square">
            <a:normAutofit/>
          </a:bodyPr>
          <a:lstStyle/>
          <a:p>
            <a:r>
              <a:rPr lang="en-US" altLang="zh-CN"/>
              <a:t>2024/5/8</a:t>
            </a:r>
            <a:endParaRPr lang="zh-CN" altLang="en-US"/>
          </a:p>
        </p:txBody>
      </p:sp>
      <p:sp>
        <p:nvSpPr>
          <p:cNvPr id="5" name="页脚占位符 3"/>
          <p:cNvSpPr>
            <a:spLocks noGrp="1"/>
          </p:cNvSpPr>
          <p:nvPr>
            <p:ph type="ftr" sz="quarter" idx="11"/>
            <p:custDataLst>
              <p:tags r:id="rId3"/>
            </p:custDataLst>
          </p:nvPr>
        </p:nvSpPr>
        <p:spPr/>
        <p:txBody>
          <a:bodyPr/>
          <a:lstStyle/>
          <a:p>
            <a:endParaRPr lang="zh-CN" altLang="en-US"/>
          </a:p>
        </p:txBody>
      </p:sp>
      <p:sp>
        <p:nvSpPr>
          <p:cNvPr id="6" name="灯片编号占位符 4"/>
          <p:cNvSpPr>
            <a:spLocks noGrp="1"/>
          </p:cNvSpPr>
          <p:nvPr>
            <p:ph type="sldNum" sz="quarter" idx="12"/>
            <p:custDataLst>
              <p:tags r:id="rId4"/>
            </p:custDataLst>
          </p:nvPr>
        </p:nvSpPr>
        <p:spPr/>
        <p:txBody>
          <a:bodyPr wrap="square">
            <a:normAutofit/>
          </a:bodyPr>
          <a:lstStyle/>
          <a:p>
            <a:r>
              <a:rPr lang="en-US" altLang="zh-CN"/>
              <a:t>‹#›</a:t>
            </a:r>
            <a:endParaRPr lang="zh-CN" altLang="en-US"/>
          </a:p>
        </p:txBody>
      </p:sp>
      <p:sp>
        <p:nvSpPr>
          <p:cNvPr id="7" name="内容占位符 1"/>
          <p:cNvSpPr>
            <a:spLocks noGrp="1"/>
          </p:cNvSpPr>
          <p:nvPr>
            <p:ph idx="1"/>
            <p:custDataLst>
              <p:tags r:id="rId5"/>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a:prstGeom prst="rect">
            <a:avLst/>
          </a:prstGeo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r>
              <a:rPr lang="en-US" altLang="zh-CN"/>
              <a:t>2024/5/8</a:t>
            </a:r>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r>
              <a:rPr lang="en-US" altLang="zh-CN"/>
              <a:t>‹#›</a:t>
            </a:r>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showMasterSp="0" userDrawn="1">
  <p:cSld name="封面页_1_3">
    <p:bg>
      <p:bgRef idx="1001">
        <a:schemeClr val="bg2"/>
      </p:bgRef>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l="11289" r="9699" b="13115"/>
          <a:stretch>
            <a:fillRect/>
          </a:stretch>
        </p:blipFill>
        <p:spPr>
          <a:xfrm>
            <a:off x="0" y="279745"/>
            <a:ext cx="12192000" cy="6578255"/>
          </a:xfrm>
          <a:prstGeom prst="rect">
            <a:avLst/>
          </a:prstGeom>
        </p:spPr>
      </p:pic>
      <p:sp>
        <p:nvSpPr>
          <p:cNvPr id="9" name="日期占位符 3"/>
          <p:cNvSpPr>
            <a:spLocks noGrp="1"/>
          </p:cNvSpPr>
          <p:nvPr>
            <p:ph type="dt" sz="half" idx="16385"/>
            <p:custDataLst>
              <p:tags r:id="rId4"/>
            </p:custDataLst>
          </p:nvPr>
        </p:nvSpPr>
        <p:spPr/>
        <p:txBody>
          <a:bodyPr wrap="square">
            <a:normAutofit/>
          </a:bodyPr>
          <a:lstStyle/>
          <a:p>
            <a:r>
              <a:rPr lang="en-US" altLang="zh-CN"/>
              <a:t>2024/5/8</a:t>
            </a:r>
            <a:endParaRPr lang="zh-CN" altLang="en-US"/>
          </a:p>
        </p:txBody>
      </p:sp>
      <p:sp>
        <p:nvSpPr>
          <p:cNvPr id="10" name="页脚占位符 4"/>
          <p:cNvSpPr>
            <a:spLocks noGrp="1"/>
          </p:cNvSpPr>
          <p:nvPr>
            <p:ph type="ftr" sz="quarter" idx="16386"/>
            <p:custDataLst>
              <p:tags r:id="rId5"/>
            </p:custDataLst>
          </p:nvPr>
        </p:nvSpPr>
        <p:spPr/>
        <p:txBody>
          <a:bodyPr>
            <a:normAutofit/>
          </a:bodyPr>
          <a:lstStyle/>
          <a:p>
            <a:endParaRPr lang="zh-CN" altLang="en-US" dirty="0"/>
          </a:p>
        </p:txBody>
      </p:sp>
      <p:sp>
        <p:nvSpPr>
          <p:cNvPr id="11" name="灯片编号占位符 5"/>
          <p:cNvSpPr>
            <a:spLocks noGrp="1"/>
          </p:cNvSpPr>
          <p:nvPr>
            <p:ph type="sldNum" sz="quarter" idx="16387"/>
            <p:custDataLst>
              <p:tags r:id="rId6"/>
            </p:custDataLst>
          </p:nvPr>
        </p:nvSpPr>
        <p:spPr>
          <a:xfrm>
            <a:off x="8610600" y="6356350"/>
            <a:ext cx="2743200" cy="365125"/>
          </a:xfrm>
        </p:spPr>
        <p:txBody>
          <a:bodyPr wrap="square">
            <a:normAutofit/>
          </a:bodyPr>
          <a:lstStyle/>
          <a:p>
            <a:r>
              <a:rPr lang="en-US" altLang="zh-CN"/>
              <a:t>‹#›</a:t>
            </a:r>
            <a:endParaRPr lang="zh-CN" altLang="en-US"/>
          </a:p>
        </p:txBody>
      </p:sp>
      <p:sp>
        <p:nvSpPr>
          <p:cNvPr id="14" name="Text Placeholder 13"/>
          <p:cNvSpPr>
            <a:spLocks noGrp="1"/>
          </p:cNvSpPr>
          <p:nvPr>
            <p:ph type="body" idx="16389" hasCustomPrompt="1"/>
            <p:custDataLst>
              <p:tags r:id="rId7"/>
            </p:custDataLst>
          </p:nvPr>
        </p:nvSpPr>
        <p:spPr>
          <a:xfrm>
            <a:off x="1016000" y="1250950"/>
            <a:ext cx="60970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chemeClr val="accent1">
                    <a:lumMod val="50000"/>
                    <a:alpha val="80000"/>
                  </a:schemeClr>
                </a:solidFill>
              </a:defRPr>
            </a:lvl1pPr>
          </a:lstStyle>
          <a:p>
            <a:pPr lvl="0"/>
            <a:r>
              <a:rPr lang="zh-CN" altLang="en-US" smtClean="0"/>
              <a:t>20XX YEAR</a:t>
            </a:r>
            <a:endParaRPr lang="zh-CN" altLang="en-US" smtClean="0"/>
          </a:p>
        </p:txBody>
      </p:sp>
      <p:sp>
        <p:nvSpPr>
          <p:cNvPr id="6" name="标题 1"/>
          <p:cNvSpPr>
            <a:spLocks noGrp="1"/>
          </p:cNvSpPr>
          <p:nvPr>
            <p:ph type="ctrTitle" idx="16388" hasCustomPrompt="1"/>
            <p:custDataLst>
              <p:tags r:id="rId8"/>
            </p:custDataLst>
          </p:nvPr>
        </p:nvSpPr>
        <p:spPr>
          <a:xfrm>
            <a:off x="1016000" y="1758950"/>
            <a:ext cx="6352646" cy="2540000"/>
          </a:xfrm>
          <a:prstGeom prst="rect">
            <a:avLst/>
          </a:prstGeom>
        </p:spPr>
        <p:txBody>
          <a:bodyPr vert="horz" wrap="square" lIns="0" tIns="0" rIns="0" bIns="0" anchor="t">
            <a:normAutofit/>
          </a:bodyPr>
          <a:lstStyle>
            <a:lvl1pPr marL="0" indent="0" algn="l">
              <a:lnSpc>
                <a:spcPct val="100000"/>
              </a:lnSpc>
              <a:spcBef>
                <a:spcPct val="0"/>
              </a:spcBef>
              <a:spcAft>
                <a:spcPct val="0"/>
              </a:spcAft>
              <a:buNone/>
              <a:defRPr sz="6000" b="1" spc="0">
                <a:solidFill>
                  <a:schemeClr val="accent1">
                    <a:lumMod val="75000"/>
                  </a:schemeClr>
                </a:solidFill>
              </a:defRPr>
            </a:lvl1pPr>
          </a:lstStyle>
          <a:p>
            <a:r>
              <a:rPr lang="zh-CN" altLang="en-US" dirty="0"/>
              <a:t>单击此处
添加文档标题</a:t>
            </a:r>
            <a:endParaRPr lang="zh-CN" altLang="en-US" dirty="0"/>
          </a:p>
        </p:txBody>
      </p:sp>
      <p:sp>
        <p:nvSpPr>
          <p:cNvPr id="24" name="署名占位符 10"/>
          <p:cNvSpPr>
            <a:spLocks noGrp="1"/>
          </p:cNvSpPr>
          <p:nvPr>
            <p:ph type="body" sz="quarter" idx="16390" hasCustomPrompt="1"/>
            <p:custDataLst>
              <p:tags r:id="rId9"/>
            </p:custDataLst>
          </p:nvPr>
        </p:nvSpPr>
        <p:spPr>
          <a:xfrm>
            <a:off x="1016000" y="4349750"/>
            <a:ext cx="2540882" cy="533400"/>
          </a:xfrm>
          <a:prstGeom prst="parallelogram">
            <a:avLst>
              <a:gd name="adj" fmla="val 0"/>
            </a:avLst>
          </a:prstGeom>
          <a:solidFill>
            <a:schemeClr val="accent2"/>
          </a:solidFill>
        </p:spPr>
        <p:txBody>
          <a:bodyPr vert="horz" wrap="square" lIns="0" tIns="0" rIns="0" bIns="0" anchor="ctr">
            <a:normAutofit/>
          </a:bodyPr>
          <a:lstStyle>
            <a:lvl1pPr marL="0" indent="0" algn="ctr">
              <a:lnSpc>
                <a:spcPct val="100000"/>
              </a:lnSpc>
              <a:spcBef>
                <a:spcPct val="0"/>
              </a:spcBef>
              <a:spcAft>
                <a:spcPct val="0"/>
              </a:spcAft>
              <a:buNone/>
              <a:defRPr sz="2000" spc="0">
                <a:solidFill>
                  <a:srgbClr val="FFFFFF"/>
                </a:solidFill>
                <a:latin typeface="+mn-ea"/>
                <a:ea typeface="+mn-ea"/>
              </a:defRPr>
            </a:lvl1pPr>
          </a:lstStyle>
          <a:p>
            <a:pPr lvl="0"/>
            <a:r>
              <a:rPr lang="zh-CN" altLang="en-US" dirty="0"/>
              <a:t>BY WPS</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showMasterSp="0" userDrawn="1">
  <p:cSld name="章节页-1_5">
    <p:bg>
      <p:bgRef idx="1001">
        <a:schemeClr val="bg2"/>
      </p:bgRef>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l="28889" t="4831" b="17098"/>
          <a:stretch>
            <a:fillRect/>
          </a:stretch>
        </p:blipFill>
        <p:spPr>
          <a:xfrm flipH="1">
            <a:off x="0" y="290286"/>
            <a:ext cx="12192000" cy="6567714"/>
          </a:xfrm>
          <a:prstGeom prst="rect">
            <a:avLst/>
          </a:prstGeom>
        </p:spPr>
      </p:pic>
      <p:sp>
        <p:nvSpPr>
          <p:cNvPr id="9" name="日期占位符 4"/>
          <p:cNvSpPr>
            <a:spLocks noGrp="1"/>
          </p:cNvSpPr>
          <p:nvPr>
            <p:ph type="dt" sz="half" idx="10"/>
            <p:custDataLst>
              <p:tags r:id="rId4"/>
            </p:custDataLst>
          </p:nvPr>
        </p:nvSpPr>
        <p:spPr/>
        <p:txBody>
          <a:bodyPr wrap="square">
            <a:normAutofit/>
          </a:bodyPr>
          <a:lstStyle/>
          <a:p>
            <a:r>
              <a:rPr lang="en-US" altLang="zh-CN"/>
              <a:t>2024/5/8</a:t>
            </a:r>
            <a:endParaRPr lang="zh-CN" altLang="en-US"/>
          </a:p>
        </p:txBody>
      </p:sp>
      <p:sp>
        <p:nvSpPr>
          <p:cNvPr id="10" name="页脚占位符 5"/>
          <p:cNvSpPr>
            <a:spLocks noGrp="1"/>
          </p:cNvSpPr>
          <p:nvPr>
            <p:ph type="ftr" sz="quarter" idx="11"/>
            <p:custDataLst>
              <p:tags r:id="rId5"/>
            </p:custDataLst>
          </p:nvPr>
        </p:nvSpPr>
        <p:spPr/>
        <p:txBody>
          <a:bodyPr/>
          <a:lstStyle/>
          <a:p>
            <a:endParaRPr lang="zh-CN" altLang="en-US"/>
          </a:p>
        </p:txBody>
      </p:sp>
      <p:sp>
        <p:nvSpPr>
          <p:cNvPr id="11" name="灯片编号占位符 6"/>
          <p:cNvSpPr>
            <a:spLocks noGrp="1"/>
          </p:cNvSpPr>
          <p:nvPr>
            <p:ph type="sldNum" sz="quarter" idx="12"/>
            <p:custDataLst>
              <p:tags r:id="rId6"/>
            </p:custDataLst>
          </p:nvPr>
        </p:nvSpPr>
        <p:spPr/>
        <p:txBody>
          <a:bodyPr wrap="square">
            <a:normAutofit/>
          </a:bodyPr>
          <a:lstStyle/>
          <a:p>
            <a:r>
              <a:rPr lang="en-US" altLang="zh-CN"/>
              <a:t>‹#›</a:t>
            </a:r>
            <a:endParaRPr lang="zh-CN" altLang="en-US"/>
          </a:p>
        </p:txBody>
      </p:sp>
      <p:sp>
        <p:nvSpPr>
          <p:cNvPr id="6" name="标题 1"/>
          <p:cNvSpPr>
            <a:spLocks noGrp="1"/>
          </p:cNvSpPr>
          <p:nvPr>
            <p:ph type="title" idx="17826049" hasCustomPrompt="1"/>
            <p:custDataLst>
              <p:tags r:id="rId7"/>
            </p:custDataLst>
          </p:nvPr>
        </p:nvSpPr>
        <p:spPr>
          <a:xfrm>
            <a:off x="4823883" y="3070225"/>
            <a:ext cx="6352117" cy="1524000"/>
          </a:xfrm>
          <a:prstGeom prst="rect">
            <a:avLst/>
          </a:prstGeom>
        </p:spPr>
        <p:txBody>
          <a:bodyPr vert="horz" wrap="square" lIns="0" tIns="0" rIns="0" bIns="0" anchor="t">
            <a:normAutofit/>
          </a:bodyPr>
          <a:lstStyle>
            <a:lvl1pPr marL="0" indent="0" algn="r">
              <a:lnSpc>
                <a:spcPct val="100000"/>
              </a:lnSpc>
              <a:spcBef>
                <a:spcPct val="0"/>
              </a:spcBef>
              <a:spcAft>
                <a:spcPct val="0"/>
              </a:spcAft>
              <a:buNone/>
              <a:defRPr sz="4800" b="0" spc="0">
                <a:solidFill>
                  <a:schemeClr val="accent1">
                    <a:lumMod val="75000"/>
                  </a:schemeClr>
                </a:solidFill>
              </a:defRPr>
            </a:lvl1pPr>
          </a:lstStyle>
          <a:p>
            <a:r>
              <a:rPr lang="zh-CN" altLang="en-US" dirty="0"/>
              <a:t>单击此处添加章节标题</a:t>
            </a:r>
            <a:endParaRPr lang="zh-CN" altLang="en-US" dirty="0"/>
          </a:p>
        </p:txBody>
      </p:sp>
      <p:sp>
        <p:nvSpPr>
          <p:cNvPr id="13" name="Text Placeholder 12"/>
          <p:cNvSpPr>
            <a:spLocks noGrp="1"/>
          </p:cNvSpPr>
          <p:nvPr>
            <p:ph type="body" idx="17826561" hasCustomPrompt="1"/>
            <p:custDataLst>
              <p:tags r:id="rId8"/>
            </p:custDataLst>
          </p:nvPr>
        </p:nvSpPr>
        <p:spPr>
          <a:xfrm>
            <a:off x="9648825" y="1444625"/>
            <a:ext cx="1527175" cy="1524000"/>
          </a:xfrm>
          <a:noFill/>
        </p:spPr>
        <p:txBody>
          <a:bodyPr vert="horz" lIns="0" tIns="0" rIns="0" bIns="0" anchor="ctr">
            <a:normAutofit/>
          </a:bodyPr>
          <a:lstStyle>
            <a:lvl1pPr marL="0" indent="0" algn="r">
              <a:lnSpc>
                <a:spcPct val="109000"/>
              </a:lnSpc>
              <a:spcBef>
                <a:spcPct val="0"/>
              </a:spcBef>
              <a:spcAft>
                <a:spcPct val="0"/>
              </a:spcAft>
              <a:buNone/>
              <a:defRPr sz="7200" b="1" spc="0">
                <a:solidFill>
                  <a:schemeClr val="tx1"/>
                </a:solidFill>
              </a:defRPr>
            </a:lvl1pPr>
          </a:lstStyle>
          <a:p>
            <a:pPr lvl="0"/>
            <a:r>
              <a:rPr lang="zh-CN" altLang="en-US" smtClean="0"/>
              <a:t>01</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showMasterSp="0" userDrawn="1">
  <p:cSld name="结束页-1_5">
    <p:bg>
      <p:bgRef idx="1001">
        <a:schemeClr val="bg2"/>
      </p:bgRef>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extLst>
              <a:ext uri="{28A0092B-C50C-407E-A947-70E740481C1C}">
                <a14:useLocalDpi xmlns:a14="http://schemas.microsoft.com/office/drawing/2010/main" val="0"/>
              </a:ext>
            </a:extLst>
          </a:blip>
          <a:srcRect l="11289" r="9699" b="13115"/>
          <a:stretch>
            <a:fillRect/>
          </a:stretch>
        </p:blipFill>
        <p:spPr>
          <a:xfrm flipH="1">
            <a:off x="0" y="279745"/>
            <a:ext cx="12192000" cy="6578255"/>
          </a:xfrm>
          <a:prstGeom prst="rect">
            <a:avLst/>
          </a:prstGeom>
        </p:spPr>
      </p:pic>
      <p:sp>
        <p:nvSpPr>
          <p:cNvPr id="9" name="椭圆 8"/>
          <p:cNvSpPr>
            <a:spLocks noChangeAspect="1"/>
          </p:cNvSpPr>
          <p:nvPr>
            <p:custDataLst>
              <p:tags r:id="rId4"/>
            </p:custDataLst>
          </p:nvPr>
        </p:nvSpPr>
        <p:spPr>
          <a:xfrm>
            <a:off x="10427970" y="1008163"/>
            <a:ext cx="107950" cy="108000"/>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custDataLst>
              <p:tags r:id="rId5"/>
            </p:custDataLst>
          </p:nvPr>
        </p:nvSpPr>
        <p:spPr>
          <a:xfrm>
            <a:off x="10645775" y="1008163"/>
            <a:ext cx="107315" cy="108000"/>
          </a:xfrm>
          <a:prstGeom prst="ellipse">
            <a:avLst/>
          </a:prstGeom>
          <a:solidFill>
            <a:schemeClr val="accent1"/>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custDataLst>
              <p:tags r:id="rId6"/>
            </p:custDataLst>
          </p:nvPr>
        </p:nvSpPr>
        <p:spPr>
          <a:xfrm>
            <a:off x="10862945" y="1008163"/>
            <a:ext cx="107315" cy="108000"/>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3"/>
          <p:cNvSpPr>
            <a:spLocks noGrp="1"/>
          </p:cNvSpPr>
          <p:nvPr userDrawn="1">
            <p:ph type="dt" sz="half" idx="10"/>
            <p:custDataLst>
              <p:tags r:id="rId7"/>
            </p:custDataLst>
          </p:nvPr>
        </p:nvSpPr>
        <p:spPr/>
        <p:txBody>
          <a:bodyPr wrap="square">
            <a:normAutofit/>
          </a:bodyPr>
          <a:lstStyle/>
          <a:p>
            <a:r>
              <a:rPr lang="en-US" altLang="zh-CN"/>
              <a:t>2024/5/8</a:t>
            </a:r>
            <a:endParaRPr lang="zh-CN" altLang="en-US"/>
          </a:p>
        </p:txBody>
      </p:sp>
      <p:sp>
        <p:nvSpPr>
          <p:cNvPr id="10" name="页脚占位符 4"/>
          <p:cNvSpPr>
            <a:spLocks noGrp="1"/>
          </p:cNvSpPr>
          <p:nvPr userDrawn="1">
            <p:ph type="ftr" sz="quarter" idx="11"/>
            <p:custDataLst>
              <p:tags r:id="rId8"/>
            </p:custDataLst>
          </p:nvPr>
        </p:nvSpPr>
        <p:spPr/>
        <p:txBody>
          <a:bodyPr/>
          <a:lstStyle/>
          <a:p>
            <a:endParaRPr lang="zh-CN" altLang="en-US"/>
          </a:p>
        </p:txBody>
      </p:sp>
      <p:sp>
        <p:nvSpPr>
          <p:cNvPr id="13" name="灯片编号占位符 5"/>
          <p:cNvSpPr>
            <a:spLocks noGrp="1"/>
          </p:cNvSpPr>
          <p:nvPr userDrawn="1">
            <p:ph type="sldNum" sz="quarter" idx="12"/>
            <p:custDataLst>
              <p:tags r:id="rId9"/>
            </p:custDataLst>
          </p:nvPr>
        </p:nvSpPr>
        <p:spPr>
          <a:xfrm>
            <a:off x="8610600" y="6356350"/>
            <a:ext cx="2743200" cy="365125"/>
          </a:xfrm>
        </p:spPr>
        <p:txBody>
          <a:bodyPr wrap="square">
            <a:normAutofit/>
          </a:bodyPr>
          <a:lstStyle/>
          <a:p>
            <a:r>
              <a:rPr lang="en-US" altLang="zh-CN"/>
              <a:t>‹#›</a:t>
            </a:r>
            <a:endParaRPr lang="zh-CN" altLang="en-US"/>
          </a:p>
        </p:txBody>
      </p:sp>
      <p:sp>
        <p:nvSpPr>
          <p:cNvPr id="15" name="Subtitle 14"/>
          <p:cNvSpPr>
            <a:spLocks noGrp="1"/>
          </p:cNvSpPr>
          <p:nvPr>
            <p:ph type="body" idx="17826305" hasCustomPrompt="1"/>
            <p:custDataLst>
              <p:tags r:id="rId10"/>
            </p:custDataLst>
          </p:nvPr>
        </p:nvSpPr>
        <p:spPr>
          <a:xfrm>
            <a:off x="5726642" y="2369820"/>
            <a:ext cx="5449358" cy="457200"/>
          </a:xfrm>
          <a:noFill/>
        </p:spPr>
        <p:txBody>
          <a:bodyPr vert="horz" lIns="0" tIns="0" rIns="0" bIns="0" anchor="t">
            <a:normAutofit/>
          </a:bodyPr>
          <a:lstStyle>
            <a:lvl1pPr marL="0" indent="0" algn="r">
              <a:lnSpc>
                <a:spcPct val="125000"/>
              </a:lnSpc>
              <a:spcBef>
                <a:spcPct val="0"/>
              </a:spcBef>
              <a:spcAft>
                <a:spcPct val="0"/>
              </a:spcAft>
              <a:buNone/>
              <a:defRPr sz="2400" b="0" spc="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6" name="标题 1"/>
          <p:cNvSpPr>
            <a:spLocks noGrp="1"/>
          </p:cNvSpPr>
          <p:nvPr userDrawn="1">
            <p:ph type="ctrTitle" idx="17826049" hasCustomPrompt="1"/>
            <p:custDataLst>
              <p:tags r:id="rId11"/>
            </p:custDataLst>
          </p:nvPr>
        </p:nvSpPr>
        <p:spPr>
          <a:xfrm>
            <a:off x="5724878" y="2877820"/>
            <a:ext cx="5451122" cy="1016000"/>
          </a:xfrm>
          <a:prstGeom prst="rect">
            <a:avLst/>
          </a:prstGeom>
        </p:spPr>
        <p:txBody>
          <a:bodyPr vert="horz" wrap="square" lIns="0" tIns="0" rIns="0" bIns="0" anchor="t">
            <a:normAutofit/>
          </a:bodyPr>
          <a:lstStyle>
            <a:lvl1pPr marL="0" indent="0" algn="r">
              <a:lnSpc>
                <a:spcPct val="100000"/>
              </a:lnSpc>
              <a:spcBef>
                <a:spcPct val="0"/>
              </a:spcBef>
              <a:spcAft>
                <a:spcPct val="0"/>
              </a:spcAft>
              <a:buNone/>
              <a:defRPr sz="6400" b="1" spc="0">
                <a:solidFill>
                  <a:schemeClr val="accent1">
                    <a:lumMod val="75000"/>
                  </a:schemeClr>
                </a:solidFill>
              </a:defRPr>
            </a:lvl1pPr>
          </a:lstStyle>
          <a:p>
            <a:r>
              <a:rPr lang="zh-CN" altLang="en-US" dirty="0"/>
              <a:t>谢谢观看</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目录页-1-5-4">
    <p:bg>
      <p:bgRef idx="1001">
        <a:schemeClr val="bg2"/>
      </p:bgRef>
    </p:bg>
    <p:spTree>
      <p:nvGrpSpPr>
        <p:cNvPr id="1" name=""/>
        <p:cNvGrpSpPr/>
        <p:nvPr/>
      </p:nvGrpSpPr>
      <p:grpSpPr>
        <a:xfrm>
          <a:off x="0" y="0"/>
          <a:ext cx="0" cy="0"/>
          <a:chOff x="0" y="0"/>
          <a:chExt cx="0" cy="0"/>
        </a:xfrm>
      </p:grpSpPr>
      <p:sp>
        <p:nvSpPr>
          <p:cNvPr id="6" name="日期占位符 3"/>
          <p:cNvSpPr>
            <a:spLocks noGrp="1"/>
          </p:cNvSpPr>
          <p:nvPr>
            <p:ph type="dt" sz="half" idx="10"/>
            <p:custDataLst>
              <p:tags r:id="rId2"/>
            </p:custDataLst>
          </p:nvPr>
        </p:nvSpPr>
        <p:spPr/>
        <p:txBody>
          <a:bodyPr wrap="square">
            <a:normAutofit/>
          </a:bodyPr>
          <a:p>
            <a:r>
              <a:rPr lang="en-US" altLang="zh-CN"/>
              <a:t>2024/5/8</a:t>
            </a:r>
            <a:endParaRPr lang="zh-CN" altLang="en-US"/>
          </a:p>
        </p:txBody>
      </p:sp>
      <p:sp>
        <p:nvSpPr>
          <p:cNvPr id="7" name="页脚占位符 4"/>
          <p:cNvSpPr>
            <a:spLocks noGrp="1"/>
          </p:cNvSpPr>
          <p:nvPr>
            <p:ph type="ftr" sz="quarter" idx="11"/>
            <p:custDataLst>
              <p:tags r:id="rId3"/>
            </p:custDataLst>
          </p:nvPr>
        </p:nvSpPr>
        <p:spPr/>
        <p:txBody>
          <a:bodyPr/>
          <a:p>
            <a:endParaRPr lang="zh-CN" altLang="en-US"/>
          </a:p>
        </p:txBody>
      </p:sp>
      <p:sp>
        <p:nvSpPr>
          <p:cNvPr id="8" name="灯片编号占位符 5"/>
          <p:cNvSpPr>
            <a:spLocks noGrp="1"/>
          </p:cNvSpPr>
          <p:nvPr>
            <p:ph type="sldNum" sz="quarter" idx="12"/>
            <p:custDataLst>
              <p:tags r:id="rId4"/>
            </p:custDataLst>
          </p:nvPr>
        </p:nvSpPr>
        <p:spPr/>
        <p:txBody>
          <a:bodyPr wrap="square">
            <a:normAutofit/>
          </a:bodyPr>
          <a:p>
            <a:r>
              <a:rPr lang="en-US" altLang="zh-CN"/>
              <a:t>‹#›</a:t>
            </a:r>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多列大数字配内容-20_2">
    <p:bg>
      <p:bgRef idx="1001">
        <a:schemeClr val="bg2"/>
      </p:bgRef>
    </p:bg>
    <p:spTree>
      <p:nvGrpSpPr>
        <p:cNvPr id="1" name=""/>
        <p:cNvGrpSpPr/>
        <p:nvPr/>
      </p:nvGrpSpPr>
      <p:grpSpPr>
        <a:xfrm>
          <a:off x="0" y="0"/>
          <a:ext cx="0" cy="0"/>
          <a:chOff x="0" y="0"/>
          <a:chExt cx="0" cy="0"/>
        </a:xfrm>
      </p:grpSpPr>
      <p:sp>
        <p:nvSpPr>
          <p:cNvPr id="2" name="标题 1"/>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3" name="文本占位符 2"/>
          <p:cNvSpPr>
            <a:spLocks noGrp="1"/>
          </p:cNvSpPr>
          <p:nvPr>
            <p:ph type="body" idx="16386" hasCustomPrompt="1"/>
            <p:custDataLst>
              <p:tags r:id="rId3"/>
            </p:custDataLst>
          </p:nvPr>
        </p:nvSpPr>
        <p:spPr>
          <a:xfrm>
            <a:off x="609600" y="1524000"/>
            <a:ext cx="5334000" cy="1200607"/>
          </a:xfrm>
          <a:noFill/>
        </p:spPr>
        <p:txBody>
          <a:bodyPr lIns="0" tIns="0" rIns="0" bIns="0" anchor="ctr">
            <a:normAutofit/>
          </a:bodyPr>
          <a:lstStyle>
            <a:lvl1pPr marL="0" indent="0" algn="ctr">
              <a:lnSpc>
                <a:spcPct val="109000"/>
              </a:lnSpc>
              <a:spcBef>
                <a:spcPct val="0"/>
              </a:spcBef>
              <a:spcAft>
                <a:spcPct val="0"/>
              </a:spcAft>
              <a:buNone/>
              <a:defRPr sz="7200" b="1" spc="0">
                <a:solidFill>
                  <a:schemeClr val="tx1"/>
                </a:solidFill>
              </a:defRPr>
            </a:lvl1pPr>
          </a:lstStyle>
          <a:p>
            <a:pPr lvl="0"/>
            <a:r>
              <a:rPr lang="zh-CN" altLang="en-US" smtClean="0"/>
              <a:t>80%</a:t>
            </a:r>
            <a:endParaRPr lang="zh-CN" altLang="en-US" smtClean="0"/>
          </a:p>
        </p:txBody>
      </p:sp>
      <p:sp>
        <p:nvSpPr>
          <p:cNvPr id="4" name="文本占位符 3"/>
          <p:cNvSpPr>
            <a:spLocks noGrp="1"/>
          </p:cNvSpPr>
          <p:nvPr>
            <p:ph type="body" idx="16387" hasCustomPrompt="1"/>
            <p:custDataLst>
              <p:tags r:id="rId4"/>
            </p:custDataLst>
          </p:nvPr>
        </p:nvSpPr>
        <p:spPr>
          <a:xfrm>
            <a:off x="609600" y="2978607"/>
            <a:ext cx="5334000" cy="304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9" name="内容占位符 8"/>
          <p:cNvSpPr>
            <a:spLocks noGrp="1"/>
          </p:cNvSpPr>
          <p:nvPr>
            <p:ph idx="16390" hasCustomPrompt="1"/>
            <p:custDataLst>
              <p:tags r:id="rId5"/>
            </p:custDataLst>
          </p:nvPr>
        </p:nvSpPr>
        <p:spPr>
          <a:xfrm>
            <a:off x="609600" y="3537407"/>
            <a:ext cx="5334000" cy="2997200"/>
          </a:xfrm>
          <a:custGeom>
            <a:avLst/>
            <a:gdLst>
              <a:gd name="connisteX0" fmla="*/ 0 w 5334000"/>
              <a:gd name="connsiteY0" fmla="*/ 203200 h 2997200"/>
              <a:gd name="connisteX1" fmla="*/ 203200 w 5334000"/>
              <a:gd name="connsiteY1" fmla="*/ 0 h 2997200"/>
              <a:gd name="connisteX2" fmla="*/ 5130800 w 5334000"/>
              <a:gd name="connsiteY2" fmla="*/ 0 h 2997200"/>
              <a:gd name="connisteX3" fmla="*/ 5334000 w 5334000"/>
              <a:gd name="connsiteY3" fmla="*/ 203200 h 2997200"/>
              <a:gd name="connisteX4" fmla="*/ 5334000 w 5334000"/>
              <a:gd name="connsiteY4" fmla="*/ 2794000 h 2997200"/>
              <a:gd name="connisteX5" fmla="*/ 5130800 w 5334000"/>
              <a:gd name="connsiteY5" fmla="*/ 2997200 h 2997200"/>
              <a:gd name="connisteX6" fmla="*/ 203200 w 5334000"/>
              <a:gd name="connsiteY6" fmla="*/ 2997200 h 2997200"/>
              <a:gd name="connisteX7" fmla="*/ 0 w 5334000"/>
              <a:gd name="connsiteY7" fmla="*/ 2794000 h 2997200"/>
              <a:gd name="connisteX8" fmla="*/ 0 w 53340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997200">
                <a:moveTo>
                  <a:pt x="0" y="203200"/>
                </a:moveTo>
                <a:cubicBezTo>
                  <a:pt x="0" y="90976"/>
                  <a:pt x="90976" y="0"/>
                  <a:pt x="203200" y="0"/>
                </a:cubicBezTo>
                <a:lnTo>
                  <a:pt x="5130800" y="0"/>
                </a:lnTo>
                <a:cubicBezTo>
                  <a:pt x="5243024" y="0"/>
                  <a:pt x="5334000" y="90976"/>
                  <a:pt x="5334000" y="203200"/>
                </a:cubicBezTo>
                <a:lnTo>
                  <a:pt x="5334000" y="2794000"/>
                </a:lnTo>
                <a:cubicBezTo>
                  <a:pt x="5334000" y="2906224"/>
                  <a:pt x="5243024" y="2997200"/>
                  <a:pt x="5130800" y="2997200"/>
                </a:cubicBezTo>
                <a:lnTo>
                  <a:pt x="203200" y="2997200"/>
                </a:lnTo>
                <a:cubicBezTo>
                  <a:pt x="90976" y="2997200"/>
                  <a:pt x="0" y="2906224"/>
                  <a:pt x="0" y="2794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8" hasCustomPrompt="1"/>
            <p:custDataLst>
              <p:tags r:id="rId6"/>
            </p:custDataLst>
          </p:nvPr>
        </p:nvSpPr>
        <p:spPr>
          <a:xfrm>
            <a:off x="6248400" y="1524000"/>
            <a:ext cx="5334000" cy="1200607"/>
          </a:xfrm>
          <a:noFill/>
        </p:spPr>
        <p:txBody>
          <a:bodyPr lIns="0" tIns="0" rIns="0" bIns="0" anchor="ctr">
            <a:normAutofit/>
          </a:bodyPr>
          <a:lstStyle>
            <a:lvl1pPr marL="0" indent="0" algn="ctr">
              <a:lnSpc>
                <a:spcPct val="109000"/>
              </a:lnSpc>
              <a:spcBef>
                <a:spcPct val="0"/>
              </a:spcBef>
              <a:spcAft>
                <a:spcPct val="0"/>
              </a:spcAft>
              <a:buNone/>
              <a:defRPr sz="7200" b="1" spc="0">
                <a:solidFill>
                  <a:schemeClr val="tx1"/>
                </a:solidFill>
              </a:defRPr>
            </a:lvl1pPr>
          </a:lstStyle>
          <a:p>
            <a:pPr lvl="0"/>
            <a:r>
              <a:rPr lang="zh-CN" altLang="en-US" smtClean="0"/>
              <a:t>10W</a:t>
            </a:r>
            <a:endParaRPr lang="zh-CN" altLang="en-US" smtClean="0"/>
          </a:p>
        </p:txBody>
      </p:sp>
      <p:sp>
        <p:nvSpPr>
          <p:cNvPr id="5" name="文本占位符 4"/>
          <p:cNvSpPr>
            <a:spLocks noGrp="1"/>
          </p:cNvSpPr>
          <p:nvPr>
            <p:ph type="body" idx="16389" hasCustomPrompt="1"/>
            <p:custDataLst>
              <p:tags r:id="rId7"/>
            </p:custDataLst>
          </p:nvPr>
        </p:nvSpPr>
        <p:spPr>
          <a:xfrm>
            <a:off x="6248400" y="2978607"/>
            <a:ext cx="5334000" cy="304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内容占位符 15"/>
          <p:cNvSpPr>
            <a:spLocks noGrp="1"/>
          </p:cNvSpPr>
          <p:nvPr>
            <p:ph idx="16391" hasCustomPrompt="1"/>
            <p:custDataLst>
              <p:tags r:id="rId8"/>
            </p:custDataLst>
          </p:nvPr>
        </p:nvSpPr>
        <p:spPr>
          <a:xfrm>
            <a:off x="6248400" y="3537407"/>
            <a:ext cx="5334000" cy="2997200"/>
          </a:xfrm>
          <a:custGeom>
            <a:avLst/>
            <a:gdLst>
              <a:gd name="connisteX0" fmla="*/ 0 w 5334000"/>
              <a:gd name="connsiteY0" fmla="*/ 203200 h 2997200"/>
              <a:gd name="connisteX1" fmla="*/ 203200 w 5334000"/>
              <a:gd name="connsiteY1" fmla="*/ 0 h 2997200"/>
              <a:gd name="connisteX2" fmla="*/ 5130800 w 5334000"/>
              <a:gd name="connsiteY2" fmla="*/ 0 h 2997200"/>
              <a:gd name="connisteX3" fmla="*/ 5334000 w 5334000"/>
              <a:gd name="connsiteY3" fmla="*/ 203200 h 2997200"/>
              <a:gd name="connisteX4" fmla="*/ 5334000 w 5334000"/>
              <a:gd name="connsiteY4" fmla="*/ 2794000 h 2997200"/>
              <a:gd name="connisteX5" fmla="*/ 5130800 w 5334000"/>
              <a:gd name="connsiteY5" fmla="*/ 2997200 h 2997200"/>
              <a:gd name="connisteX6" fmla="*/ 203200 w 5334000"/>
              <a:gd name="connsiteY6" fmla="*/ 2997200 h 2997200"/>
              <a:gd name="connisteX7" fmla="*/ 0 w 5334000"/>
              <a:gd name="connsiteY7" fmla="*/ 2794000 h 2997200"/>
              <a:gd name="connisteX8" fmla="*/ 0 w 53340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997200">
                <a:moveTo>
                  <a:pt x="0" y="203200"/>
                </a:moveTo>
                <a:cubicBezTo>
                  <a:pt x="0" y="90976"/>
                  <a:pt x="90976" y="0"/>
                  <a:pt x="203200" y="0"/>
                </a:cubicBezTo>
                <a:lnTo>
                  <a:pt x="5130800" y="0"/>
                </a:lnTo>
                <a:cubicBezTo>
                  <a:pt x="5243024" y="0"/>
                  <a:pt x="5334000" y="90976"/>
                  <a:pt x="5334000" y="203200"/>
                </a:cubicBezTo>
                <a:lnTo>
                  <a:pt x="5334000" y="2794000"/>
                </a:lnTo>
                <a:cubicBezTo>
                  <a:pt x="5334000" y="2906224"/>
                  <a:pt x="5243024" y="2997200"/>
                  <a:pt x="5130800" y="2997200"/>
                </a:cubicBezTo>
                <a:lnTo>
                  <a:pt x="203200" y="2997200"/>
                </a:lnTo>
                <a:cubicBezTo>
                  <a:pt x="90976" y="2997200"/>
                  <a:pt x="0" y="2906224"/>
                  <a:pt x="0" y="2794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正文页-51_22">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3479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内容占位符 6"/>
          <p:cNvSpPr>
            <a:spLocks noGrp="1"/>
          </p:cNvSpPr>
          <p:nvPr>
            <p:ph idx="16394" hasCustomPrompt="1"/>
            <p:custDataLst>
              <p:tags r:id="rId3"/>
            </p:custDataLst>
          </p:nvPr>
        </p:nvSpPr>
        <p:spPr>
          <a:xfrm>
            <a:off x="609600" y="609600"/>
            <a:ext cx="10972800" cy="2336800"/>
          </a:xfrm>
          <a:custGeom>
            <a:avLst/>
            <a:gdLst>
              <a:gd name="connisteX0" fmla="*/ 0 w 10972800"/>
              <a:gd name="connsiteY0" fmla="*/ 203200 h 2336800"/>
              <a:gd name="connisteX1" fmla="*/ 203200 w 10972800"/>
              <a:gd name="connsiteY1" fmla="*/ 0 h 2336800"/>
              <a:gd name="connisteX2" fmla="*/ 10769600 w 10972800"/>
              <a:gd name="connsiteY2" fmla="*/ 0 h 2336800"/>
              <a:gd name="connisteX3" fmla="*/ 10972800 w 10972800"/>
              <a:gd name="connsiteY3" fmla="*/ 203200 h 2336800"/>
              <a:gd name="connisteX4" fmla="*/ 10972800 w 10972800"/>
              <a:gd name="connsiteY4" fmla="*/ 2133600 h 2336800"/>
              <a:gd name="connisteX5" fmla="*/ 10769600 w 10972800"/>
              <a:gd name="connsiteY5" fmla="*/ 2336800 h 2336800"/>
              <a:gd name="connisteX6" fmla="*/ 203200 w 10972800"/>
              <a:gd name="connsiteY6" fmla="*/ 2336800 h 2336800"/>
              <a:gd name="connisteX7" fmla="*/ 0 w 10972800"/>
              <a:gd name="connsiteY7" fmla="*/ 2133600 h 2336800"/>
              <a:gd name="connisteX8" fmla="*/ 0 w 109728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36800">
                <a:moveTo>
                  <a:pt x="0" y="203200"/>
                </a:moveTo>
                <a:cubicBezTo>
                  <a:pt x="0" y="90976"/>
                  <a:pt x="90976" y="0"/>
                  <a:pt x="203200" y="0"/>
                </a:cubicBezTo>
                <a:lnTo>
                  <a:pt x="10769600" y="0"/>
                </a:lnTo>
                <a:cubicBezTo>
                  <a:pt x="10881824" y="0"/>
                  <a:pt x="10972800" y="90976"/>
                  <a:pt x="10972800" y="203200"/>
                </a:cubicBezTo>
                <a:lnTo>
                  <a:pt x="10972800" y="2133600"/>
                </a:lnTo>
                <a:cubicBezTo>
                  <a:pt x="10972800" y="2245824"/>
                  <a:pt x="10881824" y="2336800"/>
                  <a:pt x="107696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6" hasCustomPrompt="1"/>
            <p:custDataLst>
              <p:tags r:id="rId4"/>
            </p:custDataLst>
          </p:nvPr>
        </p:nvSpPr>
        <p:spPr>
          <a:xfrm>
            <a:off x="6096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9" name="文本占位符 8"/>
          <p:cNvSpPr>
            <a:spLocks noGrp="1"/>
          </p:cNvSpPr>
          <p:nvPr>
            <p:ph type="body" idx="16387" hasCustomPrompt="1"/>
            <p:custDataLst>
              <p:tags r:id="rId5"/>
            </p:custDataLst>
          </p:nvPr>
        </p:nvSpPr>
        <p:spPr>
          <a:xfrm>
            <a:off x="6096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文本占位符 9"/>
          <p:cNvSpPr>
            <a:spLocks noGrp="1"/>
          </p:cNvSpPr>
          <p:nvPr>
            <p:ph type="body" idx="16388" hasCustomPrompt="1"/>
            <p:custDataLst>
              <p:tags r:id="rId6"/>
            </p:custDataLst>
          </p:nvPr>
        </p:nvSpPr>
        <p:spPr>
          <a:xfrm>
            <a:off x="35052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1" name="文本占位符 10"/>
          <p:cNvSpPr>
            <a:spLocks noGrp="1"/>
          </p:cNvSpPr>
          <p:nvPr>
            <p:ph type="body" idx="16389" hasCustomPrompt="1"/>
            <p:custDataLst>
              <p:tags r:id="rId7"/>
            </p:custDataLst>
          </p:nvPr>
        </p:nvSpPr>
        <p:spPr>
          <a:xfrm>
            <a:off x="35052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90" hasCustomPrompt="1"/>
            <p:custDataLst>
              <p:tags r:id="rId8"/>
            </p:custDataLst>
          </p:nvPr>
        </p:nvSpPr>
        <p:spPr>
          <a:xfrm>
            <a:off x="64008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3" name="文本占位符 12"/>
          <p:cNvSpPr>
            <a:spLocks noGrp="1"/>
          </p:cNvSpPr>
          <p:nvPr>
            <p:ph type="body" idx="16391" hasCustomPrompt="1"/>
            <p:custDataLst>
              <p:tags r:id="rId9"/>
            </p:custDataLst>
          </p:nvPr>
        </p:nvSpPr>
        <p:spPr>
          <a:xfrm>
            <a:off x="64008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92" hasCustomPrompt="1"/>
            <p:custDataLst>
              <p:tags r:id="rId10"/>
            </p:custDataLst>
          </p:nvPr>
        </p:nvSpPr>
        <p:spPr>
          <a:xfrm>
            <a:off x="9296400" y="44704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93" hasCustomPrompt="1"/>
            <p:custDataLst>
              <p:tags r:id="rId11"/>
            </p:custDataLst>
          </p:nvPr>
        </p:nvSpPr>
        <p:spPr>
          <a:xfrm>
            <a:off x="9296400" y="5029200"/>
            <a:ext cx="228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正文页-6_42">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内容占位符 6"/>
          <p:cNvSpPr>
            <a:spLocks noGrp="1"/>
          </p:cNvSpPr>
          <p:nvPr>
            <p:ph idx="16394" hasCustomPrompt="1"/>
            <p:custDataLst>
              <p:tags r:id="rId3"/>
            </p:custDataLst>
          </p:nvPr>
        </p:nvSpPr>
        <p:spPr>
          <a:xfrm>
            <a:off x="861060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装饰  7"/>
          <p:cNvSpPr>
            <a:spLocks noGrp="1"/>
          </p:cNvSpPr>
          <p:nvPr>
            <p:ph type="body" idx="16395" hasCustomPrompt="1"/>
            <p:custDataLst>
              <p:tags r:id="rId4"/>
            </p:custDataLst>
          </p:nvPr>
        </p:nvSpPr>
        <p:spPr>
          <a:xfrm>
            <a:off x="6096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9" name="文本占位符 8"/>
          <p:cNvSpPr>
            <a:spLocks noGrp="1"/>
          </p:cNvSpPr>
          <p:nvPr>
            <p:ph type="body" idx="16386" hasCustomPrompt="1"/>
            <p:custDataLst>
              <p:tags r:id="rId5"/>
            </p:custDataLst>
          </p:nvPr>
        </p:nvSpPr>
        <p:spPr>
          <a:xfrm>
            <a:off x="7620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0" name="文本占位符 9"/>
          <p:cNvSpPr>
            <a:spLocks noGrp="1"/>
          </p:cNvSpPr>
          <p:nvPr>
            <p:ph type="body" idx="16387" hasCustomPrompt="1"/>
            <p:custDataLst>
              <p:tags r:id="rId6"/>
            </p:custDataLst>
          </p:nvPr>
        </p:nvSpPr>
        <p:spPr>
          <a:xfrm>
            <a:off x="7620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装饰  0"/>
          <p:cNvSpPr>
            <a:spLocks noGrp="1"/>
          </p:cNvSpPr>
          <p:nvPr>
            <p:ph type="body" idx="16396" hasCustomPrompt="1"/>
            <p:custDataLst>
              <p:tags r:id="rId7"/>
            </p:custDataLst>
          </p:nvPr>
        </p:nvSpPr>
        <p:spPr>
          <a:xfrm>
            <a:off x="4533900" y="19304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8" hasCustomPrompt="1"/>
            <p:custDataLst>
              <p:tags r:id="rId8"/>
            </p:custDataLst>
          </p:nvPr>
        </p:nvSpPr>
        <p:spPr>
          <a:xfrm>
            <a:off x="4686300" y="19304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9" hasCustomPrompt="1"/>
            <p:custDataLst>
              <p:tags r:id="rId9"/>
            </p:custDataLst>
          </p:nvPr>
        </p:nvSpPr>
        <p:spPr>
          <a:xfrm>
            <a:off x="4686300" y="24384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7" hasCustomPrompt="1"/>
            <p:custDataLst>
              <p:tags r:id="rId10"/>
            </p:custDataLst>
          </p:nvPr>
        </p:nvSpPr>
        <p:spPr>
          <a:xfrm>
            <a:off x="6096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90" hasCustomPrompt="1"/>
            <p:custDataLst>
              <p:tags r:id="rId11"/>
            </p:custDataLst>
          </p:nvPr>
        </p:nvSpPr>
        <p:spPr>
          <a:xfrm>
            <a:off x="7620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1" hasCustomPrompt="1"/>
            <p:custDataLst>
              <p:tags r:id="rId12"/>
            </p:custDataLst>
          </p:nvPr>
        </p:nvSpPr>
        <p:spPr>
          <a:xfrm>
            <a:off x="7620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3"/>
            </p:custDataLst>
          </p:nvPr>
        </p:nvSpPr>
        <p:spPr>
          <a:xfrm>
            <a:off x="4533900" y="41148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2" hasCustomPrompt="1"/>
            <p:custDataLst>
              <p:tags r:id="rId14"/>
            </p:custDataLst>
          </p:nvPr>
        </p:nvSpPr>
        <p:spPr>
          <a:xfrm>
            <a:off x="4686300" y="4114800"/>
            <a:ext cx="33147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3" hasCustomPrompt="1"/>
            <p:custDataLst>
              <p:tags r:id="rId15"/>
            </p:custDataLst>
          </p:nvPr>
        </p:nvSpPr>
        <p:spPr>
          <a:xfrm>
            <a:off x="4686300" y="4622800"/>
            <a:ext cx="33147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正文页-10012_14">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内容占位符 6"/>
          <p:cNvSpPr>
            <a:spLocks noGrp="1"/>
          </p:cNvSpPr>
          <p:nvPr>
            <p:ph idx="16392" hasCustomPrompt="1"/>
            <p:custDataLst>
              <p:tags r:id="rId3"/>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6" hasCustomPrompt="1"/>
            <p:custDataLst>
              <p:tags r:id="rId4"/>
            </p:custDataLst>
          </p:nvPr>
        </p:nvSpPr>
        <p:spPr>
          <a:xfrm>
            <a:off x="6553200" y="1524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9" name="文本占位符 8"/>
          <p:cNvSpPr>
            <a:spLocks noGrp="1"/>
          </p:cNvSpPr>
          <p:nvPr>
            <p:ph type="body" idx="16387" hasCustomPrompt="1"/>
            <p:custDataLst>
              <p:tags r:id="rId5"/>
            </p:custDataLst>
          </p:nvPr>
        </p:nvSpPr>
        <p:spPr>
          <a:xfrm>
            <a:off x="6553200" y="2082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文本占位符 9"/>
          <p:cNvSpPr>
            <a:spLocks noGrp="1"/>
          </p:cNvSpPr>
          <p:nvPr>
            <p:ph type="body" idx="16388" hasCustomPrompt="1"/>
            <p:custDataLst>
              <p:tags r:id="rId6"/>
            </p:custDataLst>
          </p:nvPr>
        </p:nvSpPr>
        <p:spPr>
          <a:xfrm>
            <a:off x="6553200" y="3302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9" hasCustomPrompt="1"/>
            <p:custDataLst>
              <p:tags r:id="rId7"/>
            </p:custDataLst>
          </p:nvPr>
        </p:nvSpPr>
        <p:spPr>
          <a:xfrm>
            <a:off x="6553200" y="3860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90" hasCustomPrompt="1"/>
            <p:custDataLst>
              <p:tags r:id="rId8"/>
            </p:custDataLst>
          </p:nvPr>
        </p:nvSpPr>
        <p:spPr>
          <a:xfrm>
            <a:off x="6553200" y="5080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91" hasCustomPrompt="1"/>
            <p:custDataLst>
              <p:tags r:id="rId9"/>
            </p:custDataLst>
          </p:nvPr>
        </p:nvSpPr>
        <p:spPr>
          <a:xfrm>
            <a:off x="6553200" y="5638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9" Type="http://schemas.openxmlformats.org/officeDocument/2006/relationships/theme" Target="../theme/theme2.xml"/><Relationship Id="rId68" Type="http://schemas.openxmlformats.org/officeDocument/2006/relationships/tags" Target="../tags/tag650.xml"/><Relationship Id="rId67" Type="http://schemas.openxmlformats.org/officeDocument/2006/relationships/tags" Target="../tags/tag649.xml"/><Relationship Id="rId66" Type="http://schemas.openxmlformats.org/officeDocument/2006/relationships/tags" Target="../tags/tag648.xml"/><Relationship Id="rId65" Type="http://schemas.openxmlformats.org/officeDocument/2006/relationships/tags" Target="../tags/tag647.xml"/><Relationship Id="rId64" Type="http://schemas.openxmlformats.org/officeDocument/2006/relationships/tags" Target="../tags/tag646.xml"/><Relationship Id="rId63" Type="http://schemas.openxmlformats.org/officeDocument/2006/relationships/tags" Target="../tags/tag645.xml"/><Relationship Id="rId62" Type="http://schemas.openxmlformats.org/officeDocument/2006/relationships/tags" Target="../tags/tag644.xml"/><Relationship Id="rId61" Type="http://schemas.openxmlformats.org/officeDocument/2006/relationships/image" Target="../media/image4.png"/><Relationship Id="rId60" Type="http://schemas.openxmlformats.org/officeDocument/2006/relationships/tags" Target="../tags/tag643.xml"/><Relationship Id="rId6" Type="http://schemas.openxmlformats.org/officeDocument/2006/relationships/slideLayout" Target="../slideLayouts/slideLayout16.xml"/><Relationship Id="rId59" Type="http://schemas.openxmlformats.org/officeDocument/2006/relationships/tags" Target="../tags/tag642.xml"/><Relationship Id="rId58" Type="http://schemas.openxmlformats.org/officeDocument/2006/relationships/slideLayout" Target="../slideLayouts/slideLayout68.xml"/><Relationship Id="rId57" Type="http://schemas.openxmlformats.org/officeDocument/2006/relationships/slideLayout" Target="../slideLayouts/slideLayout67.xml"/><Relationship Id="rId56" Type="http://schemas.openxmlformats.org/officeDocument/2006/relationships/slideLayout" Target="../slideLayouts/slideLayout66.xml"/><Relationship Id="rId55" Type="http://schemas.openxmlformats.org/officeDocument/2006/relationships/slideLayout" Target="../slideLayouts/slideLayout65.xml"/><Relationship Id="rId54" Type="http://schemas.openxmlformats.org/officeDocument/2006/relationships/slideLayout" Target="../slideLayouts/slideLayout64.xml"/><Relationship Id="rId53" Type="http://schemas.openxmlformats.org/officeDocument/2006/relationships/slideLayout" Target="../slideLayouts/slideLayout63.xml"/><Relationship Id="rId52" Type="http://schemas.openxmlformats.org/officeDocument/2006/relationships/slideLayout" Target="../slideLayouts/slideLayout62.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59"/>
            </p:custDataLst>
          </p:nvPr>
        </p:nvSpPr>
        <p:spPr>
          <a:xfrm>
            <a:off x="0" y="0"/>
            <a:ext cx="12192000" cy="6858000"/>
          </a:xfrm>
          <a:prstGeom prst="rect">
            <a:avLst/>
          </a:prstGeom>
          <a:solidFill>
            <a:schemeClr val="bg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9" name="图片 8" descr="G:\美工\2-日常作品\220218（ppt）\主题模板\招聘扁平\VCG211305883408【正文】.pngVCG211305883408【正文】"/>
          <p:cNvPicPr>
            <a:picLocks noChangeAspect="1"/>
          </p:cNvPicPr>
          <p:nvPr userDrawn="1">
            <p:custDataLst>
              <p:tags r:id="rId60"/>
            </p:custDataLst>
          </p:nvPr>
        </p:nvPicPr>
        <p:blipFill rotWithShape="1">
          <a:blip r:embed="rId61">
            <a:alphaModFix amt="10000"/>
          </a:blip>
          <a:srcRect t="57122" b="18943"/>
          <a:stretch>
            <a:fillRect/>
          </a:stretch>
        </p:blipFill>
        <p:spPr>
          <a:xfrm>
            <a:off x="0" y="5426166"/>
            <a:ext cx="12192000" cy="1431834"/>
          </a:xfrm>
          <a:prstGeom prst="rect">
            <a:avLst/>
          </a:prstGeom>
        </p:spPr>
      </p:pic>
      <p:sp>
        <p:nvSpPr>
          <p:cNvPr id="4" name="日期占位符 3"/>
          <p:cNvSpPr>
            <a:spLocks noGrp="1"/>
          </p:cNvSpPr>
          <p:nvPr>
            <p:ph type="dt" sz="half" idx="2"/>
            <p:custDataLst>
              <p:tags r:id="rId62"/>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r>
              <a:rPr lang="en-US" altLang="zh-CN"/>
              <a:t>2024/5/8</a:t>
            </a:r>
            <a:endParaRPr lang="zh-CN" altLang="en-US"/>
          </a:p>
        </p:txBody>
      </p:sp>
      <p:sp>
        <p:nvSpPr>
          <p:cNvPr id="5" name="页脚占位符 4"/>
          <p:cNvSpPr>
            <a:spLocks noGrp="1"/>
          </p:cNvSpPr>
          <p:nvPr>
            <p:ph type="ftr" sz="quarter" idx="3"/>
            <p:custDataLst>
              <p:tags r:id="rId63"/>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64"/>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r>
              <a:rPr lang="en-US" altLang="zh-CN"/>
              <a:t>‹#›</a:t>
            </a:r>
            <a:endParaRPr lang="zh-CN" altLang="en-US"/>
          </a:p>
        </p:txBody>
      </p:sp>
      <p:sp>
        <p:nvSpPr>
          <p:cNvPr id="11" name="标题占位符 1"/>
          <p:cNvSpPr>
            <a:spLocks noGrp="1"/>
          </p:cNvSpPr>
          <p:nvPr>
            <p:ph type="title"/>
            <p:custDataLst>
              <p:tags r:id="rId65"/>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12" name="文本占位符 2"/>
          <p:cNvSpPr>
            <a:spLocks noGrp="1"/>
          </p:cNvSpPr>
          <p:nvPr>
            <p:ph type="body" idx="1"/>
            <p:custDataLst>
              <p:tags r:id="rId66"/>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3" name="KSO_TEMPLATE" hidden="1"/>
          <p:cNvSpPr/>
          <p:nvPr userDrawn="1">
            <p:custDataLst>
              <p:tags r:id="rId6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68"/>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 id="2147483716" r:id="rId57"/>
    <p:sldLayoutId id="2147483717" r:id="rId58"/>
  </p:sldLayoutIdLst>
  <p:txStyles>
    <p:titleStyle>
      <a:lvl1pPr algn="l" defTabSz="914400" rtl="0" eaLnBrk="1" latinLnBrk="0" hangingPunct="1">
        <a:lnSpc>
          <a:spcPct val="100000"/>
        </a:lnSpc>
        <a:spcBef>
          <a:spcPct val="0"/>
        </a:spcBef>
        <a:buNone/>
        <a:defRPr sz="3200" b="1"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lumMod val="85000"/>
              <a:lumOff val="1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61.xml"/><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tags" Target="../tags/tag651.xml"/></Relationships>
</file>

<file path=ppt/slides/_rels/slide10.xml.rels><?xml version="1.0" encoding="UTF-8" standalone="yes"?>
<Relationships xmlns="http://schemas.openxmlformats.org/package/2006/relationships"><Relationship Id="rId9" Type="http://schemas.openxmlformats.org/officeDocument/2006/relationships/tags" Target="../tags/tag720.xml"/><Relationship Id="rId8" Type="http://schemas.openxmlformats.org/officeDocument/2006/relationships/tags" Target="../tags/tag719.xml"/><Relationship Id="rId7" Type="http://schemas.openxmlformats.org/officeDocument/2006/relationships/image" Target="../media/image13.png"/><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image" Target="../media/image12.jpeg"/><Relationship Id="rId2" Type="http://schemas.openxmlformats.org/officeDocument/2006/relationships/tags" Target="../tags/tag715.xml"/><Relationship Id="rId11" Type="http://schemas.openxmlformats.org/officeDocument/2006/relationships/slideLayout" Target="../slideLayouts/slideLayout40.xml"/><Relationship Id="rId10" Type="http://schemas.openxmlformats.org/officeDocument/2006/relationships/tags" Target="../tags/tag721.xml"/><Relationship Id="rId1" Type="http://schemas.openxmlformats.org/officeDocument/2006/relationships/tags" Target="../tags/tag714.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727.xml"/><Relationship Id="rId7" Type="http://schemas.openxmlformats.org/officeDocument/2006/relationships/image" Target="../media/image14.png"/><Relationship Id="rId6" Type="http://schemas.openxmlformats.org/officeDocument/2006/relationships/tags" Target="../tags/tag726.xml"/><Relationship Id="rId5" Type="http://schemas.openxmlformats.org/officeDocument/2006/relationships/tags" Target="../tags/tag725.xml"/><Relationship Id="rId4" Type="http://schemas.openxmlformats.org/officeDocument/2006/relationships/tags" Target="../tags/tag724.xml"/><Relationship Id="rId3" Type="http://schemas.openxmlformats.org/officeDocument/2006/relationships/image" Target="../media/image12.jpeg"/><Relationship Id="rId2" Type="http://schemas.openxmlformats.org/officeDocument/2006/relationships/tags" Target="../tags/tag723.xml"/><Relationship Id="rId1" Type="http://schemas.openxmlformats.org/officeDocument/2006/relationships/tags" Target="../tags/tag722.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733.xml"/><Relationship Id="rId7" Type="http://schemas.openxmlformats.org/officeDocument/2006/relationships/image" Target="../media/image15.png"/><Relationship Id="rId6" Type="http://schemas.openxmlformats.org/officeDocument/2006/relationships/tags" Target="../tags/tag732.xml"/><Relationship Id="rId5" Type="http://schemas.openxmlformats.org/officeDocument/2006/relationships/tags" Target="../tags/tag731.xml"/><Relationship Id="rId4" Type="http://schemas.openxmlformats.org/officeDocument/2006/relationships/tags" Target="../tags/tag730.xml"/><Relationship Id="rId3" Type="http://schemas.openxmlformats.org/officeDocument/2006/relationships/image" Target="../media/image12.jpeg"/><Relationship Id="rId2" Type="http://schemas.openxmlformats.org/officeDocument/2006/relationships/tags" Target="../tags/tag729.xml"/><Relationship Id="rId1" Type="http://schemas.openxmlformats.org/officeDocument/2006/relationships/tags" Target="../tags/tag728.xml"/></Relationships>
</file>

<file path=ppt/slides/_rels/slide13.xml.rels><?xml version="1.0" encoding="UTF-8" standalone="yes"?>
<Relationships xmlns="http://schemas.openxmlformats.org/package/2006/relationships"><Relationship Id="rId9" Type="http://schemas.openxmlformats.org/officeDocument/2006/relationships/tags" Target="../tags/tag739.xml"/><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tags" Target="../tags/tag738.xml"/><Relationship Id="rId5" Type="http://schemas.openxmlformats.org/officeDocument/2006/relationships/tags" Target="../tags/tag737.xml"/><Relationship Id="rId4" Type="http://schemas.openxmlformats.org/officeDocument/2006/relationships/tags" Target="../tags/tag736.xml"/><Relationship Id="rId3" Type="http://schemas.openxmlformats.org/officeDocument/2006/relationships/image" Target="../media/image12.jpeg"/><Relationship Id="rId2" Type="http://schemas.openxmlformats.org/officeDocument/2006/relationships/tags" Target="../tags/tag735.xml"/><Relationship Id="rId10" Type="http://schemas.openxmlformats.org/officeDocument/2006/relationships/slideLayout" Target="../slideLayouts/slideLayout40.xml"/><Relationship Id="rId1" Type="http://schemas.openxmlformats.org/officeDocument/2006/relationships/tags" Target="../tags/tag734.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741.xml"/><Relationship Id="rId2" Type="http://schemas.openxmlformats.org/officeDocument/2006/relationships/image" Target="../media/image18.png"/><Relationship Id="rId1" Type="http://schemas.openxmlformats.org/officeDocument/2006/relationships/tags" Target="../tags/tag740.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744.xml"/><Relationship Id="rId2" Type="http://schemas.openxmlformats.org/officeDocument/2006/relationships/tags" Target="../tags/tag743.xml"/><Relationship Id="rId1" Type="http://schemas.openxmlformats.org/officeDocument/2006/relationships/tags" Target="../tags/tag742.xml"/></Relationships>
</file>

<file path=ppt/slides/_rels/slide16.xml.rels><?xml version="1.0" encoding="UTF-8" standalone="yes"?>
<Relationships xmlns="http://schemas.openxmlformats.org/package/2006/relationships"><Relationship Id="rId9" Type="http://schemas.openxmlformats.org/officeDocument/2006/relationships/image" Target="../media/image20.jpeg"/><Relationship Id="rId8" Type="http://schemas.openxmlformats.org/officeDocument/2006/relationships/tags" Target="../tags/tag751.xml"/><Relationship Id="rId7" Type="http://schemas.openxmlformats.org/officeDocument/2006/relationships/tags" Target="../tags/tag750.xml"/><Relationship Id="rId6" Type="http://schemas.openxmlformats.org/officeDocument/2006/relationships/tags" Target="../tags/tag749.xml"/><Relationship Id="rId5" Type="http://schemas.openxmlformats.org/officeDocument/2006/relationships/tags" Target="../tags/tag748.xml"/><Relationship Id="rId4" Type="http://schemas.openxmlformats.org/officeDocument/2006/relationships/image" Target="../media/image19.jpeg"/><Relationship Id="rId3" Type="http://schemas.openxmlformats.org/officeDocument/2006/relationships/tags" Target="../tags/tag747.xml"/><Relationship Id="rId2" Type="http://schemas.openxmlformats.org/officeDocument/2006/relationships/tags" Target="../tags/tag746.xml"/><Relationship Id="rId13" Type="http://schemas.openxmlformats.org/officeDocument/2006/relationships/slideLayout" Target="../slideLayouts/slideLayout36.xml"/><Relationship Id="rId12" Type="http://schemas.openxmlformats.org/officeDocument/2006/relationships/tags" Target="../tags/tag754.xml"/><Relationship Id="rId11" Type="http://schemas.openxmlformats.org/officeDocument/2006/relationships/tags" Target="../tags/tag753.xml"/><Relationship Id="rId10" Type="http://schemas.openxmlformats.org/officeDocument/2006/relationships/tags" Target="../tags/tag752.xml"/><Relationship Id="rId1" Type="http://schemas.openxmlformats.org/officeDocument/2006/relationships/tags" Target="../tags/tag745.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41.xml"/><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tags" Target="../tags/tag757.xml"/><Relationship Id="rId3" Type="http://schemas.openxmlformats.org/officeDocument/2006/relationships/image" Target="../media/image21.jpeg"/><Relationship Id="rId2" Type="http://schemas.openxmlformats.org/officeDocument/2006/relationships/tags" Target="../tags/tag756.xml"/><Relationship Id="rId1" Type="http://schemas.openxmlformats.org/officeDocument/2006/relationships/tags" Target="../tags/tag755.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4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tags" Target="../tags/tag759.xml"/><Relationship Id="rId1" Type="http://schemas.openxmlformats.org/officeDocument/2006/relationships/tags" Target="../tags/tag758.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41.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tags" Target="../tags/tag761.xml"/><Relationship Id="rId1" Type="http://schemas.openxmlformats.org/officeDocument/2006/relationships/tags" Target="../tags/tag760.xml"/></Relationships>
</file>

<file path=ppt/slides/_rels/slide2.xml.rels><?xml version="1.0" encoding="UTF-8" standalone="yes"?>
<Relationships xmlns="http://schemas.openxmlformats.org/package/2006/relationships"><Relationship Id="rId9" Type="http://schemas.openxmlformats.org/officeDocument/2006/relationships/tags" Target="../tags/tag662.xml"/><Relationship Id="rId8" Type="http://schemas.openxmlformats.org/officeDocument/2006/relationships/tags" Target="../tags/tag661.xml"/><Relationship Id="rId7" Type="http://schemas.openxmlformats.org/officeDocument/2006/relationships/tags" Target="../tags/tag660.xml"/><Relationship Id="rId6" Type="http://schemas.openxmlformats.org/officeDocument/2006/relationships/tags" Target="../tags/tag659.xml"/><Relationship Id="rId5" Type="http://schemas.openxmlformats.org/officeDocument/2006/relationships/tags" Target="../tags/tag658.xml"/><Relationship Id="rId4" Type="http://schemas.openxmlformats.org/officeDocument/2006/relationships/tags" Target="../tags/tag657.xml"/><Relationship Id="rId3" Type="http://schemas.openxmlformats.org/officeDocument/2006/relationships/tags" Target="../tags/tag656.xml"/><Relationship Id="rId2" Type="http://schemas.openxmlformats.org/officeDocument/2006/relationships/tags" Target="../tags/tag655.xml"/><Relationship Id="rId19" Type="http://schemas.openxmlformats.org/officeDocument/2006/relationships/slideLayout" Target="../slideLayouts/slideLayout52.xml"/><Relationship Id="rId18" Type="http://schemas.openxmlformats.org/officeDocument/2006/relationships/tags" Target="../tags/tag671.xml"/><Relationship Id="rId17" Type="http://schemas.openxmlformats.org/officeDocument/2006/relationships/tags" Target="../tags/tag670.xml"/><Relationship Id="rId16" Type="http://schemas.openxmlformats.org/officeDocument/2006/relationships/tags" Target="../tags/tag669.xml"/><Relationship Id="rId15" Type="http://schemas.openxmlformats.org/officeDocument/2006/relationships/tags" Target="../tags/tag668.xml"/><Relationship Id="rId14" Type="http://schemas.openxmlformats.org/officeDocument/2006/relationships/tags" Target="../tags/tag667.xml"/><Relationship Id="rId13" Type="http://schemas.openxmlformats.org/officeDocument/2006/relationships/tags" Target="../tags/tag666.xml"/><Relationship Id="rId12" Type="http://schemas.openxmlformats.org/officeDocument/2006/relationships/tags" Target="../tags/tag665.xml"/><Relationship Id="rId11" Type="http://schemas.openxmlformats.org/officeDocument/2006/relationships/tags" Target="../tags/tag664.xml"/><Relationship Id="rId10" Type="http://schemas.openxmlformats.org/officeDocument/2006/relationships/tags" Target="../tags/tag663.xml"/><Relationship Id="rId1" Type="http://schemas.openxmlformats.org/officeDocument/2006/relationships/tags" Target="../tags/tag654.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image" Target="../media/image31.png"/><Relationship Id="rId2" Type="http://schemas.openxmlformats.org/officeDocument/2006/relationships/tags" Target="../tags/tag763.xml"/><Relationship Id="rId1" Type="http://schemas.openxmlformats.org/officeDocument/2006/relationships/tags" Target="../tags/tag762.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41.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tags" Target="../tags/tag765.xml"/><Relationship Id="rId1" Type="http://schemas.openxmlformats.org/officeDocument/2006/relationships/tags" Target="../tags/tag764.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41.xml"/><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tags" Target="../tags/tag767.xml"/><Relationship Id="rId1" Type="http://schemas.openxmlformats.org/officeDocument/2006/relationships/tags" Target="../tags/tag766.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1.xml"/><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tags" Target="../tags/tag769.xml"/><Relationship Id="rId1" Type="http://schemas.openxmlformats.org/officeDocument/2006/relationships/tags" Target="../tags/tag768.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1.xml"/><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tags" Target="../tags/tag771.xml"/><Relationship Id="rId1" Type="http://schemas.openxmlformats.org/officeDocument/2006/relationships/tags" Target="../tags/tag770.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774.xml"/><Relationship Id="rId2" Type="http://schemas.openxmlformats.org/officeDocument/2006/relationships/tags" Target="../tags/tag773.xml"/><Relationship Id="rId1" Type="http://schemas.openxmlformats.org/officeDocument/2006/relationships/tags" Target="../tags/tag772.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39.xml"/><Relationship Id="rId5" Type="http://schemas.openxmlformats.org/officeDocument/2006/relationships/tags" Target="../tags/tag778.xml"/><Relationship Id="rId4" Type="http://schemas.openxmlformats.org/officeDocument/2006/relationships/tags" Target="../tags/tag777.xml"/><Relationship Id="rId3" Type="http://schemas.openxmlformats.org/officeDocument/2006/relationships/image" Target="../media/image43.png"/><Relationship Id="rId2" Type="http://schemas.openxmlformats.org/officeDocument/2006/relationships/tags" Target="../tags/tag776.xml"/><Relationship Id="rId1" Type="http://schemas.openxmlformats.org/officeDocument/2006/relationships/tags" Target="../tags/tag775.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41.xml"/><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tags" Target="../tags/tag780.xml"/><Relationship Id="rId1" Type="http://schemas.openxmlformats.org/officeDocument/2006/relationships/tags" Target="../tags/tag779.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image" Target="../media/image44.png"/><Relationship Id="rId2" Type="http://schemas.openxmlformats.org/officeDocument/2006/relationships/tags" Target="../tags/tag782.xml"/><Relationship Id="rId1" Type="http://schemas.openxmlformats.org/officeDocument/2006/relationships/tags" Target="../tags/tag781.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41.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tags" Target="../tags/tag784.xml"/><Relationship Id="rId1" Type="http://schemas.openxmlformats.org/officeDocument/2006/relationships/tags" Target="../tags/tag783.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674.xml"/><Relationship Id="rId2" Type="http://schemas.openxmlformats.org/officeDocument/2006/relationships/tags" Target="../tags/tag673.xml"/><Relationship Id="rId1" Type="http://schemas.openxmlformats.org/officeDocument/2006/relationships/tags" Target="../tags/tag672.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image" Target="../media/image46.png"/><Relationship Id="rId2" Type="http://schemas.openxmlformats.org/officeDocument/2006/relationships/tags" Target="../tags/tag786.xml"/><Relationship Id="rId1" Type="http://schemas.openxmlformats.org/officeDocument/2006/relationships/tags" Target="../tags/tag785.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41.xml"/><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tags" Target="../tags/tag788.xml"/><Relationship Id="rId1" Type="http://schemas.openxmlformats.org/officeDocument/2006/relationships/tags" Target="../tags/tag787.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41.xml"/><Relationship Id="rId3" Type="http://schemas.openxmlformats.org/officeDocument/2006/relationships/image" Target="../media/image48.png"/><Relationship Id="rId2" Type="http://schemas.openxmlformats.org/officeDocument/2006/relationships/tags" Target="../tags/tag790.xml"/><Relationship Id="rId1" Type="http://schemas.openxmlformats.org/officeDocument/2006/relationships/tags" Target="../tags/tag789.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793.xml"/><Relationship Id="rId2" Type="http://schemas.openxmlformats.org/officeDocument/2006/relationships/tags" Target="../tags/tag792.xml"/><Relationship Id="rId1" Type="http://schemas.openxmlformats.org/officeDocument/2006/relationships/tags" Target="../tags/tag791.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797.xml"/><Relationship Id="rId4" Type="http://schemas.openxmlformats.org/officeDocument/2006/relationships/tags" Target="../tags/tag796.xml"/><Relationship Id="rId3" Type="http://schemas.openxmlformats.org/officeDocument/2006/relationships/image" Target="../media/image50.jpeg"/><Relationship Id="rId2" Type="http://schemas.openxmlformats.org/officeDocument/2006/relationships/tags" Target="../tags/tag795.xml"/><Relationship Id="rId1" Type="http://schemas.openxmlformats.org/officeDocument/2006/relationships/tags" Target="../tags/tag794.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80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tags" Target="../tags/tag800.xml"/><Relationship Id="rId3" Type="http://schemas.openxmlformats.org/officeDocument/2006/relationships/image" Target="../media/image50.jpeg"/><Relationship Id="rId2" Type="http://schemas.openxmlformats.org/officeDocument/2006/relationships/tags" Target="../tags/tag799.xml"/><Relationship Id="rId1" Type="http://schemas.openxmlformats.org/officeDocument/2006/relationships/tags" Target="../tags/tag798.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805.xml"/><Relationship Id="rId5" Type="http://schemas.openxmlformats.org/officeDocument/2006/relationships/image" Target="../media/image53.png"/><Relationship Id="rId4" Type="http://schemas.openxmlformats.org/officeDocument/2006/relationships/tags" Target="../tags/tag804.xml"/><Relationship Id="rId3" Type="http://schemas.openxmlformats.org/officeDocument/2006/relationships/image" Target="../media/image50.jpeg"/><Relationship Id="rId2" Type="http://schemas.openxmlformats.org/officeDocument/2006/relationships/tags" Target="../tags/tag803.xml"/><Relationship Id="rId1" Type="http://schemas.openxmlformats.org/officeDocument/2006/relationships/tags" Target="../tags/tag802.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808.xml"/><Relationship Id="rId2" Type="http://schemas.openxmlformats.org/officeDocument/2006/relationships/tags" Target="../tags/tag807.xml"/><Relationship Id="rId1" Type="http://schemas.openxmlformats.org/officeDocument/2006/relationships/tags" Target="../tags/tag806.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50.xml"/><Relationship Id="rId7" Type="http://schemas.openxmlformats.org/officeDocument/2006/relationships/tags" Target="../tags/tag680.xml"/><Relationship Id="rId6" Type="http://schemas.openxmlformats.org/officeDocument/2006/relationships/tags" Target="../tags/tag679.xml"/><Relationship Id="rId5" Type="http://schemas.openxmlformats.org/officeDocument/2006/relationships/tags" Target="../tags/tag678.xml"/><Relationship Id="rId4" Type="http://schemas.openxmlformats.org/officeDocument/2006/relationships/tags" Target="../tags/tag677.xml"/><Relationship Id="rId3" Type="http://schemas.openxmlformats.org/officeDocument/2006/relationships/image" Target="../media/image5.png"/><Relationship Id="rId2" Type="http://schemas.openxmlformats.org/officeDocument/2006/relationships/tags" Target="../tags/tag676.xml"/><Relationship Id="rId1" Type="http://schemas.openxmlformats.org/officeDocument/2006/relationships/tags" Target="../tags/tag675.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49.xml"/><Relationship Id="rId6" Type="http://schemas.openxmlformats.org/officeDocument/2006/relationships/tags" Target="../tags/tag685.xml"/><Relationship Id="rId5" Type="http://schemas.openxmlformats.org/officeDocument/2006/relationships/tags" Target="../tags/tag684.xml"/><Relationship Id="rId4" Type="http://schemas.openxmlformats.org/officeDocument/2006/relationships/tags" Target="../tags/tag683.xml"/><Relationship Id="rId3" Type="http://schemas.openxmlformats.org/officeDocument/2006/relationships/image" Target="../media/image6.jpeg"/><Relationship Id="rId2" Type="http://schemas.openxmlformats.org/officeDocument/2006/relationships/tags" Target="../tags/tag682.xml"/><Relationship Id="rId1" Type="http://schemas.openxmlformats.org/officeDocument/2006/relationships/tags" Target="../tags/tag681.xml"/></Relationships>
</file>

<file path=ppt/slides/_rels/slide6.xml.rels><?xml version="1.0" encoding="UTF-8" standalone="yes"?>
<Relationships xmlns="http://schemas.openxmlformats.org/package/2006/relationships"><Relationship Id="rId9" Type="http://schemas.openxmlformats.org/officeDocument/2006/relationships/tags" Target="../tags/tag693.xml"/><Relationship Id="rId8" Type="http://schemas.openxmlformats.org/officeDocument/2006/relationships/tags" Target="../tags/tag692.xml"/><Relationship Id="rId7" Type="http://schemas.openxmlformats.org/officeDocument/2006/relationships/tags" Target="../tags/tag691.xml"/><Relationship Id="rId6" Type="http://schemas.openxmlformats.org/officeDocument/2006/relationships/tags" Target="../tags/tag690.xml"/><Relationship Id="rId5" Type="http://schemas.openxmlformats.org/officeDocument/2006/relationships/tags" Target="../tags/tag689.xml"/><Relationship Id="rId4" Type="http://schemas.openxmlformats.org/officeDocument/2006/relationships/tags" Target="../tags/tag688.xml"/><Relationship Id="rId3" Type="http://schemas.openxmlformats.org/officeDocument/2006/relationships/image" Target="../media/image7.jpeg"/><Relationship Id="rId2" Type="http://schemas.openxmlformats.org/officeDocument/2006/relationships/tags" Target="../tags/tag687.xml"/><Relationship Id="rId15" Type="http://schemas.openxmlformats.org/officeDocument/2006/relationships/slideLayout" Target="../slideLayouts/slideLayout66.xml"/><Relationship Id="rId14" Type="http://schemas.openxmlformats.org/officeDocument/2006/relationships/tags" Target="../tags/tag698.xml"/><Relationship Id="rId13" Type="http://schemas.openxmlformats.org/officeDocument/2006/relationships/tags" Target="../tags/tag697.xml"/><Relationship Id="rId12" Type="http://schemas.openxmlformats.org/officeDocument/2006/relationships/tags" Target="../tags/tag696.xml"/><Relationship Id="rId11" Type="http://schemas.openxmlformats.org/officeDocument/2006/relationships/tags" Target="../tags/tag695.xml"/><Relationship Id="rId10" Type="http://schemas.openxmlformats.org/officeDocument/2006/relationships/tags" Target="../tags/tag694.xml"/><Relationship Id="rId1" Type="http://schemas.openxmlformats.org/officeDocument/2006/relationships/tags" Target="../tags/tag686.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68.xml"/><Relationship Id="rId8" Type="http://schemas.openxmlformats.org/officeDocument/2006/relationships/tags" Target="../tags/tag704.xml"/><Relationship Id="rId7" Type="http://schemas.openxmlformats.org/officeDocument/2006/relationships/tags" Target="../tags/tag703.xml"/><Relationship Id="rId6" Type="http://schemas.openxmlformats.org/officeDocument/2006/relationships/tags" Target="../tags/tag702.xml"/><Relationship Id="rId5" Type="http://schemas.openxmlformats.org/officeDocument/2006/relationships/image" Target="../media/image9.png"/><Relationship Id="rId4" Type="http://schemas.openxmlformats.org/officeDocument/2006/relationships/tags" Target="../tags/tag701.xml"/><Relationship Id="rId3" Type="http://schemas.openxmlformats.org/officeDocument/2006/relationships/image" Target="../media/image8.png"/><Relationship Id="rId2" Type="http://schemas.openxmlformats.org/officeDocument/2006/relationships/tags" Target="../tags/tag700.xml"/><Relationship Id="rId1" Type="http://schemas.openxmlformats.org/officeDocument/2006/relationships/tags" Target="../tags/tag699.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tags" Target="../tags/tag707.xml"/><Relationship Id="rId2" Type="http://schemas.openxmlformats.org/officeDocument/2006/relationships/tags" Target="../tags/tag706.xml"/><Relationship Id="rId1" Type="http://schemas.openxmlformats.org/officeDocument/2006/relationships/tags" Target="../tags/tag705.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tags" Target="../tags/tag713.xml"/><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tags" Target="../tags/tag712.xml"/><Relationship Id="rId4" Type="http://schemas.openxmlformats.org/officeDocument/2006/relationships/tags" Target="../tags/tag711.xml"/><Relationship Id="rId3" Type="http://schemas.openxmlformats.org/officeDocument/2006/relationships/tags" Target="../tags/tag710.xml"/><Relationship Id="rId2" Type="http://schemas.openxmlformats.org/officeDocument/2006/relationships/tags" Target="../tags/tag709.xml"/><Relationship Id="rId1" Type="http://schemas.openxmlformats.org/officeDocument/2006/relationships/tags" Target="../tags/tag70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ctrTitle" idx="16388"/>
            <p:custDataLst>
              <p:tags r:id="rId1"/>
            </p:custDataLst>
          </p:nvPr>
        </p:nvSpPr>
        <p:spPr/>
        <p:txBody>
          <a:bodyPr/>
          <a:p>
            <a:r>
              <a:rPr lang="zh-CN" altLang="en-US"/>
              <a:t>项目三 本量利分析</a:t>
            </a:r>
            <a:endParaRPr lang="zh-CN" altLang="en-US"/>
          </a:p>
        </p:txBody>
      </p:sp>
      <p:sp>
        <p:nvSpPr>
          <p:cNvPr id="4" name="署名占位符 10"/>
          <p:cNvSpPr>
            <a:spLocks noGrp="1"/>
          </p:cNvSpPr>
          <p:nvPr>
            <p:ph type="body" sz="quarter" idx="16390"/>
            <p:custDataLst>
              <p:tags r:id="rId2"/>
            </p:custDataLst>
          </p:nvPr>
        </p:nvSpPr>
        <p:spPr>
          <a:xfrm>
            <a:off x="1121270" y="4349750"/>
            <a:ext cx="2435612" cy="533400"/>
          </a:xfrm>
        </p:spPr>
        <p:txBody>
          <a:bodyPr>
            <a:normAutofit/>
          </a:bodyPr>
          <a:p>
            <a:r>
              <a:rPr lang="zh-CN" altLang="en-US">
                <a:solidFill>
                  <a:srgbClr val="FFFFFF"/>
                </a:solidFill>
              </a:rPr>
              <a:t>主   讲</a:t>
            </a:r>
            <a:r>
              <a:rPr lang="zh-CN" altLang="en-US"/>
              <a:t>：</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115007" y="812458"/>
            <a:ext cx="4876800" cy="1219200"/>
          </a:xfrm>
        </p:spPr>
        <p:txBody>
          <a:bodyPr/>
          <a:p>
            <a:r>
              <a:rPr lang="en-US" altLang="zh-CN" sz="2800"/>
              <a:t>1.</a:t>
            </a:r>
            <a:r>
              <a:rPr lang="zh-CN" altLang="en-US" sz="2800"/>
              <a:t>边际贡献总额</a:t>
            </a:r>
            <a:endParaRPr lang="zh-CN" altLang="en-US" sz="2800"/>
          </a:p>
        </p:txBody>
      </p:sp>
      <p:pic>
        <p:nvPicPr>
          <p:cNvPr id="3" name="内容占位符 2" descr="89ec8d7e-80aa-11f0-b656-7e38b983dbb6"/>
          <p:cNvPicPr>
            <a:picLocks noChangeAspect="1"/>
          </p:cNvPicPr>
          <p:nvPr>
            <p:ph idx="16388"/>
            <p:custDataLst>
              <p:tags r:id="rId2"/>
            </p:custDataLst>
          </p:nvPr>
        </p:nvPicPr>
        <p:blipFill>
          <a:blip r:embed="rId3"/>
          <a:srcRect l="2992" r="2992"/>
          <a:stretch>
            <a:fillRect/>
          </a:stretch>
        </p:blipFill>
        <p:spPr>
          <a:xfrm>
            <a:off x="757795" y="1752557"/>
            <a:ext cx="2890981" cy="2971286"/>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a:xfrm>
            <a:off x="5115007" y="1614241"/>
            <a:ext cx="50800" cy="91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5267407" y="1614241"/>
            <a:ext cx="4724400" cy="914400"/>
          </a:xfrm>
        </p:spPr>
        <p:txBody>
          <a:bodyPr/>
          <a:p>
            <a:r>
              <a:rPr lang="zh-CN" altLang="en-US" b="1"/>
              <a:t>边际贡献总额</a:t>
            </a:r>
            <a:r>
              <a:rPr lang="zh-CN" altLang="en-US"/>
              <a:t>（</a:t>
            </a:r>
            <a:r>
              <a:rPr lang="en-US" altLang="zh-CN"/>
              <a:t>Tcm</a:t>
            </a:r>
            <a:r>
              <a:rPr lang="zh-CN" altLang="en-US"/>
              <a:t>），是指产品的销售收入总额与其相应的变动成本总额之间的差额。其公式表示为：</a:t>
            </a:r>
            <a:endParaRPr lang="zh-CN" altLang="en-US"/>
          </a:p>
        </p:txBody>
      </p:sp>
      <p:sp>
        <p:nvSpPr>
          <p:cNvPr id="6" name="装饰  4"/>
          <p:cNvSpPr>
            <a:spLocks noGrp="1"/>
          </p:cNvSpPr>
          <p:nvPr>
            <p:ph type="body" idx="16390"/>
            <p:custDataLst>
              <p:tags r:id="rId6"/>
            </p:custDataLst>
          </p:nvPr>
        </p:nvSpPr>
        <p:spPr>
          <a:xfrm>
            <a:off x="5115007" y="2850122"/>
            <a:ext cx="50800" cy="914400"/>
          </a:xfrm>
        </p:spPr>
        <p:txBody>
          <a:bodyPr/>
          <a:p>
            <a:r>
              <a:rPr lang="zh-CN" altLang="en-US"/>
              <a:t> </a:t>
            </a:r>
            <a:endParaRPr lang="zh-CN" altLang="en-US"/>
          </a:p>
        </p:txBody>
      </p:sp>
      <p:pic>
        <p:nvPicPr>
          <p:cNvPr id="12" name="图片 11" descr="post_object_image_1768586943"/>
          <p:cNvPicPr>
            <a:picLocks noChangeAspect="1"/>
          </p:cNvPicPr>
          <p:nvPr/>
        </p:nvPicPr>
        <p:blipFill>
          <a:blip r:embed="rId7"/>
          <a:stretch>
            <a:fillRect/>
          </a:stretch>
        </p:blipFill>
        <p:spPr>
          <a:xfrm>
            <a:off x="5369349" y="2702484"/>
            <a:ext cx="4210050" cy="1209675"/>
          </a:xfrm>
          <a:prstGeom prst="rect">
            <a:avLst/>
          </a:prstGeom>
        </p:spPr>
      </p:pic>
      <p:sp>
        <p:nvSpPr>
          <p:cNvPr id="15" name="装饰  2"/>
          <p:cNvSpPr>
            <a:spLocks noGrp="1"/>
          </p:cNvSpPr>
          <p:nvPr>
            <p:custDataLst>
              <p:tags r:id="rId8"/>
            </p:custDataLst>
          </p:nvPr>
        </p:nvSpPr>
        <p:spPr>
          <a:xfrm>
            <a:off x="5115007" y="4090551"/>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None/>
              <a:defRPr sz="2400" kern="1200">
                <a:solidFill>
                  <a:schemeClr val="tx1">
                    <a:lumMod val="85000"/>
                    <a:lumOff val="15000"/>
                  </a:schemeClr>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None/>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None/>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None/>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None/>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16" name="文本占位符 4"/>
          <p:cNvSpPr>
            <a:spLocks noGrp="1"/>
          </p:cNvSpPr>
          <p:nvPr>
            <p:custDataLst>
              <p:tags r:id="rId9"/>
            </p:custDataLst>
          </p:nvPr>
        </p:nvSpPr>
        <p:spPr>
          <a:xfrm>
            <a:off x="5267450" y="4181522"/>
            <a:ext cx="4724400" cy="9144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a</a:t>
            </a:r>
            <a:r>
              <a:rPr lang="zh-CN" altLang="en-US"/>
              <a:t>为固定成本；</a:t>
            </a:r>
            <a:r>
              <a:rPr lang="en-US" altLang="zh-CN"/>
              <a:t>b</a:t>
            </a:r>
            <a:r>
              <a:rPr lang="zh-CN" altLang="en-US"/>
              <a:t>为单位变动成本；</a:t>
            </a:r>
            <a:r>
              <a:rPr lang="en-US" altLang="zh-CN"/>
              <a:t>p</a:t>
            </a:r>
            <a:r>
              <a:rPr lang="zh-CN" altLang="en-US"/>
              <a:t>为价格，</a:t>
            </a:r>
            <a:r>
              <a:rPr lang="en-US" altLang="zh-CN"/>
              <a:t>cm</a:t>
            </a:r>
            <a:r>
              <a:rPr lang="zh-CN" altLang="en-US"/>
              <a:t>为单位边际贡献；</a:t>
            </a:r>
            <a:r>
              <a:rPr lang="en-US" altLang="zh-CN"/>
              <a:t>cmR</a:t>
            </a:r>
            <a:r>
              <a:rPr lang="zh-CN" altLang="en-US"/>
              <a:t>为边际贡献率；</a:t>
            </a:r>
            <a:r>
              <a:rPr lang="en-US" altLang="zh-CN"/>
              <a:t>P</a:t>
            </a:r>
            <a:r>
              <a:rPr lang="zh-CN" altLang="en-US"/>
              <a:t>为利润。</a:t>
            </a:r>
            <a:endParaRPr lang="zh-CN" altLang="en-US"/>
          </a:p>
        </p:txBody>
      </p:sp>
    </p:spTree>
    <p:custDataLst>
      <p:tags r:id="rId10"/>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115007" y="812458"/>
            <a:ext cx="4876800" cy="1219200"/>
          </a:xfrm>
        </p:spPr>
        <p:txBody>
          <a:bodyPr/>
          <a:p>
            <a:r>
              <a:rPr lang="en-US" altLang="zh-CN" sz="2800"/>
              <a:t>2. </a:t>
            </a:r>
            <a:r>
              <a:rPr lang="zh-CN" altLang="en-US" sz="2800"/>
              <a:t>单位边际贡献</a:t>
            </a:r>
            <a:endParaRPr lang="zh-CN" altLang="en-US" sz="2800"/>
          </a:p>
        </p:txBody>
      </p:sp>
      <p:pic>
        <p:nvPicPr>
          <p:cNvPr id="3" name="内容占位符 2" descr="89ec8d7e-80aa-11f0-b656-7e38b983dbb6"/>
          <p:cNvPicPr>
            <a:picLocks noChangeAspect="1"/>
          </p:cNvPicPr>
          <p:nvPr>
            <p:ph idx="16388"/>
            <p:custDataLst>
              <p:tags r:id="rId2"/>
            </p:custDataLst>
          </p:nvPr>
        </p:nvPicPr>
        <p:blipFill>
          <a:blip r:embed="rId3"/>
          <a:srcRect l="2992" r="2992"/>
          <a:stretch>
            <a:fillRect/>
          </a:stretch>
        </p:blipFill>
        <p:spPr>
          <a:xfrm>
            <a:off x="757795" y="1752557"/>
            <a:ext cx="2890981" cy="2971286"/>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a:xfrm>
            <a:off x="5115007" y="2118105"/>
            <a:ext cx="50800" cy="91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5267407" y="2118105"/>
            <a:ext cx="4724400" cy="914400"/>
          </a:xfrm>
        </p:spPr>
        <p:txBody>
          <a:bodyPr/>
          <a:p>
            <a:r>
              <a:rPr lang="zh-CN" altLang="en-US" b="1"/>
              <a:t>单位边际贡献</a:t>
            </a:r>
            <a:r>
              <a:rPr lang="zh-CN" altLang="en-US"/>
              <a:t>（</a:t>
            </a:r>
            <a:r>
              <a:rPr lang="en-US" altLang="zh-CN"/>
              <a:t>cm</a:t>
            </a:r>
            <a:r>
              <a:rPr lang="zh-CN" altLang="en-US"/>
              <a:t>），是指产品的单价与相应的单位变动成本之间的差额。其公式为：</a:t>
            </a:r>
            <a:endParaRPr lang="zh-CN" altLang="en-US"/>
          </a:p>
        </p:txBody>
      </p:sp>
      <p:sp>
        <p:nvSpPr>
          <p:cNvPr id="6" name="装饰  4"/>
          <p:cNvSpPr>
            <a:spLocks noGrp="1"/>
          </p:cNvSpPr>
          <p:nvPr>
            <p:ph type="body" idx="16390"/>
            <p:custDataLst>
              <p:tags r:id="rId6"/>
            </p:custDataLst>
          </p:nvPr>
        </p:nvSpPr>
        <p:spPr>
          <a:xfrm>
            <a:off x="5115007" y="3427194"/>
            <a:ext cx="50800" cy="914400"/>
          </a:xfrm>
        </p:spPr>
        <p:txBody>
          <a:bodyPr/>
          <a:p>
            <a:r>
              <a:rPr lang="zh-CN" altLang="en-US"/>
              <a:t> </a:t>
            </a:r>
            <a:endParaRPr lang="zh-CN" altLang="en-US"/>
          </a:p>
        </p:txBody>
      </p:sp>
      <p:pic>
        <p:nvPicPr>
          <p:cNvPr id="9" name="图片 8" descr="post_object_image_3955329926"/>
          <p:cNvPicPr>
            <a:picLocks noChangeAspect="1"/>
          </p:cNvPicPr>
          <p:nvPr/>
        </p:nvPicPr>
        <p:blipFill>
          <a:blip r:embed="rId7"/>
          <a:stretch>
            <a:fillRect/>
          </a:stretch>
        </p:blipFill>
        <p:spPr>
          <a:xfrm>
            <a:off x="5267450" y="3498631"/>
            <a:ext cx="4343400" cy="771525"/>
          </a:xfrm>
          <a:prstGeom prst="rect">
            <a:avLst/>
          </a:prstGeom>
        </p:spPr>
      </p:pic>
    </p:spTree>
    <p:custDataLst>
      <p:tags r:id="rId8"/>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115007" y="812458"/>
            <a:ext cx="4876800" cy="1219200"/>
          </a:xfrm>
        </p:spPr>
        <p:txBody>
          <a:bodyPr/>
          <a:p>
            <a:r>
              <a:rPr lang="en-US" altLang="zh-CN" sz="2800"/>
              <a:t>3</a:t>
            </a:r>
            <a:r>
              <a:rPr lang="en-US" altLang="zh-CN" sz="2800">
                <a:cs typeface="Arial" panose="020B0604020202020204" pitchFamily="34" charset="0"/>
              </a:rPr>
              <a:t>.</a:t>
            </a:r>
            <a:r>
              <a:rPr lang="zh-CN" altLang="en-US" sz="2800"/>
              <a:t>边际贡献率</a:t>
            </a:r>
            <a:endParaRPr lang="zh-CN" altLang="en-US" sz="2800"/>
          </a:p>
        </p:txBody>
      </p:sp>
      <p:pic>
        <p:nvPicPr>
          <p:cNvPr id="3" name="内容占位符 2" descr="89ec8d7e-80aa-11f0-b656-7e38b983dbb6"/>
          <p:cNvPicPr>
            <a:picLocks noChangeAspect="1"/>
          </p:cNvPicPr>
          <p:nvPr>
            <p:ph idx="16388"/>
            <p:custDataLst>
              <p:tags r:id="rId2"/>
            </p:custDataLst>
          </p:nvPr>
        </p:nvPicPr>
        <p:blipFill>
          <a:blip r:embed="rId3"/>
          <a:srcRect l="2992" r="2992"/>
          <a:stretch>
            <a:fillRect/>
          </a:stretch>
        </p:blipFill>
        <p:spPr>
          <a:xfrm>
            <a:off x="757795" y="1752557"/>
            <a:ext cx="2890981" cy="2971286"/>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a:xfrm>
            <a:off x="5115007" y="2118105"/>
            <a:ext cx="50800" cy="91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5267407" y="2118105"/>
            <a:ext cx="4724400" cy="914400"/>
          </a:xfrm>
        </p:spPr>
        <p:txBody>
          <a:bodyPr/>
          <a:p>
            <a:r>
              <a:rPr lang="zh-CN" altLang="en-US" b="1"/>
              <a:t>边际贡献率</a:t>
            </a:r>
            <a:r>
              <a:rPr lang="zh-CN" altLang="en-US"/>
              <a:t>（</a:t>
            </a:r>
            <a:r>
              <a:rPr lang="en-US" altLang="zh-CN"/>
              <a:t>cmR</a:t>
            </a:r>
            <a:r>
              <a:rPr lang="zh-CN" altLang="en-US"/>
              <a:t>），是指边际贡献总额占销售收入总额的百分比或单位边际贡献占单价的百分比。</a:t>
            </a:r>
            <a:endParaRPr lang="zh-CN" altLang="en-US"/>
          </a:p>
        </p:txBody>
      </p:sp>
      <p:sp>
        <p:nvSpPr>
          <p:cNvPr id="6" name="装饰  4"/>
          <p:cNvSpPr>
            <a:spLocks noGrp="1"/>
          </p:cNvSpPr>
          <p:nvPr>
            <p:ph type="body" idx="16390"/>
            <p:custDataLst>
              <p:tags r:id="rId6"/>
            </p:custDataLst>
          </p:nvPr>
        </p:nvSpPr>
        <p:spPr>
          <a:xfrm>
            <a:off x="5115007" y="3427194"/>
            <a:ext cx="50800" cy="914400"/>
          </a:xfrm>
        </p:spPr>
        <p:txBody>
          <a:bodyPr/>
          <a:p>
            <a:r>
              <a:rPr lang="zh-CN" altLang="en-US"/>
              <a:t> </a:t>
            </a:r>
            <a:endParaRPr lang="zh-CN" altLang="en-US"/>
          </a:p>
        </p:txBody>
      </p:sp>
      <p:pic>
        <p:nvPicPr>
          <p:cNvPr id="7" name="图片 6" descr="post_object_image_3262459037"/>
          <p:cNvPicPr>
            <a:picLocks noChangeAspect="1"/>
          </p:cNvPicPr>
          <p:nvPr/>
        </p:nvPicPr>
        <p:blipFill>
          <a:blip r:embed="rId7"/>
          <a:stretch>
            <a:fillRect/>
          </a:stretch>
        </p:blipFill>
        <p:spPr>
          <a:xfrm>
            <a:off x="5267450" y="3427162"/>
            <a:ext cx="6134100" cy="895350"/>
          </a:xfrm>
          <a:prstGeom prst="rect">
            <a:avLst/>
          </a:prstGeom>
        </p:spPr>
      </p:pic>
    </p:spTree>
    <p:custDataLst>
      <p:tags r:id="rId8"/>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115007" y="812458"/>
            <a:ext cx="4876800" cy="1219200"/>
          </a:xfrm>
        </p:spPr>
        <p:txBody>
          <a:bodyPr/>
          <a:p>
            <a:r>
              <a:rPr lang="en-US" altLang="zh-CN" sz="2800"/>
              <a:t>4.</a:t>
            </a:r>
            <a:r>
              <a:rPr lang="zh-CN" altLang="en-US" sz="2800"/>
              <a:t>变动成本率</a:t>
            </a:r>
            <a:endParaRPr lang="zh-CN" altLang="en-US" sz="2800"/>
          </a:p>
        </p:txBody>
      </p:sp>
      <p:pic>
        <p:nvPicPr>
          <p:cNvPr id="3" name="内容占位符 2" descr="89ec8d7e-80aa-11f0-b656-7e38b983dbb6"/>
          <p:cNvPicPr>
            <a:picLocks noChangeAspect="1"/>
          </p:cNvPicPr>
          <p:nvPr>
            <p:ph idx="16388"/>
            <p:custDataLst>
              <p:tags r:id="rId2"/>
            </p:custDataLst>
          </p:nvPr>
        </p:nvPicPr>
        <p:blipFill>
          <a:blip r:embed="rId3"/>
          <a:srcRect l="2992" r="2992"/>
          <a:stretch>
            <a:fillRect/>
          </a:stretch>
        </p:blipFill>
        <p:spPr>
          <a:xfrm>
            <a:off x="757795" y="1752557"/>
            <a:ext cx="2890981" cy="2971286"/>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a:xfrm>
            <a:off x="5115007" y="2118105"/>
            <a:ext cx="50800" cy="91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5267407" y="2118105"/>
            <a:ext cx="4724400" cy="914400"/>
          </a:xfrm>
        </p:spPr>
        <p:txBody>
          <a:bodyPr>
            <a:normAutofit lnSpcReduction="10000"/>
          </a:bodyPr>
          <a:p>
            <a:r>
              <a:rPr lang="zh-CN" altLang="en-US" b="1"/>
              <a:t>变动成本率</a:t>
            </a:r>
            <a:r>
              <a:rPr lang="zh-CN" altLang="en-US"/>
              <a:t>（</a:t>
            </a:r>
            <a:r>
              <a:rPr lang="en-US" altLang="zh-CN"/>
              <a:t>bR</a:t>
            </a:r>
            <a:r>
              <a:rPr lang="zh-CN" altLang="en-US"/>
              <a:t>），是指变动成本总额占销售收入总额或单位变动成本占单价的百分比。</a:t>
            </a:r>
            <a:endParaRPr lang="zh-CN" altLang="en-US"/>
          </a:p>
          <a:p>
            <a:r>
              <a:rPr lang="zh-CN" altLang="en-US"/>
              <a:t>变动成本率是一个与边际贡献率存在互补性质的指标。</a:t>
            </a:r>
            <a:endParaRPr lang="zh-CN" altLang="en-US"/>
          </a:p>
        </p:txBody>
      </p:sp>
      <p:sp>
        <p:nvSpPr>
          <p:cNvPr id="6" name="装饰  4"/>
          <p:cNvSpPr>
            <a:spLocks noGrp="1"/>
          </p:cNvSpPr>
          <p:nvPr>
            <p:ph type="body" idx="16390"/>
            <p:custDataLst>
              <p:tags r:id="rId6"/>
            </p:custDataLst>
          </p:nvPr>
        </p:nvSpPr>
        <p:spPr>
          <a:xfrm>
            <a:off x="5115007" y="3427194"/>
            <a:ext cx="50800" cy="914400"/>
          </a:xfrm>
        </p:spPr>
        <p:txBody>
          <a:bodyPr/>
          <a:p>
            <a:r>
              <a:rPr lang="zh-CN" altLang="en-US"/>
              <a:t> </a:t>
            </a:r>
            <a:endParaRPr lang="zh-CN" altLang="en-US"/>
          </a:p>
        </p:txBody>
      </p:sp>
      <p:pic>
        <p:nvPicPr>
          <p:cNvPr id="8" name="图片 7" descr="post_object_image_2256963290"/>
          <p:cNvPicPr>
            <a:picLocks noChangeAspect="1"/>
          </p:cNvPicPr>
          <p:nvPr/>
        </p:nvPicPr>
        <p:blipFill>
          <a:blip r:embed="rId7"/>
          <a:stretch>
            <a:fillRect/>
          </a:stretch>
        </p:blipFill>
        <p:spPr>
          <a:xfrm>
            <a:off x="5267450" y="3503394"/>
            <a:ext cx="4333875" cy="762000"/>
          </a:xfrm>
          <a:prstGeom prst="rect">
            <a:avLst/>
          </a:prstGeom>
        </p:spPr>
      </p:pic>
      <p:pic>
        <p:nvPicPr>
          <p:cNvPr id="9" name="图片 8" descr="post_object_image_1706574828"/>
          <p:cNvPicPr>
            <a:picLocks noChangeAspect="1"/>
          </p:cNvPicPr>
          <p:nvPr/>
        </p:nvPicPr>
        <p:blipFill>
          <a:blip r:embed="rId8"/>
          <a:stretch>
            <a:fillRect/>
          </a:stretch>
        </p:blipFill>
        <p:spPr>
          <a:xfrm>
            <a:off x="5267450" y="4507506"/>
            <a:ext cx="1781175" cy="352425"/>
          </a:xfrm>
          <a:prstGeom prst="rect">
            <a:avLst/>
          </a:prstGeom>
        </p:spPr>
      </p:pic>
    </p:spTree>
    <p:custDataLst>
      <p:tags r:id="rId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916143" y="703782"/>
            <a:ext cx="10231587" cy="5289628"/>
          </a:xfrm>
        </p:spPr>
        <p:txBody>
          <a:bodyPr/>
          <a:p>
            <a:r>
              <a:rPr lang="zh-CN" altLang="en-US" sz="1600"/>
              <a:t>【例</a:t>
            </a:r>
            <a:r>
              <a:rPr lang="en-US" altLang="zh-CN" sz="1600"/>
              <a:t>3-1</a:t>
            </a:r>
            <a:r>
              <a:rPr lang="zh-CN" altLang="en-US" sz="1600"/>
              <a:t>】已知航海家公司只生产一种夜光灯产品，单价为</a:t>
            </a:r>
            <a:r>
              <a:rPr lang="en-US" altLang="zh-CN" sz="1600"/>
              <a:t>30</a:t>
            </a:r>
            <a:r>
              <a:rPr lang="zh-CN" altLang="en-US" sz="1600"/>
              <a:t>元</a:t>
            </a:r>
            <a:r>
              <a:rPr lang="en-US" altLang="zh-CN" sz="1600"/>
              <a:t>/</a:t>
            </a:r>
            <a:r>
              <a:rPr lang="zh-CN" altLang="en-US" sz="1600"/>
              <a:t>个，单位变动成本为</a:t>
            </a:r>
            <a:r>
              <a:rPr lang="en-US" altLang="zh-CN" sz="1600"/>
              <a:t>18</a:t>
            </a:r>
            <a:r>
              <a:rPr lang="zh-CN" altLang="en-US" sz="1600"/>
              <a:t>元</a:t>
            </a:r>
            <a:r>
              <a:rPr lang="en-US" altLang="zh-CN" sz="1600"/>
              <a:t>/</a:t>
            </a:r>
            <a:r>
              <a:rPr lang="zh-CN" altLang="en-US" sz="1600"/>
              <a:t>个，固定成本为</a:t>
            </a:r>
            <a:r>
              <a:rPr lang="en-US" altLang="zh-CN" sz="1600"/>
              <a:t>40 000</a:t>
            </a:r>
            <a:r>
              <a:rPr lang="zh-CN" altLang="en-US" sz="1600"/>
              <a:t>元，</a:t>
            </a:r>
            <a:r>
              <a:rPr lang="en-US" altLang="zh-CN" sz="1600"/>
              <a:t>2020</a:t>
            </a:r>
            <a:r>
              <a:rPr lang="zh-CN" altLang="en-US" sz="1600"/>
              <a:t>年预计销售数量为</a:t>
            </a:r>
            <a:r>
              <a:rPr lang="en-US" altLang="zh-CN" sz="1600"/>
              <a:t>6 000</a:t>
            </a:r>
            <a:r>
              <a:rPr lang="zh-CN" altLang="en-US" sz="1600"/>
              <a:t>个。要求计算下列指标：</a:t>
            </a:r>
            <a:br>
              <a:rPr lang="zh-CN" altLang="en-US" sz="1600"/>
            </a:br>
            <a:r>
              <a:rPr lang="zh-CN" altLang="en-US" sz="1600"/>
              <a:t>（</a:t>
            </a:r>
            <a:r>
              <a:rPr lang="en-US" altLang="zh-CN" sz="1600"/>
              <a:t>1</a:t>
            </a:r>
            <a:r>
              <a:rPr lang="zh-CN" altLang="en-US" sz="1600"/>
              <a:t>）单位边际贡献、边际贡献率和变动成本率，并验证边际贡献率和变动成本率之间的关系；</a:t>
            </a:r>
            <a:br>
              <a:rPr lang="zh-CN" altLang="en-US" sz="1600"/>
            </a:br>
            <a:r>
              <a:rPr lang="zh-CN" altLang="en-US" sz="1600"/>
              <a:t>（</a:t>
            </a:r>
            <a:r>
              <a:rPr lang="en-US" altLang="zh-CN" sz="1600"/>
              <a:t>2</a:t>
            </a:r>
            <a:r>
              <a:rPr lang="zh-CN" altLang="en-US" sz="1600"/>
              <a:t>）边际贡献总额；</a:t>
            </a:r>
            <a:br>
              <a:rPr lang="zh-CN" altLang="en-US" sz="1600"/>
            </a:br>
            <a:r>
              <a:rPr lang="zh-CN" altLang="en-US" sz="1600"/>
              <a:t>（</a:t>
            </a:r>
            <a:r>
              <a:rPr lang="en-US" altLang="zh-CN" sz="1600"/>
              <a:t>3</a:t>
            </a:r>
            <a:r>
              <a:rPr lang="zh-CN" altLang="en-US" sz="1600"/>
              <a:t>）预计营业利润。</a:t>
            </a:r>
            <a:endParaRPr lang="zh-CN" altLang="en-US" sz="1600"/>
          </a:p>
        </p:txBody>
      </p:sp>
      <p:pic>
        <p:nvPicPr>
          <p:cNvPr id="14" name="图片 13" descr="post_object_image_3874940673"/>
          <p:cNvPicPr>
            <a:picLocks noChangeAspect="1"/>
          </p:cNvPicPr>
          <p:nvPr/>
        </p:nvPicPr>
        <p:blipFill>
          <a:blip r:embed="rId2"/>
          <a:stretch>
            <a:fillRect/>
          </a:stretch>
        </p:blipFill>
        <p:spPr>
          <a:xfrm>
            <a:off x="916143" y="2266428"/>
            <a:ext cx="7635349" cy="3374552"/>
          </a:xfrm>
          <a:prstGeom prst="rect">
            <a:avLst/>
          </a:prstGeom>
        </p:spPr>
      </p:pic>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8"/>
            <p:custDataLst>
              <p:tags r:id="rId1"/>
            </p:custDataLst>
          </p:nvPr>
        </p:nvSpPr>
        <p:spPr/>
        <p:txBody>
          <a:bodyPr/>
          <a:p>
            <a:r>
              <a:rPr lang="zh-CN" altLang="en-US"/>
              <a:t>任务三 盈亏平衡分析-公式法</a:t>
            </a:r>
            <a:endParaRPr lang="zh-CN" altLang="en-US"/>
          </a:p>
        </p:txBody>
      </p:sp>
      <p:sp>
        <p:nvSpPr>
          <p:cNvPr id="3" name="Text Placeholder 2"/>
          <p:cNvSpPr>
            <a:spLocks noGrp="1"/>
          </p:cNvSpPr>
          <p:nvPr>
            <p:ph type="body" idx="16389"/>
            <p:custDataLst>
              <p:tags r:id="rId2"/>
            </p:custDataLst>
          </p:nvPr>
        </p:nvSpPr>
        <p:spPr/>
        <p:txBody>
          <a:bodyPr/>
          <a:p>
            <a:r>
              <a:rPr lang="zh-CN" altLang="en-US"/>
              <a:t>03</a:t>
            </a:r>
            <a:endParaRPr lang="zh-CN" altLang="en-US"/>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一</a:t>
            </a:r>
            <a:r>
              <a:rPr lang="zh-CN" altLang="en-US">
                <a:cs typeface="Arial" panose="020B0604020202020204" pitchFamily="34" charset="0"/>
              </a:rPr>
              <a:t>、</a:t>
            </a:r>
            <a:r>
              <a:rPr lang="zh-CN" altLang="en-US"/>
              <a:t>盈亏平衡分析的含义</a:t>
            </a:r>
            <a:endParaRPr lang="zh-CN" altLang="en-US"/>
          </a:p>
        </p:txBody>
      </p:sp>
      <p:sp>
        <p:nvSpPr>
          <p:cNvPr id="3" name="装饰  1"/>
          <p:cNvSpPr>
            <a:spLocks noGrp="1"/>
          </p:cNvSpPr>
          <p:nvPr>
            <p:ph type="body" idx="16392"/>
            <p:custDataLst>
              <p:tags r:id="rId2"/>
            </p:custDataLst>
          </p:nvPr>
        </p:nvSpPr>
        <p:spPr>
          <a:xfrm>
            <a:off x="1844560" y="3269529"/>
            <a:ext cx="3454400" cy="2978911"/>
          </a:xfrm>
        </p:spPr>
        <p:txBody>
          <a:bodyPr/>
          <a:p>
            <a:r>
              <a:rPr lang="zh-CN" altLang="en-US"/>
              <a:t> </a:t>
            </a:r>
            <a:endParaRPr lang="zh-CN" altLang="en-US"/>
          </a:p>
        </p:txBody>
      </p:sp>
      <p:pic>
        <p:nvPicPr>
          <p:cNvPr id="4" name="图片占位符 3" descr="89ed08cd-80aa-11f0-b967-4255ff607ee8"/>
          <p:cNvPicPr>
            <a:picLocks noChangeAspect="1"/>
          </p:cNvPicPr>
          <p:nvPr>
            <p:ph type="pic" idx="16393"/>
            <p:custDataLst>
              <p:tags r:id="rId3"/>
            </p:custDataLst>
          </p:nvPr>
        </p:nvPicPr>
        <p:blipFill>
          <a:blip r:embed="rId4"/>
          <a:srcRect t="5882" b="5882"/>
          <a:stretch>
            <a:fillRect/>
          </a:stretch>
        </p:blipFill>
        <p:spPr>
          <a:xfrm>
            <a:off x="2542600" y="1701874"/>
            <a:ext cx="2058401" cy="1210824"/>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p:spPr>
      </p:pic>
      <p:sp>
        <p:nvSpPr>
          <p:cNvPr id="5" name="文本占位符 4"/>
          <p:cNvSpPr>
            <a:spLocks noGrp="1"/>
          </p:cNvSpPr>
          <p:nvPr>
            <p:ph type="body" idx="16386"/>
            <p:custDataLst>
              <p:tags r:id="rId5"/>
            </p:custDataLst>
          </p:nvPr>
        </p:nvSpPr>
        <p:spPr>
          <a:xfrm>
            <a:off x="2149324" y="3475840"/>
            <a:ext cx="2844800" cy="406400"/>
          </a:xfrm>
        </p:spPr>
        <p:txBody>
          <a:bodyPr/>
          <a:p>
            <a:r>
              <a:rPr lang="zh-CN" altLang="en-US" sz="1900"/>
              <a:t>盈亏平衡分析</a:t>
            </a:r>
            <a:endParaRPr lang="zh-CN" altLang="en-US" sz="1900"/>
          </a:p>
        </p:txBody>
      </p:sp>
      <p:sp>
        <p:nvSpPr>
          <p:cNvPr id="6" name="文本占位符 5"/>
          <p:cNvSpPr>
            <a:spLocks noGrp="1"/>
          </p:cNvSpPr>
          <p:nvPr>
            <p:ph type="body" idx="16387"/>
            <p:custDataLst>
              <p:tags r:id="rId6"/>
            </p:custDataLst>
          </p:nvPr>
        </p:nvSpPr>
        <p:spPr>
          <a:xfrm>
            <a:off x="2149324" y="4038605"/>
            <a:ext cx="2844800" cy="1828800"/>
          </a:xfrm>
        </p:spPr>
        <p:txBody>
          <a:bodyPr>
            <a:noAutofit/>
          </a:bodyPr>
          <a:p>
            <a:r>
              <a:rPr lang="zh-CN" altLang="en-US" b="1"/>
              <a:t>盈亏平衡分析</a:t>
            </a:r>
            <a:r>
              <a:rPr lang="zh-CN" altLang="en-US"/>
              <a:t>（也称保本分析），是指分析、测定盈亏平衡点，以及有关因素变动对盈亏平衡点的影响等，是本量利分析的核心内容。</a:t>
            </a:r>
            <a:endParaRPr lang="zh-CN" altLang="en-US"/>
          </a:p>
        </p:txBody>
      </p:sp>
      <p:sp>
        <p:nvSpPr>
          <p:cNvPr id="7" name="装饰  5"/>
          <p:cNvSpPr>
            <a:spLocks noGrp="1"/>
          </p:cNvSpPr>
          <p:nvPr>
            <p:ph type="body" idx="16394"/>
            <p:custDataLst>
              <p:tags r:id="rId7"/>
            </p:custDataLst>
          </p:nvPr>
        </p:nvSpPr>
        <p:spPr>
          <a:xfrm>
            <a:off x="6581848" y="3269483"/>
            <a:ext cx="3454400" cy="2978957"/>
          </a:xfrm>
        </p:spPr>
        <p:txBody>
          <a:bodyPr/>
          <a:p>
            <a:r>
              <a:rPr lang="zh-CN" altLang="en-US"/>
              <a:t> </a:t>
            </a:r>
            <a:endParaRPr lang="zh-CN" altLang="en-US"/>
          </a:p>
        </p:txBody>
      </p:sp>
      <p:pic>
        <p:nvPicPr>
          <p:cNvPr id="8" name="图片占位符 7" descr="89ed0b19-80aa-11f0-b967-4255ff607ee8"/>
          <p:cNvPicPr>
            <a:picLocks noChangeAspect="1"/>
          </p:cNvPicPr>
          <p:nvPr>
            <p:ph type="pic" idx="16395"/>
            <p:custDataLst>
              <p:tags r:id="rId8"/>
            </p:custDataLst>
          </p:nvPr>
        </p:nvPicPr>
        <p:blipFill>
          <a:blip r:embed="rId9"/>
          <a:srcRect t="6250" r="892" b="5937"/>
          <a:stretch>
            <a:fillRect/>
          </a:stretch>
        </p:blipFill>
        <p:spPr>
          <a:xfrm>
            <a:off x="7128624" y="1524040"/>
            <a:ext cx="2360769" cy="1388688"/>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p:spPr>
      </p:pic>
      <p:sp>
        <p:nvSpPr>
          <p:cNvPr id="9" name="文本占位符 8"/>
          <p:cNvSpPr>
            <a:spLocks noGrp="1"/>
          </p:cNvSpPr>
          <p:nvPr>
            <p:ph type="body" idx="16388"/>
            <p:custDataLst>
              <p:tags r:id="rId10"/>
            </p:custDataLst>
          </p:nvPr>
        </p:nvSpPr>
        <p:spPr>
          <a:xfrm>
            <a:off x="6886631" y="3475869"/>
            <a:ext cx="2844800" cy="406400"/>
          </a:xfrm>
        </p:spPr>
        <p:txBody>
          <a:bodyPr/>
          <a:p>
            <a:r>
              <a:rPr lang="zh-CN" altLang="en-US" sz="1900"/>
              <a:t>盈亏平衡点解释</a:t>
            </a:r>
            <a:endParaRPr lang="zh-CN" altLang="en-US" sz="1900"/>
          </a:p>
        </p:txBody>
      </p:sp>
      <p:sp>
        <p:nvSpPr>
          <p:cNvPr id="10" name="文本占位符 9"/>
          <p:cNvSpPr>
            <a:spLocks noGrp="1"/>
          </p:cNvSpPr>
          <p:nvPr>
            <p:ph type="body" idx="16389"/>
            <p:custDataLst>
              <p:tags r:id="rId11"/>
            </p:custDataLst>
          </p:nvPr>
        </p:nvSpPr>
        <p:spPr>
          <a:xfrm>
            <a:off x="6886631" y="4038616"/>
            <a:ext cx="2844800" cy="1828800"/>
          </a:xfrm>
        </p:spPr>
        <p:txBody>
          <a:bodyPr>
            <a:normAutofit/>
          </a:bodyPr>
          <a:p>
            <a:r>
              <a:rPr lang="zh-CN" altLang="en-US" b="1"/>
              <a:t>盈亏平衡点</a:t>
            </a:r>
            <a:r>
              <a:rPr lang="zh-CN" altLang="en-US"/>
              <a:t>又称为保本点或盈亏分界点，是指企业销售总收入等于销售总成本，营业利润等于零时所实现的销售量或销售额。</a:t>
            </a:r>
            <a:endParaRPr lang="zh-CN" altLang="en-US"/>
          </a:p>
        </p:txBody>
      </p:sp>
    </p:spTree>
    <p:custDataLst>
      <p:tags r:id="rId1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二、单一品种的盈亏平衡分析</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219875" y="1381171"/>
            <a:ext cx="966447" cy="966447"/>
          </a:xfrm>
          <a:prstGeom prst="ellipse">
            <a:avLst/>
          </a:prstGeom>
        </p:spPr>
      </p:pic>
      <p:pic>
        <p:nvPicPr>
          <p:cNvPr id="32" name="图片占位符 31" descr="图片包含 户外, 树, 自然, 天空&#10;&#10;描述已自动生成"/>
          <p:cNvPicPr>
            <a:picLocks noGrp="1" noChangeAspect="1"/>
          </p:cNvPicPr>
          <p:nvPr>
            <p:custDataLst>
              <p:tags r:id="rId4"/>
            </p:custDataLst>
          </p:nvPr>
        </p:nvPicPr>
        <p:blipFill>
          <a:blip r:embed="rId5"/>
          <a:srcRect/>
          <a:stretch>
            <a:fillRect/>
          </a:stretch>
        </p:blipFill>
        <p:spPr>
          <a:xfrm>
            <a:off x="9710277" y="3361871"/>
            <a:ext cx="964975" cy="967207"/>
          </a:xfrm>
          <a:prstGeom prst="ellipse">
            <a:avLst/>
          </a:prstGeom>
        </p:spPr>
      </p:pic>
      <p:sp>
        <p:nvSpPr>
          <p:cNvPr id="2" name="文本框 1"/>
          <p:cNvSpPr txBox="1"/>
          <p:nvPr userDrawn="1"/>
        </p:nvSpPr>
        <p:spPr>
          <a:xfrm>
            <a:off x="2450315" y="1541848"/>
            <a:ext cx="6805464" cy="645160"/>
          </a:xfrm>
          <a:prstGeom prst="rect">
            <a:avLst/>
          </a:prstGeom>
        </p:spPr>
        <p:txBody>
          <a:bodyPr wrap="square" rtlCol="0">
            <a:noAutofit/>
          </a:bodyPr>
          <a:p>
            <a:r>
              <a:rPr lang="en-US" altLang="zh-CN"/>
              <a:t>1. </a:t>
            </a:r>
            <a:r>
              <a:rPr lang="zh-CN" altLang="en-US"/>
              <a:t>盈亏平衡点销售量（</a:t>
            </a:r>
            <a:r>
              <a:rPr lang="en-US" altLang="zh-CN"/>
              <a:t>BE</a:t>
            </a:r>
            <a:r>
              <a:rPr lang="zh-CN" altLang="en-US" sz="1000"/>
              <a:t>量</a:t>
            </a:r>
            <a:r>
              <a:rPr lang="zh-CN" altLang="en-US"/>
              <a:t>）</a:t>
            </a:r>
            <a:endParaRPr lang="zh-CN" altLang="en-US"/>
          </a:p>
          <a:p>
            <a:r>
              <a:rPr lang="zh-CN" altLang="en-US"/>
              <a:t>盈亏平衡点销售量为利润为零时的销售量</a:t>
            </a:r>
            <a:r>
              <a:rPr lang="zh-CN" altLang="en-US">
                <a:solidFill>
                  <a:schemeClr val="tx1"/>
                </a:solidFill>
              </a:rPr>
              <a:t>。</a:t>
            </a:r>
            <a:endParaRPr lang="zh-CN" altLang="en-US"/>
          </a:p>
        </p:txBody>
      </p:sp>
      <p:pic>
        <p:nvPicPr>
          <p:cNvPr id="4" name="图片 3" descr="post_object_image_3483648574"/>
          <p:cNvPicPr>
            <a:picLocks noChangeAspect="1"/>
          </p:cNvPicPr>
          <p:nvPr/>
        </p:nvPicPr>
        <p:blipFill>
          <a:blip r:embed="rId6"/>
          <a:stretch>
            <a:fillRect/>
          </a:stretch>
        </p:blipFill>
        <p:spPr>
          <a:xfrm>
            <a:off x="3106697" y="2347610"/>
            <a:ext cx="2016411" cy="674847"/>
          </a:xfrm>
          <a:prstGeom prst="rect">
            <a:avLst/>
          </a:prstGeom>
        </p:spPr>
      </p:pic>
      <p:sp>
        <p:nvSpPr>
          <p:cNvPr id="5" name="文本框 4"/>
          <p:cNvSpPr txBox="1"/>
          <p:nvPr userDrawn="1"/>
        </p:nvSpPr>
        <p:spPr>
          <a:xfrm>
            <a:off x="5123108" y="3522888"/>
            <a:ext cx="3566565" cy="645160"/>
          </a:xfrm>
          <a:prstGeom prst="rect">
            <a:avLst/>
          </a:prstGeom>
        </p:spPr>
        <p:txBody>
          <a:bodyPr wrap="square" rtlCol="0">
            <a:noAutofit/>
          </a:bodyPr>
          <a:p>
            <a:r>
              <a:rPr lang="en-US" altLang="zh-CN">
                <a:solidFill>
                  <a:schemeClr val="tx1"/>
                </a:solidFill>
              </a:rPr>
              <a:t>2</a:t>
            </a:r>
            <a:r>
              <a:rPr lang="en-US" altLang="zh-CN"/>
              <a:t>. </a:t>
            </a:r>
            <a:r>
              <a:rPr lang="zh-CN" altLang="en-US"/>
              <a:t>盈亏平衡点销售额（</a:t>
            </a:r>
            <a:r>
              <a:rPr lang="en-US" altLang="zh-CN"/>
              <a:t>BE</a:t>
            </a:r>
            <a:r>
              <a:rPr lang="zh-CN" altLang="en-US" sz="1000"/>
              <a:t>额</a:t>
            </a:r>
            <a:r>
              <a:rPr lang="zh-CN" altLang="en-US"/>
              <a:t>）</a:t>
            </a:r>
            <a:endParaRPr lang="zh-CN" altLang="en-US"/>
          </a:p>
          <a:p>
            <a:endParaRPr lang="zh-CN" altLang="en-US"/>
          </a:p>
        </p:txBody>
      </p:sp>
      <p:pic>
        <p:nvPicPr>
          <p:cNvPr id="6" name="图片 5" descr="post_object_image_4274347754"/>
          <p:cNvPicPr>
            <a:picLocks noChangeAspect="1"/>
          </p:cNvPicPr>
          <p:nvPr/>
        </p:nvPicPr>
        <p:blipFill>
          <a:blip r:embed="rId7"/>
          <a:stretch>
            <a:fillRect/>
          </a:stretch>
        </p:blipFill>
        <p:spPr>
          <a:xfrm>
            <a:off x="5123108" y="4003073"/>
            <a:ext cx="3984354" cy="203489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三、产品组合的盈亏平衡分析</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38018" cy="1494813"/>
          </a:xfrm>
          <a:prstGeom prst="rect">
            <a:avLst/>
          </a:prstGeom>
        </p:spPr>
        <p:txBody>
          <a:bodyPr wrap="square" rtlCol="0">
            <a:noAutofit/>
          </a:bodyPr>
          <a:p>
            <a:pPr>
              <a:lnSpc>
                <a:spcPct val="120000"/>
              </a:lnSpc>
            </a:pPr>
            <a:r>
              <a:rPr lang="en-US" altLang="zh-CN" sz="1600"/>
              <a:t>1.</a:t>
            </a:r>
            <a:r>
              <a:rPr lang="zh-CN" altLang="en-US" sz="1600"/>
              <a:t>综合边际贡献率法</a:t>
            </a:r>
            <a:endParaRPr lang="zh-CN" altLang="en-US" sz="1600"/>
          </a:p>
          <a:p>
            <a:pPr>
              <a:lnSpc>
                <a:spcPct val="120000"/>
              </a:lnSpc>
            </a:pPr>
            <a:r>
              <a:rPr lang="zh-CN" altLang="en-US" sz="1600" b="1"/>
              <a:t>综合边际贡献率法</a:t>
            </a:r>
            <a:r>
              <a:rPr lang="zh-CN" altLang="en-US" sz="1600"/>
              <a:t>，是指在确定多种产品的综合边际贡献率的基础上，进行本量利关系分析的一种方法。</a:t>
            </a:r>
            <a:endParaRPr lang="zh-CN" altLang="en-US" sz="1600"/>
          </a:p>
          <a:p>
            <a:pPr>
              <a:lnSpc>
                <a:spcPct val="120000"/>
              </a:lnSpc>
            </a:pPr>
            <a:r>
              <a:rPr lang="zh-CN" altLang="en-US" sz="1600"/>
              <a:t>（</a:t>
            </a:r>
            <a:r>
              <a:rPr lang="en-US" altLang="zh-CN" sz="1600"/>
              <a:t>1</a:t>
            </a:r>
            <a:r>
              <a:rPr lang="zh-CN" altLang="en-US" sz="1600"/>
              <a:t>）加权平均边际贡献率法</a:t>
            </a:r>
            <a:endParaRPr lang="zh-CN" altLang="en-US" sz="1600"/>
          </a:p>
          <a:p>
            <a:pPr>
              <a:lnSpc>
                <a:spcPct val="120000"/>
              </a:lnSpc>
            </a:pPr>
            <a:r>
              <a:rPr lang="zh-CN" altLang="en-US" sz="1600" b="1"/>
              <a:t>加权平均边际贡献率法</a:t>
            </a:r>
            <a:r>
              <a:rPr lang="zh-CN" altLang="en-US" sz="1600"/>
              <a:t>是指以各种产品的预计销售收入比重为权数，在各种产品边际贡献的基础上，先计算企业的加权平均综合边际贡献率，再进行本量利分析的一种方法。</a:t>
            </a:r>
            <a:endParaRPr lang="zh-CN" altLang="en-US" sz="1600"/>
          </a:p>
          <a:p>
            <a:pPr>
              <a:lnSpc>
                <a:spcPct val="120000"/>
              </a:lnSpc>
            </a:pPr>
            <a:endParaRPr lang="zh-CN" altLang="en-US" sz="1600"/>
          </a:p>
          <a:p>
            <a:pPr>
              <a:lnSpc>
                <a:spcPct val="120000"/>
              </a:lnSpc>
            </a:pPr>
            <a:r>
              <a:rPr lang="zh-CN" altLang="en-US" sz="1600"/>
              <a:t>加权平均边际贡献率法计算步骤：</a:t>
            </a:r>
            <a:r>
              <a:rPr lang="en-US" altLang="en-US" sz="1600"/>
              <a:t>①</a:t>
            </a:r>
            <a:r>
              <a:rPr lang="zh-CN" altLang="en-US" sz="1600"/>
              <a:t>计算各种产品边际贡献率；</a:t>
            </a:r>
            <a:r>
              <a:rPr lang="en-US" altLang="en-US" sz="1600"/>
              <a:t>②</a:t>
            </a:r>
            <a:r>
              <a:rPr lang="zh-CN" altLang="en-US" sz="1600"/>
              <a:t>确定权数（各种产品预计销售收入比重）；</a:t>
            </a:r>
            <a:r>
              <a:rPr lang="en-US" altLang="en-US" sz="1600"/>
              <a:t>③</a:t>
            </a:r>
            <a:r>
              <a:rPr lang="zh-CN" altLang="en-US" sz="1600"/>
              <a:t>计算加权平均综合边际贡献率；</a:t>
            </a:r>
            <a:r>
              <a:rPr lang="en-US" altLang="en-US" sz="1600"/>
              <a:t>④</a:t>
            </a:r>
            <a:r>
              <a:rPr lang="zh-CN" altLang="en-US" sz="1600"/>
              <a:t>确定各种产品的</a:t>
            </a:r>
            <a:r>
              <a:rPr lang="en-US" altLang="zh-CN" sz="1600"/>
              <a:t>BE</a:t>
            </a:r>
            <a:r>
              <a:rPr lang="zh-CN" altLang="en-US" sz="1600"/>
              <a:t>量和</a:t>
            </a:r>
            <a:r>
              <a:rPr lang="en-US" altLang="zh-CN" sz="1600"/>
              <a:t>BE</a:t>
            </a:r>
            <a:r>
              <a:rPr lang="zh-CN" altLang="en-US" sz="1600"/>
              <a:t>额</a:t>
            </a:r>
            <a:endParaRPr lang="zh-CN" altLang="en-US" sz="1600"/>
          </a:p>
        </p:txBody>
      </p:sp>
      <p:pic>
        <p:nvPicPr>
          <p:cNvPr id="3" name="图片 2" descr="post_object_image_165934411"/>
          <p:cNvPicPr>
            <a:picLocks noChangeAspect="1"/>
          </p:cNvPicPr>
          <p:nvPr/>
        </p:nvPicPr>
        <p:blipFill>
          <a:blip r:embed="rId4"/>
          <a:stretch>
            <a:fillRect/>
          </a:stretch>
        </p:blipFill>
        <p:spPr>
          <a:xfrm>
            <a:off x="2412017" y="4211989"/>
            <a:ext cx="3887809" cy="897187"/>
          </a:xfrm>
          <a:prstGeom prst="rect">
            <a:avLst/>
          </a:prstGeom>
        </p:spPr>
      </p:pic>
      <p:pic>
        <p:nvPicPr>
          <p:cNvPr id="7" name="图片 6" descr="post_object_image_3508448599"/>
          <p:cNvPicPr>
            <a:picLocks noChangeAspect="1"/>
          </p:cNvPicPr>
          <p:nvPr/>
        </p:nvPicPr>
        <p:blipFill>
          <a:blip r:embed="rId5"/>
          <a:stretch>
            <a:fillRect/>
          </a:stretch>
        </p:blipFill>
        <p:spPr>
          <a:xfrm>
            <a:off x="6393494" y="4212035"/>
            <a:ext cx="4420440" cy="897186"/>
          </a:xfrm>
          <a:prstGeom prst="rect">
            <a:avLst/>
          </a:prstGeom>
        </p:spPr>
      </p:pic>
      <p:pic>
        <p:nvPicPr>
          <p:cNvPr id="8" name="图片 7" descr="post_object_image_3661812171"/>
          <p:cNvPicPr>
            <a:picLocks noChangeAspect="1"/>
          </p:cNvPicPr>
          <p:nvPr/>
        </p:nvPicPr>
        <p:blipFill>
          <a:blip r:embed="rId6"/>
          <a:stretch>
            <a:fillRect/>
          </a:stretch>
        </p:blipFill>
        <p:spPr>
          <a:xfrm>
            <a:off x="2412017" y="5287322"/>
            <a:ext cx="4315579" cy="90434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三、产品组合的盈亏平衡分析</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38018" cy="1494813"/>
          </a:xfrm>
          <a:prstGeom prst="rect">
            <a:avLst/>
          </a:prstGeom>
        </p:spPr>
        <p:txBody>
          <a:bodyPr wrap="square" rtlCol="0">
            <a:noAutofit/>
          </a:bodyPr>
          <a:p>
            <a:pPr>
              <a:lnSpc>
                <a:spcPct val="120000"/>
              </a:lnSpc>
            </a:pPr>
            <a:r>
              <a:rPr lang="zh-CN" altLang="en-US" sz="1600">
                <a:solidFill>
                  <a:schemeClr val="tx1"/>
                </a:solidFill>
              </a:rPr>
              <a:t>（</a:t>
            </a:r>
            <a:r>
              <a:rPr lang="en-US" altLang="zh-CN" sz="1600">
                <a:solidFill>
                  <a:schemeClr val="tx1"/>
                </a:solidFill>
                <a:cs typeface="Arial" panose="020B0604020202020204" pitchFamily="34" charset="0"/>
              </a:rPr>
              <a:t>2</a:t>
            </a:r>
            <a:r>
              <a:rPr lang="zh-CN" altLang="en-US" sz="1600">
                <a:solidFill>
                  <a:schemeClr val="tx1"/>
                </a:solidFill>
                <a:cs typeface="Arial" panose="020B0604020202020204" pitchFamily="34" charset="0"/>
              </a:rPr>
              <a:t>）</a:t>
            </a:r>
            <a:r>
              <a:rPr lang="zh-CN" altLang="en-US" sz="1600">
                <a:solidFill>
                  <a:schemeClr val="tx1"/>
                </a:solidFill>
              </a:rPr>
              <a:t>边际贡献率总和法</a:t>
            </a:r>
            <a:endParaRPr lang="zh-CN" altLang="en-US" sz="1600">
              <a:solidFill>
                <a:schemeClr val="tx1"/>
              </a:solidFill>
            </a:endParaRPr>
          </a:p>
          <a:p>
            <a:pPr>
              <a:lnSpc>
                <a:spcPct val="120000"/>
              </a:lnSpc>
            </a:pPr>
            <a:r>
              <a:rPr lang="zh-CN" altLang="en-US" sz="1600" b="1">
                <a:solidFill>
                  <a:schemeClr val="tx1"/>
                </a:solidFill>
              </a:rPr>
              <a:t>边际贡献率总和法</a:t>
            </a:r>
            <a:r>
              <a:rPr lang="zh-CN" altLang="en-US" sz="1600">
                <a:solidFill>
                  <a:schemeClr val="tx1"/>
                </a:solidFill>
              </a:rPr>
              <a:t>是指在计算每种产品为企业创造的边际贡献率的基础上，确定企业边际贡献率的总和，据此计算综合边际贡献率的方法。</a:t>
            </a:r>
            <a:endParaRPr lang="zh-CN" altLang="en-US" sz="1600">
              <a:solidFill>
                <a:schemeClr val="tx1"/>
              </a:solidFill>
            </a:endParaRPr>
          </a:p>
          <a:p>
            <a:pPr>
              <a:lnSpc>
                <a:spcPct val="120000"/>
              </a:lnSpc>
            </a:pPr>
            <a:r>
              <a:rPr lang="zh-CN" altLang="en-US" sz="1600">
                <a:solidFill>
                  <a:schemeClr val="tx1"/>
                </a:solidFill>
              </a:rPr>
              <a:t>边际贡献总和法计算步骤：①计算各种产品边际贡献；②计算各种产品为企业创造的边际贡献率；③计算边际贡献率总和；④确定综合盈亏平衡点BE额。</a:t>
            </a:r>
            <a:endParaRPr lang="zh-CN" altLang="en-US" sz="1600">
              <a:solidFill>
                <a:schemeClr val="tx1"/>
              </a:solidFill>
            </a:endParaRPr>
          </a:p>
          <a:p>
            <a:pPr>
              <a:lnSpc>
                <a:spcPct val="120000"/>
              </a:lnSpc>
            </a:pPr>
            <a:endParaRPr lang="zh-CN" altLang="en-US" sz="1600"/>
          </a:p>
        </p:txBody>
      </p:sp>
      <p:pic>
        <p:nvPicPr>
          <p:cNvPr id="4" name="图片 3" descr="post_object_image_1838948185"/>
          <p:cNvPicPr>
            <a:picLocks noChangeAspect="1"/>
          </p:cNvPicPr>
          <p:nvPr/>
        </p:nvPicPr>
        <p:blipFill>
          <a:blip r:embed="rId4"/>
          <a:stretch>
            <a:fillRect/>
          </a:stretch>
        </p:blipFill>
        <p:spPr>
          <a:xfrm>
            <a:off x="2412025" y="3270876"/>
            <a:ext cx="6991350" cy="13239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3"/>
          <p:cNvSpPr>
            <a:spLocks noGrp="1"/>
          </p:cNvSpPr>
          <p:nvPr>
            <p:ph type="body" idx="16397"/>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任务一 本量利分析的基本模型</a:t>
            </a:r>
            <a:endParaRPr lang="zh-CN" altLang="en-US"/>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6"/>
          <p:cNvSpPr>
            <a:spLocks noGrp="1"/>
          </p:cNvSpPr>
          <p:nvPr>
            <p:ph type="body" idx="16398"/>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任务二 边际分析</a:t>
            </a:r>
            <a:endParaRPr lang="zh-CN" altLang="en-US"/>
          </a:p>
        </p:txBody>
      </p:sp>
      <p:sp>
        <p:nvSpPr>
          <p:cNvPr id="10" name="文本占位符 9"/>
          <p:cNvSpPr>
            <a:spLocks noGrp="1"/>
          </p:cNvSpPr>
          <p:nvPr>
            <p:ph type="body" idx="16392"/>
            <p:custDataLst>
              <p:tags r:id="rId9"/>
            </p:custDataLst>
          </p:nvPr>
        </p:nvSpPr>
        <p:spPr/>
        <p:txBody>
          <a:bodyPr/>
          <a:p>
            <a:r>
              <a:rPr lang="zh-CN" altLang="en-US"/>
              <a:t>03</a:t>
            </a:r>
            <a:endParaRPr lang="zh-CN" altLang="en-US"/>
          </a:p>
        </p:txBody>
      </p:sp>
      <p:sp>
        <p:nvSpPr>
          <p:cNvPr id="11" name="装饰  9"/>
          <p:cNvSpPr>
            <a:spLocks noGrp="1"/>
          </p:cNvSpPr>
          <p:nvPr>
            <p:ph type="body" idx="16399"/>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任务三 盈亏平衡分析-公式法</a:t>
            </a:r>
            <a:endParaRPr lang="zh-CN" altLang="en-US"/>
          </a:p>
        </p:txBody>
      </p:sp>
      <p:sp>
        <p:nvSpPr>
          <p:cNvPr id="13" name="文本占位符 12"/>
          <p:cNvSpPr>
            <a:spLocks noGrp="1"/>
          </p:cNvSpPr>
          <p:nvPr>
            <p:ph type="body" idx="16394"/>
            <p:custDataLst>
              <p:tags r:id="rId12"/>
            </p:custDataLst>
          </p:nvPr>
        </p:nvSpPr>
        <p:spPr/>
        <p:txBody>
          <a:bodyPr/>
          <a:p>
            <a:r>
              <a:rPr lang="zh-CN" altLang="en-US"/>
              <a:t>04</a:t>
            </a:r>
            <a:endParaRPr lang="zh-CN" altLang="en-US"/>
          </a:p>
        </p:txBody>
      </p:sp>
      <p:sp>
        <p:nvSpPr>
          <p:cNvPr id="14" name="装饰  2"/>
          <p:cNvSpPr>
            <a:spLocks noGrp="1"/>
          </p:cNvSpPr>
          <p:nvPr>
            <p:ph type="body" idx="16400"/>
            <p:custDataLst>
              <p:tags r:id="rId13"/>
            </p:custDataLst>
          </p:nvPr>
        </p:nvSpPr>
        <p:spPr/>
        <p:txBody>
          <a:bodyPr/>
          <a:p>
            <a:r>
              <a:rPr lang="zh-CN" altLang="en-US"/>
              <a:t> </a:t>
            </a:r>
            <a:endParaRPr lang="zh-CN" altLang="en-US"/>
          </a:p>
        </p:txBody>
      </p:sp>
      <p:sp>
        <p:nvSpPr>
          <p:cNvPr id="15" name="文本占位符 14"/>
          <p:cNvSpPr>
            <a:spLocks noGrp="1"/>
          </p:cNvSpPr>
          <p:nvPr>
            <p:ph type="body" idx="16393"/>
            <p:custDataLst>
              <p:tags r:id="rId14"/>
            </p:custDataLst>
          </p:nvPr>
        </p:nvSpPr>
        <p:spPr/>
        <p:txBody>
          <a:bodyPr/>
          <a:p>
            <a:r>
              <a:rPr lang="zh-CN" altLang="en-US"/>
              <a:t>任务四 盈亏平衡分析-图解法</a:t>
            </a:r>
            <a:endParaRPr lang="zh-CN" altLang="en-US"/>
          </a:p>
        </p:txBody>
      </p:sp>
      <p:sp>
        <p:nvSpPr>
          <p:cNvPr id="16" name="文本占位符 15"/>
          <p:cNvSpPr>
            <a:spLocks noGrp="1"/>
          </p:cNvSpPr>
          <p:nvPr>
            <p:ph type="body" idx="16396"/>
            <p:custDataLst>
              <p:tags r:id="rId15"/>
            </p:custDataLst>
          </p:nvPr>
        </p:nvSpPr>
        <p:spPr/>
        <p:txBody>
          <a:bodyPr/>
          <a:p>
            <a:r>
              <a:rPr lang="zh-CN" altLang="en-US"/>
              <a:t>05</a:t>
            </a:r>
            <a:endParaRPr lang="zh-CN" altLang="en-US"/>
          </a:p>
        </p:txBody>
      </p:sp>
      <p:sp>
        <p:nvSpPr>
          <p:cNvPr id="17" name="装饰  5"/>
          <p:cNvSpPr>
            <a:spLocks noGrp="1"/>
          </p:cNvSpPr>
          <p:nvPr>
            <p:ph type="body" idx="16401"/>
            <p:custDataLst>
              <p:tags r:id="rId16"/>
            </p:custDataLst>
          </p:nvPr>
        </p:nvSpPr>
        <p:spPr/>
        <p:txBody>
          <a:bodyPr/>
          <a:p>
            <a:r>
              <a:rPr lang="zh-CN" altLang="en-US"/>
              <a:t> </a:t>
            </a:r>
            <a:endParaRPr lang="zh-CN" altLang="en-US"/>
          </a:p>
        </p:txBody>
      </p:sp>
      <p:sp>
        <p:nvSpPr>
          <p:cNvPr id="18" name="文本占位符 17"/>
          <p:cNvSpPr>
            <a:spLocks noGrp="1"/>
          </p:cNvSpPr>
          <p:nvPr>
            <p:ph type="body" idx="16395"/>
            <p:custDataLst>
              <p:tags r:id="rId17"/>
            </p:custDataLst>
          </p:nvPr>
        </p:nvSpPr>
        <p:spPr/>
        <p:txBody>
          <a:bodyPr/>
          <a:p>
            <a:r>
              <a:rPr lang="zh-CN" altLang="en-US"/>
              <a:t>任务五 敏感性分析</a:t>
            </a:r>
            <a:endParaRPr lang="zh-CN" altLang="en-US"/>
          </a:p>
        </p:txBody>
      </p:sp>
    </p:spTree>
    <p:custDataLst>
      <p:tags r:id="rId1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三、产品组合的盈亏平衡分析</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090820" y="1835129"/>
            <a:ext cx="966447" cy="966447"/>
          </a:xfrm>
          <a:prstGeom prst="ellipse">
            <a:avLst/>
          </a:prstGeom>
        </p:spPr>
      </p:pic>
      <p:sp>
        <p:nvSpPr>
          <p:cNvPr id="2" name="文本框 1"/>
          <p:cNvSpPr txBox="1"/>
          <p:nvPr userDrawn="1"/>
        </p:nvSpPr>
        <p:spPr>
          <a:xfrm>
            <a:off x="2402155" y="1835151"/>
            <a:ext cx="8238018" cy="1494813"/>
          </a:xfrm>
          <a:prstGeom prst="rect">
            <a:avLst/>
          </a:prstGeom>
        </p:spPr>
        <p:txBody>
          <a:bodyPr wrap="square" rtlCol="0">
            <a:noAutofit/>
          </a:bodyPr>
          <a:p>
            <a:pPr>
              <a:lnSpc>
                <a:spcPct val="120000"/>
              </a:lnSpc>
            </a:pPr>
            <a:r>
              <a:rPr lang="zh-CN" altLang="en-US" sz="1600">
                <a:solidFill>
                  <a:schemeClr val="tx1"/>
                </a:solidFill>
              </a:rPr>
              <a:t>（</a:t>
            </a:r>
            <a:r>
              <a:rPr lang="zh-CN" altLang="en-US" sz="1600">
                <a:solidFill>
                  <a:schemeClr val="tx1"/>
                </a:solidFill>
                <a:cs typeface="Arial" panose="020B0604020202020204" pitchFamily="34" charset="0"/>
              </a:rPr>
              <a:t>3）</a:t>
            </a:r>
            <a:r>
              <a:rPr lang="zh-CN" altLang="en-US" sz="1600"/>
              <a:t>边际贡献保本率法</a:t>
            </a:r>
            <a:endParaRPr lang="zh-CN" altLang="en-US" sz="1600"/>
          </a:p>
          <a:p>
            <a:pPr>
              <a:lnSpc>
                <a:spcPct val="120000"/>
              </a:lnSpc>
            </a:pPr>
            <a:r>
              <a:rPr lang="zh-CN" altLang="en-US" sz="1600" b="1"/>
              <a:t>边际贡献保本率法</a:t>
            </a:r>
            <a:r>
              <a:rPr lang="zh-CN" altLang="en-US" sz="1600"/>
              <a:t>是根据一定条件下企业各种产品的边际贡献总额与销售收入总额之比来确定综合边际贡献率，并在此基础上计算确定综合盈亏平衡点指标的方法。</a:t>
            </a:r>
            <a:endParaRPr lang="zh-CN" altLang="en-US" sz="1600"/>
          </a:p>
          <a:p>
            <a:pPr>
              <a:lnSpc>
                <a:spcPct val="120000"/>
              </a:lnSpc>
            </a:pPr>
            <a:endParaRPr lang="zh-CN" altLang="en-US" sz="1600"/>
          </a:p>
          <a:p>
            <a:pPr>
              <a:lnSpc>
                <a:spcPct val="120000"/>
              </a:lnSpc>
            </a:pPr>
            <a:r>
              <a:rPr lang="zh-CN" altLang="en-US" sz="1600"/>
              <a:t>边际贡献保本率法计算步骤：</a:t>
            </a:r>
            <a:r>
              <a:rPr lang="en-US" altLang="en-US" sz="1600"/>
              <a:t>①</a:t>
            </a:r>
            <a:r>
              <a:rPr lang="zh-CN" altLang="en-US" sz="1600"/>
              <a:t>计算各种产品边际贡献；</a:t>
            </a:r>
            <a:r>
              <a:rPr lang="en-US" altLang="en-US" sz="1600"/>
              <a:t>②</a:t>
            </a:r>
            <a:r>
              <a:rPr lang="zh-CN" altLang="en-US" sz="1600"/>
              <a:t>计算各种产品的边际贡献总额；</a:t>
            </a:r>
            <a:r>
              <a:rPr lang="en-US" altLang="en-US" sz="1600"/>
              <a:t>③</a:t>
            </a:r>
            <a:r>
              <a:rPr lang="zh-CN" altLang="en-US" sz="1600"/>
              <a:t>计算综合边际贡献率；</a:t>
            </a:r>
            <a:r>
              <a:rPr lang="en-US" altLang="en-US" sz="1600"/>
              <a:t>④</a:t>
            </a:r>
            <a:r>
              <a:rPr lang="zh-CN" altLang="en-US" sz="1600"/>
              <a:t>确定综合盈亏平衡点</a:t>
            </a:r>
            <a:r>
              <a:rPr lang="en-US" altLang="zh-CN" sz="1600"/>
              <a:t>BE</a:t>
            </a:r>
            <a:r>
              <a:rPr lang="zh-CN" altLang="en-US" sz="1600"/>
              <a:t>额。</a:t>
            </a:r>
            <a:endParaRPr lang="zh-CN" altLang="en-US" sz="16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三、产品组合的盈亏平衡分析</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38018" cy="1494813"/>
          </a:xfrm>
          <a:prstGeom prst="rect">
            <a:avLst/>
          </a:prstGeom>
        </p:spPr>
        <p:txBody>
          <a:bodyPr wrap="square" rtlCol="0">
            <a:noAutofit/>
          </a:bodyPr>
          <a:p>
            <a:pPr>
              <a:lnSpc>
                <a:spcPct val="120000"/>
              </a:lnSpc>
            </a:pPr>
            <a:r>
              <a:rPr lang="en-US" altLang="zh-CN" sz="1600"/>
              <a:t>2.</a:t>
            </a:r>
            <a:r>
              <a:rPr lang="zh-CN" altLang="en-US" sz="1600"/>
              <a:t>联合单位法</a:t>
            </a:r>
            <a:endParaRPr lang="zh-CN" altLang="en-US" sz="1600"/>
          </a:p>
          <a:p>
            <a:pPr>
              <a:lnSpc>
                <a:spcPct val="120000"/>
              </a:lnSpc>
            </a:pPr>
            <a:r>
              <a:rPr lang="zh-CN" altLang="en-US" sz="1600" b="1"/>
              <a:t>联合单位法</a:t>
            </a:r>
            <a:r>
              <a:rPr lang="zh-CN" altLang="en-US" sz="1600"/>
              <a:t>是指采用</a:t>
            </a:r>
            <a:r>
              <a:rPr lang="en-US" altLang="zh-CN" sz="1600"/>
              <a:t>“</a:t>
            </a:r>
            <a:r>
              <a:rPr lang="zh-CN" altLang="en-US" sz="1600"/>
              <a:t>联合单位</a:t>
            </a:r>
            <a:r>
              <a:rPr lang="en-US" altLang="zh-CN" sz="1600"/>
              <a:t>”</a:t>
            </a:r>
            <a:r>
              <a:rPr lang="zh-CN" altLang="en-US" sz="1600"/>
              <a:t>作为计量单位，通过确定每一联合单位的单价和单位变动成本，进行多品种条件下本量利分析的一种方法。产销结构较为稳定的企业，可以采用这种方法。</a:t>
            </a:r>
            <a:endParaRPr lang="zh-CN" altLang="en-US" sz="1600"/>
          </a:p>
        </p:txBody>
      </p:sp>
      <p:pic>
        <p:nvPicPr>
          <p:cNvPr id="3" name="图片 2" descr="post_object_image_560881930"/>
          <p:cNvPicPr>
            <a:picLocks noChangeAspect="1"/>
          </p:cNvPicPr>
          <p:nvPr/>
        </p:nvPicPr>
        <p:blipFill>
          <a:blip r:embed="rId4"/>
          <a:stretch>
            <a:fillRect/>
          </a:stretch>
        </p:blipFill>
        <p:spPr>
          <a:xfrm>
            <a:off x="2487699" y="2828651"/>
            <a:ext cx="8086725" cy="229552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四、经营安全分析</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38018" cy="1494813"/>
          </a:xfrm>
          <a:prstGeom prst="rect">
            <a:avLst/>
          </a:prstGeom>
        </p:spPr>
        <p:txBody>
          <a:bodyPr wrap="square" rtlCol="0">
            <a:noAutofit/>
          </a:bodyPr>
          <a:p>
            <a:pPr>
              <a:lnSpc>
                <a:spcPct val="120000"/>
              </a:lnSpc>
            </a:pPr>
            <a:r>
              <a:rPr lang="en-US" altLang="zh-CN" sz="1600"/>
              <a:t>1.</a:t>
            </a:r>
            <a:r>
              <a:rPr lang="zh-CN" altLang="en-US" sz="1600"/>
              <a:t>安全边际分析</a:t>
            </a:r>
            <a:endParaRPr lang="zh-CN" altLang="en-US" sz="1600"/>
          </a:p>
          <a:p>
            <a:pPr>
              <a:lnSpc>
                <a:spcPct val="120000"/>
              </a:lnSpc>
            </a:pPr>
            <a:r>
              <a:rPr lang="zh-CN" altLang="en-US" sz="1600" b="1"/>
              <a:t>安全边际分析</a:t>
            </a:r>
            <a:r>
              <a:rPr lang="zh-CN" altLang="en-US" sz="1600"/>
              <a:t>是指通过分析正常销售量（额）超过盈亏临界点销售量（额）的差额。</a:t>
            </a:r>
            <a:endParaRPr lang="zh-CN" altLang="en-US" sz="1600"/>
          </a:p>
        </p:txBody>
      </p:sp>
      <p:pic>
        <p:nvPicPr>
          <p:cNvPr id="6" name="图片 5" descr="post_object_image_236983841"/>
          <p:cNvPicPr>
            <a:picLocks noChangeAspect="1"/>
          </p:cNvPicPr>
          <p:nvPr/>
        </p:nvPicPr>
        <p:blipFill>
          <a:blip r:embed="rId4"/>
          <a:stretch>
            <a:fillRect/>
          </a:stretch>
        </p:blipFill>
        <p:spPr>
          <a:xfrm>
            <a:off x="2412025" y="2406394"/>
            <a:ext cx="5772150" cy="1028700"/>
          </a:xfrm>
          <a:prstGeom prst="rect">
            <a:avLst/>
          </a:prstGeom>
        </p:spPr>
      </p:pic>
      <p:pic>
        <p:nvPicPr>
          <p:cNvPr id="7" name="图片 6" descr="post_object_image_57362903"/>
          <p:cNvPicPr>
            <a:picLocks noChangeAspect="1"/>
          </p:cNvPicPr>
          <p:nvPr/>
        </p:nvPicPr>
        <p:blipFill>
          <a:blip r:embed="rId5"/>
          <a:stretch>
            <a:fillRect/>
          </a:stretch>
        </p:blipFill>
        <p:spPr>
          <a:xfrm>
            <a:off x="2412025" y="3736437"/>
            <a:ext cx="4895850" cy="112395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四、经营安全分析</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38018" cy="1494813"/>
          </a:xfrm>
          <a:prstGeom prst="rect">
            <a:avLst/>
          </a:prstGeom>
        </p:spPr>
        <p:txBody>
          <a:bodyPr wrap="square" rtlCol="0">
            <a:noAutofit/>
          </a:bodyPr>
          <a:p>
            <a:pPr>
              <a:lnSpc>
                <a:spcPct val="120000"/>
              </a:lnSpc>
            </a:pPr>
            <a:r>
              <a:rPr lang="en-US" altLang="zh-CN" sz="1600"/>
              <a:t>2.</a:t>
            </a:r>
            <a:r>
              <a:rPr lang="zh-CN" altLang="en-US" sz="1600"/>
              <a:t>保本作业率</a:t>
            </a:r>
            <a:endParaRPr lang="zh-CN" altLang="en-US" sz="1600"/>
          </a:p>
          <a:p>
            <a:pPr>
              <a:lnSpc>
                <a:spcPct val="120000"/>
              </a:lnSpc>
            </a:pPr>
            <a:r>
              <a:rPr lang="zh-CN" altLang="en-US" sz="1600" b="1"/>
              <a:t>保本作业率</a:t>
            </a:r>
            <a:r>
              <a:rPr lang="zh-CN" altLang="en-US" sz="1600"/>
              <a:t>又称为危险率，是盈亏平衡点状态的另一种表达方式，是指盈亏平衡点的销售量（额）占企业实际或预计销售量（额）的百分比。</a:t>
            </a:r>
            <a:endParaRPr lang="zh-CN" altLang="en-US" sz="1600"/>
          </a:p>
        </p:txBody>
      </p:sp>
      <p:pic>
        <p:nvPicPr>
          <p:cNvPr id="3" name="图片 2" descr="post_object_image_3117617647"/>
          <p:cNvPicPr>
            <a:picLocks noChangeAspect="1"/>
          </p:cNvPicPr>
          <p:nvPr/>
        </p:nvPicPr>
        <p:blipFill>
          <a:blip r:embed="rId4"/>
          <a:stretch>
            <a:fillRect/>
          </a:stretch>
        </p:blipFill>
        <p:spPr>
          <a:xfrm>
            <a:off x="2412025" y="2623631"/>
            <a:ext cx="3924300" cy="1847850"/>
          </a:xfrm>
          <a:prstGeom prst="rect">
            <a:avLst/>
          </a:prstGeom>
        </p:spPr>
      </p:pic>
      <p:pic>
        <p:nvPicPr>
          <p:cNvPr id="4" name="图片 3" descr="post_object_image_3118656753"/>
          <p:cNvPicPr>
            <a:picLocks noChangeAspect="1"/>
          </p:cNvPicPr>
          <p:nvPr/>
        </p:nvPicPr>
        <p:blipFill>
          <a:blip r:embed="rId5"/>
          <a:stretch>
            <a:fillRect/>
          </a:stretch>
        </p:blipFill>
        <p:spPr>
          <a:xfrm>
            <a:off x="2412025" y="4809015"/>
            <a:ext cx="2790825" cy="36195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五、目标利润分析</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38018" cy="707217"/>
          </a:xfrm>
          <a:prstGeom prst="rect">
            <a:avLst/>
          </a:prstGeom>
        </p:spPr>
        <p:txBody>
          <a:bodyPr wrap="square" rtlCol="0">
            <a:noAutofit/>
          </a:bodyPr>
          <a:p>
            <a:pPr>
              <a:lnSpc>
                <a:spcPct val="120000"/>
              </a:lnSpc>
            </a:pPr>
            <a:r>
              <a:rPr lang="zh-CN" altLang="en-US" sz="1600" b="1"/>
              <a:t>保利点</a:t>
            </a:r>
            <a:r>
              <a:rPr lang="zh-CN" altLang="en-US" sz="1600"/>
              <a:t>是本量利分析中的一个重要指标，是指在产品的销售单价、单位变动成本、固定成本总额不发生变动的情况下，企业为保证目标利润的实现而必须达到的销售量和销售额。</a:t>
            </a:r>
            <a:endParaRPr lang="zh-CN" altLang="en-US" sz="1600"/>
          </a:p>
        </p:txBody>
      </p:sp>
      <p:pic>
        <p:nvPicPr>
          <p:cNvPr id="6" name="图片 5" descr="post_object_image_3692249657"/>
          <p:cNvPicPr>
            <a:picLocks noChangeAspect="1"/>
          </p:cNvPicPr>
          <p:nvPr/>
        </p:nvPicPr>
        <p:blipFill>
          <a:blip r:embed="rId4"/>
          <a:stretch>
            <a:fillRect/>
          </a:stretch>
        </p:blipFill>
        <p:spPr>
          <a:xfrm>
            <a:off x="2412025" y="2218868"/>
            <a:ext cx="3409950" cy="1333500"/>
          </a:xfrm>
          <a:prstGeom prst="rect">
            <a:avLst/>
          </a:prstGeom>
        </p:spPr>
      </p:pic>
      <p:sp>
        <p:nvSpPr>
          <p:cNvPr id="7" name="文本框 6"/>
          <p:cNvSpPr txBox="1"/>
          <p:nvPr userDrawn="1"/>
        </p:nvSpPr>
        <p:spPr>
          <a:xfrm>
            <a:off x="2412025" y="3831939"/>
            <a:ext cx="8238018" cy="440466"/>
          </a:xfrm>
          <a:prstGeom prst="rect">
            <a:avLst/>
          </a:prstGeom>
        </p:spPr>
        <p:txBody>
          <a:bodyPr wrap="square" rtlCol="0">
            <a:noAutofit/>
          </a:bodyPr>
          <a:p>
            <a:pPr>
              <a:lnSpc>
                <a:spcPct val="120000"/>
              </a:lnSpc>
            </a:pPr>
            <a:r>
              <a:rPr lang="zh-CN" altLang="en-US" sz="1600"/>
              <a:t>当把税收因素考虑进来，税后目标利润</a:t>
            </a:r>
            <a:r>
              <a:rPr lang="en-US" altLang="zh-CN" sz="1600"/>
              <a:t>TTP</a:t>
            </a:r>
            <a:r>
              <a:rPr lang="zh-CN" altLang="en-US" sz="1600"/>
              <a:t>的模型可表述为：</a:t>
            </a:r>
            <a:endParaRPr lang="zh-CN" altLang="en-US" sz="1600"/>
          </a:p>
        </p:txBody>
      </p:sp>
      <p:pic>
        <p:nvPicPr>
          <p:cNvPr id="8" name="图片 7" descr="post_object_image_2145726684"/>
          <p:cNvPicPr>
            <a:picLocks noChangeAspect="1"/>
          </p:cNvPicPr>
          <p:nvPr/>
        </p:nvPicPr>
        <p:blipFill>
          <a:blip r:embed="rId5"/>
          <a:stretch>
            <a:fillRect/>
          </a:stretch>
        </p:blipFill>
        <p:spPr>
          <a:xfrm>
            <a:off x="2412025" y="4410435"/>
            <a:ext cx="2914650" cy="177165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8"/>
            <p:custDataLst>
              <p:tags r:id="rId1"/>
            </p:custDataLst>
          </p:nvPr>
        </p:nvSpPr>
        <p:spPr/>
        <p:txBody>
          <a:bodyPr/>
          <a:p>
            <a:r>
              <a:rPr lang="zh-CN" altLang="en-US"/>
              <a:t>任务四 盈亏平衡分析-图解法</a:t>
            </a:r>
            <a:endParaRPr lang="zh-CN" altLang="en-US"/>
          </a:p>
        </p:txBody>
      </p:sp>
      <p:sp>
        <p:nvSpPr>
          <p:cNvPr id="3" name="Text Placeholder 2"/>
          <p:cNvSpPr>
            <a:spLocks noGrp="1"/>
          </p:cNvSpPr>
          <p:nvPr>
            <p:ph type="body" idx="16389"/>
            <p:custDataLst>
              <p:tags r:id="rId2"/>
            </p:custDataLst>
          </p:nvPr>
        </p:nvSpPr>
        <p:spPr/>
        <p:txBody>
          <a:bodyPr/>
          <a:p>
            <a:r>
              <a:rPr lang="zh-CN" altLang="en-US"/>
              <a:t>04</a:t>
            </a:r>
            <a:endParaRPr lang="zh-CN" altLang="en-US"/>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盈亏平衡分析</a:t>
            </a:r>
            <a:r>
              <a:rPr lang="en-US" altLang="zh-CN"/>
              <a:t>-</a:t>
            </a:r>
            <a:r>
              <a:rPr lang="zh-CN" altLang="en-US"/>
              <a:t>图解法</a:t>
            </a:r>
            <a:endParaRPr lang="zh-CN" altLang="en-US"/>
          </a:p>
        </p:txBody>
      </p:sp>
      <p:pic>
        <p:nvPicPr>
          <p:cNvPr id="3" name="内容占位符 2" descr="8c2199bb-80aa-11f0-ba7a-c64c0e180bbf"/>
          <p:cNvPicPr>
            <a:picLocks noChangeAspect="1"/>
          </p:cNvPicPr>
          <p:nvPr>
            <p:ph idx="16388"/>
            <p:custDataLst>
              <p:tags r:id="rId2"/>
            </p:custDataLst>
          </p:nvPr>
        </p:nvPicPr>
        <p:blipFill>
          <a:blip r:embed="rId3"/>
          <a:srcRect t="34675" b="34675"/>
          <a:stretch>
            <a:fillRect/>
          </a:stretch>
        </p:blipFill>
        <p:spPr>
          <a:xfrm>
            <a:off x="609600" y="1524000"/>
            <a:ext cx="10972800" cy="840763"/>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p:spPr>
      </p:pic>
      <p:sp>
        <p:nvSpPr>
          <p:cNvPr id="5" name="文本占位符 4"/>
          <p:cNvSpPr>
            <a:spLocks noGrp="1"/>
          </p:cNvSpPr>
          <p:nvPr>
            <p:ph type="body" idx="16387"/>
            <p:custDataLst>
              <p:tags r:id="rId4"/>
            </p:custDataLst>
          </p:nvPr>
        </p:nvSpPr>
        <p:spPr>
          <a:xfrm>
            <a:off x="609576" y="3183170"/>
            <a:ext cx="10972800" cy="1524000"/>
          </a:xfrm>
        </p:spPr>
        <p:txBody>
          <a:bodyPr/>
          <a:p>
            <a:r>
              <a:rPr lang="zh-CN" altLang="en-US"/>
              <a:t>将成本、业务量、销售单价之间的关系反映在平面直角坐标系中就形成本量利关系图。通过图形，可以非常清楚而直观地反映出固定成本、变动成本、销售量、销售额、盈亏平衡点、利润区、亏损区、边际贡献和安全边际等。</a:t>
            </a:r>
            <a:endParaRPr lang="zh-CN" altLang="en-US"/>
          </a:p>
          <a:p>
            <a:endParaRPr lang="zh-CN" altLang="en-US"/>
          </a:p>
          <a:p>
            <a:r>
              <a:rPr lang="zh-CN" altLang="en-US"/>
              <a:t>盈亏临界图可根据所掌握的不同资料绘制成不同的形式。根据数据的特征和目的，通常有传统式、边际贡献式和利量式三种。</a:t>
            </a:r>
            <a:endParaRPr lang="zh-CN" altLang="en-US"/>
          </a:p>
        </p:txBody>
      </p:sp>
    </p:spTree>
    <p:custDataLst>
      <p:tags r:id="rId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一</a:t>
            </a:r>
            <a:r>
              <a:rPr lang="zh-CN" altLang="en-US" sz="3200" b="1" spc="300" dirty="0">
                <a:ln w="3175">
                  <a:noFill/>
                  <a:prstDash val="dash"/>
                </a:ln>
                <a:latin typeface="Arial" panose="020B0604020202020204" pitchFamily="34" charset="0"/>
                <a:ea typeface="微软雅黑" panose="020B0503020204020204" charset="-122"/>
                <a:cs typeface="Arial" panose="020B0604020202020204" pitchFamily="34" charset="0"/>
              </a:rPr>
              <a:t>、</a:t>
            </a: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传统式盈亏临界图</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87416" cy="1981696"/>
          </a:xfrm>
          <a:prstGeom prst="rect">
            <a:avLst/>
          </a:prstGeom>
        </p:spPr>
        <p:txBody>
          <a:bodyPr wrap="square" rtlCol="0">
            <a:noAutofit/>
          </a:bodyPr>
          <a:p>
            <a:pPr>
              <a:lnSpc>
                <a:spcPct val="120000"/>
              </a:lnSpc>
            </a:pPr>
            <a:r>
              <a:rPr lang="zh-CN" altLang="en-US" sz="1600"/>
              <a:t>（</a:t>
            </a:r>
            <a:r>
              <a:rPr lang="en-US" altLang="zh-CN" sz="1600"/>
              <a:t>1</a:t>
            </a:r>
            <a:r>
              <a:rPr lang="zh-CN" altLang="en-US" sz="1600"/>
              <a:t>）在直角坐标系中，以横轴表示销售量，以纵轴表示成本或销售收入。</a:t>
            </a:r>
            <a:endParaRPr lang="zh-CN" altLang="en-US" sz="1600"/>
          </a:p>
          <a:p>
            <a:pPr>
              <a:lnSpc>
                <a:spcPct val="120000"/>
              </a:lnSpc>
            </a:pPr>
            <a:r>
              <a:rPr lang="zh-CN" altLang="en-US" sz="1600"/>
              <a:t>（</a:t>
            </a:r>
            <a:r>
              <a:rPr lang="en-US" altLang="zh-CN" sz="1600"/>
              <a:t>2</a:t>
            </a:r>
            <a:r>
              <a:rPr lang="zh-CN" altLang="en-US" sz="1600"/>
              <a:t>）在纵轴上找出固定成本数值，即以（</a:t>
            </a:r>
            <a:r>
              <a:rPr lang="en-US" altLang="zh-CN" sz="1600"/>
              <a:t>0</a:t>
            </a:r>
            <a:r>
              <a:rPr lang="zh-CN" altLang="en-US" sz="1600"/>
              <a:t>，固定成本数值）为起点，绘制一条与横轴平行的固定成本线。</a:t>
            </a:r>
            <a:endParaRPr lang="zh-CN" altLang="en-US" sz="1600"/>
          </a:p>
          <a:p>
            <a:pPr>
              <a:lnSpc>
                <a:spcPct val="120000"/>
              </a:lnSpc>
            </a:pPr>
            <a:r>
              <a:rPr lang="zh-CN" altLang="en-US" sz="1600"/>
              <a:t>（</a:t>
            </a:r>
            <a:r>
              <a:rPr lang="en-US" altLang="zh-CN" sz="1600"/>
              <a:t>3</a:t>
            </a:r>
            <a:r>
              <a:rPr lang="zh-CN" altLang="en-US" sz="1600"/>
              <a:t>）以（</a:t>
            </a:r>
            <a:r>
              <a:rPr lang="en-US" altLang="zh-CN" sz="1600"/>
              <a:t>0</a:t>
            </a:r>
            <a:r>
              <a:rPr lang="zh-CN" altLang="en-US" sz="1600"/>
              <a:t>，固定成本数值）为起点，以单位变动成本为斜率，绘制总成本线。</a:t>
            </a:r>
            <a:endParaRPr lang="zh-CN" altLang="en-US" sz="1600"/>
          </a:p>
          <a:p>
            <a:pPr>
              <a:lnSpc>
                <a:spcPct val="120000"/>
              </a:lnSpc>
            </a:pPr>
            <a:r>
              <a:rPr lang="zh-CN" altLang="en-US" sz="1600"/>
              <a:t>（</a:t>
            </a:r>
            <a:r>
              <a:rPr lang="en-US" altLang="zh-CN" sz="1600"/>
              <a:t>4</a:t>
            </a:r>
            <a:r>
              <a:rPr lang="zh-CN" altLang="en-US" sz="1600"/>
              <a:t>）以坐标原点（</a:t>
            </a:r>
            <a:r>
              <a:rPr lang="en-US" altLang="zh-CN" sz="1600"/>
              <a:t>0</a:t>
            </a:r>
            <a:r>
              <a:rPr lang="zh-CN" altLang="en-US" sz="1600"/>
              <a:t>，</a:t>
            </a:r>
            <a:r>
              <a:rPr lang="en-US" altLang="zh-CN" sz="1600"/>
              <a:t>0</a:t>
            </a:r>
            <a:r>
              <a:rPr lang="zh-CN" altLang="en-US" sz="1600"/>
              <a:t>）为起点，以销售单价为斜率，绘制销售收入线。</a:t>
            </a:r>
            <a:endParaRPr lang="zh-CN" altLang="en-US" sz="1600"/>
          </a:p>
          <a:p>
            <a:pPr>
              <a:lnSpc>
                <a:spcPct val="120000"/>
              </a:lnSpc>
            </a:pPr>
            <a:r>
              <a:rPr lang="zh-CN" altLang="en-US" sz="1600"/>
              <a:t>（</a:t>
            </a:r>
            <a:r>
              <a:rPr lang="en-US" altLang="zh-CN" sz="1600"/>
              <a:t>5</a:t>
            </a:r>
            <a:r>
              <a:rPr lang="zh-CN" altLang="en-US" sz="1600"/>
              <a:t>）总成本线和销售收入线的交点就是盈亏平衡点销售量。</a:t>
            </a:r>
            <a:endParaRPr lang="zh-CN" altLang="en-US" sz="1600"/>
          </a:p>
        </p:txBody>
      </p:sp>
      <p:pic>
        <p:nvPicPr>
          <p:cNvPr id="3" name="图片 2"/>
          <p:cNvPicPr>
            <a:picLocks noChangeAspect="1"/>
          </p:cNvPicPr>
          <p:nvPr/>
        </p:nvPicPr>
        <p:blipFill>
          <a:blip r:embed="rId4"/>
          <a:stretch>
            <a:fillRect/>
          </a:stretch>
        </p:blipFill>
        <p:spPr>
          <a:xfrm>
            <a:off x="3481070" y="3429000"/>
            <a:ext cx="4399280" cy="248729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一</a:t>
            </a:r>
            <a:r>
              <a:rPr lang="zh-CN" altLang="en-US" sz="3200" b="1" spc="300" dirty="0">
                <a:ln w="3175">
                  <a:noFill/>
                  <a:prstDash val="dash"/>
                </a:ln>
                <a:latin typeface="Arial" panose="020B0604020202020204" pitchFamily="34" charset="0"/>
                <a:ea typeface="微软雅黑" panose="020B0503020204020204" charset="-122"/>
                <a:cs typeface="Arial" panose="020B0604020202020204" pitchFamily="34" charset="0"/>
              </a:rPr>
              <a:t>、</a:t>
            </a: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传统式盈亏临界图</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77536" cy="3661242"/>
          </a:xfrm>
          <a:prstGeom prst="rect">
            <a:avLst/>
          </a:prstGeom>
        </p:spPr>
        <p:txBody>
          <a:bodyPr wrap="square" rtlCol="0">
            <a:noAutofit/>
          </a:bodyPr>
          <a:p>
            <a:pPr>
              <a:lnSpc>
                <a:spcPct val="120000"/>
              </a:lnSpc>
            </a:pPr>
            <a:r>
              <a:rPr lang="zh-CN" altLang="en-US" sz="1600"/>
              <a:t>图形要点：</a:t>
            </a:r>
            <a:endParaRPr lang="zh-CN" altLang="en-US" sz="1600"/>
          </a:p>
          <a:p>
            <a:pPr>
              <a:lnSpc>
                <a:spcPct val="120000"/>
              </a:lnSpc>
            </a:pPr>
            <a:r>
              <a:rPr lang="zh-CN" altLang="en-US" sz="1600"/>
              <a:t>（</a:t>
            </a:r>
            <a:r>
              <a:rPr lang="en-US" altLang="zh-CN" sz="1600"/>
              <a:t>1</a:t>
            </a:r>
            <a:r>
              <a:rPr lang="zh-CN" altLang="en-US" sz="1600"/>
              <a:t>）在盈亏临界点既定的情况下，销售量越大，能实现的利润越多或亏损越少；反之，销售量越小，能实现的利润越少或亏损越多。</a:t>
            </a:r>
            <a:endParaRPr lang="zh-CN" altLang="en-US" sz="1600"/>
          </a:p>
          <a:p>
            <a:pPr>
              <a:lnSpc>
                <a:spcPct val="120000"/>
              </a:lnSpc>
            </a:pPr>
            <a:r>
              <a:rPr lang="zh-CN" altLang="en-US" sz="1600"/>
              <a:t>（</a:t>
            </a:r>
            <a:r>
              <a:rPr lang="en-US" altLang="zh-CN" sz="1600"/>
              <a:t>2</a:t>
            </a:r>
            <a:r>
              <a:rPr lang="zh-CN" altLang="en-US" sz="1600"/>
              <a:t>）在销售量既定的情况下，盈亏平衡点越低，能实现的利润就越多，或亏损越少；反之，盈亏平衡点越高，能实现的利润就越少，或亏损越多。</a:t>
            </a:r>
            <a:endParaRPr lang="zh-CN" altLang="en-US" sz="1600"/>
          </a:p>
          <a:p>
            <a:pPr>
              <a:lnSpc>
                <a:spcPct val="120000"/>
              </a:lnSpc>
            </a:pPr>
            <a:r>
              <a:rPr lang="zh-CN" altLang="en-US" sz="1600"/>
              <a:t>（</a:t>
            </a:r>
            <a:r>
              <a:rPr lang="en-US" altLang="zh-CN" sz="1600"/>
              <a:t>3</a:t>
            </a:r>
            <a:r>
              <a:rPr lang="zh-CN" altLang="en-US" sz="1600"/>
              <a:t>）在总成本既定的情况下，盈亏平衡点随销售单价的变动而反向变动。因为销售单价是总收入线的斜率，因此，单位售价越高，总收入线的斜率越大，盈亏平衡点就越低；反之盈亏平衡点就越高。</a:t>
            </a:r>
            <a:endParaRPr lang="zh-CN" altLang="en-US" sz="1600"/>
          </a:p>
          <a:p>
            <a:pPr>
              <a:lnSpc>
                <a:spcPct val="120000"/>
              </a:lnSpc>
            </a:pPr>
            <a:r>
              <a:rPr lang="zh-CN" altLang="en-US" sz="1600"/>
              <a:t>（</a:t>
            </a:r>
            <a:r>
              <a:rPr lang="en-US" altLang="zh-CN" sz="1600"/>
              <a:t>4</a:t>
            </a:r>
            <a:r>
              <a:rPr lang="zh-CN" altLang="en-US" sz="1600"/>
              <a:t>）在总收入既定的情况下，盈亏平衡点随固定成本和单位变动成本而正向变动。第一个决定因素是固定成本。固定成本越高，盈亏平衡点就越高；反之固定成本越低，盈亏平衡点就越低。第二个决定因素是单位变动成本。因为单位变动成本是总成本线的斜率，因此，单位变动成本越高，总成本线的斜率越大，盈亏平衡点就越高；反之盈亏平衡点就越低。</a:t>
            </a:r>
            <a:endParaRPr lang="zh-CN" altLang="en-US" sz="16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二、边际贡献式盈亏临界图</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77536" cy="3661242"/>
          </a:xfrm>
          <a:prstGeom prst="rect">
            <a:avLst/>
          </a:prstGeom>
        </p:spPr>
        <p:txBody>
          <a:bodyPr wrap="square" rtlCol="0">
            <a:noAutofit/>
          </a:bodyPr>
          <a:p>
            <a:pPr>
              <a:lnSpc>
                <a:spcPct val="120000"/>
              </a:lnSpc>
            </a:pPr>
            <a:r>
              <a:rPr lang="zh-CN" altLang="en-US" sz="1600">
                <a:solidFill>
                  <a:schemeClr val="tx1"/>
                </a:solidFill>
              </a:rPr>
              <a:t>绘制程序如下：</a:t>
            </a:r>
            <a:endParaRPr lang="zh-CN" altLang="en-US" sz="1600">
              <a:solidFill>
                <a:schemeClr val="tx1"/>
              </a:solidFill>
            </a:endParaRPr>
          </a:p>
          <a:p>
            <a:pPr>
              <a:lnSpc>
                <a:spcPct val="120000"/>
              </a:lnSpc>
            </a:pPr>
            <a:r>
              <a:rPr lang="zh-CN" altLang="en-US" sz="1600">
                <a:solidFill>
                  <a:schemeClr val="tx1"/>
                </a:solidFill>
              </a:rPr>
              <a:t>（1）在直角坐标系中，以横轴表示销售量，以纵轴表示成本或销售收入。</a:t>
            </a:r>
            <a:endParaRPr lang="zh-CN" altLang="en-US" sz="1600">
              <a:solidFill>
                <a:schemeClr val="tx1"/>
              </a:solidFill>
            </a:endParaRPr>
          </a:p>
          <a:p>
            <a:pPr>
              <a:lnSpc>
                <a:spcPct val="120000"/>
              </a:lnSpc>
            </a:pPr>
            <a:r>
              <a:rPr lang="zh-CN" altLang="en-US" sz="1600">
                <a:solidFill>
                  <a:schemeClr val="tx1"/>
                </a:solidFill>
              </a:rPr>
              <a:t>（2）从原点出发分别绘制销售收入线和变动成本线。</a:t>
            </a:r>
            <a:endParaRPr lang="zh-CN" altLang="en-US" sz="1600">
              <a:solidFill>
                <a:schemeClr val="tx1"/>
              </a:solidFill>
            </a:endParaRPr>
          </a:p>
          <a:p>
            <a:pPr>
              <a:lnSpc>
                <a:spcPct val="120000"/>
              </a:lnSpc>
            </a:pPr>
            <a:r>
              <a:rPr lang="zh-CN" altLang="en-US" sz="1600">
                <a:solidFill>
                  <a:schemeClr val="tx1"/>
                </a:solidFill>
              </a:rPr>
              <a:t>（3）以纵轴上的（0，固定成本数值）点为起点绘制一条与变动成本线平行的总成本线。</a:t>
            </a:r>
            <a:endParaRPr lang="zh-CN" altLang="en-US" sz="1600">
              <a:solidFill>
                <a:schemeClr val="tx1"/>
              </a:solidFill>
            </a:endParaRPr>
          </a:p>
          <a:p>
            <a:pPr>
              <a:lnSpc>
                <a:spcPct val="120000"/>
              </a:lnSpc>
            </a:pPr>
            <a:r>
              <a:rPr lang="zh-CN" altLang="en-US" sz="1600">
                <a:solidFill>
                  <a:schemeClr val="tx1"/>
                </a:solidFill>
              </a:rPr>
              <a:t>（4）总成本线和销售收入线的交点就是盈亏平衡点销售量。</a:t>
            </a:r>
            <a:endParaRPr lang="zh-CN" altLang="en-US"/>
          </a:p>
        </p:txBody>
      </p:sp>
      <p:pic>
        <p:nvPicPr>
          <p:cNvPr id="3" name="图片 2"/>
          <p:cNvPicPr>
            <a:picLocks noChangeAspect="1"/>
          </p:cNvPicPr>
          <p:nvPr/>
        </p:nvPicPr>
        <p:blipFill>
          <a:blip r:embed="rId4"/>
          <a:stretch>
            <a:fillRect/>
          </a:stretch>
        </p:blipFill>
        <p:spPr>
          <a:xfrm>
            <a:off x="3345815" y="3088640"/>
            <a:ext cx="5305425" cy="30289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8"/>
            <p:custDataLst>
              <p:tags r:id="rId1"/>
            </p:custDataLst>
          </p:nvPr>
        </p:nvSpPr>
        <p:spPr/>
        <p:txBody>
          <a:bodyPr/>
          <a:p>
            <a:r>
              <a:rPr lang="zh-CN" altLang="en-US"/>
              <a:t>任务一 本量利分析的</a:t>
            </a:r>
            <a:br>
              <a:rPr lang="zh-CN" altLang="en-US"/>
            </a:br>
            <a:r>
              <a:rPr lang="zh-CN" altLang="en-US"/>
              <a:t>基本模型</a:t>
            </a:r>
            <a:endParaRPr lang="zh-CN" altLang="en-US"/>
          </a:p>
        </p:txBody>
      </p:sp>
      <p:sp>
        <p:nvSpPr>
          <p:cNvPr id="3" name="Text Placeholder 2"/>
          <p:cNvSpPr>
            <a:spLocks noGrp="1"/>
          </p:cNvSpPr>
          <p:nvPr>
            <p:ph type="body" idx="16389"/>
            <p:custDataLst>
              <p:tags r:id="rId2"/>
            </p:custDataLst>
          </p:nvPr>
        </p:nvSpPr>
        <p:spPr/>
        <p:txBody>
          <a:bodyPr/>
          <a:p>
            <a:r>
              <a:rPr lang="zh-CN" altLang="en-US"/>
              <a:t>01</a:t>
            </a:r>
            <a:endParaRPr lang="zh-CN" altLang="en-US"/>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二、边际贡献式盈亏临界图</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77536" cy="3661242"/>
          </a:xfrm>
          <a:prstGeom prst="rect">
            <a:avLst/>
          </a:prstGeom>
        </p:spPr>
        <p:txBody>
          <a:bodyPr wrap="square" rtlCol="0">
            <a:noAutofit/>
          </a:bodyPr>
          <a:p>
            <a:pPr>
              <a:lnSpc>
                <a:spcPct val="120000"/>
              </a:lnSpc>
            </a:pPr>
            <a:r>
              <a:rPr lang="zh-CN" altLang="en-US"/>
              <a:t>图形要点：</a:t>
            </a:r>
            <a:endParaRPr lang="zh-CN" altLang="en-US"/>
          </a:p>
          <a:p>
            <a:pPr>
              <a:lnSpc>
                <a:spcPct val="120000"/>
              </a:lnSpc>
            </a:pPr>
            <a:r>
              <a:rPr lang="zh-CN" altLang="en-US"/>
              <a:t>图</a:t>
            </a:r>
            <a:r>
              <a:rPr lang="zh-CN" altLang="en-US">
                <a:solidFill>
                  <a:schemeClr val="tx1"/>
                </a:solidFill>
              </a:rPr>
              <a:t>形</a:t>
            </a:r>
            <a:r>
              <a:rPr lang="zh-CN" altLang="en-US"/>
              <a:t>能够清楚地反映出边际贡献的形成过程。销售收入线与变动成本线之间所夹区域为边际贡献区域。当边际贡献正好等于固定成本时，企业达到不盈不亏状态；当边际贡献超过盈亏平衡点并大于固定成本时，企业获得了利润；当边际贡献没有达到盈亏平衡点时，企业发生了亏损。</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三、利量式盈亏临界图</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77536" cy="3661242"/>
          </a:xfrm>
          <a:prstGeom prst="rect">
            <a:avLst/>
          </a:prstGeom>
        </p:spPr>
        <p:txBody>
          <a:bodyPr wrap="square" rtlCol="0">
            <a:noAutofit/>
          </a:bodyPr>
          <a:p>
            <a:pPr>
              <a:lnSpc>
                <a:spcPct val="120000"/>
              </a:lnSpc>
            </a:pPr>
            <a:r>
              <a:rPr lang="zh-CN" altLang="en-US"/>
              <a:t>利量式盈亏临界图绘制方法如下：</a:t>
            </a:r>
            <a:endParaRPr lang="zh-CN" altLang="en-US"/>
          </a:p>
          <a:p>
            <a:pPr>
              <a:lnSpc>
                <a:spcPct val="120000"/>
              </a:lnSpc>
            </a:pPr>
            <a:r>
              <a:rPr lang="zh-CN" altLang="en-US"/>
              <a:t>（</a:t>
            </a:r>
            <a:r>
              <a:rPr lang="en-US" altLang="zh-CN"/>
              <a:t>1</a:t>
            </a:r>
            <a:r>
              <a:rPr lang="zh-CN" altLang="en-US"/>
              <a:t>）在直角坐标系中，横轴表示销售量，纵轴表示利润和亏损。</a:t>
            </a:r>
            <a:endParaRPr lang="zh-CN" altLang="en-US"/>
          </a:p>
          <a:p>
            <a:pPr>
              <a:lnSpc>
                <a:spcPct val="120000"/>
              </a:lnSpc>
            </a:pPr>
            <a:r>
              <a:rPr lang="zh-CN" altLang="en-US"/>
              <a:t>（</a:t>
            </a:r>
            <a:r>
              <a:rPr lang="en-US" altLang="zh-CN"/>
              <a:t>2</a:t>
            </a:r>
            <a:r>
              <a:rPr lang="zh-CN" altLang="en-US"/>
              <a:t>）纵轴原点以下部分找到与固定成本总额相等的点（</a:t>
            </a:r>
            <a:r>
              <a:rPr lang="en-US" altLang="zh-CN"/>
              <a:t>0</a:t>
            </a:r>
            <a:r>
              <a:rPr lang="zh-CN" altLang="en-US"/>
              <a:t>，固定成本数值），该点表示销售量等于零时，亏损额等于固定成本。</a:t>
            </a:r>
            <a:endParaRPr lang="zh-CN" altLang="en-US"/>
          </a:p>
          <a:p>
            <a:pPr>
              <a:lnSpc>
                <a:spcPct val="120000"/>
              </a:lnSpc>
            </a:pPr>
            <a:r>
              <a:rPr lang="zh-CN" altLang="en-US"/>
              <a:t>（</a:t>
            </a:r>
            <a:r>
              <a:rPr lang="en-US" altLang="zh-CN"/>
              <a:t>3</a:t>
            </a:r>
            <a:r>
              <a:rPr lang="zh-CN" altLang="en-US"/>
              <a:t>）从点（</a:t>
            </a:r>
            <a:r>
              <a:rPr lang="en-US" altLang="zh-CN"/>
              <a:t>0</a:t>
            </a:r>
            <a:r>
              <a:rPr lang="zh-CN" altLang="en-US"/>
              <a:t>，固定成本数值）出发画出利润线，该线的斜率是单位边际贡献。</a:t>
            </a:r>
            <a:endParaRPr lang="zh-CN" altLang="en-US"/>
          </a:p>
          <a:p>
            <a:pPr>
              <a:lnSpc>
                <a:spcPct val="120000"/>
              </a:lnSpc>
            </a:pPr>
            <a:r>
              <a:rPr lang="zh-CN" altLang="en-US"/>
              <a:t>（</a:t>
            </a:r>
            <a:r>
              <a:rPr lang="en-US" altLang="zh-CN"/>
              <a:t>4</a:t>
            </a:r>
            <a:r>
              <a:rPr lang="zh-CN" altLang="en-US"/>
              <a:t>）利润线与横轴的交点即为盈亏平衡点。</a:t>
            </a:r>
            <a:endParaRPr lang="zh-CN" altLang="en-US"/>
          </a:p>
        </p:txBody>
      </p:sp>
      <p:pic>
        <p:nvPicPr>
          <p:cNvPr id="3" name="图片 2"/>
          <p:cNvPicPr>
            <a:picLocks noChangeAspect="1"/>
          </p:cNvPicPr>
          <p:nvPr/>
        </p:nvPicPr>
        <p:blipFill>
          <a:blip r:embed="rId4"/>
          <a:stretch>
            <a:fillRect/>
          </a:stretch>
        </p:blipFill>
        <p:spPr>
          <a:xfrm>
            <a:off x="3955415" y="3546475"/>
            <a:ext cx="3945890" cy="275082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itle 6"/>
          <p:cNvSpPr txBox="1"/>
          <p:nvPr>
            <p:custDataLst>
              <p:tags r:id="rId1"/>
            </p:custDataLst>
          </p:nvPr>
        </p:nvSpPr>
        <p:spPr>
          <a:xfrm>
            <a:off x="938422" y="571009"/>
            <a:ext cx="6125785" cy="58178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spcAft>
                <a:spcPts val="800"/>
              </a:spcAft>
              <a:defRPr/>
            </a:pPr>
            <a:r>
              <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rPr>
              <a:t>三、利量式盈亏临界图</a:t>
            </a:r>
            <a:endParaRPr lang="zh-CN" altLang="en-US" sz="3200" b="1" spc="300" dirty="0">
              <a:ln w="3175">
                <a:noFill/>
                <a:prstDash val="dash"/>
              </a:ln>
              <a:latin typeface="Arial" panose="020B0604020202020204" pitchFamily="34" charset="0"/>
              <a:ea typeface="微软雅黑" panose="020B0503020204020204" charset="-122"/>
              <a:cs typeface="微软雅黑" panose="020B0503020204020204" charset="-122"/>
            </a:endParaRPr>
          </a:p>
        </p:txBody>
      </p:sp>
      <p:pic>
        <p:nvPicPr>
          <p:cNvPr id="30" name="图片占位符 29" descr="图片包含 天空, 山, 户外, 自然&#10;&#10;描述已自动生成"/>
          <p:cNvPicPr>
            <a:picLocks noGrp="1" noChangeAspect="1"/>
          </p:cNvPicPr>
          <p:nvPr>
            <p:ph type="pic" sz="quarter" idx="4294967295"/>
            <p:custDataLst>
              <p:tags r:id="rId2"/>
            </p:custDataLst>
          </p:nvPr>
        </p:nvPicPr>
        <p:blipFill>
          <a:blip r:embed="rId3"/>
          <a:srcRect/>
          <a:stretch>
            <a:fillRect/>
          </a:stretch>
        </p:blipFill>
        <p:spPr>
          <a:xfrm>
            <a:off x="1110579" y="1439942"/>
            <a:ext cx="966447" cy="966447"/>
          </a:xfrm>
          <a:prstGeom prst="ellipse">
            <a:avLst/>
          </a:prstGeom>
        </p:spPr>
      </p:pic>
      <p:sp>
        <p:nvSpPr>
          <p:cNvPr id="2" name="文本框 1"/>
          <p:cNvSpPr txBox="1"/>
          <p:nvPr userDrawn="1"/>
        </p:nvSpPr>
        <p:spPr>
          <a:xfrm>
            <a:off x="2412035" y="1333816"/>
            <a:ext cx="8277536" cy="3661242"/>
          </a:xfrm>
          <a:prstGeom prst="rect">
            <a:avLst/>
          </a:prstGeom>
        </p:spPr>
        <p:txBody>
          <a:bodyPr wrap="square" rtlCol="0">
            <a:noAutofit/>
          </a:bodyPr>
          <a:p>
            <a:pPr>
              <a:lnSpc>
                <a:spcPct val="120000"/>
              </a:lnSpc>
            </a:pPr>
            <a:r>
              <a:rPr lang="zh-CN" altLang="en-US"/>
              <a:t>图形要点：</a:t>
            </a:r>
            <a:endParaRPr lang="zh-CN" altLang="en-US"/>
          </a:p>
          <a:p>
            <a:pPr>
              <a:lnSpc>
                <a:spcPct val="120000"/>
              </a:lnSpc>
            </a:pPr>
            <a:r>
              <a:rPr lang="zh-CN" altLang="en-US"/>
              <a:t>图</a:t>
            </a:r>
            <a:r>
              <a:rPr lang="zh-CN" altLang="en-US">
                <a:solidFill>
                  <a:schemeClr val="tx1"/>
                </a:solidFill>
              </a:rPr>
              <a:t>形</a:t>
            </a:r>
            <a:r>
              <a:rPr lang="zh-CN" altLang="en-US"/>
              <a:t>能直观反映业务量与利润、边际贡献和固定成本之间的关系。当销售量为零时，企业的亏损就等于固定成本。随着销售量的增长，当产品的销售价格及成本水平不变时，销售数量越大，利润就越多，或亏损越少；反之，销售数量越小，利润就越少，或亏损就越多。当销售量超过盈亏平衡点时，企业开始出现盈利，而且销售量越大，利润越多。</a:t>
            </a:r>
            <a:endParaRPr lang="zh-CN" altLang="en-US"/>
          </a:p>
          <a:p>
            <a:pPr>
              <a:lnSpc>
                <a:spcPct val="120000"/>
              </a:lnSpc>
            </a:pPr>
            <a:r>
              <a:rPr lang="zh-CN" altLang="en-US"/>
              <a:t>利润线的斜率是单位边际贡献，在固定成本不变的情况下，边际贡献率越高，利润线斜率越大，盈亏平衡点也就越小。</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8"/>
            <p:custDataLst>
              <p:tags r:id="rId1"/>
            </p:custDataLst>
          </p:nvPr>
        </p:nvSpPr>
        <p:spPr/>
        <p:txBody>
          <a:bodyPr/>
          <a:p>
            <a:r>
              <a:rPr lang="zh-CN" altLang="en-US"/>
              <a:t>任务五 敏感性分析</a:t>
            </a:r>
            <a:endParaRPr lang="zh-CN" altLang="en-US"/>
          </a:p>
        </p:txBody>
      </p:sp>
      <p:sp>
        <p:nvSpPr>
          <p:cNvPr id="3" name="Text Placeholder 2"/>
          <p:cNvSpPr>
            <a:spLocks noGrp="1"/>
          </p:cNvSpPr>
          <p:nvPr>
            <p:ph type="body" idx="16389"/>
            <p:custDataLst>
              <p:tags r:id="rId2"/>
            </p:custDataLst>
          </p:nvPr>
        </p:nvSpPr>
        <p:spPr/>
        <p:txBody>
          <a:bodyPr/>
          <a:p>
            <a:r>
              <a:rPr lang="zh-CN" altLang="en-US"/>
              <a:t>05</a:t>
            </a:r>
            <a:endParaRPr lang="zh-CN" altLang="en-US"/>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403528"/>
            <a:ext cx="10972800" cy="609600"/>
          </a:xfrm>
        </p:spPr>
        <p:txBody>
          <a:bodyPr/>
          <a:p>
            <a:r>
              <a:rPr lang="zh-CN" altLang="en-US"/>
              <a:t>一、敏感性分析的含义</a:t>
            </a:r>
            <a:endParaRPr lang="zh-CN" altLang="en-US"/>
          </a:p>
        </p:txBody>
      </p:sp>
      <p:pic>
        <p:nvPicPr>
          <p:cNvPr id="3" name="内容占位符 2" descr="8c6e18c6-80aa-11f0-b656-7e38b983dbb6"/>
          <p:cNvPicPr>
            <a:picLocks noChangeAspect="1"/>
          </p:cNvPicPr>
          <p:nvPr>
            <p:ph idx="16391"/>
            <p:custDataLst>
              <p:tags r:id="rId2"/>
            </p:custDataLst>
          </p:nvPr>
        </p:nvPicPr>
        <p:blipFill>
          <a:blip r:embed="rId3"/>
          <a:srcRect t="9418" b="9418"/>
          <a:stretch>
            <a:fillRect/>
          </a:stretch>
        </p:blipFill>
        <p:spPr>
          <a:xfrm>
            <a:off x="609600" y="609600"/>
            <a:ext cx="10972800" cy="438363"/>
          </a:xfrm>
          <a:custGeom>
            <a:avLst/>
            <a:gdLst>
              <a:gd name="connisteX0" fmla="*/ 0 w 10972800"/>
              <a:gd name="connsiteY0" fmla="*/ 203200 h 2997200"/>
              <a:gd name="connisteX1" fmla="*/ 203200 w 10972800"/>
              <a:gd name="connsiteY1" fmla="*/ 0 h 2997200"/>
              <a:gd name="connisteX2" fmla="*/ 10769600 w 10972800"/>
              <a:gd name="connsiteY2" fmla="*/ 0 h 2997200"/>
              <a:gd name="connisteX3" fmla="*/ 10972800 w 10972800"/>
              <a:gd name="connsiteY3" fmla="*/ 203200 h 2997200"/>
              <a:gd name="connisteX4" fmla="*/ 10972800 w 10972800"/>
              <a:gd name="connsiteY4" fmla="*/ 2794000 h 2997200"/>
              <a:gd name="connisteX5" fmla="*/ 10769600 w 10972800"/>
              <a:gd name="connsiteY5" fmla="*/ 2997200 h 2997200"/>
              <a:gd name="connisteX6" fmla="*/ 203200 w 10972800"/>
              <a:gd name="connsiteY6" fmla="*/ 2997200 h 2997200"/>
              <a:gd name="connisteX7" fmla="*/ 0 w 10972800"/>
              <a:gd name="connsiteY7" fmla="*/ 2794000 h 2997200"/>
              <a:gd name="connisteX8" fmla="*/ 0 w 109728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97200">
                <a:moveTo>
                  <a:pt x="0" y="203200"/>
                </a:moveTo>
                <a:cubicBezTo>
                  <a:pt x="0" y="90976"/>
                  <a:pt x="90976" y="0"/>
                  <a:pt x="203200" y="0"/>
                </a:cubicBezTo>
                <a:lnTo>
                  <a:pt x="10769600" y="0"/>
                </a:lnTo>
                <a:cubicBezTo>
                  <a:pt x="10881824" y="0"/>
                  <a:pt x="10972800" y="90976"/>
                  <a:pt x="10972800" y="203200"/>
                </a:cubicBezTo>
                <a:lnTo>
                  <a:pt x="10972800" y="2794000"/>
                </a:lnTo>
                <a:cubicBezTo>
                  <a:pt x="10972800" y="2906224"/>
                  <a:pt x="10881824" y="2997200"/>
                  <a:pt x="10769600" y="2997200"/>
                </a:cubicBezTo>
                <a:lnTo>
                  <a:pt x="203200" y="2997200"/>
                </a:lnTo>
                <a:cubicBezTo>
                  <a:pt x="90976" y="2997200"/>
                  <a:pt x="0" y="2906224"/>
                  <a:pt x="0" y="2794000"/>
                </a:cubicBezTo>
                <a:lnTo>
                  <a:pt x="0" y="203200"/>
                </a:lnTo>
                <a:close/>
              </a:path>
            </a:pathLst>
          </a:custGeom>
        </p:spPr>
      </p:pic>
      <p:sp>
        <p:nvSpPr>
          <p:cNvPr id="5" name="文本占位符 4"/>
          <p:cNvSpPr>
            <a:spLocks noGrp="1"/>
          </p:cNvSpPr>
          <p:nvPr>
            <p:ph type="body" idx="16386"/>
            <p:custDataLst>
              <p:tags r:id="rId4"/>
            </p:custDataLst>
          </p:nvPr>
        </p:nvSpPr>
        <p:spPr>
          <a:xfrm>
            <a:off x="609576" y="2161152"/>
            <a:ext cx="9471468" cy="3721699"/>
          </a:xfrm>
        </p:spPr>
        <p:txBody>
          <a:bodyPr/>
          <a:p>
            <a:r>
              <a:rPr lang="zh-CN" altLang="en-US" b="1"/>
              <a:t>敏感性分析</a:t>
            </a:r>
            <a:r>
              <a:rPr lang="zh-CN" altLang="en-US"/>
              <a:t>，是指对影响目标实现的因素变化进行量化分析，以确定各因素变化对实现目标的影响及其敏感程度。</a:t>
            </a:r>
            <a:endParaRPr lang="zh-CN" altLang="en-US"/>
          </a:p>
          <a:p>
            <a:endParaRPr lang="zh-CN" altLang="en-US"/>
          </a:p>
          <a:p>
            <a:r>
              <a:rPr lang="zh-CN" altLang="en-US"/>
              <a:t>短期营运决策中的敏感性分析主要应用于目标利润规划，长期投资决策中的敏感性分析，是指通过衡量投资方案中某个因素的变动对该方案预期结果的影响程度，作出对项目投资决策的可行性评价。</a:t>
            </a:r>
            <a:endParaRPr lang="zh-CN" altLang="en-US"/>
          </a:p>
          <a:p>
            <a:endParaRPr lang="zh-CN" altLang="en-US"/>
          </a:p>
          <a:p>
            <a:r>
              <a:rPr lang="zh-CN" altLang="en-US"/>
              <a:t>敏感性分析可分为单因素敏感性分析和多因素敏感性分析。单因素敏感性分析，是指每次只变动一个因素而其它因素保持不变时所做的敏感性分析。多因素敏感性分析，是指假定其它因素不变时，分析两种或两种以上不确定性因素同时变化对目标的影响程度所做的敏感性分析。</a:t>
            </a:r>
            <a:endParaRPr lang="zh-CN" altLang="en-US"/>
          </a:p>
        </p:txBody>
      </p:sp>
    </p:spTree>
    <p:custDataLst>
      <p:tags r:id="rId5"/>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403528"/>
            <a:ext cx="10972800" cy="609600"/>
          </a:xfrm>
        </p:spPr>
        <p:txBody>
          <a:bodyPr/>
          <a:p>
            <a:r>
              <a:rPr lang="zh-CN" altLang="en-US"/>
              <a:t>二、短期营运决策中的敏感性分析</a:t>
            </a:r>
            <a:endParaRPr lang="zh-CN" altLang="en-US"/>
          </a:p>
        </p:txBody>
      </p:sp>
      <p:pic>
        <p:nvPicPr>
          <p:cNvPr id="3" name="内容占位符 2" descr="8c6e18c6-80aa-11f0-b656-7e38b983dbb6"/>
          <p:cNvPicPr>
            <a:picLocks noChangeAspect="1"/>
          </p:cNvPicPr>
          <p:nvPr>
            <p:ph idx="16391"/>
            <p:custDataLst>
              <p:tags r:id="rId2"/>
            </p:custDataLst>
          </p:nvPr>
        </p:nvPicPr>
        <p:blipFill>
          <a:blip r:embed="rId3"/>
          <a:srcRect t="9418" b="9418"/>
          <a:stretch>
            <a:fillRect/>
          </a:stretch>
        </p:blipFill>
        <p:spPr>
          <a:xfrm>
            <a:off x="609600" y="609600"/>
            <a:ext cx="10972800" cy="438363"/>
          </a:xfrm>
          <a:custGeom>
            <a:avLst/>
            <a:gdLst>
              <a:gd name="connisteX0" fmla="*/ 0 w 10972800"/>
              <a:gd name="connsiteY0" fmla="*/ 203200 h 2997200"/>
              <a:gd name="connisteX1" fmla="*/ 203200 w 10972800"/>
              <a:gd name="connsiteY1" fmla="*/ 0 h 2997200"/>
              <a:gd name="connisteX2" fmla="*/ 10769600 w 10972800"/>
              <a:gd name="connsiteY2" fmla="*/ 0 h 2997200"/>
              <a:gd name="connisteX3" fmla="*/ 10972800 w 10972800"/>
              <a:gd name="connsiteY3" fmla="*/ 203200 h 2997200"/>
              <a:gd name="connisteX4" fmla="*/ 10972800 w 10972800"/>
              <a:gd name="connsiteY4" fmla="*/ 2794000 h 2997200"/>
              <a:gd name="connisteX5" fmla="*/ 10769600 w 10972800"/>
              <a:gd name="connsiteY5" fmla="*/ 2997200 h 2997200"/>
              <a:gd name="connisteX6" fmla="*/ 203200 w 10972800"/>
              <a:gd name="connsiteY6" fmla="*/ 2997200 h 2997200"/>
              <a:gd name="connisteX7" fmla="*/ 0 w 10972800"/>
              <a:gd name="connsiteY7" fmla="*/ 2794000 h 2997200"/>
              <a:gd name="connisteX8" fmla="*/ 0 w 109728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97200">
                <a:moveTo>
                  <a:pt x="0" y="203200"/>
                </a:moveTo>
                <a:cubicBezTo>
                  <a:pt x="0" y="90976"/>
                  <a:pt x="90976" y="0"/>
                  <a:pt x="203200" y="0"/>
                </a:cubicBezTo>
                <a:lnTo>
                  <a:pt x="10769600" y="0"/>
                </a:lnTo>
                <a:cubicBezTo>
                  <a:pt x="10881824" y="0"/>
                  <a:pt x="10972800" y="90976"/>
                  <a:pt x="10972800" y="203200"/>
                </a:cubicBezTo>
                <a:lnTo>
                  <a:pt x="10972800" y="2794000"/>
                </a:lnTo>
                <a:cubicBezTo>
                  <a:pt x="10972800" y="2906224"/>
                  <a:pt x="10881824" y="2997200"/>
                  <a:pt x="10769600" y="2997200"/>
                </a:cubicBezTo>
                <a:lnTo>
                  <a:pt x="203200" y="2997200"/>
                </a:lnTo>
                <a:cubicBezTo>
                  <a:pt x="90976" y="2997200"/>
                  <a:pt x="0" y="2906224"/>
                  <a:pt x="0" y="2794000"/>
                </a:cubicBezTo>
                <a:lnTo>
                  <a:pt x="0" y="203200"/>
                </a:lnTo>
                <a:close/>
              </a:path>
            </a:pathLst>
          </a:custGeom>
        </p:spPr>
      </p:pic>
      <p:sp>
        <p:nvSpPr>
          <p:cNvPr id="5" name="文本占位符 4"/>
          <p:cNvSpPr>
            <a:spLocks noGrp="1"/>
          </p:cNvSpPr>
          <p:nvPr>
            <p:ph type="body" idx="16386"/>
            <p:custDataLst>
              <p:tags r:id="rId4"/>
            </p:custDataLst>
          </p:nvPr>
        </p:nvSpPr>
        <p:spPr>
          <a:xfrm>
            <a:off x="609576" y="2161152"/>
            <a:ext cx="9471468" cy="3721699"/>
          </a:xfrm>
        </p:spPr>
        <p:txBody>
          <a:bodyPr/>
          <a:p>
            <a:r>
              <a:rPr lang="zh-CN" altLang="en-US"/>
              <a:t>短期营运决策中的敏感性分析主要应用于目标利润规划。对利润造成影响的主要因素有单价、单位变动成本、销售量和固定成本总额。</a:t>
            </a:r>
            <a:endParaRPr lang="zh-CN" altLang="en-US"/>
          </a:p>
          <a:p>
            <a:endParaRPr lang="zh-CN" altLang="en-US"/>
          </a:p>
          <a:p>
            <a:r>
              <a:rPr lang="zh-CN" altLang="en-US"/>
              <a:t>短期营运决策的敏感性分析一般步骤为：（</a:t>
            </a:r>
            <a:r>
              <a:rPr lang="en-US" altLang="zh-CN"/>
              <a:t>1</a:t>
            </a:r>
            <a:r>
              <a:rPr lang="zh-CN" altLang="en-US"/>
              <a:t>）确定短期营运决策目标；（</a:t>
            </a:r>
            <a:r>
              <a:rPr lang="en-US" altLang="zh-CN"/>
              <a:t>2</a:t>
            </a:r>
            <a:r>
              <a:rPr lang="zh-CN" altLang="en-US"/>
              <a:t>）根据决策环境确定决策目标的基准值；（</a:t>
            </a:r>
            <a:r>
              <a:rPr lang="en-US" altLang="zh-CN"/>
              <a:t>3</a:t>
            </a:r>
            <a:r>
              <a:rPr lang="zh-CN" altLang="en-US"/>
              <a:t>）分析确定影响决策目标的各种因素；（</a:t>
            </a:r>
            <a:r>
              <a:rPr lang="en-US" altLang="zh-CN"/>
              <a:t>4</a:t>
            </a:r>
            <a:r>
              <a:rPr lang="zh-CN" altLang="en-US"/>
              <a:t>）计算敏感系数；（</a:t>
            </a:r>
            <a:r>
              <a:rPr lang="en-US" altLang="zh-CN"/>
              <a:t>5</a:t>
            </a:r>
            <a:r>
              <a:rPr lang="zh-CN" altLang="en-US"/>
              <a:t>）根据敏感系数对各种因素排序。</a:t>
            </a:r>
            <a:endParaRPr lang="zh-CN" altLang="en-US"/>
          </a:p>
          <a:p>
            <a:endParaRPr lang="zh-CN" altLang="en-US"/>
          </a:p>
          <a:p>
            <a:r>
              <a:rPr lang="zh-CN" altLang="en-US"/>
              <a:t>根据前述本量利分析模型</a:t>
            </a:r>
            <a:r>
              <a:rPr lang="en-US" altLang="zh-CN"/>
              <a:t>x(p</a:t>
            </a:r>
            <a:r>
              <a:rPr lang="zh-CN" altLang="en-US"/>
              <a:t>-</a:t>
            </a:r>
            <a:r>
              <a:rPr lang="en-US" altLang="zh-CN"/>
              <a:t>b)</a:t>
            </a:r>
            <a:r>
              <a:rPr lang="zh-CN" altLang="en-US"/>
              <a:t>-</a:t>
            </a:r>
            <a:r>
              <a:rPr lang="en-US" altLang="zh-CN"/>
              <a:t>a</a:t>
            </a:r>
            <a:r>
              <a:rPr lang="zh-CN" altLang="en-US"/>
              <a:t>=</a:t>
            </a:r>
            <a:r>
              <a:rPr lang="en-US" altLang="zh-CN"/>
              <a:t>P</a:t>
            </a:r>
            <a:r>
              <a:rPr lang="zh-CN" altLang="en-US"/>
              <a:t>，推导出当目标利润</a:t>
            </a:r>
            <a:r>
              <a:rPr lang="en-US" altLang="zh-CN"/>
              <a:t>P=0</a:t>
            </a:r>
            <a:r>
              <a:rPr lang="zh-CN" altLang="en-US"/>
              <a:t>时，其他各因素的最大、最小值公式如下：</a:t>
            </a:r>
            <a:endParaRPr lang="zh-CN" altLang="en-US"/>
          </a:p>
        </p:txBody>
      </p:sp>
      <p:pic>
        <p:nvPicPr>
          <p:cNvPr id="6" name="图片 5" descr="post_object_image_3320707938"/>
          <p:cNvPicPr>
            <a:picLocks noChangeAspect="1"/>
          </p:cNvPicPr>
          <p:nvPr/>
        </p:nvPicPr>
        <p:blipFill>
          <a:blip r:embed="rId5"/>
          <a:stretch>
            <a:fillRect/>
          </a:stretch>
        </p:blipFill>
        <p:spPr>
          <a:xfrm>
            <a:off x="609576" y="4822340"/>
            <a:ext cx="3333750" cy="1343025"/>
          </a:xfrm>
          <a:prstGeom prst="rect">
            <a:avLst/>
          </a:prstGeom>
        </p:spPr>
      </p:pic>
      <p:pic>
        <p:nvPicPr>
          <p:cNvPr id="7" name="图片 6" descr="post_object_image_1769252226"/>
          <p:cNvPicPr>
            <a:picLocks noChangeAspect="1"/>
          </p:cNvPicPr>
          <p:nvPr/>
        </p:nvPicPr>
        <p:blipFill>
          <a:blip r:embed="rId6"/>
          <a:stretch>
            <a:fillRect/>
          </a:stretch>
        </p:blipFill>
        <p:spPr>
          <a:xfrm>
            <a:off x="4525693" y="4822371"/>
            <a:ext cx="4349076" cy="1342945"/>
          </a:xfrm>
          <a:prstGeom prst="rect">
            <a:avLst/>
          </a:prstGeom>
        </p:spPr>
      </p:pic>
    </p:spTree>
    <p:custDataLst>
      <p:tags r:id="rId7"/>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1403528"/>
            <a:ext cx="10972800" cy="609600"/>
          </a:xfrm>
        </p:spPr>
        <p:txBody>
          <a:bodyPr/>
          <a:p>
            <a:r>
              <a:rPr lang="zh-CN" altLang="en-US"/>
              <a:t>三、有关因素对利润变化的影响程度分析</a:t>
            </a:r>
            <a:endParaRPr lang="zh-CN" altLang="en-US"/>
          </a:p>
        </p:txBody>
      </p:sp>
      <p:pic>
        <p:nvPicPr>
          <p:cNvPr id="3" name="内容占位符 2" descr="8c6e18c6-80aa-11f0-b656-7e38b983dbb6"/>
          <p:cNvPicPr>
            <a:picLocks noChangeAspect="1"/>
          </p:cNvPicPr>
          <p:nvPr>
            <p:ph idx="16391"/>
            <p:custDataLst>
              <p:tags r:id="rId2"/>
            </p:custDataLst>
          </p:nvPr>
        </p:nvPicPr>
        <p:blipFill>
          <a:blip r:embed="rId3"/>
          <a:srcRect t="9418" b="9418"/>
          <a:stretch>
            <a:fillRect/>
          </a:stretch>
        </p:blipFill>
        <p:spPr>
          <a:xfrm>
            <a:off x="609600" y="609600"/>
            <a:ext cx="10972800" cy="438363"/>
          </a:xfrm>
          <a:custGeom>
            <a:avLst/>
            <a:gdLst>
              <a:gd name="connisteX0" fmla="*/ 0 w 10972800"/>
              <a:gd name="connsiteY0" fmla="*/ 203200 h 2997200"/>
              <a:gd name="connisteX1" fmla="*/ 203200 w 10972800"/>
              <a:gd name="connsiteY1" fmla="*/ 0 h 2997200"/>
              <a:gd name="connisteX2" fmla="*/ 10769600 w 10972800"/>
              <a:gd name="connsiteY2" fmla="*/ 0 h 2997200"/>
              <a:gd name="connisteX3" fmla="*/ 10972800 w 10972800"/>
              <a:gd name="connsiteY3" fmla="*/ 203200 h 2997200"/>
              <a:gd name="connisteX4" fmla="*/ 10972800 w 10972800"/>
              <a:gd name="connsiteY4" fmla="*/ 2794000 h 2997200"/>
              <a:gd name="connisteX5" fmla="*/ 10769600 w 10972800"/>
              <a:gd name="connsiteY5" fmla="*/ 2997200 h 2997200"/>
              <a:gd name="connisteX6" fmla="*/ 203200 w 10972800"/>
              <a:gd name="connsiteY6" fmla="*/ 2997200 h 2997200"/>
              <a:gd name="connisteX7" fmla="*/ 0 w 10972800"/>
              <a:gd name="connsiteY7" fmla="*/ 2794000 h 2997200"/>
              <a:gd name="connisteX8" fmla="*/ 0 w 109728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97200">
                <a:moveTo>
                  <a:pt x="0" y="203200"/>
                </a:moveTo>
                <a:cubicBezTo>
                  <a:pt x="0" y="90976"/>
                  <a:pt x="90976" y="0"/>
                  <a:pt x="203200" y="0"/>
                </a:cubicBezTo>
                <a:lnTo>
                  <a:pt x="10769600" y="0"/>
                </a:lnTo>
                <a:cubicBezTo>
                  <a:pt x="10881824" y="0"/>
                  <a:pt x="10972800" y="90976"/>
                  <a:pt x="10972800" y="203200"/>
                </a:cubicBezTo>
                <a:lnTo>
                  <a:pt x="10972800" y="2794000"/>
                </a:lnTo>
                <a:cubicBezTo>
                  <a:pt x="10972800" y="2906224"/>
                  <a:pt x="10881824" y="2997200"/>
                  <a:pt x="10769600" y="2997200"/>
                </a:cubicBezTo>
                <a:lnTo>
                  <a:pt x="203200" y="2997200"/>
                </a:lnTo>
                <a:cubicBezTo>
                  <a:pt x="90976" y="2997200"/>
                  <a:pt x="0" y="2906224"/>
                  <a:pt x="0" y="2794000"/>
                </a:cubicBezTo>
                <a:lnTo>
                  <a:pt x="0" y="203200"/>
                </a:lnTo>
                <a:close/>
              </a:path>
            </a:pathLst>
          </a:custGeom>
        </p:spPr>
      </p:pic>
      <p:sp>
        <p:nvSpPr>
          <p:cNvPr id="5" name="文本占位符 4"/>
          <p:cNvSpPr>
            <a:spLocks noGrp="1"/>
          </p:cNvSpPr>
          <p:nvPr>
            <p:ph type="body" idx="16386"/>
            <p:custDataLst>
              <p:tags r:id="rId4"/>
            </p:custDataLst>
          </p:nvPr>
        </p:nvSpPr>
        <p:spPr>
          <a:xfrm>
            <a:off x="609576" y="2161152"/>
            <a:ext cx="10972769" cy="3721699"/>
          </a:xfrm>
        </p:spPr>
        <p:txBody>
          <a:bodyPr/>
          <a:p>
            <a:r>
              <a:rPr lang="zh-CN" altLang="en-US"/>
              <a:t>各因素对利润的影响程度不相同。有的因素只发生了较小幅度的变化，却导致利润发生了很大幅度的变化，说明利润对这些因素的变化十分敏感，这些因素被称为敏感因素。相反，有的因素变化幅度很大，但引起利润的变化却不大，说明利润对这些因素的变化并不敏感，这些因素被称为非敏感因素。</a:t>
            </a:r>
            <a:endParaRPr lang="zh-CN" altLang="en-US"/>
          </a:p>
          <a:p>
            <a:endParaRPr lang="zh-CN" altLang="en-US"/>
          </a:p>
          <a:p>
            <a:r>
              <a:rPr lang="zh-CN" altLang="en-US"/>
              <a:t>测定敏感程度的指标称为敏感系数（</a:t>
            </a:r>
            <a:r>
              <a:rPr lang="en-US" altLang="zh-CN"/>
              <a:t>Index of Sensibility</a:t>
            </a:r>
            <a:r>
              <a:rPr lang="zh-CN" altLang="en-US"/>
              <a:t>），其计算公式为：</a:t>
            </a:r>
            <a:endParaRPr lang="zh-CN" altLang="en-US"/>
          </a:p>
        </p:txBody>
      </p:sp>
      <p:pic>
        <p:nvPicPr>
          <p:cNvPr id="4" name="图片 3" descr="post_object_image_990512843"/>
          <p:cNvPicPr>
            <a:picLocks noChangeAspect="1"/>
          </p:cNvPicPr>
          <p:nvPr/>
        </p:nvPicPr>
        <p:blipFill>
          <a:blip r:embed="rId5"/>
          <a:stretch>
            <a:fillRect/>
          </a:stretch>
        </p:blipFill>
        <p:spPr>
          <a:xfrm>
            <a:off x="609576" y="4063630"/>
            <a:ext cx="5629275" cy="390525"/>
          </a:xfrm>
          <a:prstGeom prst="rect">
            <a:avLst/>
          </a:prstGeom>
        </p:spPr>
      </p:pic>
    </p:spTree>
    <p:custDataLst>
      <p:tags r:id="rId6"/>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4"/>
          <p:cNvSpPr>
            <a:spLocks noGrp="1"/>
          </p:cNvSpPr>
          <p:nvPr>
            <p:ph type="body" idx="16389"/>
            <p:custDataLst>
              <p:tags r:id="rId1"/>
            </p:custDataLst>
          </p:nvPr>
        </p:nvSpPr>
        <p:spPr/>
        <p:txBody>
          <a:bodyPr/>
          <a:p>
            <a:r>
              <a:rPr lang="zh-CN" altLang="en-US"/>
              <a:t>THE END</a:t>
            </a:r>
            <a:endParaRPr lang="zh-CN" altLang="en-US"/>
          </a:p>
        </p:txBody>
      </p:sp>
      <p:sp>
        <p:nvSpPr>
          <p:cNvPr id="3" name="标题 1"/>
          <p:cNvSpPr>
            <a:spLocks noGrp="1"/>
          </p:cNvSpPr>
          <p:nvPr>
            <p:ph type="ctrTitle" idx="16388"/>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76" y="2875601"/>
            <a:ext cx="10972800" cy="609600"/>
          </a:xfrm>
        </p:spPr>
        <p:txBody>
          <a:bodyPr/>
          <a:p>
            <a:r>
              <a:rPr lang="zh-CN" altLang="en-US"/>
              <a:t>任务一 本量利分析的基本模型</a:t>
            </a:r>
            <a:endParaRPr lang="zh-CN" altLang="en-US"/>
          </a:p>
        </p:txBody>
      </p:sp>
      <p:pic>
        <p:nvPicPr>
          <p:cNvPr id="3" name="内容占位符 2" descr="8c4cd00e-80aa-11f0-b656-7e38b983dbb6"/>
          <p:cNvPicPr>
            <a:picLocks noChangeAspect="1"/>
          </p:cNvPicPr>
          <p:nvPr>
            <p:ph idx="16388"/>
            <p:custDataLst>
              <p:tags r:id="rId2"/>
            </p:custDataLst>
          </p:nvPr>
        </p:nvPicPr>
        <p:blipFill>
          <a:blip r:embed="rId3"/>
          <a:srcRect t="592" b="592"/>
          <a:stretch>
            <a:fillRect/>
          </a:stretch>
        </p:blipFill>
        <p:spPr>
          <a:xfrm>
            <a:off x="609600" y="609600"/>
            <a:ext cx="10972800" cy="1633804"/>
          </a:xfrm>
          <a:custGeom>
            <a:avLst/>
            <a:gdLst>
              <a:gd name="connisteX0" fmla="*/ 0 w 10972800"/>
              <a:gd name="connsiteY0" fmla="*/ 203200 h 2997200"/>
              <a:gd name="connisteX1" fmla="*/ 203200 w 10972800"/>
              <a:gd name="connsiteY1" fmla="*/ 0 h 2997200"/>
              <a:gd name="connisteX2" fmla="*/ 10769600 w 10972800"/>
              <a:gd name="connsiteY2" fmla="*/ 0 h 2997200"/>
              <a:gd name="connisteX3" fmla="*/ 10972800 w 10972800"/>
              <a:gd name="connsiteY3" fmla="*/ 203200 h 2997200"/>
              <a:gd name="connisteX4" fmla="*/ 10972800 w 10972800"/>
              <a:gd name="connsiteY4" fmla="*/ 2794000 h 2997200"/>
              <a:gd name="connisteX5" fmla="*/ 10769600 w 10972800"/>
              <a:gd name="connsiteY5" fmla="*/ 2997200 h 2997200"/>
              <a:gd name="connisteX6" fmla="*/ 203200 w 10972800"/>
              <a:gd name="connsiteY6" fmla="*/ 2997200 h 2997200"/>
              <a:gd name="connisteX7" fmla="*/ 0 w 10972800"/>
              <a:gd name="connsiteY7" fmla="*/ 2794000 h 2997200"/>
              <a:gd name="connisteX8" fmla="*/ 0 w 109728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97200">
                <a:moveTo>
                  <a:pt x="0" y="203200"/>
                </a:moveTo>
                <a:cubicBezTo>
                  <a:pt x="0" y="90976"/>
                  <a:pt x="90976" y="0"/>
                  <a:pt x="203200" y="0"/>
                </a:cubicBezTo>
                <a:lnTo>
                  <a:pt x="10769600" y="0"/>
                </a:lnTo>
                <a:cubicBezTo>
                  <a:pt x="10881824" y="0"/>
                  <a:pt x="10972800" y="90976"/>
                  <a:pt x="10972800" y="203200"/>
                </a:cubicBezTo>
                <a:lnTo>
                  <a:pt x="10972800" y="2794000"/>
                </a:lnTo>
                <a:cubicBezTo>
                  <a:pt x="10972800" y="2906224"/>
                  <a:pt x="10881824" y="2997200"/>
                  <a:pt x="10769600" y="2997200"/>
                </a:cubicBezTo>
                <a:lnTo>
                  <a:pt x="203200" y="2997200"/>
                </a:lnTo>
                <a:cubicBezTo>
                  <a:pt x="90976" y="2997200"/>
                  <a:pt x="0" y="2906224"/>
                  <a:pt x="0" y="2794000"/>
                </a:cubicBezTo>
                <a:lnTo>
                  <a:pt x="0" y="203200"/>
                </a:lnTo>
                <a:close/>
              </a:path>
            </a:pathLst>
          </a:custGeom>
        </p:spPr>
      </p:pic>
      <p:sp>
        <p:nvSpPr>
          <p:cNvPr id="4" name="装饰  2"/>
          <p:cNvSpPr>
            <a:spLocks noGrp="1"/>
          </p:cNvSpPr>
          <p:nvPr>
            <p:ph type="body" idx="16389"/>
            <p:custDataLst>
              <p:tags r:id="rId4"/>
            </p:custDataLst>
          </p:nvPr>
        </p:nvSpPr>
        <p:spPr>
          <a:xfrm>
            <a:off x="609576" y="3964998"/>
            <a:ext cx="50800" cy="11176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1976" y="3964998"/>
            <a:ext cx="10820400" cy="406400"/>
          </a:xfrm>
        </p:spPr>
        <p:txBody>
          <a:bodyPr/>
          <a:p>
            <a:r>
              <a:rPr lang="zh-CN" altLang="en-US"/>
              <a:t>本量利分析应用</a:t>
            </a:r>
            <a:endParaRPr lang="zh-CN" altLang="en-US"/>
          </a:p>
        </p:txBody>
      </p:sp>
      <p:sp>
        <p:nvSpPr>
          <p:cNvPr id="6" name="文本占位符 5"/>
          <p:cNvSpPr>
            <a:spLocks noGrp="1"/>
          </p:cNvSpPr>
          <p:nvPr>
            <p:ph type="body" idx="16387"/>
            <p:custDataLst>
              <p:tags r:id="rId6"/>
            </p:custDataLst>
          </p:nvPr>
        </p:nvSpPr>
        <p:spPr>
          <a:xfrm>
            <a:off x="761976" y="4472998"/>
            <a:ext cx="10820400" cy="609600"/>
          </a:xfrm>
        </p:spPr>
        <p:txBody>
          <a:bodyPr/>
          <a:p>
            <a:r>
              <a:rPr lang="zh-CN" altLang="en-US"/>
              <a:t>本量利分析主要用于企业生产决策、成本决策和定价决策，也可以广泛地用于投融资决策等，主要包括盈亏平衡分析、目标利润分析、敏感性分析和边际分析。</a:t>
            </a:r>
            <a:endParaRPr lang="zh-CN" altLang="en-US"/>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一、本量利分析的概念</a:t>
            </a:r>
            <a:endParaRPr lang="zh-CN" altLang="en-US"/>
          </a:p>
        </p:txBody>
      </p:sp>
      <p:pic>
        <p:nvPicPr>
          <p:cNvPr id="3" name="内容占位符 2" descr="89e66d4f-80aa-11f0-b656-7e38b983dbb6"/>
          <p:cNvPicPr>
            <a:picLocks noChangeAspect="1"/>
          </p:cNvPicPr>
          <p:nvPr>
            <p:ph idx="16388"/>
            <p:custDataLst>
              <p:tags r:id="rId2"/>
            </p:custDataLst>
          </p:nvPr>
        </p:nvPicPr>
        <p:blipFill>
          <a:blip r:embed="rId3"/>
          <a:srcRect l="11199" r="11199"/>
          <a:stretch>
            <a:fillRect/>
          </a:stretch>
        </p:blipFill>
        <p:spPr>
          <a:xfrm>
            <a:off x="609600" y="1938947"/>
            <a:ext cx="5097203" cy="4309453"/>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zh-CN" altLang="en-US"/>
              <a:t>本量利分析CVP</a:t>
            </a:r>
            <a:endParaRPr lang="zh-CN" altLang="en-US"/>
          </a:p>
        </p:txBody>
      </p:sp>
      <p:sp>
        <p:nvSpPr>
          <p:cNvPr id="5" name="文本占位符 4"/>
          <p:cNvSpPr>
            <a:spLocks noGrp="1"/>
          </p:cNvSpPr>
          <p:nvPr>
            <p:ph type="body" idx="16387"/>
            <p:custDataLst>
              <p:tags r:id="rId5"/>
            </p:custDataLst>
          </p:nvPr>
        </p:nvSpPr>
        <p:spPr/>
        <p:txBody>
          <a:bodyPr/>
          <a:p>
            <a:r>
              <a:rPr lang="zh-CN" altLang="en-US" b="1"/>
              <a:t>本量利分析</a:t>
            </a:r>
            <a:r>
              <a:rPr lang="zh-CN" altLang="en-US"/>
              <a:t>是“成本-业务量-利润”分析的简称，也称为“CVP分析法”，是以成本性态分析和变动成本计算为基础，运用数学模型和图式，对成本、利润、业务量于单价等因素之间的依存关系进行分析，发现变动的规律性，为企业进行预测、决策、计划和控制等活动提供支持的一种方法。</a:t>
            </a:r>
            <a:endParaRPr lang="zh-CN" altLang="en-US"/>
          </a:p>
        </p:txBody>
      </p:sp>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8" y="1930368"/>
            <a:ext cx="10972800" cy="609600"/>
          </a:xfrm>
        </p:spPr>
        <p:txBody>
          <a:bodyPr/>
          <a:p>
            <a:r>
              <a:rPr lang="zh-CN" altLang="en-US"/>
              <a:t>二、本量利分析的</a:t>
            </a:r>
            <a:r>
              <a:rPr lang="zh-CN" altLang="en-US">
                <a:solidFill>
                  <a:schemeClr val="tx1"/>
                </a:solidFill>
              </a:rPr>
              <a:t>基本</a:t>
            </a:r>
            <a:r>
              <a:rPr lang="zh-CN" altLang="en-US"/>
              <a:t>假设</a:t>
            </a:r>
            <a:endParaRPr lang="zh-CN" altLang="en-US"/>
          </a:p>
        </p:txBody>
      </p:sp>
      <p:pic>
        <p:nvPicPr>
          <p:cNvPr id="3" name="内容占位符 2" descr="4ee911b4-80b1-11f0-be4c-e24abb41595b"/>
          <p:cNvPicPr>
            <a:picLocks noChangeAspect="1"/>
          </p:cNvPicPr>
          <p:nvPr>
            <p:ph idx="16394"/>
            <p:custDataLst>
              <p:tags r:id="rId2"/>
            </p:custDataLst>
          </p:nvPr>
        </p:nvPicPr>
        <p:blipFill>
          <a:blip r:embed="rId3"/>
          <a:srcRect t="1703" b="1703"/>
          <a:stretch>
            <a:fillRect/>
          </a:stretch>
        </p:blipFill>
        <p:spPr>
          <a:xfrm>
            <a:off x="609600" y="609600"/>
            <a:ext cx="10972800" cy="849086"/>
          </a:xfrm>
          <a:custGeom>
            <a:avLst/>
            <a:gdLst>
              <a:gd name="connisteX0" fmla="*/ 0 w 10972800"/>
              <a:gd name="connsiteY0" fmla="*/ 203200 h 2336800"/>
              <a:gd name="connisteX1" fmla="*/ 203200 w 10972800"/>
              <a:gd name="connsiteY1" fmla="*/ 0 h 2336800"/>
              <a:gd name="connisteX2" fmla="*/ 10769600 w 10972800"/>
              <a:gd name="connsiteY2" fmla="*/ 0 h 2336800"/>
              <a:gd name="connisteX3" fmla="*/ 10972800 w 10972800"/>
              <a:gd name="connsiteY3" fmla="*/ 203200 h 2336800"/>
              <a:gd name="connisteX4" fmla="*/ 10972800 w 10972800"/>
              <a:gd name="connsiteY4" fmla="*/ 2133600 h 2336800"/>
              <a:gd name="connisteX5" fmla="*/ 10769600 w 10972800"/>
              <a:gd name="connsiteY5" fmla="*/ 2336800 h 2336800"/>
              <a:gd name="connisteX6" fmla="*/ 203200 w 10972800"/>
              <a:gd name="connsiteY6" fmla="*/ 2336800 h 2336800"/>
              <a:gd name="connisteX7" fmla="*/ 0 w 10972800"/>
              <a:gd name="connsiteY7" fmla="*/ 2133600 h 2336800"/>
              <a:gd name="connisteX8" fmla="*/ 0 w 109728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36800">
                <a:moveTo>
                  <a:pt x="0" y="203200"/>
                </a:moveTo>
                <a:cubicBezTo>
                  <a:pt x="0" y="90976"/>
                  <a:pt x="90976" y="0"/>
                  <a:pt x="203200" y="0"/>
                </a:cubicBezTo>
                <a:lnTo>
                  <a:pt x="10769600" y="0"/>
                </a:lnTo>
                <a:cubicBezTo>
                  <a:pt x="10881824" y="0"/>
                  <a:pt x="10972800" y="90976"/>
                  <a:pt x="10972800" y="203200"/>
                </a:cubicBezTo>
                <a:lnTo>
                  <a:pt x="10972800" y="2133600"/>
                </a:lnTo>
                <a:cubicBezTo>
                  <a:pt x="10972800" y="2245824"/>
                  <a:pt x="10881824" y="2336800"/>
                  <a:pt x="10769600" y="2336800"/>
                </a:cubicBezTo>
                <a:lnTo>
                  <a:pt x="203200" y="2336800"/>
                </a:lnTo>
                <a:cubicBezTo>
                  <a:pt x="90976" y="2336800"/>
                  <a:pt x="0" y="2245824"/>
                  <a:pt x="0" y="2133600"/>
                </a:cubicBezTo>
                <a:lnTo>
                  <a:pt x="0" y="203200"/>
                </a:lnTo>
                <a:close/>
              </a:path>
            </a:pathLst>
          </a:custGeom>
        </p:spPr>
      </p:pic>
      <p:sp>
        <p:nvSpPr>
          <p:cNvPr id="4" name="文本占位符 3"/>
          <p:cNvSpPr>
            <a:spLocks noGrp="1"/>
          </p:cNvSpPr>
          <p:nvPr>
            <p:ph type="body" idx="16386"/>
            <p:custDataLst>
              <p:tags r:id="rId4"/>
            </p:custDataLst>
          </p:nvPr>
        </p:nvSpPr>
        <p:spPr>
          <a:xfrm>
            <a:off x="609608" y="2819360"/>
            <a:ext cx="1768929" cy="406400"/>
          </a:xfrm>
        </p:spPr>
        <p:txBody>
          <a:bodyPr>
            <a:normAutofit fontScale="90000"/>
          </a:bodyPr>
          <a:p>
            <a:r>
              <a:rPr lang="zh-CN" altLang="en-US"/>
              <a:t>成本性态分类</a:t>
            </a:r>
            <a:endParaRPr lang="zh-CN" altLang="en-US"/>
          </a:p>
        </p:txBody>
      </p:sp>
      <p:sp>
        <p:nvSpPr>
          <p:cNvPr id="5" name="文本占位符 4"/>
          <p:cNvSpPr>
            <a:spLocks noGrp="1"/>
          </p:cNvSpPr>
          <p:nvPr>
            <p:ph type="body" idx="16387"/>
            <p:custDataLst>
              <p:tags r:id="rId5"/>
            </p:custDataLst>
          </p:nvPr>
        </p:nvSpPr>
        <p:spPr>
          <a:xfrm>
            <a:off x="609608" y="3378160"/>
            <a:ext cx="1768929" cy="2280557"/>
          </a:xfrm>
        </p:spPr>
        <p:txBody>
          <a:bodyPr/>
          <a:p>
            <a:r>
              <a:rPr lang="zh-CN" altLang="en-US"/>
              <a:t>在本量利分析中，所有成本需分解为固定成本和单位变动成本，以便准确估算成本结构与盈利关系。</a:t>
            </a:r>
            <a:endParaRPr lang="zh-CN" altLang="en-US"/>
          </a:p>
        </p:txBody>
      </p:sp>
      <p:sp>
        <p:nvSpPr>
          <p:cNvPr id="6" name="文本占位符 5"/>
          <p:cNvSpPr>
            <a:spLocks noGrp="1"/>
          </p:cNvSpPr>
          <p:nvPr>
            <p:ph type="body" idx="16388"/>
            <p:custDataLst>
              <p:tags r:id="rId6"/>
            </p:custDataLst>
          </p:nvPr>
        </p:nvSpPr>
        <p:spPr>
          <a:xfrm>
            <a:off x="2988136" y="2819360"/>
            <a:ext cx="1770743" cy="406400"/>
          </a:xfrm>
        </p:spPr>
        <p:txBody>
          <a:bodyPr/>
          <a:p>
            <a:pPr algn="ctr"/>
            <a:r>
              <a:rPr lang="zh-CN" altLang="en-US" sz="2200"/>
              <a:t>产销平衡</a:t>
            </a:r>
            <a:endParaRPr lang="zh-CN" altLang="en-US" sz="2200"/>
          </a:p>
        </p:txBody>
      </p:sp>
      <p:sp>
        <p:nvSpPr>
          <p:cNvPr id="7" name="文本占位符 6"/>
          <p:cNvSpPr>
            <a:spLocks noGrp="1"/>
          </p:cNvSpPr>
          <p:nvPr>
            <p:ph type="body" idx="16389"/>
            <p:custDataLst>
              <p:tags r:id="rId7"/>
            </p:custDataLst>
          </p:nvPr>
        </p:nvSpPr>
        <p:spPr>
          <a:xfrm>
            <a:off x="2988136" y="3378160"/>
            <a:ext cx="1770743" cy="2280557"/>
          </a:xfrm>
        </p:spPr>
        <p:txBody>
          <a:bodyPr>
            <a:normAutofit lnSpcReduction="10000"/>
          </a:bodyPr>
          <a:p>
            <a:r>
              <a:rPr lang="zh-CN" altLang="en-US"/>
              <a:t>假设生产与销售完全同步，忽略库存影响，仅以销量作为核心变量进行分析，简化模型复杂度。</a:t>
            </a:r>
            <a:endParaRPr lang="zh-CN" altLang="en-US"/>
          </a:p>
        </p:txBody>
      </p:sp>
      <p:sp>
        <p:nvSpPr>
          <p:cNvPr id="8" name="文本占位符 7"/>
          <p:cNvSpPr>
            <a:spLocks noGrp="1"/>
          </p:cNvSpPr>
          <p:nvPr>
            <p:ph type="body" idx="16390"/>
            <p:custDataLst>
              <p:tags r:id="rId8"/>
            </p:custDataLst>
          </p:nvPr>
        </p:nvSpPr>
        <p:spPr>
          <a:xfrm>
            <a:off x="5366665" y="2819360"/>
            <a:ext cx="1770743" cy="406400"/>
          </a:xfrm>
        </p:spPr>
        <p:txBody>
          <a:bodyPr/>
          <a:p>
            <a:pPr algn="ctr"/>
            <a:r>
              <a:rPr lang="zh-CN" altLang="en-US" sz="2200"/>
              <a:t>相关范围</a:t>
            </a:r>
            <a:endParaRPr lang="zh-CN" altLang="en-US" sz="2200"/>
          </a:p>
        </p:txBody>
      </p:sp>
      <p:sp>
        <p:nvSpPr>
          <p:cNvPr id="9" name="文本占位符 8"/>
          <p:cNvSpPr>
            <a:spLocks noGrp="1"/>
          </p:cNvSpPr>
          <p:nvPr>
            <p:ph type="body" idx="16391"/>
            <p:custDataLst>
              <p:tags r:id="rId9"/>
            </p:custDataLst>
          </p:nvPr>
        </p:nvSpPr>
        <p:spPr>
          <a:xfrm>
            <a:off x="5366665" y="3378160"/>
            <a:ext cx="1770743" cy="2280557"/>
          </a:xfrm>
        </p:spPr>
        <p:txBody>
          <a:bodyPr/>
          <a:p>
            <a:r>
              <a:rPr lang="zh-CN" altLang="en-US"/>
              <a:t>分析限定在特定相关范围内，确保数据的稳定性和模型的适用性，避免超出范围导致失真。</a:t>
            </a:r>
            <a:endParaRPr lang="zh-CN" altLang="en-US"/>
          </a:p>
        </p:txBody>
      </p:sp>
      <p:sp>
        <p:nvSpPr>
          <p:cNvPr id="10" name="文本占位符 9"/>
          <p:cNvSpPr>
            <a:spLocks noGrp="1"/>
          </p:cNvSpPr>
          <p:nvPr>
            <p:ph type="body" idx="16392"/>
            <p:custDataLst>
              <p:tags r:id="rId10"/>
            </p:custDataLst>
          </p:nvPr>
        </p:nvSpPr>
        <p:spPr>
          <a:xfrm>
            <a:off x="9714289" y="2819328"/>
            <a:ext cx="1768929" cy="406400"/>
          </a:xfrm>
        </p:spPr>
        <p:txBody>
          <a:bodyPr/>
          <a:p>
            <a:pPr algn="ctr"/>
            <a:r>
              <a:rPr lang="zh-CN" altLang="en-US" sz="2200"/>
              <a:t>品种结构不变</a:t>
            </a:r>
            <a:endParaRPr lang="zh-CN" altLang="en-US" sz="2200"/>
          </a:p>
        </p:txBody>
      </p:sp>
      <p:sp>
        <p:nvSpPr>
          <p:cNvPr id="11" name="文本占位符 10"/>
          <p:cNvSpPr>
            <a:spLocks noGrp="1"/>
          </p:cNvSpPr>
          <p:nvPr>
            <p:ph type="body" idx="16393"/>
            <p:custDataLst>
              <p:tags r:id="rId11"/>
            </p:custDataLst>
          </p:nvPr>
        </p:nvSpPr>
        <p:spPr>
          <a:xfrm>
            <a:off x="9813433" y="3378119"/>
            <a:ext cx="1768929" cy="2280557"/>
          </a:xfrm>
        </p:spPr>
        <p:txBody>
          <a:bodyPr/>
          <a:p>
            <a:r>
              <a:rPr lang="zh-CN" altLang="en-US"/>
              <a:t>在进行多品种本量利分析时，假设各种产品的销售收入在总收入中所占的比重不会发生变化。</a:t>
            </a:r>
            <a:endParaRPr lang="zh-CN" altLang="en-US"/>
          </a:p>
        </p:txBody>
      </p:sp>
      <p:sp>
        <p:nvSpPr>
          <p:cNvPr id="12" name="文本占位符 9"/>
          <p:cNvSpPr>
            <a:spLocks noGrp="1"/>
          </p:cNvSpPr>
          <p:nvPr>
            <p:custDataLst>
              <p:tags r:id="rId12"/>
            </p:custDataLst>
          </p:nvPr>
        </p:nvSpPr>
        <p:spPr>
          <a:xfrm>
            <a:off x="7625455" y="2819316"/>
            <a:ext cx="1768929"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200"/>
              <a:t>线性相关</a:t>
            </a:r>
            <a:endParaRPr lang="zh-CN" altLang="en-US" sz="2200"/>
          </a:p>
        </p:txBody>
      </p:sp>
      <p:sp>
        <p:nvSpPr>
          <p:cNvPr id="13" name="文本占位符 10"/>
          <p:cNvSpPr>
            <a:spLocks noGrp="1"/>
          </p:cNvSpPr>
          <p:nvPr>
            <p:custDataLst>
              <p:tags r:id="rId13"/>
            </p:custDataLst>
          </p:nvPr>
        </p:nvSpPr>
        <p:spPr>
          <a:xfrm>
            <a:off x="7625455" y="3328439"/>
            <a:ext cx="1768929" cy="2280557"/>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在相关范围内，总成本可近似表达为y=a+bx的线性模型，便于计算和预测成本与业务量的关系。</a:t>
            </a:r>
            <a:endParaRPr lang="zh-CN" altLang="en-US"/>
          </a:p>
        </p:txBody>
      </p:sp>
    </p:spTree>
    <p:custDataLst>
      <p:tags r:id="rId1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三</a:t>
            </a:r>
            <a:r>
              <a:rPr lang="zh-CN" altLang="en-US">
                <a:cs typeface="Arial" panose="020B0604020202020204" pitchFamily="34" charset="0"/>
              </a:rPr>
              <a:t>、</a:t>
            </a:r>
            <a:r>
              <a:rPr lang="zh-CN" altLang="en-US"/>
              <a:t>本量利分析的基本模型</a:t>
            </a:r>
            <a:endParaRPr lang="zh-CN" altLang="en-US"/>
          </a:p>
        </p:txBody>
      </p:sp>
      <p:pic>
        <p:nvPicPr>
          <p:cNvPr id="3" name="内容占位符 2" descr="d07a5d6d-80b3-11f0-ba7a-c64c0e180bbf"/>
          <p:cNvPicPr>
            <a:picLocks noChangeAspect="1"/>
          </p:cNvPicPr>
          <p:nvPr>
            <p:ph idx="16392"/>
            <p:custDataLst>
              <p:tags r:id="rId2"/>
            </p:custDataLst>
          </p:nvPr>
        </p:nvPicPr>
        <p:blipFill>
          <a:blip r:embed="rId3"/>
          <a:srcRect t="486" b="486"/>
          <a:stretch>
            <a:fillRect/>
          </a:stretch>
        </p:blipFill>
        <p:spPr>
          <a:xfrm>
            <a:off x="800100" y="2376714"/>
            <a:ext cx="2894898" cy="2492829"/>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p:spPr>
      </p:pic>
      <p:sp>
        <p:nvSpPr>
          <p:cNvPr id="5" name="文本占位符 4"/>
          <p:cNvSpPr>
            <a:spLocks noGrp="1"/>
          </p:cNvSpPr>
          <p:nvPr>
            <p:ph type="body" idx="16387"/>
            <p:custDataLst>
              <p:tags r:id="rId4"/>
            </p:custDataLst>
          </p:nvPr>
        </p:nvSpPr>
        <p:spPr>
          <a:xfrm>
            <a:off x="5337794" y="2376755"/>
            <a:ext cx="5029200" cy="2750457"/>
          </a:xfrm>
        </p:spPr>
        <p:txBody>
          <a:bodyPr>
            <a:normAutofit/>
          </a:bodyPr>
          <a:p>
            <a:r>
              <a:rPr lang="zh-CN" altLang="en-US"/>
              <a:t>关于成本、业务量、利润三者之间的关系，可以用以下基本模型进行描述：</a:t>
            </a:r>
            <a:endParaRPr lang="zh-CN" altLang="en-US"/>
          </a:p>
          <a:p>
            <a:endParaRPr lang="zh-CN" altLang="en-US"/>
          </a:p>
          <a:p>
            <a:endParaRPr lang="zh-CN" altLang="en-US"/>
          </a:p>
          <a:p>
            <a:r>
              <a:rPr lang="zh-CN" altLang="en-US"/>
              <a:t>其中：</a:t>
            </a:r>
            <a:r>
              <a:rPr lang="en-US" altLang="zh-CN"/>
              <a:t>p</a:t>
            </a:r>
            <a:r>
              <a:rPr lang="zh-CN" altLang="en-US"/>
              <a:t>为销售单价；</a:t>
            </a:r>
            <a:r>
              <a:rPr lang="en-US" altLang="zh-CN"/>
              <a:t>x</a:t>
            </a:r>
            <a:r>
              <a:rPr lang="zh-CN" altLang="en-US"/>
              <a:t>为业务量，即销售数量；</a:t>
            </a:r>
            <a:r>
              <a:rPr lang="en-US" altLang="zh-CN"/>
              <a:t>a</a:t>
            </a:r>
            <a:r>
              <a:rPr lang="zh-CN" altLang="en-US"/>
              <a:t>为固定成本总额；</a:t>
            </a:r>
            <a:r>
              <a:rPr lang="en-US" altLang="zh-CN"/>
              <a:t>b</a:t>
            </a:r>
            <a:r>
              <a:rPr lang="zh-CN" altLang="en-US"/>
              <a:t>为单位变动成本；</a:t>
            </a:r>
            <a:r>
              <a:rPr lang="en-US" altLang="zh-CN"/>
              <a:t>P</a:t>
            </a:r>
            <a:r>
              <a:rPr lang="zh-CN" altLang="en-US"/>
              <a:t>为营业利润。</a:t>
            </a:r>
            <a:endParaRPr lang="zh-CN" altLang="en-US"/>
          </a:p>
        </p:txBody>
      </p:sp>
      <p:pic>
        <p:nvPicPr>
          <p:cNvPr id="15" name="图片 14" descr="post_object_image_2463472528"/>
          <p:cNvPicPr>
            <a:picLocks noChangeAspect="1"/>
          </p:cNvPicPr>
          <p:nvPr/>
        </p:nvPicPr>
        <p:blipFill>
          <a:blip r:embed="rId5"/>
          <a:stretch>
            <a:fillRect/>
          </a:stretch>
        </p:blipFill>
        <p:spPr>
          <a:xfrm>
            <a:off x="6633406" y="3070900"/>
            <a:ext cx="2066925" cy="400050"/>
          </a:xfrm>
          <a:prstGeom prst="rect">
            <a:avLst/>
          </a:prstGeom>
        </p:spPr>
      </p:pic>
      <p:sp>
        <p:nvSpPr>
          <p:cNvPr id="13" name="文本占位符 12"/>
          <p:cNvSpPr>
            <a:spLocks noGrp="1"/>
          </p:cNvSpPr>
          <p:nvPr>
            <p:custDataLst>
              <p:tags r:id="rId6"/>
            </p:custDataLst>
          </p:nvPr>
        </p:nvSpPr>
        <p:spPr>
          <a:xfrm>
            <a:off x="1574800" y="5181600"/>
            <a:ext cx="100076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700"/>
              <a:t>盈亏平衡分析模型</a:t>
            </a:r>
            <a:endParaRPr lang="zh-CN" altLang="en-US" sz="1700"/>
          </a:p>
        </p:txBody>
      </p:sp>
      <p:sp>
        <p:nvSpPr>
          <p:cNvPr id="14" name="文本占位符 13"/>
          <p:cNvSpPr>
            <a:spLocks noGrp="1"/>
          </p:cNvSpPr>
          <p:nvPr>
            <p:custDataLst>
              <p:tags r:id="rId7"/>
            </p:custDataLst>
          </p:nvPr>
        </p:nvSpPr>
        <p:spPr>
          <a:xfrm>
            <a:off x="1574800" y="5638800"/>
            <a:ext cx="10007600" cy="609600"/>
          </a:xfrm>
          <a:prstGeom prst="rect">
            <a:avLst/>
          </a:prstGeom>
          <a:noFill/>
        </p:spPr>
        <p:txBody>
          <a:bodyPr vert="horz" wrap="square" lIns="0" tIns="0" rIns="0" bIns="0" rtlCol="0" anchor="t">
            <a:normAutofit fontScale="8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85000"/>
                    <a:lumOff val="1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85000"/>
                    <a:lumOff val="1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这一基本模型清晰地展示了销售单价、销售数量、单位变动成本、固定成本总额及营业利润之间的换算关系。通过对模型中这五个因素的计算和分析，可以得到一系列指标，如盈亏平衡点及相关指标；保利点及相关指标；实现目标利润的目标销售量（额）指标等。</a:t>
            </a:r>
            <a:endParaRPr lang="zh-CN" altLang="en-US"/>
          </a:p>
        </p:txBody>
      </p:sp>
    </p:spTree>
    <p:custDataLst>
      <p:tags r:id="rId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8"/>
            <p:custDataLst>
              <p:tags r:id="rId1"/>
            </p:custDataLst>
          </p:nvPr>
        </p:nvSpPr>
        <p:spPr/>
        <p:txBody>
          <a:bodyPr/>
          <a:p>
            <a:r>
              <a:rPr lang="zh-CN" altLang="en-US"/>
              <a:t>任务二 边际分析</a:t>
            </a:r>
            <a:endParaRPr lang="zh-CN" altLang="en-US"/>
          </a:p>
        </p:txBody>
      </p:sp>
      <p:sp>
        <p:nvSpPr>
          <p:cNvPr id="3" name="Text Placeholder 2"/>
          <p:cNvSpPr>
            <a:spLocks noGrp="1"/>
          </p:cNvSpPr>
          <p:nvPr>
            <p:ph type="body" idx="16389"/>
            <p:custDataLst>
              <p:tags r:id="rId2"/>
            </p:custDataLst>
          </p:nvPr>
        </p:nvSpPr>
        <p:spPr/>
        <p:txBody>
          <a:bodyPr/>
          <a:p>
            <a:r>
              <a:rPr lang="zh-CN" altLang="en-US"/>
              <a:t>02</a:t>
            </a:r>
            <a:endParaRPr lang="zh-CN" altLang="en-US"/>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任务二 边际分析</a:t>
            </a:r>
            <a:endParaRPr lang="zh-CN" altLang="en-US"/>
          </a:p>
        </p:txBody>
      </p:sp>
      <p:sp>
        <p:nvSpPr>
          <p:cNvPr id="4" name="文本占位符 3"/>
          <p:cNvSpPr>
            <a:spLocks noGrp="1"/>
          </p:cNvSpPr>
          <p:nvPr>
            <p:ph type="body" idx="16386"/>
            <p:custDataLst>
              <p:tags r:id="rId2"/>
            </p:custDataLst>
          </p:nvPr>
        </p:nvSpPr>
        <p:spPr/>
        <p:txBody>
          <a:bodyPr/>
          <a:p>
            <a:r>
              <a:rPr lang="zh-CN" altLang="en-US"/>
              <a:t>边际分析</a:t>
            </a:r>
            <a:endParaRPr lang="zh-CN" altLang="en-US"/>
          </a:p>
        </p:txBody>
      </p:sp>
      <p:sp>
        <p:nvSpPr>
          <p:cNvPr id="5" name="文本占位符 4"/>
          <p:cNvSpPr>
            <a:spLocks noGrp="1"/>
          </p:cNvSpPr>
          <p:nvPr>
            <p:ph type="body" idx="16387"/>
            <p:custDataLst>
              <p:tags r:id="rId3"/>
            </p:custDataLst>
          </p:nvPr>
        </p:nvSpPr>
        <p:spPr/>
        <p:txBody>
          <a:bodyPr/>
          <a:p>
            <a:r>
              <a:rPr lang="zh-CN" altLang="en-US" b="1"/>
              <a:t>边际分析</a:t>
            </a:r>
            <a:r>
              <a:rPr lang="zh-CN" altLang="en-US"/>
              <a:t>是指分析某可变因素的变动引起其他相关可变因素变动的程度的方法，以评价既定产品或项目的获利水平，判断盈亏临界点，提示营运风险，支持营运决策。边际分析工具方法主要有边际贡献分析和安全边际分析等。</a:t>
            </a:r>
            <a:endParaRPr lang="zh-CN" altLang="en-US"/>
          </a:p>
        </p:txBody>
      </p:sp>
      <p:sp>
        <p:nvSpPr>
          <p:cNvPr id="7" name="文本占位符 6"/>
          <p:cNvSpPr>
            <a:spLocks noGrp="1"/>
          </p:cNvSpPr>
          <p:nvPr>
            <p:ph type="body" idx="16389"/>
            <p:custDataLst>
              <p:tags r:id="rId4"/>
            </p:custDataLst>
          </p:nvPr>
        </p:nvSpPr>
        <p:spPr/>
        <p:txBody>
          <a:bodyPr/>
          <a:p>
            <a:r>
              <a:rPr lang="zh-CN" altLang="en-US"/>
              <a:t>边际贡献分析</a:t>
            </a:r>
            <a:endParaRPr lang="zh-CN" altLang="en-US"/>
          </a:p>
        </p:txBody>
      </p:sp>
      <p:sp>
        <p:nvSpPr>
          <p:cNvPr id="8" name="文本占位符 7"/>
          <p:cNvSpPr>
            <a:spLocks noGrp="1"/>
          </p:cNvSpPr>
          <p:nvPr>
            <p:ph type="body" idx="16390"/>
            <p:custDataLst>
              <p:tags r:id="rId5"/>
            </p:custDataLst>
          </p:nvPr>
        </p:nvSpPr>
        <p:spPr/>
        <p:txBody>
          <a:bodyPr/>
          <a:p>
            <a:r>
              <a:rPr lang="zh-CN" altLang="en-US" b="1"/>
              <a:t>边际贡献</a:t>
            </a:r>
            <a:r>
              <a:rPr lang="zh-CN" altLang="en-US"/>
              <a:t>是本量利分析中的一个重要概念，也可称为贡献毛益、贡献边际或创利额，它是指产品销售收入超过其变动成本的金额。边际贡献分析，是指通过分析销售收入减去变动成本总额之后的差额，衡量产品为企业贡献利润的能力。边际贡献反映了各种产品为企业获取最终净利所做贡献的大小，它是企业利润的源泉。边际贡献有</a:t>
            </a:r>
            <a:r>
              <a:rPr lang="zh-CN" altLang="en-US" b="1"/>
              <a:t>边际贡献总额</a:t>
            </a:r>
            <a:r>
              <a:rPr lang="zh-CN" altLang="en-US"/>
              <a:t>、</a:t>
            </a:r>
            <a:r>
              <a:rPr lang="zh-CN" altLang="en-US" b="1"/>
              <a:t>单位边际贡献</a:t>
            </a:r>
            <a:r>
              <a:rPr lang="zh-CN" altLang="en-US"/>
              <a:t>和</a:t>
            </a:r>
            <a:r>
              <a:rPr lang="zh-CN" altLang="en-US" b="1"/>
              <a:t>边际贡献率</a:t>
            </a:r>
            <a:r>
              <a:rPr lang="zh-CN" altLang="en-US"/>
              <a:t>三种表现形式。</a:t>
            </a:r>
            <a:endParaRPr lang="zh-CN" altLang="en-US"/>
          </a:p>
        </p:txBody>
      </p:sp>
      <p:pic>
        <p:nvPicPr>
          <p:cNvPr id="11" name="图片 10" descr="post_object_image_1897715161"/>
          <p:cNvPicPr>
            <a:picLocks noChangeAspect="1"/>
          </p:cNvPicPr>
          <p:nvPr/>
        </p:nvPicPr>
        <p:blipFill>
          <a:blip r:embed="rId6"/>
          <a:srcRect l="99" r="99"/>
          <a:stretch>
            <a:fillRect/>
          </a:stretch>
        </p:blipFill>
        <p:spPr>
          <a:xfrm>
            <a:off x="845235" y="1979295"/>
            <a:ext cx="1229445" cy="1231889"/>
          </a:xfrm>
          <a:prstGeom prst="rect">
            <a:avLst/>
          </a:prstGeom>
        </p:spPr>
      </p:pic>
      <p:pic>
        <p:nvPicPr>
          <p:cNvPr id="12" name="图片 11" descr="post_object_image_1114825892"/>
          <p:cNvPicPr>
            <a:picLocks noChangeAspect="1"/>
          </p:cNvPicPr>
          <p:nvPr/>
        </p:nvPicPr>
        <p:blipFill>
          <a:blip r:embed="rId7"/>
          <a:stretch>
            <a:fillRect/>
          </a:stretch>
        </p:blipFill>
        <p:spPr>
          <a:xfrm>
            <a:off x="845207" y="4419576"/>
            <a:ext cx="1229445" cy="1231889"/>
          </a:xfrm>
          <a:prstGeom prst="rect">
            <a:avLst/>
          </a:prstGeom>
        </p:spPr>
      </p:pic>
    </p:spTree>
    <p:custDataLst>
      <p:tags r:id="rId8"/>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0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0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02.xml><?xml version="1.0" encoding="utf-8"?>
<p:tagLst xmlns:p="http://schemas.openxmlformats.org/presentationml/2006/main">
  <p:tag name="KSO_WM_BEAUTIFY_FLAG" val="#fgm#"/>
  <p:tag name="KSO_WM_FIGMA_FLAG" val="#fgm#"/>
  <p:tag name="KSO_WM_UNIT_INDEX" val="1"/>
  <p:tag name="KSO_WM_UNIT_TYPE" val="a"/>
  <p:tag name="KSO_WM_LAYOUT_CHECK_HASH" val="203aff70ba98df1eebe95438a0ea4d6399930131"/>
  <p:tag name="KSO_WM_NEWLAYOUT_GROUP_ID" val="layout_38"/>
  <p:tag name="KSO_WM_NEWLAYOUT_ID" val="slide_910f4c22be2fc374"/>
</p:tagLst>
</file>

<file path=ppt/tags/tag1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1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1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1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1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116.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11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1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119.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20.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2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2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24.xml><?xml version="1.0" encoding="utf-8"?>
<p:tagLst xmlns:p="http://schemas.openxmlformats.org/presentationml/2006/main">
  <p:tag name="KSO_WM_BEAUTIFY_FLAG" val="#fgm#"/>
  <p:tag name="KSO_WM_FIGMA_FLAG" val="#fgm#"/>
  <p:tag name="KSO_WM_UNIT_INDEX" val="1"/>
  <p:tag name="KSO_WM_UNIT_TYPE" val="a"/>
  <p:tag name="KSO_WM_LAYOUT_CHECK_HASH" val="b0494f1134210cf52b11098af83f5de759c47b14"/>
  <p:tag name="KSO_WM_NEWLAYOUT_GROUP_ID" val="layout_30"/>
  <p:tag name="KSO_WM_NEWLAYOUT_ID" val="slide_e77d94775274ca14"/>
</p:tagLst>
</file>

<file path=ppt/tags/tag125.xml><?xml version="1.0" encoding="utf-8"?>
<p:tagLst xmlns:p="http://schemas.openxmlformats.org/presentationml/2006/main">
  <p:tag name="KSO_WM_BEAUTIFY_FLAG" val="#fgm#"/>
  <p:tag name="KSO_WM_FIGMA_FLAG" val="#fgm#"/>
  <p:tag name="KSO_WM_UNIT_INDEX" val="1"/>
  <p:tag name="KSO_WM_UNIT_TYPE" val="d"/>
</p:tagLst>
</file>

<file path=ppt/tags/tag1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3.xml><?xml version="1.0" encoding="utf-8"?>
<p:tagLst xmlns:p="http://schemas.openxmlformats.org/presentationml/2006/main">
  <p:tag name="KSO_WM_BEAUTIFY_FLAG" val="#fgm#"/>
  <p:tag name="KSO_WM_FIGMA_FLAG" val="#fgm#"/>
  <p:tag name="KSO_WM_UNIT_INDEX" val="1"/>
  <p:tag name="KSO_WM_UNIT_TYPE" val="a"/>
  <p:tag name="KSO_WM_LAYOUT_CHECK_HASH" val="8f8e63fce0cec2c1ed1f3aa6e3a4e857a4954b8d"/>
  <p:tag name="KSO_WM_NEWLAYOUT_GROUP_ID" val="layout_61"/>
  <p:tag name="KSO_WM_NEWLAYOUT_ID" val="slide_4b930c15976a31a0"/>
</p:tagLst>
</file>

<file path=ppt/tags/tag13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3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32.xml><?xml version="1.0" encoding="utf-8"?>
<p:tagLst xmlns:p="http://schemas.openxmlformats.org/presentationml/2006/main">
  <p:tag name="KSO_WM_BEAUTIFY_FLAG" val="#fgm#"/>
  <p:tag name="KSO_WM_FIGMA_FLAG" val="#fgm#"/>
  <p:tag name="KSO_WM_UNIT_INDEX" val="1"/>
  <p:tag name="KSO_WM_UNIT_TYPE" val="a"/>
  <p:tag name="KSO_WM_LAYOUT_CHECK_HASH" val="9e70a3dcec5c9bc6c4ba4a89507132506cd05bfa"/>
  <p:tag name="KSO_WM_NEWLAYOUT_GROUP_ID" val="layout_60"/>
  <p:tag name="KSO_WM_NEWLAYOUT_ID" val="slide_e710c97e57963add"/>
</p:tagLst>
</file>

<file path=ppt/tags/tag133.xml><?xml version="1.0" encoding="utf-8"?>
<p:tagLst xmlns:p="http://schemas.openxmlformats.org/presentationml/2006/main">
  <p:tag name="KSO_WM_BEAUTIFY_FLAG" val="#fgm#"/>
  <p:tag name="KSO_WM_FIGMA_FLAG" val="#fgm#"/>
  <p:tag name="KSO_WM_UNIT_INDEX" val="1"/>
  <p:tag name="KSO_WM_UNIT_TYPE" val="d"/>
</p:tagLst>
</file>

<file path=ppt/tags/tag134.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3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4.xml><?xml version="1.0" encoding="utf-8"?>
<p:tagLst xmlns:p="http://schemas.openxmlformats.org/presentationml/2006/main">
  <p:tag name="KSO_WM_BEAUTIFY_FLAG" val="#fgm#"/>
  <p:tag name="KSO_WM_FIGMA_FLAG" val="#fgm#"/>
  <p:tag name="KSO_WM_UNIT_INDEX" val="1"/>
  <p:tag name="KSO_WM_UNIT_TYPE" val="d"/>
</p:tagLst>
</file>

<file path=ppt/tags/tag140.xml><?xml version="1.0" encoding="utf-8"?>
<p:tagLst xmlns:p="http://schemas.openxmlformats.org/presentationml/2006/main">
  <p:tag name="KSO_WM_BEAUTIFY_FLAG" val="#fgm#"/>
  <p:tag name="KSO_WM_FIGMA_FLAG" val="#fgm#"/>
  <p:tag name="KSO_WM_UNIT_INDEX" val="1"/>
  <p:tag name="KSO_WM_UNIT_TYPE" val="a"/>
  <p:tag name="KSO_WM_LAYOUT_CHECK_HASH" val="8cbc256469b176bd9f1b7be49791410d4b6f09ff"/>
  <p:tag name="KSO_WM_NEWLAYOUT_GROUP_ID" val="layout_63"/>
  <p:tag name="KSO_WM_NEWLAYOUT_ID" val="slide_689cc42e3710f731"/>
</p:tagLst>
</file>

<file path=ppt/tags/tag141.xml><?xml version="1.0" encoding="utf-8"?>
<p:tagLst xmlns:p="http://schemas.openxmlformats.org/presentationml/2006/main">
  <p:tag name="KSO_WM_BEAUTIFY_FLAG" val="#fgm#"/>
  <p:tag name="KSO_WM_FIGMA_FLAG" val="#fgm#"/>
  <p:tag name="KSO_WM_UNIT_INDEX" val="1"/>
  <p:tag name="KSO_WM_UNIT_TYPE" val="d"/>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4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4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47.xml><?xml version="1.0" encoding="utf-8"?>
<p:tagLst xmlns:p="http://schemas.openxmlformats.org/presentationml/2006/main">
  <p:tag name="KSO_WM_BEAUTIFY_FLAG" val="#fgm#"/>
  <p:tag name="KSO_WM_FIGMA_FLAG" val="#fgm#"/>
  <p:tag name="KSO_WM_UNIT_INDEX" val="1"/>
  <p:tag name="KSO_WM_UNIT_TYPE" val="a"/>
  <p:tag name="KSO_WM_LAYOUT_CHECK_HASH" val="d93f1d3a4f55b7dff20183b0eba4a6534421f884"/>
  <p:tag name="KSO_WM_NEWLAYOUT_GROUP_ID" val="layout_35"/>
  <p:tag name="KSO_WM_NEWLAYOUT_ID" val="slide_3a8d68c4cb9e2e1d"/>
</p:tagLst>
</file>

<file path=ppt/tags/tag148.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1.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4.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5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5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5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0.xml><?xml version="1.0" encoding="utf-8"?>
<p:tagLst xmlns:p="http://schemas.openxmlformats.org/presentationml/2006/main">
  <p:tag name="KSO_WM_BEAUTIFY_FLAG" val="#fgm#"/>
  <p:tag name="KSO_WM_FIGMA_FLAG" val="#fgm#"/>
  <p:tag name="KSO_WM_UNIT_INDEX" val="1"/>
  <p:tag name="KSO_WM_UNIT_TYPE" val="a"/>
  <p:tag name="KSO_WM_LAYOUT_CHECK_HASH" val="ad5fa7b1f27637cb6f2f2446236b7f756b68397b"/>
  <p:tag name="KSO_WM_NEWLAYOUT_GROUP_ID" val="layout_6"/>
  <p:tag name="KSO_WM_NEWLAYOUT_ID" val="slide_b2690204a6948cc9"/>
</p:tagLst>
</file>

<file path=ppt/tags/tag161.xml><?xml version="1.0" encoding="utf-8"?>
<p:tagLst xmlns:p="http://schemas.openxmlformats.org/presentationml/2006/main">
  <p:tag name="KSO_WM_BEAUTIFY_FLAG" val="#fgm#"/>
  <p:tag name="KSO_WM_FIGMA_FLAG" val="#fgm#"/>
  <p:tag name="KSO_WM_UNIT_INDEX" val="1"/>
  <p:tag name="KSO_WM_UNIT_TYPE" val="d"/>
</p:tagLst>
</file>

<file path=ppt/tags/tag1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6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7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73.xml><?xml version="1.0" encoding="utf-8"?>
<p:tagLst xmlns:p="http://schemas.openxmlformats.org/presentationml/2006/main">
  <p:tag name="KSO_WM_BEAUTIFY_FLAG" val="#fgm#"/>
  <p:tag name="KSO_WM_FIGMA_FLAG" val="#fgm#"/>
  <p:tag name="KSO_WM_UNIT_INDEX" val="1"/>
  <p:tag name="KSO_WM_UNIT_TYPE" val="a"/>
  <p:tag name="KSO_WM_LAYOUT_CHECK_HASH" val="5b199f7eba93e0144211c84d7f56cb44e2d2edff"/>
  <p:tag name="KSO_WM_NEWLAYOUT_GROUP_ID" val="layout_48"/>
  <p:tag name="KSO_WM_NEWLAYOUT_ID" val="slide_81d8e711c58b27d4"/>
</p:tagLst>
</file>

<file path=ppt/tags/tag1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7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8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8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8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89.xml><?xml version="1.0" encoding="utf-8"?>
<p:tagLst xmlns:p="http://schemas.openxmlformats.org/presentationml/2006/main">
  <p:tag name="KSO_WM_BEAUTIFY_FLAG" val="#fgm#"/>
  <p:tag name="KSO_WM_FIGMA_FLAG" val="#fgm#"/>
  <p:tag name="KSO_WM_UNIT_INDEX" val="1"/>
  <p:tag name="KSO_WM_UNIT_TYPE" val="a"/>
  <p:tag name="KSO_WM_LAYOUT_CHECK_HASH" val="a0ee4c465d2881dfb503030922eca94941f98621"/>
  <p:tag name="KSO_WM_NEWLAYOUT_GROUP_ID" val="layout_20"/>
  <p:tag name="KSO_WM_NEWLAYOUT_ID" val="slide_52cda502e98f2cdc"/>
</p:tagLst>
</file>

<file path=ppt/tags/tag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90.xml><?xml version="1.0" encoding="utf-8"?>
<p:tagLst xmlns:p="http://schemas.openxmlformats.org/presentationml/2006/main">
  <p:tag name="KSO_WM_BEAUTIFY_FLAG" val="#fgm#"/>
  <p:tag name="KSO_WM_FIGMA_FLAG" val="#fgm#"/>
  <p:tag name="KSO_WM_UNIT_INDEX" val="1"/>
  <p:tag name="KSO_WM_UNIT_TYPE" val="d"/>
</p:tagLst>
</file>

<file path=ppt/tags/tag191.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92.xml><?xml version="1.0" encoding="utf-8"?>
<p:tagLst xmlns:p="http://schemas.openxmlformats.org/presentationml/2006/main">
  <p:tag name="KSO_WM_BEAUTIFY_FLAG" val="#fgm#"/>
  <p:tag name="KSO_WM_FIGMA_FLAG" val="#fgm#"/>
  <p:tag name="KSO_WM_UNIT_INDEX" val="1"/>
  <p:tag name="KSO_WM_UNIT_TYPE" val="f"/>
</p:tagLst>
</file>

<file path=ppt/tags/tag19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9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9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196.xml><?xml version="1.0" encoding="utf-8"?>
<p:tagLst xmlns:p="http://schemas.openxmlformats.org/presentationml/2006/main">
  <p:tag name="KSO_WM_BEAUTIFY_FLAG" val="#fgm#"/>
  <p:tag name="KSO_WM_FIGMA_FLAG" val="#fgm#"/>
  <p:tag name="KSO_WM_UNIT_INDEX" val="1"/>
  <p:tag name="KSO_WM_UNIT_TYPE" val="a"/>
  <p:tag name="KSO_WM_LAYOUT_CHECK_HASH" val="372e93df956b6de604fa8da50b4cc428c44d493e"/>
  <p:tag name="KSO_WM_NEWLAYOUT_GROUP_ID" val="layout_10012"/>
  <p:tag name="KSO_WM_NEWLAYOUT_ID" val="slide_3c9045728ef56047"/>
</p:tagLst>
</file>

<file path=ppt/tags/tag197.xml><?xml version="1.0" encoding="utf-8"?>
<p:tagLst xmlns:p="http://schemas.openxmlformats.org/presentationml/2006/main">
  <p:tag name="KSO_WM_BEAUTIFY_FLAG" val="#fgm#"/>
  <p:tag name="KSO_WM_FIGMA_FLAG" val="#fgm#"/>
  <p:tag name="KSO_WM_UNIT_INDEX" val="1"/>
  <p:tag name="KSO_WM_UNIT_TYPE" val="d"/>
</p:tagLst>
</file>

<file path=ppt/tags/tag19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0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0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20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0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07.xml><?xml version="1.0" encoding="utf-8"?>
<p:tagLst xmlns:p="http://schemas.openxmlformats.org/presentationml/2006/main">
  <p:tag name="KSO_WM_BEAUTIFY_FLAG" val="#fgm#"/>
  <p:tag name="KSO_WM_FIGMA_FLAG" val="#fgm#"/>
  <p:tag name="KSO_WM_UNIT_INDEX" val="1"/>
  <p:tag name="KSO_WM_UNIT_TYPE" val="a"/>
  <p:tag name="KSO_WM_LAYOUT_CHECK_HASH" val="c7bcd2f6f59a6dc18e7786922b6ed4287b1db10b"/>
  <p:tag name="KSO_WM_NEWLAYOUT_GROUP_ID" val="layout_31"/>
  <p:tag name="KSO_WM_NEWLAYOUT_ID" val="slide_aaf94aee24f2559b"/>
</p:tagLst>
</file>

<file path=ppt/tags/tag20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xml><?xml version="1.0" encoding="utf-8"?>
<p:tagLst xmlns:p="http://schemas.openxmlformats.org/presentationml/2006/main">
  <p:tag name="KSO_WM_BEAUTIFY_FLAG" val="#fgm#"/>
  <p:tag name="KSO_WM_FIGMA_FLAG" val="#fgm#"/>
  <p:tag name="KSO_WM_UNIT_INDEX" val="1"/>
  <p:tag name="KSO_WM_UNIT_TYPE" val="a"/>
  <p:tag name="KSO_WM_LAYOUT_CHECK_HASH" val="4ff643d50a695cc1f04d008cd49bdc4c6772177d"/>
  <p:tag name="KSO_WM_NEWLAYOUT_GROUP_ID" val="layout_51"/>
  <p:tag name="KSO_WM_NEWLAYOUT_ID" val="slide_e2a712422d511a93"/>
</p:tagLst>
</file>

<file path=ppt/tags/tag2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1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1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19.xml><?xml version="1.0" encoding="utf-8"?>
<p:tagLst xmlns:p="http://schemas.openxmlformats.org/presentationml/2006/main">
  <p:tag name="KSO_WM_BEAUTIFY_FLAG" val="#fgm#"/>
  <p:tag name="KSO_WM_FIGMA_FLAG" val="#fgm#"/>
  <p:tag name="KSO_WM_UNIT_INDEX" val="1"/>
  <p:tag name="KSO_WM_UNIT_TYPE" val="a"/>
  <p:tag name="KSO_WM_LAYOUT_CHECK_HASH" val="4ea91676906ec26ff9d14d5effca0fc16516ba97"/>
  <p:tag name="KSO_WM_NEWLAYOUT_GROUP_ID" val="layout_62"/>
  <p:tag name="KSO_WM_NEWLAYOUT_ID" val="slide_85f852228752f112"/>
</p:tagLst>
</file>

<file path=ppt/tags/tag22.xml><?xml version="1.0" encoding="utf-8"?>
<p:tagLst xmlns:p="http://schemas.openxmlformats.org/presentationml/2006/main">
  <p:tag name="KSO_WM_BEAUTIFY_FLAG" val="#fgm#"/>
  <p:tag name="KSO_WM_FIGMA_FLAG" val="#fgm#"/>
  <p:tag name="KSO_WM_UNIT_INDEX" val="1"/>
  <p:tag name="KSO_WM_UNIT_TYPE" val="d"/>
</p:tagLst>
</file>

<file path=ppt/tags/tag220.xml><?xml version="1.0" encoding="utf-8"?>
<p:tagLst xmlns:p="http://schemas.openxmlformats.org/presentationml/2006/main">
  <p:tag name="KSO_WM_BEAUTIFY_FLAG" val="#fgm#"/>
  <p:tag name="KSO_WM_FIGMA_FLAG" val="#fgm#"/>
  <p:tag name="KSO_WM_UNIT_INDEX" val="1"/>
  <p:tag name="KSO_WM_UNIT_TYPE" val="d"/>
</p:tagLst>
</file>

<file path=ppt/tags/tag22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2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2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3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3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32.xml><?xml version="1.0" encoding="utf-8"?>
<p:tagLst xmlns:p="http://schemas.openxmlformats.org/presentationml/2006/main">
  <p:tag name="KSO_WM_BEAUTIFY_FLAG" val="#fgm#"/>
  <p:tag name="KSO_WM_FIGMA_FLAG" val="#fgm#"/>
  <p:tag name="KSO_WM_UNIT_INDEX" val="1"/>
  <p:tag name="KSO_WM_UNIT_TYPE" val="a"/>
  <p:tag name="KSO_WM_LAYOUT_CHECK_HASH" val="9a4115a2f0cf5c2eecfeb7a0058da1e3996ee5ce"/>
  <p:tag name="KSO_WM_NEWLAYOUT_GROUP_ID" val="layout_2"/>
  <p:tag name="KSO_WM_NEWLAYOUT_ID" val="slide_dc0507a4211caa01"/>
</p:tagLst>
</file>

<file path=ppt/tags/tag2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3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3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4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4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4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4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4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4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48.xml><?xml version="1.0" encoding="utf-8"?>
<p:tagLst xmlns:p="http://schemas.openxmlformats.org/presentationml/2006/main">
  <p:tag name="KSO_WM_BEAUTIFY_FLAG" val="#fgm#"/>
  <p:tag name="KSO_WM_FIGMA_FLAG" val="#fgm#"/>
  <p:tag name="KSO_WM_UNIT_INDEX" val="1"/>
  <p:tag name="KSO_WM_UNIT_TYPE" val="a"/>
  <p:tag name="KSO_WM_LAYOUT_CHECK_HASH" val="efe83b80d45e3904323270f9d1afab2130cab0c9"/>
  <p:tag name="KSO_WM_NEWLAYOUT_GROUP_ID" val="layout_10008"/>
  <p:tag name="KSO_WM_NEWLAYOUT_ID" val="slide_f7726d35623045bd"/>
</p:tagLst>
</file>

<file path=ppt/tags/tag249.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2.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5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5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8.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5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61.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262.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26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6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6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6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67.xml><?xml version="1.0" encoding="utf-8"?>
<p:tagLst xmlns:p="http://schemas.openxmlformats.org/presentationml/2006/main">
  <p:tag name="KSO_WM_BEAUTIFY_FLAG" val="#fgm#"/>
  <p:tag name="KSO_WM_FIGMA_FLAG" val="#fgm#"/>
  <p:tag name="KSO_WM_UNIT_INDEX" val="1"/>
  <p:tag name="KSO_WM_UNIT_TYPE" val="a"/>
  <p:tag name="KSO_WM_LAYOUT_CHECK_HASH" val="5b59892be87b5d9386f9e8b9fe5ab90f1cd127bb"/>
  <p:tag name="KSO_WM_NEWLAYOUT_GROUP_ID" val="layout_53"/>
  <p:tag name="KSO_WM_NEWLAYOUT_ID" val="slide_3e9887b6c51e8c40"/>
</p:tagLst>
</file>

<file path=ppt/tags/tag2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6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7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7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7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79.xml><?xml version="1.0" encoding="utf-8"?>
<p:tagLst xmlns:p="http://schemas.openxmlformats.org/presentationml/2006/main">
  <p:tag name="KSO_WM_BEAUTIFY_FLAG" val="#fgm#"/>
  <p:tag name="KSO_WM_FIGMA_FLAG" val="#fgm#"/>
  <p:tag name="KSO_WM_UNIT_INDEX" val="1"/>
  <p:tag name="KSO_WM_UNIT_TYPE" val="a"/>
  <p:tag name="KSO_WM_LAYOUT_CHECK_HASH" val="dc72990a6b3990cc9efe1d2bfb9b8369a9fa7fae"/>
  <p:tag name="KSO_WM_NEWLAYOUT_GROUP_ID" val="layout_10003"/>
  <p:tag name="KSO_WM_NEWLAYOUT_ID" val="slide_d716f5253f8e5c09"/>
</p:tagLst>
</file>

<file path=ppt/tags/tag2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8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8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89.xml><?xml version="1.0" encoding="utf-8"?>
<p:tagLst xmlns:p="http://schemas.openxmlformats.org/presentationml/2006/main">
  <p:tag name="KSO_WM_BEAUTIFY_FLAG" val="#fgm#"/>
  <p:tag name="KSO_WM_FIGMA_FLAG" val="#fgm#"/>
  <p:tag name="KSO_WM_UNIT_INDEX" val="1"/>
  <p:tag name="KSO_WM_UNIT_TYPE" val="a"/>
  <p:tag name="KSO_WM_LAYOUT_CHECK_HASH" val="3aad133307fb42e5101a5fb4a265fb7cffe6dc62"/>
  <p:tag name="KSO_WM_NEWLAYOUT_GROUP_ID" val="layout_10004"/>
  <p:tag name="KSO_WM_NEWLAYOUT_ID" val="slide_c4389db9bcb99897"/>
</p:tagLst>
</file>

<file path=ppt/tags/tag2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9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9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9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296.xml><?xml version="1.0" encoding="utf-8"?>
<p:tagLst xmlns:p="http://schemas.openxmlformats.org/presentationml/2006/main">
  <p:tag name="KSO_WM_BEAUTIFY_FLAG" val="#fgm#"/>
  <p:tag name="KSO_WM_FIGMA_FLAG" val="#fgm#"/>
  <p:tag name="KSO_WM_UNIT_INDEX" val="1"/>
  <p:tag name="KSO_WM_UNIT_TYPE" val="a"/>
  <p:tag name="KSO_WM_LAYOUT_CHECK_HASH" val="368cae5837b60cbcf185c7b0158fc94cd99cb4d0"/>
  <p:tag name="KSO_WM_NEWLAYOUT_GROUP_ID" val="layout_3"/>
  <p:tag name="KSO_WM_NEWLAYOUT_ID" val="slide_cf62f2ac8240bd95"/>
</p:tagLst>
</file>

<file path=ppt/tags/tag29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9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302.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30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0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306.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30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0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0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310.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31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1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16.xml><?xml version="1.0" encoding="utf-8"?>
<p:tagLst xmlns:p="http://schemas.openxmlformats.org/presentationml/2006/main">
  <p:tag name="KSO_WM_BEAUTIFY_FLAG" val="#fgm#"/>
  <p:tag name="KSO_WM_FIGMA_FLAG" val="#fgm#"/>
  <p:tag name="KSO_WM_UNIT_INDEX" val="1"/>
  <p:tag name="KSO_WM_UNIT_TYPE" val="a"/>
  <p:tag name="KSO_WM_LAYOUT_CHECK_HASH" val="784db988339d3f45d7bd4722c8ab2ff2aefaf0bf"/>
  <p:tag name="KSO_WM_NEWLAYOUT_GROUP_ID" val="layout_10007"/>
  <p:tag name="KSO_WM_NEWLAYOUT_ID" val="slide_33fae675f2d3fb01"/>
</p:tagLst>
</file>

<file path=ppt/tags/tag3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2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2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2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2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2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25.xml><?xml version="1.0" encoding="utf-8"?>
<p:tagLst xmlns:p="http://schemas.openxmlformats.org/presentationml/2006/main">
  <p:tag name="KSO_WM_BEAUTIFY_FLAG" val="#fgm#"/>
  <p:tag name="KSO_WM_FIGMA_FLAG" val="#fgm#"/>
  <p:tag name="KSO_WM_UNIT_INDEX" val="1"/>
  <p:tag name="KSO_WM_UNIT_TYPE" val="a"/>
  <p:tag name="KSO_WM_LAYOUT_CHECK_HASH" val="6b40bde492e3048a1211bc558ab971260c2fd778"/>
  <p:tag name="KSO_WM_NEWLAYOUT_GROUP_ID" val="layout_8"/>
  <p:tag name="KSO_WM_NEWLAYOUT_ID" val="slide_327b426859fe2e3e"/>
</p:tagLst>
</file>

<file path=ppt/tags/tag326.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Lst>
</file>

<file path=ppt/tags/tag327.xml><?xml version="1.0" encoding="utf-8"?>
<p:tagLst xmlns:p="http://schemas.openxmlformats.org/presentationml/2006/main">
  <p:tag name="$PH_EXT" val="2"/>
  <p:tag name="KSO_WM_BEAUTIFY_FLAG" val="#fgm#"/>
  <p:tag name="KSO_WM_FIGMA_FLAG" val="#fgm#"/>
  <p:tag name="KSO_WM_SYNC_SLIDE_TEXT" val="1"/>
  <p:tag name="KSO_WM_UNIT_INDEX" val="3"/>
  <p:tag name="KSO_WM_UNIT_TYPE" val="i"/>
</p:tagLst>
</file>

<file path=ppt/tags/tag328.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32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Lst>
</file>

<file path=ppt/tags/tag3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0.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331.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Lst>
</file>

<file path=ppt/tags/tag33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Lst>
</file>

<file path=ppt/tags/tag333.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334.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Lst>
</file>

<file path=ppt/tags/tag33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38.xml><?xml version="1.0" encoding="utf-8"?>
<p:tagLst xmlns:p="http://schemas.openxmlformats.org/presentationml/2006/main">
  <p:tag name="KSO_WM_BEAUTIFY_FLAG" val="#fgm#"/>
  <p:tag name="KSO_WM_FIGMA_FLAG" val="#fgm#"/>
  <p:tag name="KSO_WM_UNIT_INDEX" val="1"/>
  <p:tag name="KSO_WM_UNIT_TYPE" val="a"/>
  <p:tag name="KSO_WM_LAYOUT_CHECK_HASH" val="d7f916d58e8984a5c30b14bbb1a4ec36c30b4b35"/>
  <p:tag name="KSO_WM_NEWLAYOUT_GROUP_ID" val="layout_38"/>
  <p:tag name="KSO_WM_NEWLAYOUT_ID" val="slide_3e4f13ddd7dc8528"/>
</p:tagLst>
</file>

<file path=ppt/tags/tag33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4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4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4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34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5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54.xml><?xml version="1.0" encoding="utf-8"?>
<p:tagLst xmlns:p="http://schemas.openxmlformats.org/presentationml/2006/main">
  <p:tag name="KSO_WM_BEAUTIFY_FLAG" val="#fgm#"/>
  <p:tag name="KSO_WM_FIGMA_FLAG" val="#fgm#"/>
  <p:tag name="KSO_WM_UNIT_INDEX" val="1"/>
  <p:tag name="KSO_WM_UNIT_TYPE" val="a"/>
  <p:tag name="KSO_WM_LAYOUT_CHECK_HASH" val="ed293cf21efbacdd9238827febdbc7e3a231a899"/>
  <p:tag name="KSO_WM_NEWLAYOUT_GROUP_ID" val="layout_57"/>
  <p:tag name="KSO_WM_NEWLAYOUT_ID" val="slide_49507d0aba7a7e00"/>
</p:tagLst>
</file>

<file path=ppt/tags/tag35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35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5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35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6.xml><?xml version="1.0" encoding="utf-8"?>
<p:tagLst xmlns:p="http://schemas.openxmlformats.org/presentationml/2006/main">
  <p:tag name="KSO_WM_BEAUTIFY_FLAG" val="#fgm#"/>
  <p:tag name="KSO_WM_FIGMA_FLAG" val="#fgm#"/>
  <p:tag name="KSO_WM_UNIT_INDEX" val="1"/>
  <p:tag name="KSO_WM_UNIT_TYPE" val="a"/>
  <p:tag name="KSO_WM_LAYOUT_CHECK_HASH" val="cbe36f2f867581fe074c35bf7dcd6ebde6d73920"/>
  <p:tag name="KSO_WM_NEWLAYOUT_GROUP_ID" val="layout_3"/>
  <p:tag name="KSO_WM_NEWLAYOUT_ID" val="slide_35706d261c590e5b"/>
</p:tagLst>
</file>

<file path=ppt/tags/tag3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6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36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36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6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36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36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6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6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370.xml><?xml version="1.0" encoding="utf-8"?>
<p:tagLst xmlns:p="http://schemas.openxmlformats.org/presentationml/2006/main">
  <p:tag name="KSO_WM_BEAUTIFY_FLAG" val="#fgm#"/>
  <p:tag name="KSO_WM_FIGMA_FLAG" val="#fgm#"/>
  <p:tag name="KSO_WM_UNIT_INDEX" val="1"/>
  <p:tag name="KSO_WM_UNIT_TYPE" val="a"/>
  <p:tag name="KSO_WM_LAYOUT_CHECK_HASH" val="4d1eab7d2b361fba1e07f0a5e280dc83cc448211"/>
  <p:tag name="KSO_WM_NEWLAYOUT_GROUP_ID" val="layout_14"/>
  <p:tag name="KSO_WM_NEWLAYOUT_ID" val="slide_fbd1737be693ef9a"/>
</p:tagLst>
</file>

<file path=ppt/tags/tag37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72.xml><?xml version="1.0" encoding="utf-8"?>
<p:tagLst xmlns:p="http://schemas.openxmlformats.org/presentationml/2006/main">
  <p:tag name="KSO_WM_BEAUTIFY_FLAG" val="#fgm#"/>
  <p:tag name="KSO_WM_FIGMA_FLAG" val="#fgm#"/>
  <p:tag name="KSO_WM_UNIT_INDEX" val="1"/>
  <p:tag name="KSO_WM_UNIT_TYPE" val="f"/>
</p:tagLst>
</file>

<file path=ppt/tags/tag37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76.xml><?xml version="1.0" encoding="utf-8"?>
<p:tagLst xmlns:p="http://schemas.openxmlformats.org/presentationml/2006/main">
  <p:tag name="KSO_WM_BEAUTIFY_FLAG" val="#fgm#"/>
  <p:tag name="KSO_WM_FIGMA_FLAG" val="#fgm#"/>
  <p:tag name="KSO_WM_UNIT_INDEX" val="1"/>
  <p:tag name="KSO_WM_UNIT_TYPE" val="a"/>
  <p:tag name="KSO_WM_LAYOUT_CHECK_HASH" val="907c5403c0d4e1da447f9ea4f5ee5d941008cbfd"/>
  <p:tag name="KSO_WM_NEWLAYOUT_GROUP_ID" val="layout_10013"/>
  <p:tag name="KSO_WM_NEWLAYOUT_ID" val="slide_b258bb06b9866ea7"/>
</p:tagLst>
</file>

<file path=ppt/tags/tag377.xml><?xml version="1.0" encoding="utf-8"?>
<p:tagLst xmlns:p="http://schemas.openxmlformats.org/presentationml/2006/main">
  <p:tag name="KSO_WM_BEAUTIFY_FLAG" val="#fgm#"/>
  <p:tag name="KSO_WM_FIGMA_FLAG" val="#fgm#"/>
  <p:tag name="KSO_WM_UNIT_INDEX" val="1"/>
  <p:tag name="KSO_WM_UNIT_TYPE" val="d"/>
</p:tagLst>
</file>

<file path=ppt/tags/tag3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38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83.xml><?xml version="1.0" encoding="utf-8"?>
<p:tagLst xmlns:p="http://schemas.openxmlformats.org/presentationml/2006/main">
  <p:tag name="KSO_WM_BEAUTIFY_FLAG" val="#fgm#"/>
  <p:tag name="KSO_WM_FIGMA_FLAG" val="#fgm#"/>
  <p:tag name="KSO_WM_UNIT_INDEX" val="1"/>
  <p:tag name="KSO_WM_UNIT_TYPE" val="a"/>
  <p:tag name="KSO_WM_LAYOUT_CHECK_HASH" val="2407bab34f5a499a966ccdcc5b228230a0658c9c"/>
  <p:tag name="KSO_WM_NEWLAYOUT_GROUP_ID" val="layout_30"/>
  <p:tag name="KSO_WM_NEWLAYOUT_ID" val="slide_a49e8622e5c65d6e"/>
</p:tagLst>
</file>

<file path=ppt/tags/tag384.xml><?xml version="1.0" encoding="utf-8"?>
<p:tagLst xmlns:p="http://schemas.openxmlformats.org/presentationml/2006/main">
  <p:tag name="KSO_WM_BEAUTIFY_FLAG" val="#fgm#"/>
  <p:tag name="KSO_WM_FIGMA_FLAG" val="#fgm#"/>
  <p:tag name="KSO_WM_UNIT_INDEX" val="1"/>
  <p:tag name="KSO_WM_UNIT_TYPE" val="d"/>
</p:tagLst>
</file>

<file path=ppt/tags/tag3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8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8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9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392.xml><?xml version="1.0" encoding="utf-8"?>
<p:tagLst xmlns:p="http://schemas.openxmlformats.org/presentationml/2006/main">
  <p:tag name="KSO_WM_BEAUTIFY_FLAG" val="#fgm#"/>
  <p:tag name="KSO_WM_FIGMA_FLAG" val="#fgm#"/>
  <p:tag name="KSO_WM_UNIT_INDEX" val="1"/>
  <p:tag name="KSO_WM_UNIT_TYPE" val="a"/>
  <p:tag name="KSO_WM_LAYOUT_CHECK_HASH" val="b3feb2a070c433a1a5c33b5bae2be99307dcafdc"/>
  <p:tag name="KSO_WM_NEWLAYOUT_GROUP_ID" val="layout_32"/>
  <p:tag name="KSO_WM_NEWLAYOUT_ID" val="slide_89d1164508705bb4"/>
</p:tagLst>
</file>

<file path=ppt/tags/tag3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9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395.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3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9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398.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39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4.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0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0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2"/>
  <p:tag name="KSO_WM_UNIT_TYPE" val="l_h_i"/>
</p:tagLst>
</file>

<file path=ppt/tags/tag403.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40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0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0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08.xml><?xml version="1.0" encoding="utf-8"?>
<p:tagLst xmlns:p="http://schemas.openxmlformats.org/presentationml/2006/main">
  <p:tag name="KSO_WM_BEAUTIFY_FLAG" val="#fgm#"/>
  <p:tag name="KSO_WM_FIGMA_FLAG" val="#fgm#"/>
  <p:tag name="KSO_WM_UNIT_INDEX" val="1"/>
  <p:tag name="KSO_WM_UNIT_TYPE" val="a"/>
  <p:tag name="KSO_WM_LAYOUT_CHECK_HASH" val="be85ed344f9675c1ad100098e883833c2ff36923"/>
  <p:tag name="KSO_WM_NEWLAYOUT_GROUP_ID" val="layout_26"/>
  <p:tag name="KSO_WM_NEWLAYOUT_ID" val="slide_123364f2d9b74647"/>
</p:tagLst>
</file>

<file path=ppt/tags/tag4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41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1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1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1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1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419.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42.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42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2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2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24.xml><?xml version="1.0" encoding="utf-8"?>
<p:tagLst xmlns:p="http://schemas.openxmlformats.org/presentationml/2006/main">
  <p:tag name="KSO_WM_BEAUTIFY_FLAG" val="#fgm#"/>
  <p:tag name="KSO_WM_FIGMA_FLAG" val="#fgm#"/>
  <p:tag name="KSO_WM_UNIT_INDEX" val="1"/>
  <p:tag name="KSO_WM_UNIT_TYPE" val="a"/>
  <p:tag name="KSO_WM_LAYOUT_CHECK_HASH" val="fcab41d0be0e87ae28dabab96449697f7d87e050"/>
  <p:tag name="KSO_WM_NEWLAYOUT_GROUP_ID" val="layout_35"/>
  <p:tag name="KSO_WM_NEWLAYOUT_ID" val="slide_38fca7ecc65094e3"/>
</p:tagLst>
</file>

<file path=ppt/tags/tag425.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4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42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3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3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3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3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34.xml><?xml version="1.0" encoding="utf-8"?>
<p:tagLst xmlns:p="http://schemas.openxmlformats.org/presentationml/2006/main">
  <p:tag name="KSO_WM_BEAUTIFY_FLAG" val="#fgm#"/>
  <p:tag name="KSO_WM_FIGMA_FLAG" val="#fgm#"/>
  <p:tag name="KSO_WM_UNIT_INDEX" val="1"/>
  <p:tag name="KSO_WM_UNIT_TYPE" val="a"/>
  <p:tag name="KSO_WM_LAYOUT_CHECK_HASH" val="a6bc1b44a460d883b1b5b73e0b73a625cf1ed89f"/>
  <p:tag name="KSO_WM_NEWLAYOUT_GROUP_ID" val="layout_27"/>
  <p:tag name="KSO_WM_NEWLAYOUT_ID" val="slide_bbec08b93f7bcfad"/>
</p:tagLst>
</file>

<file path=ppt/tags/tag43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436.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43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0.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4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444.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44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4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4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4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450.xml><?xml version="1.0" encoding="utf-8"?>
<p:tagLst xmlns:p="http://schemas.openxmlformats.org/presentationml/2006/main">
  <p:tag name="KSO_WM_BEAUTIFY_FLAG" val="#fgm#"/>
  <p:tag name="KSO_WM_FIGMA_FLAG" val="#fgm#"/>
  <p:tag name="KSO_WM_UNIT_INDEX" val="1"/>
  <p:tag name="KSO_WM_UNIT_TYPE" val="a"/>
  <p:tag name="KSO_WM_LAYOUT_CHECK_HASH" val="bf512e75a45ba6013a0e61323bc3bd197da67b97"/>
  <p:tag name="KSO_WM_NEWLAYOUT_GROUP_ID" val="layout_34"/>
  <p:tag name="KSO_WM_NEWLAYOUT_ID" val="slide_4acdb5d565d7a68b"/>
</p:tagLst>
</file>

<file path=ppt/tags/tag45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5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5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5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5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5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5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6.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46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6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6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63.xml><?xml version="1.0" encoding="utf-8"?>
<p:tagLst xmlns:p="http://schemas.openxmlformats.org/presentationml/2006/main">
  <p:tag name="KSO_WM_BEAUTIFY_FLAG" val="#fgm#"/>
  <p:tag name="KSO_WM_FIGMA_FLAG" val="#fgm#"/>
  <p:tag name="KSO_WM_UNIT_INDEX" val="1"/>
  <p:tag name="KSO_WM_UNIT_TYPE" val="a"/>
  <p:tag name="KSO_WM_LAYOUT_CHECK_HASH" val="517929e221e2b9d9766b506af403f2a87087eac7"/>
  <p:tag name="KSO_WM_NEWLAYOUT_GROUP_ID" val="layout_42"/>
  <p:tag name="KSO_WM_NEWLAYOUT_ID" val="slide_dfd9a5fd5a135c44"/>
</p:tagLst>
</file>

<file path=ppt/tags/tag464.xml><?xml version="1.0" encoding="utf-8"?>
<p:tagLst xmlns:p="http://schemas.openxmlformats.org/presentationml/2006/main">
  <p:tag name="KSO_WM_BEAUTIFY_FLAG" val="#fgm#"/>
  <p:tag name="KSO_WM_FIGMA_FLAG" val="#fgm#"/>
  <p:tag name="KSO_WM_UNIT_INDEX" val="1"/>
  <p:tag name="KSO_WM_UNIT_TYPE" val="d"/>
</p:tagLst>
</file>

<file path=ppt/tags/tag46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6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6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7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71.xml><?xml version="1.0" encoding="utf-8"?>
<p:tagLst xmlns:p="http://schemas.openxmlformats.org/presentationml/2006/main">
  <p:tag name="KSO_WM_BEAUTIFY_FLAG" val="#fgm#"/>
  <p:tag name="KSO_WM_FIGMA_FLAG" val="#fgm#"/>
  <p:tag name="KSO_WM_UNIT_INDEX" val="1"/>
  <p:tag name="KSO_WM_UNIT_TYPE" val="a"/>
  <p:tag name="KSO_WM_LAYOUT_CHECK_HASH" val="ed87d8c86a00166860e1e77fd0c32cd0f09dbee1"/>
  <p:tag name="KSO_WM_NEWLAYOUT_GROUP_ID" val="layout_60"/>
  <p:tag name="KSO_WM_NEWLAYOUT_ID" val="slide_c2683f29fead9073"/>
</p:tagLst>
</file>

<file path=ppt/tags/tag472.xml><?xml version="1.0" encoding="utf-8"?>
<p:tagLst xmlns:p="http://schemas.openxmlformats.org/presentationml/2006/main">
  <p:tag name="KSO_WM_BEAUTIFY_FLAG" val="#fgm#"/>
  <p:tag name="KSO_WM_FIGMA_FLAG" val="#fgm#"/>
  <p:tag name="KSO_WM_UNIT_INDEX" val="1"/>
  <p:tag name="KSO_WM_UNIT_TYPE" val="d"/>
</p:tagLst>
</file>

<file path=ppt/tags/tag473.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4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7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7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79.xml><?xml version="1.0" encoding="utf-8"?>
<p:tagLst xmlns:p="http://schemas.openxmlformats.org/presentationml/2006/main">
  <p:tag name="KSO_WM_BEAUTIFY_FLAG" val="#fgm#"/>
  <p:tag name="KSO_WM_FIGMA_FLAG" val="#fgm#"/>
  <p:tag name="KSO_WM_UNIT_INDEX" val="1"/>
  <p:tag name="KSO_WM_UNIT_TYPE" val="a"/>
  <p:tag name="KSO_WM_LAYOUT_CHECK_HASH" val="7055ac568ca849ec4d5c1627a987dcf13be9968d"/>
  <p:tag name="KSO_WM_NEWLAYOUT_GROUP_ID" val="layout_63"/>
  <p:tag name="KSO_WM_NEWLAYOUT_ID" val="slide_293c73111293b7b7"/>
</p:tagLst>
</file>

<file path=ppt/tags/tag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80.xml><?xml version="1.0" encoding="utf-8"?>
<p:tagLst xmlns:p="http://schemas.openxmlformats.org/presentationml/2006/main">
  <p:tag name="KSO_WM_BEAUTIFY_FLAG" val="#fgm#"/>
  <p:tag name="KSO_WM_FIGMA_FLAG" val="#fgm#"/>
  <p:tag name="KSO_WM_UNIT_INDEX" val="1"/>
  <p:tag name="KSO_WM_UNIT_TYPE" val="d"/>
</p:tagLst>
</file>

<file path=ppt/tags/tag4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8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8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86.xml><?xml version="1.0" encoding="utf-8"?>
<p:tagLst xmlns:p="http://schemas.openxmlformats.org/presentationml/2006/main">
  <p:tag name="KSO_WM_BEAUTIFY_FLAG" val="#fgm#"/>
  <p:tag name="KSO_WM_FIGMA_FLAG" val="#fgm#"/>
  <p:tag name="KSO_WM_UNIT_INDEX" val="1"/>
  <p:tag name="KSO_WM_UNIT_TYPE" val="a"/>
  <p:tag name="KSO_WM_LAYOUT_CHECK_HASH" val="b38235fb2fc4e653b4605e6e9ec6330be1925a50"/>
  <p:tag name="KSO_WM_NEWLAYOUT_GROUP_ID" val="layout_10014"/>
  <p:tag name="KSO_WM_NEWLAYOUT_ID" val="slide_3378e5420af9a013"/>
</p:tagLst>
</file>

<file path=ppt/tags/tag48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49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9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93.xml><?xml version="1.0" encoding="utf-8"?>
<p:tagLst xmlns:p="http://schemas.openxmlformats.org/presentationml/2006/main">
  <p:tag name="KSO_WM_BEAUTIFY_FLAG" val="#fgm#"/>
  <p:tag name="KSO_WM_FIGMA_FLAG" val="#fgm#"/>
  <p:tag name="KSO_WM_UNIT_INDEX" val="1"/>
  <p:tag name="KSO_WM_UNIT_TYPE" val="a"/>
  <p:tag name="KSO_WM_LAYOUT_CHECK_HASH" val="206a2079531a2764c37f906a327a8b99ee71b435"/>
  <p:tag name="KSO_WM_NEWLAYOUT_GROUP_ID" val="layout_51"/>
  <p:tag name="KSO_WM_NEWLAYOUT_ID" val="slide_3461ed1a5b67fef1"/>
</p:tagLst>
</file>

<file path=ppt/tags/tag494.xml><?xml version="1.0" encoding="utf-8"?>
<p:tagLst xmlns:p="http://schemas.openxmlformats.org/presentationml/2006/main">
  <p:tag name="KSO_WM_BEAUTIFY_FLAG" val="#fgm#"/>
  <p:tag name="KSO_WM_FIGMA_FLAG" val="#fgm#"/>
  <p:tag name="KSO_WM_UNIT_INDEX" val="1"/>
  <p:tag name="KSO_WM_UNIT_TYPE" val="d"/>
</p:tagLst>
</file>

<file path=ppt/tags/tag4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98.xml><?xml version="1.0" encoding="utf-8"?>
<p:tagLst xmlns:p="http://schemas.openxmlformats.org/presentationml/2006/main">
  <p:tag name="KSO_WM_UNIT_TYPE" val="i"/>
  <p:tag name="KSO_WM_UNIT_INDEX" val="1"/>
  <p:tag name="KSO_WM_BEAUTIFY_FLAG" val="#wm#"/>
  <p:tag name="KSO_WM_TAG_VERSION" val="3.0"/>
  <p:tag name="KSO_WM_UNIT_ID" val="_1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49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0.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500.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01.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02.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03.xml><?xml version="1.0" encoding="utf-8"?>
<p:tagLst xmlns:p="http://schemas.openxmlformats.org/presentationml/2006/main">
  <p:tag name="KSO_WM_BEAUTIFY_FLAG" val="#wm#"/>
  <p:tag name="KSO_WM_UNIT_INDEX" val="1"/>
  <p:tag name="KSO_WM_UNIT_TYPE" val="e"/>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0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0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0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50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9baf483d27356a5b08707719938405aeca184b5d"/>
  <p:tag name="KSO_WM_NEWLAYOUT_GROUP_ID" val="layout_1-5"/>
  <p:tag name="KSO_WM_NEWLAYOUT_ID" val="slide_cea45c27deb23863"/>
</p:tagLst>
</file>

<file path=ppt/tags/tag50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5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1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5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1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51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5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1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51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5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518.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51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Lst>
</file>

<file path=ppt/tags/tag5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2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21.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Lst>
</file>

<file path=ppt/tags/tag52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Lst>
</file>

<file path=ppt/tags/tag523.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52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2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2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340"/>
  <p:tag name="KSO_WM_UNIT_TEXT_LAYER_COUNT" val="1"/>
  <p:tag name="KSO_WM_TEMPLATE_INDEX" val="40490200"/>
  <p:tag name="KSO_WM_TEMPLATE_CATEGORY" val="custom"/>
</p:tagLst>
</file>

<file path=ppt/tags/tag52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 name="KSO_WM_TEMPLATE_INDEX" val="40490200"/>
  <p:tag name="KSO_WM_TEMPLATE_CATEGORY" val="custom"/>
</p:tagLst>
</file>

<file path=ppt/tags/tag529.xml><?xml version="1.0" encoding="utf-8"?>
<p:tagLst xmlns:p="http://schemas.openxmlformats.org/presentationml/2006/main">
  <p:tag name="KSO_WM_UNIT_TYPE" val="i"/>
  <p:tag name="KSO_WM_UNIT_INDEX" val="1"/>
  <p:tag name="KSO_WM_BEAUTIFY_FLAG" val="#wm#"/>
  <p:tag name="KSO_WM_TAG_VERSION" val="3.0"/>
  <p:tag name="KSO_WM_UNIT_ID" val="_2*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530.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6"/>
  <p:tag name="KSO_WM_TEMPLATE_INDEX" val="40490200"/>
  <p:tag name="KSO_WM_TEMPLATE_CATEGORY" val="custom"/>
</p:tagLst>
</file>

<file path=ppt/tags/tag53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3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33.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34.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35.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3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3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3*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INDEX" val="40490200"/>
  <p:tag name="KSO_WM_TEMPLATE_CATEGORY" val="custom"/>
</p:tagLst>
</file>

<file path=ppt/tags/tag538.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3*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INDEX" val="40490200"/>
  <p:tag name="KSO_WM_TEMPLATE_CATEGORY" val="custom"/>
</p:tagLst>
</file>

<file path=ppt/tags/tag53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200"/>
  <p:tag name="KSO_WM_TEMPLATE_CATEGORY" val="custom"/>
</p:tagLst>
</file>

<file path=ppt/tags/tag54.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540.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4*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TEMPLATE_INDEX" val="40490200"/>
  <p:tag name="KSO_WM_TEMPLATE_CATEGORY" val="custom"/>
</p:tagLst>
</file>

<file path=ppt/tags/tag541.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4*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TEMPLATE_INDEX" val="40490200"/>
  <p:tag name="KSO_WM_TEMPLATE_CATEGORY" val="custom"/>
</p:tagLst>
</file>

<file path=ppt/tags/tag542.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43.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44.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45.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4*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 name="KSO_WM_TEMPLATE_INDEX" val="40490200"/>
  <p:tag name="KSO_WM_TEMPLATE_CATEGORY" val="custom"/>
</p:tagLst>
</file>

<file path=ppt/tags/tag546.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4*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 name="KSO_WM_TEMPLATE_INDEX" val="40490200"/>
  <p:tag name="KSO_WM_TEMPLATE_CATEGORY" val="custom"/>
</p:tagLst>
</file>

<file path=ppt/tags/tag5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 name="KSO_WM_TEMPLATE_INDEX" val="40490200"/>
  <p:tag name="KSO_WM_TEMPLATE_CATEGORY" val="custom"/>
</p:tagLst>
</file>

<file path=ppt/tags/tag548.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49.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5.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550.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51.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200"/>
  <p:tag name="KSO_WM_TEMPLATE_CATEGORY" val="custom"/>
</p:tagLst>
</file>

<file path=ppt/tags/tag55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5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54.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5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5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5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5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7*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INDEX" val="40490200"/>
  <p:tag name="KSO_WM_TEMPLATE_CATEGORY" val="custom"/>
</p:tagLst>
</file>

<file path=ppt/tags/tag55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8*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200"/>
  <p:tag name="KSO_WM_TEMPLATE_CATEGORY" val="custom"/>
</p:tagLst>
</file>

<file path=ppt/tags/tag5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6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6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62.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6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8*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 name="KSO_WM_TEMPLATE_INDEX" val="40490200"/>
  <p:tag name="KSO_WM_TEMPLATE_CATEGORY" val="custom"/>
</p:tagLst>
</file>

<file path=ppt/tags/tag564.xml><?xml version="1.0" encoding="utf-8"?>
<p:tagLst xmlns:p="http://schemas.openxmlformats.org/presentationml/2006/main">
  <p:tag name="KSO_WM_UNIT_TYPE" val="i"/>
  <p:tag name="KSO_WM_UNIT_INDEX" val="1"/>
  <p:tag name="KSO_WM_BEAUTIFY_FLAG" val="#wm#"/>
  <p:tag name="KSO_WM_TAG_VERSION" val="3.0"/>
  <p:tag name="KSO_WM_UNIT_ID" val="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6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66.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67.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68.xml><?xml version="1.0" encoding="utf-8"?>
<p:tagLst xmlns:p="http://schemas.openxmlformats.org/presentationml/2006/main">
  <p:tag name="KSO_WM_BEAUTIFY_FLAG" val="#wm#"/>
  <p:tag name="KSO_WM_UNIT_INDEX" val="1"/>
  <p:tag name="KSO_WM_UNIT_SUBTYPE" val="c"/>
  <p:tag name="KSO_WM_UNIT_TEXT_TYPE" val="1"/>
  <p:tag name="KSO_WM_UNIT_TYPE" val="f"/>
  <p:tag name="KSO_WM_FIGMA_FLAG" val="#fgm#"/>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69.xml><?xml version="1.0" encoding="utf-8"?>
<p:tagLst xmlns:p="http://schemas.openxmlformats.org/presentationml/2006/main">
  <p:tag name="KSO_WM_UNIT_TYPE" val="a"/>
  <p:tag name="KSO_WM_BEAUTIFY_FLAG" val="#wm#"/>
  <p:tag name="KSO_WM_UNIT_INDEX" val="1"/>
  <p:tag name="KSO_WM_UNIT_TEXT_TYPE" val="1"/>
  <p:tag name="KSO_WM_LAYOUT_CHECK_HASH" val="7a8bf8369559f6ba8cbec04d77fc73c109d37b27"/>
  <p:tag name="KSO_WM_NEWLAYOUT_ID" val="3748"/>
  <p:tag name="KSO_WM_FIGMA_FLAG" val="#fgm#"/>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6_1"/>
  <p:tag name="KSO_WM_UNIT_TYPE" val="l_h_i"/>
</p:tagLst>
</file>

<file path=ppt/tags/tag570.xml><?xml version="1.0" encoding="utf-8"?>
<p:tagLst xmlns:p="http://schemas.openxmlformats.org/presentationml/2006/main">
  <p:tag name="KSO_WM_UNIT_TYPE" val="f"/>
  <p:tag name="KSO_WM_BEAUTIFY_FLAG" val="#wm#"/>
  <p:tag name="KSO_WM_UNIT_INDEX" val="2"/>
  <p:tag name="KSO_WM_UNIT_SUBTYPE" val="b"/>
  <p:tag name="KSO_WM_UNIT_TEXT_TYPE" val="1"/>
  <p:tag name="KSO_WM_FIGMA_FLAG" val="#fgm#"/>
  <p:tag name="KSO_WM_UNIT_ID" val="_9*f*2"/>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71.xml><?xml version="1.0" encoding="utf-8"?>
<p:tagLst xmlns:p="http://schemas.openxmlformats.org/presentationml/2006/main">
  <p:tag name="KSO_WM_UNIT_TYPE" val="i"/>
  <p:tag name="KSO_WM_UNIT_INDEX" val="1"/>
  <p:tag name="KSO_WM_BEAUTIFY_FLAG" val="#wm#"/>
  <p:tag name="KSO_WM_TAG_VERSION" val="3.0"/>
  <p:tag name="KSO_WM_UNIT_ID" val="_1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72.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73.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74.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75.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76.xml><?xml version="1.0" encoding="utf-8"?>
<p:tagLst xmlns:p="http://schemas.openxmlformats.org/presentationml/2006/main">
  <p:tag name="KSO_WM_BEAUTIFY_FLAG" val="#wm#"/>
  <p:tag name="KSO_WM_UNIT_INDEX" val="1"/>
  <p:tag name="KSO_WM_UNIT_TYPE" val="e"/>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77.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78.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79.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8.xml><?xml version="1.0" encoding="utf-8"?>
<p:tagLst xmlns:p="http://schemas.openxmlformats.org/presentationml/2006/main">
  <p:tag name="KSO_WM_FIGMA_DECORATION_INDEX" val="12"/>
  <p:tag name="$PH_EXT" val="1"/>
  <p:tag name="KSO_WM_BEAUTIFY_FLAG" val="#fgm#"/>
  <p:tag name="KSO_WM_DIAGRAM_GROUP_CODE" val="1"/>
  <p:tag name="KSO_WM_FIGMA_FLAG" val="#fgm#"/>
  <p:tag name="KSO_WM_UNIT_INDEX" val="1_6_1"/>
  <p:tag name="KSO_WM_UNIT_TYPE" val="l_h_x"/>
</p:tagLst>
</file>

<file path=ppt/tags/tag580.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81.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8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8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84.xml><?xml version="1.0" encoding="utf-8"?>
<p:tagLst xmlns:p="http://schemas.openxmlformats.org/presentationml/2006/main">
  <p:tag name="KSO_WM_BEAUTIFY_FLAG" val="#wm#"/>
  <p:tag name="KSO_WM_UNIT_INDEX" val="1"/>
  <p:tag name="KSO_WM_UNIT_TEXT_TYPE" val="1"/>
  <p:tag name="KSO_WM_UNIT_TYPE" val="b"/>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85.xml><?xml version="1.0" encoding="utf-8"?>
<p:tagLst xmlns:p="http://schemas.openxmlformats.org/presentationml/2006/main">
  <p:tag name="KSO_WM_UNIT_TYPE" val="a"/>
  <p:tag name="KSO_WM_BEAUTIFY_FLAG" val="#wm#"/>
  <p:tag name="KSO_WM_UNIT_INDEX" val="1"/>
  <p:tag name="KSO_WM_UNIT_TEXT_TYPE" val="1"/>
  <p:tag name="KSO_WM_LAYOUT_CHECK_HASH" val="26c56dcdc3733f4526bc2e46ff630241b2063e07"/>
  <p:tag name="KSO_WM_NEWLAYOUT_ID" val="3762"/>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8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8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8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589.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59.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590.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c3a5aa8fbf0881f91572f690ab3e961e73111de0"/>
  <p:tag name="KSO_WM_NEWLAYOUT_ID" val="1"/>
</p:tagLst>
</file>

<file path=ppt/tags/tag591.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59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5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94.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595.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59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97.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598.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59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0.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600.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601.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60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03.xml><?xml version="1.0" encoding="utf-8"?>
<p:tagLst xmlns:p="http://schemas.openxmlformats.org/presentationml/2006/main">
  <p:tag name="KSO_WM_BEAUTIFY_FLAG" val="#fgm#"/>
  <p:tag name="KSO_WM_FIGMA_FLAG" val="#fgm#"/>
  <p:tag name="KSO_WM_UNIT_INDEX" val="1"/>
  <p:tag name="KSO_WM_UNIT_TYPE" val="a"/>
  <p:tag name="KSO_WM_LAYOUT_CHECK_HASH" val="b262b556398ba613033da5acd1e2d2f709d6931a"/>
  <p:tag name="KSO_WM_NEWLAYOUT_ID" val="slide_c6abacca6bf3f510"/>
</p:tagLst>
</file>

<file path=ppt/tags/tag604.xml><?xml version="1.0" encoding="utf-8"?>
<p:tagLst xmlns:p="http://schemas.openxmlformats.org/presentationml/2006/main">
  <p:tag name="KSO_WM_BEAUTIFY_FLAG" val="#fgm#"/>
  <p:tag name="KSO_WM_DIAGRAM_GROUP_CODE" val="1"/>
  <p:tag name="KSO_WM_FIGMA_FLAG" val="#fgm#"/>
  <p:tag name="KSO_WM_SYNC_SLIDE_TEXT" val="1"/>
  <p:tag name="KSO_WM_UNIT_INDEX" val="1_1_1"/>
  <p:tag name="KSO_WM_UNIT_TYPE" val="l_h_b"/>
</p:tagLst>
</file>

<file path=ppt/tags/tag6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0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07.xml><?xml version="1.0" encoding="utf-8"?>
<p:tagLst xmlns:p="http://schemas.openxmlformats.org/presentationml/2006/main">
  <p:tag name="KSO_WM_BEAUTIFY_FLAG" val="#fgm#"/>
  <p:tag name="KSO_WM_DIAGRAM_GROUP_CODE" val="1"/>
  <p:tag name="KSO_WM_FIGMA_FLAG" val="#fgm#"/>
  <p:tag name="KSO_WM_SYNC_SLIDE_TEXT" val="1"/>
  <p:tag name="KSO_WM_UNIT_INDEX" val="1_2_1"/>
  <p:tag name="KSO_WM_UNIT_TYPE" val="l_h_b"/>
</p:tagLst>
</file>

<file path=ppt/tags/tag6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0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10.xml><?xml version="1.0" encoding="utf-8"?>
<p:tagLst xmlns:p="http://schemas.openxmlformats.org/presentationml/2006/main">
  <p:tag name="KSO_WM_BEAUTIFY_FLAG" val="#fgm#"/>
  <p:tag name="KSO_WM_FIGMA_FLAG" val="#fgm#"/>
  <p:tag name="KSO_WM_UNIT_INDEX" val="1"/>
  <p:tag name="KSO_WM_UNIT_TYPE" val="a"/>
  <p:tag name="KSO_WM_LAYOUT_CHECK_HASH" val="c5609138a5a81522e39a54e641bff325d40a009c"/>
  <p:tag name="KSO_WM_NEWLAYOUT_GROUP_ID" val="layout_51"/>
  <p:tag name="KSO_WM_NEWLAYOUT_ID" val="slide_706d4240adf47b4e"/>
</p:tagLst>
</file>

<file path=ppt/tags/tag611.xml><?xml version="1.0" encoding="utf-8"?>
<p:tagLst xmlns:p="http://schemas.openxmlformats.org/presentationml/2006/main">
  <p:tag name="KSO_WM_BEAUTIFY_FLAG" val="#fgm#"/>
  <p:tag name="KSO_WM_FIGMA_FLAG" val="#fgm#"/>
  <p:tag name="KSO_WM_UNIT_INDEX" val="1"/>
  <p:tag name="KSO_WM_UNIT_TYPE" val="d"/>
</p:tagLst>
</file>

<file path=ppt/tags/tag6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1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1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1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1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20.xml><?xml version="1.0" encoding="utf-8"?>
<p:tagLst xmlns:p="http://schemas.openxmlformats.org/presentationml/2006/main">
  <p:tag name="KSO_WM_BEAUTIFY_FLAG" val="#fgm#"/>
  <p:tag name="KSO_WM_FIGMA_FLAG" val="#fgm#"/>
  <p:tag name="KSO_WM_UNIT_INDEX" val="1"/>
  <p:tag name="KSO_WM_UNIT_TYPE" val="a"/>
  <p:tag name="KSO_WM_LAYOUT_CHECK_HASH" val="ca7e28812b0c649d87d0a34cc8caf7a900d9c1a4"/>
  <p:tag name="KSO_WM_NEWLAYOUT_GROUP_ID" val="layout_6"/>
  <p:tag name="KSO_WM_NEWLAYOUT_ID" val="slide_82e1f1fbf520933b"/>
</p:tagLst>
</file>

<file path=ppt/tags/tag621.xml><?xml version="1.0" encoding="utf-8"?>
<p:tagLst xmlns:p="http://schemas.openxmlformats.org/presentationml/2006/main">
  <p:tag name="KSO_WM_BEAUTIFY_FLAG" val="#fgm#"/>
  <p:tag name="KSO_WM_FIGMA_FLAG" val="#fgm#"/>
  <p:tag name="KSO_WM_UNIT_INDEX" val="1"/>
  <p:tag name="KSO_WM_UNIT_TYPE" val="d"/>
</p:tagLst>
</file>

<file path=ppt/tags/tag6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2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62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2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62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3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63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3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34.xml><?xml version="1.0" encoding="utf-8"?>
<p:tagLst xmlns:p="http://schemas.openxmlformats.org/presentationml/2006/main">
  <p:tag name="KSO_WM_BEAUTIFY_FLAG" val="#fgm#"/>
  <p:tag name="KSO_WM_FIGMA_FLAG" val="#fgm#"/>
  <p:tag name="KSO_WM_UNIT_INDEX" val="1"/>
  <p:tag name="KSO_WM_UNIT_TYPE" val="a"/>
  <p:tag name="KSO_WM_LAYOUT_CHECK_HASH" val="c9a7b840ddf4d30f33fd4a488811bc95ad0e34b7"/>
  <p:tag name="KSO_WM_NEWLAYOUT_GROUP_ID" val="layout_10012"/>
  <p:tag name="KSO_WM_NEWLAYOUT_ID" val="slide_1b601487e8903dfa"/>
</p:tagLst>
</file>

<file path=ppt/tags/tag635.xml><?xml version="1.0" encoding="utf-8"?>
<p:tagLst xmlns:p="http://schemas.openxmlformats.org/presentationml/2006/main">
  <p:tag name="KSO_WM_BEAUTIFY_FLAG" val="#fgm#"/>
  <p:tag name="KSO_WM_FIGMA_FLAG" val="#fgm#"/>
  <p:tag name="KSO_WM_UNIT_INDEX" val="1"/>
  <p:tag name="KSO_WM_UNIT_TYPE" val="d"/>
</p:tagLst>
</file>

<file path=ppt/tags/tag6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4.xml><?xml version="1.0" encoding="utf-8"?>
<p:tagLst xmlns:p="http://schemas.openxmlformats.org/presentationml/2006/main">
  <p:tag name="KSO_WM_BEAUTIFY_FLAG" val="#fgm#"/>
  <p:tag name="KSO_WM_FIGMA_FLAG" val="#fgm#"/>
  <p:tag name="KSO_WM_UNIT_INDEX" val="1"/>
  <p:tag name="KSO_WM_UNIT_TYPE" val="a"/>
  <p:tag name="KSO_WM_LAYOUT_CHECK_HASH" val="73311b72f0f655544b11ba05a12e20161443a5d5"/>
  <p:tag name="KSO_WM_NEWLAYOUT_GROUP_ID" val="layout_10010"/>
  <p:tag name="KSO_WM_NEWLAYOUT_ID" val="slide_f518138568f2c09f"/>
</p:tagLst>
</file>

<file path=ppt/tags/tag64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4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4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4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44.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4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4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47.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0200"/>
</p:tagLst>
</file>

<file path=ppt/tags/tag648.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CATEGORY" val="custom"/>
  <p:tag name="KSO_WM_TEMPLATE_INDEX" val="40490200"/>
</p:tagLst>
</file>

<file path=ppt/tags/tag649.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90200"/>
  <p:tag name="KSO_WM_TEMPLATE_CATEGORY" val="custom"/>
  <p:tag name="KSO_WM_TEMPLATE_MASTER_TYPE" val="0"/>
  <p:tag name="KSO_WM_TAG_VERSION" val="3.0"/>
</p:tagLst>
</file>

<file path=ppt/tags/tag6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50.xml><?xml version="1.0" encoding="utf-8"?>
<p:tagLst xmlns:p="http://schemas.openxmlformats.org/presentationml/2006/main">
  <p:tag name="KSO_WM_AITEMPLATE_STYLE_ID" val="69796632664"/>
</p:tagLst>
</file>

<file path=ppt/tags/tag651.xml><?xml version="1.0" encoding="utf-8"?>
<p:tagLst xmlns:p="http://schemas.openxmlformats.org/presentationml/2006/main">
  <p:tag name="KSO_WM_UNIT_TYPE" val="a"/>
  <p:tag name="KSO_WM_BEAUTIFY_FLAG" val="#wm#"/>
  <p:tag name="KSO_WM_UNIT_INDEX" val="1"/>
  <p:tag name="KSO_WM_UNIT_TEXT_TYPE" val="1"/>
  <p:tag name="KSO_WM_LAYOUT_CHECK_HASH" val="7a8bf8369559f6ba8cbec04d77fc73c109d37b27"/>
  <p:tag name="KSO_WM_NEWLAYOUT_ID" val="3748"/>
  <p:tag name="KSO_WM_UNIT_PRESET_TEXT" val="单击此处&#10;添加文档标题"/>
  <p:tag name="KSO_WM_FIGMA_FLAG" val="#fgm#"/>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52.xml><?xml version="1.0" encoding="utf-8"?>
<p:tagLst xmlns:p="http://schemas.openxmlformats.org/presentationml/2006/main">
  <p:tag name="KSO_WM_UNIT_TYPE" val="f"/>
  <p:tag name="KSO_WM_BEAUTIFY_FLAG" val="#wm#"/>
  <p:tag name="KSO_WM_UNIT_INDEX" val="2"/>
  <p:tag name="KSO_WM_UNIT_SUBTYPE" val="b"/>
  <p:tag name="KSO_WM_UNIT_TEXT_TYPE" val="1"/>
  <p:tag name="KSO_WM_UNIT_PRESET_TEXT" val="BY WPS"/>
  <p:tag name="KSO_WM_FIGMA_FLAG" val="#fgm#"/>
  <p:tag name="KSO_WM_UNIT_ID" val="_9*f*2"/>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53.xml><?xml version="1.0" encoding="utf-8"?>
<p:tagLst xmlns:p="http://schemas.openxmlformats.org/presentationml/2006/main">
  <p:tag name="KSO_WM_SLIDE_CONTENT_ORIENTATION" val="left"/>
  <p:tag name="KSO_WM_SLIDE_HAS_MASK" val="0"/>
  <p:tag name="KSO_WM_SLIDE_ITEM_CNT" val="0"/>
  <p:tag name="KSO_WM_SLIDE_TYPE" val="title"/>
  <p:tag name="KSO_WM_TEMPLATE_SUBCATEGORY" val="29"/>
  <p:tag name="KSO_WM_BEAUTIFY_FLAG" val="#wm#"/>
  <p:tag name="KSO_WM_TEMPLATE_SLIDE_ID" val="slide_d799d37ec7ee1a76"/>
  <p:tag name="KSO_WM_TEMPLATE_THUMBS_INDEX" val="1、9"/>
  <p:tag name="KSO_WM_TEMPLATE_INDEX" val="40490200"/>
  <p:tag name="KSO_WM_TEMPLATE_CATEGORY" val="custom"/>
  <p:tag name="KSO_WM_SLIDE_INDEX" val="1"/>
  <p:tag name="KSO_WM_SLIDE_ID" val="custom40490200_1"/>
  <p:tag name="KSO_WM_TEMPLATE_MASTER_TYPE" val="0"/>
  <p:tag name="KSO_WM_SLIDE_LAYOUT" val="a_f"/>
  <p:tag name="KSO_WM_SLIDE_LAYOUT_CNT" val="1_2"/>
  <p:tag name="KSO_WM_TAG_VERSION" val="3.0"/>
</p:tagLst>
</file>

<file path=ppt/tags/tag654.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655.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9baf483d27356a5b08707719938405aeca184b5d"/>
  <p:tag name="KSO_WM_NEWLAYOUT_GROUP_ID" val="layout_1-5"/>
  <p:tag name="KSO_WM_NEWLAYOUT_ID" val="slide_cea45c27deb23863"/>
</p:tagLst>
</file>

<file path=ppt/tags/tag656.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65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6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659.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6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6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662.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66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6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665.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 name="KSO_WM_UNIT_PRESET_TEXT" val="04"/>
  <p:tag name="KSO_WM_SLIDE_FIGMA_DIAGRAM" val="1"/>
</p:tagLst>
</file>

<file path=ppt/tags/tag66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4_2"/>
  <p:tag name="KSO_WM_UNIT_TYPE" val="l_h_i"/>
  <p:tag name="KSO_WM_UNIT_PRESET_TEXT" val=" "/>
  <p:tag name="KSO_WM_SLIDE_FIGMA_DIAGRAM" val="1"/>
</p:tagLst>
</file>

<file path=ppt/tags/tag66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 name="KSO_WM_SLIDE_FIGMA_DIAGRAM" val="1"/>
</p:tagLst>
</file>

<file path=ppt/tags/tag668.xml><?xml version="1.0" encoding="utf-8"?>
<p:tagLst xmlns:p="http://schemas.openxmlformats.org/presentationml/2006/main">
  <p:tag name="KSO_WM_BEAUTIFY_FLAG" val="#fgm#"/>
  <p:tag name="KSO_WM_DIAGRAM_GROUP_CODE" val="1"/>
  <p:tag name="KSO_WM_FIGMA_FLAG" val="#fgm#"/>
  <p:tag name="KSO_WM_UNIT_INDEX" val="1_5_1"/>
  <p:tag name="KSO_WM_UNIT_SUBTYPE" val="d"/>
  <p:tag name="KSO_WM_UNIT_TYPE" val="l_h_i"/>
  <p:tag name="KSO_WM_UNIT_PRESET_TEXT" val="05"/>
  <p:tag name="KSO_WM_SLIDE_FIGMA_DIAGRAM" val="1"/>
</p:tagLst>
</file>

<file path=ppt/tags/tag66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5_2"/>
  <p:tag name="KSO_WM_UNIT_TYPE" val="l_h_i"/>
  <p:tag name="KSO_WM_UNIT_PRESET_TEXT" val=" "/>
  <p:tag name="KSO_WM_SLIDE_FIGMA_DIAGRAM" val="1"/>
</p:tagLst>
</file>

<file path=ppt/tags/tag6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670.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 name="KSO_WM_SLIDE_FIGMA_DIAGRAM" val="1"/>
</p:tagLst>
</file>

<file path=ppt/tags/tag671.xml><?xml version="1.0" encoding="utf-8"?>
<p:tagLst xmlns:p="http://schemas.openxmlformats.org/presentationml/2006/main">
  <p:tag name="KSO_WM_SLIDE_CONTENT_ORIENTATION" val=""/>
  <p:tag name="KSO_WM_SLIDE_HAS_MASK" val="0"/>
  <p:tag name="KSO_WM_SLIDE_ITEM_CNT" val="5"/>
  <p:tag name="KSO_WM_SLIDE_TYPE" val="contents"/>
  <p:tag name="KSO_WM_TEMPLATE_SUBCATEGORY" val="29"/>
  <p:tag name="KSO_WM_BEAUTIFY_FLAG" val="#wm#"/>
  <p:tag name="KSO_WM_TEMPLATE_FIGMA_ID" val="69796632664"/>
  <p:tag name="KSO_WM_TEMPLATE_SLIDE_ID" val="slide_cea45c27deb23863"/>
</p:tagLst>
</file>

<file path=ppt/tags/tag672.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UNIT_PRESET_TEXT" val="单击此处添加章节标题"/>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73.xml><?xml version="1.0" encoding="utf-8"?>
<p:tagLst xmlns:p="http://schemas.openxmlformats.org/presentationml/2006/main">
  <p:tag name="KSO_WM_BEAUTIFY_FLAG" val="#wm#"/>
  <p:tag name="KSO_WM_UNIT_INDEX" val="1"/>
  <p:tag name="KSO_WM_UNIT_TYPE" val="e"/>
  <p:tag name="KSO_WM_UNIT_PRESET_TEXT" val="01"/>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674.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90200"/>
  <p:tag name="KSO_WM_TEMPLATE_CATEGORY" val="custom"/>
  <p:tag name="KSO_WM_SLIDE_INDEX" val="3"/>
  <p:tag name="KSO_WM_SLIDE_ID" val="custom40490200_7"/>
  <p:tag name="KSO_WM_TEMPLATE_MASTER_TYPE" val="0"/>
  <p:tag name="KSO_WM_SLIDE_LAYOUT" val="a_e"/>
  <p:tag name="KSO_WM_SLIDE_LAYOUT_CNT" val="1_1"/>
  <p:tag name="KSO_WM_TAG_VERSION" val="3.0"/>
</p:tagLst>
</file>

<file path=ppt/tags/tag675.xml><?xml version="1.0" encoding="utf-8"?>
<p:tagLst xmlns:p="http://schemas.openxmlformats.org/presentationml/2006/main">
  <p:tag name="KSO_WM_BEAUTIFY_FLAG" val="#fgm#"/>
  <p:tag name="KSO_WM_FIGMA_FLAG" val="#fgm#"/>
  <p:tag name="KSO_WM_UNIT_INDEX" val="1"/>
  <p:tag name="KSO_WM_UNIT_TYPE" val="a"/>
  <p:tag name="KSO_WM_LAYOUT_CHECK_HASH" val="206a2079531a2764c37f906a327a8b99ee71b435"/>
  <p:tag name="KSO_WM_NEWLAYOUT_GROUP_ID" val="layout_51"/>
  <p:tag name="KSO_WM_NEWLAYOUT_ID" val="slide_3461ed1a5b67fef1"/>
  <p:tag name="KSO_WM_UNIT_PRESET_TEXT" val="单击此处添加标题"/>
</p:tagLst>
</file>

<file path=ppt/tags/tag67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f8a29977-9ece-4f63-a06c-ea60ca627956.jpg?Expires=1787549043\u0026AWSAccessKeyId=AKLT9NSy7kh8TIS1UzNqLRY2\u0026Signature=OSkAUifQxPbSdyYsxrCbHPMes%2FM%3D&quot;,&quot;product_name&quot;:&quot;wps-wpp-pc&quot;,&quot;intention_code&quot;:&quot;wps_wpp_generate_doc_pay&quot;}*auto_qingqiu_ai_v2.1.5_ONLINE*3539626531363537356237656363363966353862373139383734376539313739-slide-3"/>
</p:tagLst>
</file>

<file path=ppt/tags/tag6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8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3461ed1a5b67fef1"/>
</p:tagLst>
</file>

<file path=ppt/tags/tag681.xml><?xml version="1.0" encoding="utf-8"?>
<p:tagLst xmlns:p="http://schemas.openxmlformats.org/presentationml/2006/main">
  <p:tag name="KSO_WM_BEAUTIFY_FLAG" val="#fgm#"/>
  <p:tag name="KSO_WM_FIGMA_FLAG" val="#fgm#"/>
  <p:tag name="KSO_WM_UNIT_INDEX" val="1"/>
  <p:tag name="KSO_WM_UNIT_TYPE" val="a"/>
  <p:tag name="KSO_WM_LAYOUT_CHECK_HASH" val="b38235fb2fc4e653b4605e6e9ec6330be1925a50"/>
  <p:tag name="KSO_WM_NEWLAYOUT_GROUP_ID" val="layout_10014"/>
  <p:tag name="KSO_WM_NEWLAYOUT_ID" val="slide_3378e5420af9a013"/>
  <p:tag name="KSO_WM_UNIT_PRESET_TEXT" val="单击此处添加标题"/>
</p:tagLst>
</file>

<file path=ppt/tags/tag68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432392904&quot;,&quot;product_name&quot;:&quot;wps-wpp-pc&quot;,&quot;intention_code&quot;:&quot;wps_wpp_generate_doc_pay&quot;}*auto_gallery_ai_v2.1.5_ONLINE*3539626531363537356237656363363966353862373139383734376539313739-slide-4"/>
</p:tagLst>
</file>

<file path=ppt/tags/tag6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8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3378e5420af9a013"/>
</p:tagLst>
</file>

<file path=ppt/tags/tag686.xml><?xml version="1.0" encoding="utf-8"?>
<p:tagLst xmlns:p="http://schemas.openxmlformats.org/presentationml/2006/main">
  <p:tag name="KSO_WM_BEAUTIFY_FLAG" val="#fgm#"/>
  <p:tag name="KSO_WM_FIGMA_FLAG" val="#fgm#"/>
  <p:tag name="KSO_WM_UNIT_INDEX" val="1"/>
  <p:tag name="KSO_WM_UNIT_TYPE" val="a"/>
  <p:tag name="KSO_WM_LAYOUT_CHECK_HASH" val="c5609138a5a81522e39a54e641bff325d40a009c"/>
  <p:tag name="KSO_WM_NEWLAYOUT_GROUP_ID" val="layout_51"/>
  <p:tag name="KSO_WM_NEWLAYOUT_ID" val="slide_706d4240adf47b4e"/>
  <p:tag name="KSO_WM_UNIT_PRESET_TEXT" val="单击此处添加标题"/>
</p:tagLst>
</file>

<file path=ppt/tags/tag68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52f517a4-0ad6-43c1-aa78-a318229f288e.jpg?Expires=1787551946\u0026AWSAccessKeyId=AKLT9NSy7kh8TIS1UzNqLRY2\u0026Signature=nbhJC%2FuhsiBMp2Y37CMo7CqNF58%3D&quot;,&quot;product_name&quot;:&quot;kdocs-wpp-wpspc&quot;,&quot;intention_code&quot;:&quot;kdocs_wpp_generate_slide_input_content&quot;}*auto_qingqiu_ai_v2.1.5_ONLINE*3337386261666464376332363039386261623632303061373430346131653264-slide-0"/>
</p:tagLst>
</file>

<file path=ppt/tags/tag6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6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6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6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9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69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9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69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9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69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98.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706d4240adf47b4e"/>
</p:tagLst>
</file>

<file path=ppt/tags/tag699.xml><?xml version="1.0" encoding="utf-8"?>
<p:tagLst xmlns:p="http://schemas.openxmlformats.org/presentationml/2006/main">
  <p:tag name="KSO_WM_BEAUTIFY_FLAG" val="#fgm#"/>
  <p:tag name="KSO_WM_FIGMA_FLAG" val="#fgm#"/>
  <p:tag name="KSO_WM_UNIT_INDEX" val="1"/>
  <p:tag name="KSO_WM_UNIT_TYPE" val="a"/>
  <p:tag name="KSO_WM_LAYOUT_CHECK_HASH" val="c9a7b840ddf4d30f33fd4a488811bc95ad0e34b7"/>
  <p:tag name="KSO_WM_NEWLAYOUT_GROUP_ID" val="layout_10012"/>
  <p:tag name="KSO_WM_NEWLAYOUT_ID" val="slide_1b601487e8903dfa"/>
  <p:tag name="KSO_WM_UNIT_PRESET_TEXT" val="单击此处添加标题"/>
</p:tagLst>
</file>

<file path=ppt/tags/tag7.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0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453680359&quot;,&quot;product_name&quot;:&quot;kdocs-wpp-wpspc&quot;,&quot;intention_code&quot;:&quot;kdocs_wpp_generate_slide_input_content&quot;}*auto_gallery_ai_v2.1.5_ONLINE*40b3987fd594678b65c38d81a99ac8ea-slide-0"/>
</p:tagLst>
</file>

<file path=ppt/tags/tag7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0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70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0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1b601487e8903dfa"/>
</p:tagLst>
</file>

<file path=ppt/tags/tag705.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UNIT_PRESET_TEXT" val="单击此处添加章节标题"/>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06.xml><?xml version="1.0" encoding="utf-8"?>
<p:tagLst xmlns:p="http://schemas.openxmlformats.org/presentationml/2006/main">
  <p:tag name="KSO_WM_BEAUTIFY_FLAG" val="#wm#"/>
  <p:tag name="KSO_WM_UNIT_INDEX" val="1"/>
  <p:tag name="KSO_WM_UNIT_TYPE" val="e"/>
  <p:tag name="KSO_WM_UNIT_PRESET_TEXT" val="01"/>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07.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90200"/>
  <p:tag name="KSO_WM_TEMPLATE_CATEGORY" val="custom"/>
  <p:tag name="KSO_WM_SLIDE_INDEX" val="3"/>
  <p:tag name="KSO_WM_SLIDE_ID" val="custom40490200_7"/>
  <p:tag name="KSO_WM_TEMPLATE_MASTER_TYPE" val="0"/>
  <p:tag name="KSO_WM_SLIDE_LAYOUT" val="a_e"/>
  <p:tag name="KSO_WM_SLIDE_LAYOUT_CNT" val="1_1"/>
  <p:tag name="KSO_WM_TAG_VERSION" val="3.0"/>
</p:tagLst>
</file>

<file path=ppt/tags/tag708.xml><?xml version="1.0" encoding="utf-8"?>
<p:tagLst xmlns:p="http://schemas.openxmlformats.org/presentationml/2006/main">
  <p:tag name="KSO_WM_BEAUTIFY_FLAG" val="#fgm#"/>
  <p:tag name="KSO_WM_FIGMA_FLAG" val="#fgm#"/>
  <p:tag name="KSO_WM_UNIT_INDEX" val="1"/>
  <p:tag name="KSO_WM_UNIT_TYPE" val="a"/>
  <p:tag name="KSO_WM_LAYOUT_CHECK_HASH" val="fcab41d0be0e87ae28dabab96449697f7d87e050"/>
  <p:tag name="KSO_WM_NEWLAYOUT_GROUP_ID" val="layout_35"/>
  <p:tag name="KSO_WM_NEWLAYOUT_ID" val="slide_38fca7ecc65094e3"/>
  <p:tag name="KSO_WM_UNIT_PRESET_TEXT" val="单击此处添加标题"/>
</p:tagLst>
</file>

<file path=ppt/tags/tag7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1.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7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1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1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1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38fca7ecc65094e3"/>
</p:tagLst>
</file>

<file path=ppt/tags/tag714.xml><?xml version="1.0" encoding="utf-8"?>
<p:tagLst xmlns:p="http://schemas.openxmlformats.org/presentationml/2006/main">
  <p:tag name="KSO_WM_BEAUTIFY_FLAG" val="#fgm#"/>
  <p:tag name="KSO_WM_FIGMA_FLAG" val="#fgm#"/>
  <p:tag name="KSO_WM_UNIT_INDEX" val="1"/>
  <p:tag name="KSO_WM_UNIT_TYPE" val="a"/>
  <p:tag name="KSO_WM_LAYOUT_CHECK_HASH" val="2407bab34f5a499a966ccdcc5b228230a0658c9c"/>
  <p:tag name="KSO_WM_NEWLAYOUT_GROUP_ID" val="layout_30"/>
  <p:tag name="KSO_WM_NEWLAYOUT_ID" val="slide_a49e8622e5c65d6e"/>
  <p:tag name="KSO_WM_UNIT_PRESET_TEXT" val="单击此处添加标题"/>
</p:tagLst>
</file>

<file path=ppt/tags/tag71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290101532&quot;,&quot;product_name&quot;:&quot;wps-wpp-pc&quot;,&quot;intention_code&quot;:&quot;wps_wpp_generate_doc_pay&quot;}*auto_gallery_ai_v2.1.5_ONLINE*3539626531363537356237656363363966353862373139383734376539313739-slide-14"/>
</p:tagLst>
</file>

<file path=ppt/tags/tag7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1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1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2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a49e8622e5c65d6e"/>
</p:tagLst>
</file>

<file path=ppt/tags/tag722.xml><?xml version="1.0" encoding="utf-8"?>
<p:tagLst xmlns:p="http://schemas.openxmlformats.org/presentationml/2006/main">
  <p:tag name="KSO_WM_BEAUTIFY_FLAG" val="#fgm#"/>
  <p:tag name="KSO_WM_FIGMA_FLAG" val="#fgm#"/>
  <p:tag name="KSO_WM_UNIT_INDEX" val="1"/>
  <p:tag name="KSO_WM_UNIT_TYPE" val="a"/>
  <p:tag name="KSO_WM_LAYOUT_CHECK_HASH" val="2407bab34f5a499a966ccdcc5b228230a0658c9c"/>
  <p:tag name="KSO_WM_NEWLAYOUT_GROUP_ID" val="layout_30"/>
  <p:tag name="KSO_WM_NEWLAYOUT_ID" val="slide_a49e8622e5c65d6e"/>
  <p:tag name="KSO_WM_UNIT_PRESET_TEXT" val="单击此处添加标题"/>
</p:tagLst>
</file>

<file path=ppt/tags/tag72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290101532&quot;,&quot;product_name&quot;:&quot;wps-wpp-pc&quot;,&quot;intention_code&quot;:&quot;wps_wpp_generate_doc_pay&quot;}*auto_gallery_ai_v2.1.5_ONLINE*3539626531363537356237656363363966353862373139383734376539313739-slide-14"/>
</p:tagLst>
</file>

<file path=ppt/tags/tag7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2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a49e8622e5c65d6e"/>
</p:tagLst>
</file>

<file path=ppt/tags/tag728.xml><?xml version="1.0" encoding="utf-8"?>
<p:tagLst xmlns:p="http://schemas.openxmlformats.org/presentationml/2006/main">
  <p:tag name="KSO_WM_BEAUTIFY_FLAG" val="#fgm#"/>
  <p:tag name="KSO_WM_FIGMA_FLAG" val="#fgm#"/>
  <p:tag name="KSO_WM_UNIT_INDEX" val="1"/>
  <p:tag name="KSO_WM_UNIT_TYPE" val="a"/>
  <p:tag name="KSO_WM_LAYOUT_CHECK_HASH" val="2407bab34f5a499a966ccdcc5b228230a0658c9c"/>
  <p:tag name="KSO_WM_NEWLAYOUT_GROUP_ID" val="layout_30"/>
  <p:tag name="KSO_WM_NEWLAYOUT_ID" val="slide_a49e8622e5c65d6e"/>
  <p:tag name="KSO_WM_UNIT_PRESET_TEXT" val="单击此处添加标题"/>
</p:tagLst>
</file>

<file path=ppt/tags/tag72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290101532&quot;,&quot;product_name&quot;:&quot;wps-wpp-pc&quot;,&quot;intention_code&quot;:&quot;wps_wpp_generate_doc_pay&quot;}*auto_gallery_ai_v2.1.5_ONLINE*3539626531363537356237656363363966353862373139383734376539313739-slide-14"/>
</p:tagLst>
</file>

<file path=ppt/tags/tag73.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7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3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a49e8622e5c65d6e"/>
</p:tagLst>
</file>

<file path=ppt/tags/tag734.xml><?xml version="1.0" encoding="utf-8"?>
<p:tagLst xmlns:p="http://schemas.openxmlformats.org/presentationml/2006/main">
  <p:tag name="KSO_WM_BEAUTIFY_FLAG" val="#fgm#"/>
  <p:tag name="KSO_WM_FIGMA_FLAG" val="#fgm#"/>
  <p:tag name="KSO_WM_UNIT_INDEX" val="1"/>
  <p:tag name="KSO_WM_UNIT_TYPE" val="a"/>
  <p:tag name="KSO_WM_LAYOUT_CHECK_HASH" val="2407bab34f5a499a966ccdcc5b228230a0658c9c"/>
  <p:tag name="KSO_WM_NEWLAYOUT_GROUP_ID" val="layout_30"/>
  <p:tag name="KSO_WM_NEWLAYOUT_ID" val="slide_a49e8622e5c65d6e"/>
  <p:tag name="KSO_WM_UNIT_PRESET_TEXT" val="单击此处添加标题"/>
</p:tagLst>
</file>

<file path=ppt/tags/tag73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290101532&quot;,&quot;product_name&quot;:&quot;wps-wpp-pc&quot;,&quot;intention_code&quot;:&quot;wps_wpp_generate_doc_pay&quot;}*auto_gallery_ai_v2.1.5_ONLINE*3539626531363537356237656363363966353862373139383734376539313739-slide-14"/>
</p:tagLst>
</file>

<file path=ppt/tags/tag73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3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a49e8622e5c65d6e"/>
</p:tagLst>
</file>

<file path=ppt/tags/tag7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740.xml><?xml version="1.0" encoding="utf-8"?>
<p:tagLst xmlns:p="http://schemas.openxmlformats.org/presentationml/2006/main">
  <p:tag name="KSO_WM_BEAUTIFY_FLAG" val="#fgm#"/>
  <p:tag name="KSO_WM_FIGMA_FLAG" val="#fgm#"/>
  <p:tag name="KSO_WM_UNIT_INDEX" val="1"/>
  <p:tag name="KSO_WM_UNIT_TYPE" val="a"/>
  <p:tag name="KSO_WM_LAYOUT_CHECK_HASH" val="2407bab34f5a499a966ccdcc5b228230a0658c9c"/>
  <p:tag name="KSO_WM_NEWLAYOUT_GROUP_ID" val="layout_30"/>
  <p:tag name="KSO_WM_NEWLAYOUT_ID" val="slide_a49e8622e5c65d6e"/>
  <p:tag name="KSO_WM_UNIT_PRESET_TEXT" val="单击此处添加标题"/>
</p:tagLst>
</file>

<file path=ppt/tags/tag74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32664"/>
  <p:tag name="KSO_WM_TEMPLATE_SLIDE_ID" val="slide_a49e8622e5c65d6e"/>
</p:tagLst>
</file>

<file path=ppt/tags/tag742.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UNIT_PRESET_TEXT" val="单击此处添加章节标题"/>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43.xml><?xml version="1.0" encoding="utf-8"?>
<p:tagLst xmlns:p="http://schemas.openxmlformats.org/presentationml/2006/main">
  <p:tag name="KSO_WM_BEAUTIFY_FLAG" val="#wm#"/>
  <p:tag name="KSO_WM_UNIT_INDEX" val="1"/>
  <p:tag name="KSO_WM_UNIT_TYPE" val="e"/>
  <p:tag name="KSO_WM_UNIT_PRESET_TEXT" val="01"/>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44.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90200"/>
  <p:tag name="KSO_WM_TEMPLATE_CATEGORY" val="custom"/>
  <p:tag name="KSO_WM_SLIDE_INDEX" val="3"/>
  <p:tag name="KSO_WM_SLIDE_ID" val="custom40490200_7"/>
  <p:tag name="KSO_WM_TEMPLATE_MASTER_TYPE" val="0"/>
  <p:tag name="KSO_WM_SLIDE_LAYOUT" val="a_e"/>
  <p:tag name="KSO_WM_SLIDE_LAYOUT_CNT" val="1_1"/>
  <p:tag name="KSO_WM_TAG_VERSION" val="3.0"/>
</p:tagLst>
</file>

<file path=ppt/tags/tag745.xml><?xml version="1.0" encoding="utf-8"?>
<p:tagLst xmlns:p="http://schemas.openxmlformats.org/presentationml/2006/main">
  <p:tag name="KSO_WM_BEAUTIFY_FLAG" val="#fgm#"/>
  <p:tag name="KSO_WM_FIGMA_FLAG" val="#fgm#"/>
  <p:tag name="KSO_WM_UNIT_INDEX" val="1"/>
  <p:tag name="KSO_WM_UNIT_TYPE" val="a"/>
  <p:tag name="KSO_WM_LAYOUT_CHECK_HASH" val="d7f916d58e8984a5c30b14bbb1a4ec36c30b4b35"/>
  <p:tag name="KSO_WM_NEWLAYOUT_GROUP_ID" val="layout_38"/>
  <p:tag name="KSO_WM_NEWLAYOUT_ID" val="slide_3e4f13ddd7dc8528"/>
  <p:tag name="KSO_WM_UNIT_PRESET_TEXT" val="单击此处添加标题"/>
</p:tagLst>
</file>

<file path=ppt/tags/tag74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4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59349771&quot;,&quot;product_name&quot;:&quot;wps-wpp-pc&quot;,&quot;intention_code&quot;:&quot;wps_wpp_generate_doc_pay&quot;}*auto_gallery_ai_v2.1.5_ONLINE*3539626531363537356237656363363966353862373139383734376539313739-slide-19"/>
</p:tagLst>
</file>

<file path=ppt/tags/tag7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7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5.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Lst>
</file>

<file path=ppt/tags/tag7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5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299552804&quot;,&quot;product_name&quot;:&quot;wps-wpp-pc&quot;,&quot;intention_code&quot;:&quot;wps_wpp_generate_doc_pay&quot;}*auto_gallery_ai_v2.1.5_ONLINE*3539626531363537356237656363363966353862373139383734376539313739-slide-19"/>
</p:tagLst>
</file>

<file path=ppt/tags/tag7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7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5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32664"/>
  <p:tag name="KSO_WM_TEMPLATE_SLIDE_ID" val="slide_3e4f13ddd7dc8528"/>
</p:tagLst>
</file>

<file path=ppt/tags/tag755.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56.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57.xml><?xml version="1.0" encoding="utf-8"?>
<p:tagLst xmlns:p="http://schemas.openxmlformats.org/presentationml/2006/main">
  <p:tag name="KSO_WM_UNIT_VALUE" val="502*501"/>
  <p:tag name="KSO_WM_UNIT_HIGHLIGHT" val="0"/>
  <p:tag name="KSO_WM_UNIT_COMPATIBLE" val="0"/>
  <p:tag name="KSO_WM_UNIT_DIAGRAM_ISNUMVISUAL" val="0"/>
  <p:tag name="KSO_WM_UNIT_DIAGRAM_ISREFERUNIT" val="0"/>
  <p:tag name="KSO_WM_UNIT_TYPE" val="h_d"/>
  <p:tag name="KSO_WM_UNIT_INDEX" val="2_1"/>
  <p:tag name="KSO_WM_UNIT_ID" val="diagram20201111_1*h_d*2_1"/>
  <p:tag name="KSO_WM_TEMPLATE_CATEGORY" val="diagram"/>
  <p:tag name="KSO_WM_TEMPLATE_INDEX" val="20201111"/>
  <p:tag name="KSO_WM_UNIT_LAYERLEVEL" val="1_1"/>
  <p:tag name="KSO_WM_TAG_VERSION" val="1.0"/>
  <p:tag name="KSO_WM_BEAUTIFY_FLAG" val="#wm#"/>
</p:tagLst>
</file>

<file path=ppt/tags/tag758.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59.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6.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760.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61.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62.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63.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64.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65.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66.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67.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68.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69.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70.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71.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72.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UNIT_PRESET_TEXT" val="单击此处添加章节标题"/>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73.xml><?xml version="1.0" encoding="utf-8"?>
<p:tagLst xmlns:p="http://schemas.openxmlformats.org/presentationml/2006/main">
  <p:tag name="KSO_WM_BEAUTIFY_FLAG" val="#wm#"/>
  <p:tag name="KSO_WM_UNIT_INDEX" val="1"/>
  <p:tag name="KSO_WM_UNIT_TYPE" val="e"/>
  <p:tag name="KSO_WM_UNIT_PRESET_TEXT" val="01"/>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74.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90200"/>
  <p:tag name="KSO_WM_TEMPLATE_CATEGORY" val="custom"/>
  <p:tag name="KSO_WM_SLIDE_INDEX" val="3"/>
  <p:tag name="KSO_WM_SLIDE_ID" val="custom40490200_7"/>
  <p:tag name="KSO_WM_TEMPLATE_MASTER_TYPE" val="0"/>
  <p:tag name="KSO_WM_SLIDE_LAYOUT" val="a_e"/>
  <p:tag name="KSO_WM_SLIDE_LAYOUT_CNT" val="1_1"/>
  <p:tag name="KSO_WM_TAG_VERSION" val="3.0"/>
</p:tagLst>
</file>

<file path=ppt/tags/tag775.xml><?xml version="1.0" encoding="utf-8"?>
<p:tagLst xmlns:p="http://schemas.openxmlformats.org/presentationml/2006/main">
  <p:tag name="KSO_WM_BEAUTIFY_FLAG" val="#fgm#"/>
  <p:tag name="KSO_WM_FIGMA_FLAG" val="#fgm#"/>
  <p:tag name="KSO_WM_UNIT_INDEX" val="1"/>
  <p:tag name="KSO_WM_UNIT_TYPE" val="a"/>
  <p:tag name="KSO_WM_LAYOUT_CHECK_HASH" val="907c5403c0d4e1da447f9ea4f5ee5d941008cbfd"/>
  <p:tag name="KSO_WM_NEWLAYOUT_GROUP_ID" val="layout_10013"/>
  <p:tag name="KSO_WM_NEWLAYOUT_ID" val="slide_b258bb06b9866ea7"/>
  <p:tag name="KSO_WM_UNIT_PRESET_TEXT" val="单击此处添加标题"/>
</p:tagLst>
</file>

<file path=ppt/tags/tag77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024d762b-f236-4d7c-a7a4-df921747a9f5.jpg?Expires=1787549042\u0026AWSAccessKeyId=AKLT9NSy7kh8TIS1UzNqLRY2\u0026Signature=cqg9D7HsGx0h5mOSP%2BCKtTOZkAU%3D&quot;,&quot;product_name&quot;:&quot;wps-wpp-pc&quot;,&quot;intention_code&quot;:&quot;wps_wpp_generate_doc_pay&quot;}*auto_qingqiu_ai_v2.1.5_ONLINE*3539626531363537356237656363363966353862373139383734376539313739-slide-15"/>
</p:tagLst>
</file>

<file path=ppt/tags/tag7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7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32664"/>
  <p:tag name="KSO_WM_TEMPLATE_SLIDE_ID" val="slide_b258bb06b9866ea7"/>
</p:tagLst>
</file>

<file path=ppt/tags/tag779.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80.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81.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82.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83.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84.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85.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86.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87.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88.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89.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1111_1*a*1"/>
  <p:tag name="KSO_WM_TEMPLATE_CATEGORY" val="diagram"/>
  <p:tag name="KSO_WM_TEMPLATE_INDEX" val="20201111"/>
  <p:tag name="KSO_WM_UNIT_LAYERLEVEL" val="1"/>
  <p:tag name="KSO_WM_TAG_VERSION" val="1.0"/>
  <p:tag name="KSO_WM_BEAUTIFY_FLAG" val="#wm#"/>
</p:tagLst>
</file>

<file path=ppt/tags/tag7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90.xml><?xml version="1.0" encoding="utf-8"?>
<p:tagLst xmlns:p="http://schemas.openxmlformats.org/presentationml/2006/main">
  <p:tag name="KSO_WM_UNIT_VALUE" val="504*504"/>
  <p:tag name="KSO_WM_UNIT_HIGHLIGHT" val="0"/>
  <p:tag name="KSO_WM_UNIT_COMPATIBLE" val="0"/>
  <p:tag name="KSO_WM_UNIT_DIAGRAM_ISNUMVISUAL" val="0"/>
  <p:tag name="KSO_WM_UNIT_DIAGRAM_ISREFERUNIT" val="0"/>
  <p:tag name="KSO_WM_UNIT_TYPE" val="h_d"/>
  <p:tag name="KSO_WM_UNIT_INDEX" val="1_1"/>
  <p:tag name="KSO_WM_UNIT_ID" val="diagram20201111_1*h_d*1_1"/>
  <p:tag name="KSO_WM_TEMPLATE_CATEGORY" val="diagram"/>
  <p:tag name="KSO_WM_TEMPLATE_INDEX" val="20201111"/>
  <p:tag name="KSO_WM_UNIT_LAYERLEVEL" val="1_1"/>
  <p:tag name="KSO_WM_TAG_VERSION" val="1.0"/>
  <p:tag name="KSO_WM_BEAUTIFY_FLAG" val="#wm#"/>
</p:tagLst>
</file>

<file path=ppt/tags/tag791.xml><?xml version="1.0" encoding="utf-8"?>
<p:tagLst xmlns:p="http://schemas.openxmlformats.org/presentationml/2006/main">
  <p:tag name="KSO_WM_UNIT_TYPE" val="a"/>
  <p:tag name="KSO_WM_BEAUTIFY_FLAG" val="#wm#"/>
  <p:tag name="KSO_WM_UNIT_INDEX" val="1"/>
  <p:tag name="KSO_WM_UNIT_TEXT_TYPE" val="1"/>
  <p:tag name="KSO_WM_LAYOUT_CHECK_HASH" val="1ba9b1300402460bd95c8085bd12fbc5bc357e94"/>
  <p:tag name="KSO_WM_NEWLAYOUT_ID" val="3756"/>
  <p:tag name="KSO_WM_UNIT_PRESET_TEXT" val="单击此处添加章节标题"/>
  <p:tag name="KSO_WM_FIGMA_FLAG" val="#fgm#"/>
  <p:tag name="KSO_WM_UNIT_ID" val="_10*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92.xml><?xml version="1.0" encoding="utf-8"?>
<p:tagLst xmlns:p="http://schemas.openxmlformats.org/presentationml/2006/main">
  <p:tag name="KSO_WM_BEAUTIFY_FLAG" val="#wm#"/>
  <p:tag name="KSO_WM_UNIT_INDEX" val="1"/>
  <p:tag name="KSO_WM_UNIT_TYPE" val="e"/>
  <p:tag name="KSO_WM_UNIT_PRESET_TEXT" val="01"/>
  <p:tag name="KSO_WM_FIGMA_FLAG" val="#fgm#"/>
  <p:tag name="KSO_WM_UNIT_ID" val="_10*e*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793.xml><?xml version="1.0" encoding="utf-8"?>
<p:tagLst xmlns:p="http://schemas.openxmlformats.org/presentationml/2006/main">
  <p:tag name="KSO_WM_SLIDE_CONTENT_ORIENTATION" val="right"/>
  <p:tag name="KSO_WM_SLIDE_HAS_MASK" val="0"/>
  <p:tag name="KSO_WM_SLIDE_ITEM_CNT" val="0"/>
  <p:tag name="KSO_WM_SLIDE_TYPE" val="sectionTitle"/>
  <p:tag name="KSO_WM_TEMPLATE_SUBCATEGORY" val="29"/>
  <p:tag name="KSO_WM_BEAUTIFY_FLAG" val="#wm#"/>
  <p:tag name="KSO_WM_TEMPLATE_SLIDE_ID" val="slide_d635315789958f2d"/>
  <p:tag name="KSO_WM_TEMPLATE_INDEX" val="40490200"/>
  <p:tag name="KSO_WM_TEMPLATE_CATEGORY" val="custom"/>
  <p:tag name="KSO_WM_SLIDE_INDEX" val="3"/>
  <p:tag name="KSO_WM_SLIDE_ID" val="custom40490200_7"/>
  <p:tag name="KSO_WM_TEMPLATE_MASTER_TYPE" val="0"/>
  <p:tag name="KSO_WM_SLIDE_LAYOUT" val="a_e"/>
  <p:tag name="KSO_WM_SLIDE_LAYOUT_CNT" val="1_1"/>
  <p:tag name="KSO_WM_TAG_VERSION" val="3.0"/>
</p:tagLst>
</file>

<file path=ppt/tags/tag794.xml><?xml version="1.0" encoding="utf-8"?>
<p:tagLst xmlns:p="http://schemas.openxmlformats.org/presentationml/2006/main">
  <p:tag name="KSO_WM_BEAUTIFY_FLAG" val="#fgm#"/>
  <p:tag name="KSO_WM_FIGMA_FLAG" val="#fgm#"/>
  <p:tag name="KSO_WM_UNIT_INDEX" val="1"/>
  <p:tag name="KSO_WM_UNIT_TYPE" val="a"/>
  <p:tag name="KSO_WM_LAYOUT_CHECK_HASH" val="4ff643d50a695cc1f04d008cd49bdc4c6772177d"/>
  <p:tag name="KSO_WM_NEWLAYOUT_GROUP_ID" val="layout_51"/>
  <p:tag name="KSO_WM_NEWLAYOUT_ID" val="slide_e2a712422d511a93"/>
  <p:tag name="KSO_WM_UNIT_PRESET_TEXT" val="单击此处添加标题"/>
</p:tagLst>
</file>

<file path=ppt/tags/tag79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03ada595-5223-4830-adef-d59f3f047dfb.jpg?Expires=1787549043\u0026AWSAccessKeyId=AKLT9NSy7kh8TIS1UzNqLRY2\u0026Signature=5TGxZhKU0%2F4KNZOckqp9B%2BcZAFc%3D&quot;,&quot;product_name&quot;:&quot;wps-wpp-pc&quot;,&quot;intention_code&quot;:&quot;wps_wpp_generate_doc_pay&quot;}*auto_qingqiu_ai_v2.1.5_ONLINE*3539626531363537356237656363363966353862373139383734376539313739-slide-56"/>
</p:tagLst>
</file>

<file path=ppt/tags/tag7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97.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664"/>
  <p:tag name="KSO_WM_TEMPLATE_SLIDE_ID" val="slide_e2a712422d511a93"/>
</p:tagLst>
</file>

<file path=ppt/tags/tag798.xml><?xml version="1.0" encoding="utf-8"?>
<p:tagLst xmlns:p="http://schemas.openxmlformats.org/presentationml/2006/main">
  <p:tag name="KSO_WM_BEAUTIFY_FLAG" val="#fgm#"/>
  <p:tag name="KSO_WM_FIGMA_FLAG" val="#fgm#"/>
  <p:tag name="KSO_WM_UNIT_INDEX" val="1"/>
  <p:tag name="KSO_WM_UNIT_TYPE" val="a"/>
  <p:tag name="KSO_WM_LAYOUT_CHECK_HASH" val="4ff643d50a695cc1f04d008cd49bdc4c6772177d"/>
  <p:tag name="KSO_WM_NEWLAYOUT_GROUP_ID" val="layout_51"/>
  <p:tag name="KSO_WM_NEWLAYOUT_ID" val="slide_e2a712422d511a93"/>
  <p:tag name="KSO_WM_UNIT_PRESET_TEXT" val="单击此处添加标题"/>
</p:tagLst>
</file>

<file path=ppt/tags/tag79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03ada595-5223-4830-adef-d59f3f047dfb.jpg?Expires=1787549043\u0026AWSAccessKeyId=AKLT9NSy7kh8TIS1UzNqLRY2\u0026Signature=5TGxZhKU0%2F4KNZOckqp9B%2BcZAFc%3D&quot;,&quot;product_name&quot;:&quot;wps-wpp-pc&quot;,&quot;intention_code&quot;:&quot;wps_wpp_generate_doc_pay&quot;}*auto_qingqiu_ai_v2.1.5_ONLINE*3539626531363537356237656363363966353862373139383734376539313739-slide-56"/>
</p:tagLst>
</file>

<file path=ppt/tags/tag8.xml><?xml version="1.0" encoding="utf-8"?>
<p:tagLst xmlns:p="http://schemas.openxmlformats.org/presentationml/2006/main">
  <p:tag name="KSO_WM_BEAUTIFY_FLAG" val="#wm#"/>
  <p:tag name="KSO_WM_UNIT_INDEX" val="1"/>
  <p:tag name="KSO_WM_UNIT_TEXT_TYPE" val="1"/>
  <p:tag name="KSO_WM_UNIT_TYPE" val="b"/>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80.xml><?xml version="1.0" encoding="utf-8"?>
<p:tagLst xmlns:p="http://schemas.openxmlformats.org/presentationml/2006/main">
  <p:tag name="KSO_WM_BEAUTIFY_FLAG" val="#fgm#"/>
  <p:tag name="KSO_WM_FIGMA_FLAG" val="#fgm#"/>
  <p:tag name="KSO_WM_UNIT_INDEX" val="1"/>
  <p:tag name="KSO_WM_UNIT_TYPE" val="a"/>
  <p:tag name="KSO_WM_LAYOUT_CHECK_HASH" val="1b749021ff914e2dd298e63b1508922a3c907b32"/>
  <p:tag name="KSO_WM_NEWLAYOUT_GROUP_ID" val="layout_27"/>
  <p:tag name="KSO_WM_NEWLAYOUT_ID" val="slide_3c45f869417f7623"/>
</p:tagLst>
</file>

<file path=ppt/tags/tag8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01.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664"/>
  <p:tag name="KSO_WM_TEMPLATE_SLIDE_ID" val="slide_e2a712422d511a93"/>
</p:tagLst>
</file>

<file path=ppt/tags/tag802.xml><?xml version="1.0" encoding="utf-8"?>
<p:tagLst xmlns:p="http://schemas.openxmlformats.org/presentationml/2006/main">
  <p:tag name="KSO_WM_BEAUTIFY_FLAG" val="#fgm#"/>
  <p:tag name="KSO_WM_FIGMA_FLAG" val="#fgm#"/>
  <p:tag name="KSO_WM_UNIT_INDEX" val="1"/>
  <p:tag name="KSO_WM_UNIT_TYPE" val="a"/>
  <p:tag name="KSO_WM_LAYOUT_CHECK_HASH" val="4ff643d50a695cc1f04d008cd49bdc4c6772177d"/>
  <p:tag name="KSO_WM_NEWLAYOUT_GROUP_ID" val="layout_51"/>
  <p:tag name="KSO_WM_NEWLAYOUT_ID" val="slide_e2a712422d511a93"/>
  <p:tag name="KSO_WM_UNIT_PRESET_TEXT" val="单击此处添加标题"/>
</p:tagLst>
</file>

<file path=ppt/tags/tag80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03ada595-5223-4830-adef-d59f3f047dfb.jpg?Expires=1787549043\u0026AWSAccessKeyId=AKLT9NSy7kh8TIS1UzNqLRY2\u0026Signature=5TGxZhKU0%2F4KNZOckqp9B%2BcZAFc%3D&quot;,&quot;product_name&quot;:&quot;wps-wpp-pc&quot;,&quot;intention_code&quot;:&quot;wps_wpp_generate_doc_pay&quot;}*auto_qingqiu_ai_v2.1.5_ONLINE*3539626531363537356237656363363966353862373139383734376539313739-slide-56"/>
</p:tagLst>
</file>

<file path=ppt/tags/tag8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05.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69796632664"/>
  <p:tag name="KSO_WM_TEMPLATE_SLIDE_ID" val="slide_e2a712422d511a93"/>
</p:tagLst>
</file>

<file path=ppt/tags/tag806.xml><?xml version="1.0" encoding="utf-8"?>
<p:tagLst xmlns:p="http://schemas.openxmlformats.org/presentationml/2006/main">
  <p:tag name="KSO_WM_BEAUTIFY_FLAG" val="#wm#"/>
  <p:tag name="KSO_WM_UNIT_INDEX" val="1"/>
  <p:tag name="KSO_WM_UNIT_TEXT_TYPE" val="1"/>
  <p:tag name="KSO_WM_UNIT_TYPE" val="b"/>
  <p:tag name="KSO_WM_UNIT_PRESET_TEXT" val="THE END"/>
  <p:tag name="KSO_WM_FIGMA_FLAG" val="#fgm#"/>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807.xml><?xml version="1.0" encoding="utf-8"?>
<p:tagLst xmlns:p="http://schemas.openxmlformats.org/presentationml/2006/main">
  <p:tag name="KSO_WM_UNIT_TYPE" val="a"/>
  <p:tag name="KSO_WM_BEAUTIFY_FLAG" val="#wm#"/>
  <p:tag name="KSO_WM_UNIT_INDEX" val="1"/>
  <p:tag name="KSO_WM_UNIT_TEXT_TYPE" val="1"/>
  <p:tag name="KSO_WM_LAYOUT_CHECK_HASH" val="26c56dcdc3733f4526bc2e46ff630241b2063e07"/>
  <p:tag name="KSO_WM_NEWLAYOUT_ID" val="3762"/>
  <p:tag name="KSO_WM_UNIT_PRESET_TEXT" val="谢谢观看"/>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808.xml><?xml version="1.0" encoding="utf-8"?>
<p:tagLst xmlns:p="http://schemas.openxmlformats.org/presentationml/2006/main">
  <p:tag name="KSO_WM_SLIDE_CONTENT_ORIENTATION" val="right"/>
  <p:tag name="KSO_WM_SLIDE_HAS_MASK" val="0"/>
  <p:tag name="KSO_WM_SLIDE_ITEM_CNT" val="0"/>
  <p:tag name="KSO_WM_SLIDE_TYPE" val="endPage"/>
  <p:tag name="KSO_WM_TEMPLATE_SUBCATEGORY" val="29"/>
  <p:tag name="KSO_WM_BEAUTIFY_FLAG" val="#wm#"/>
  <p:tag name="KSO_WM_TEMPLATE_SLIDE_ID" val="slide_2f1bc384a532e0ce"/>
  <p:tag name="KSO_WM_TEMPLATE_INDEX" val="40490200"/>
  <p:tag name="KSO_WM_TEMPLATE_CATEGORY" val="custom"/>
  <p:tag name="KSO_WM_SLIDE_INDEX" val="5"/>
  <p:tag name="KSO_WM_SLIDE_ID" val="custom40490200_9"/>
  <p:tag name="KSO_WM_TEMPLATE_MASTER_TYPE" val="0"/>
  <p:tag name="KSO_WM_SLIDE_LAYOUT" val="a_b"/>
  <p:tag name="KSO_WM_SLIDE_LAYOUT_CNT" val="1_1"/>
  <p:tag name="KSO_WM_TAG_VERSION" val="3.0"/>
</p:tagLst>
</file>

<file path=ppt/tags/tag8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82.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85.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88.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8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xml><?xml version="1.0" encoding="utf-8"?>
<p:tagLst xmlns:p="http://schemas.openxmlformats.org/presentationml/2006/main">
  <p:tag name="KSO_WM_UNIT_TYPE" val="a"/>
  <p:tag name="KSO_WM_BEAUTIFY_FLAG" val="#wm#"/>
  <p:tag name="KSO_WM_UNIT_INDEX" val="1"/>
  <p:tag name="KSO_WM_UNIT_TEXT_TYPE" val="1"/>
  <p:tag name="KSO_WM_LAYOUT_CHECK_HASH" val="26c56dcdc3733f4526bc2e46ff630241b2063e07"/>
  <p:tag name="KSO_WM_NEWLAYOUT_ID" val="3762"/>
  <p:tag name="KSO_WM_FIGMA_FLAG" val="#fgm#"/>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ags/tag9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4_1"/>
  <p:tag name="KSO_WM_UNIT_TYPE" val="l_h_i"/>
</p:tagLst>
</file>

<file path=ppt/tags/tag91.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9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5_1"/>
  <p:tag name="KSO_WM_UNIT_TYPE" val="l_h_i"/>
</p:tagLst>
</file>

<file path=ppt/tags/tag94.xml><?xml version="1.0" encoding="utf-8"?>
<p:tagLst xmlns:p="http://schemas.openxmlformats.org/presentationml/2006/main">
  <p:tag name="KSO_WM_BEAUTIFY_FLAG" val="#fgm#"/>
  <p:tag name="KSO_WM_DIAGRAM_GROUP_CODE" val="1"/>
  <p:tag name="KSO_WM_FIGMA_FLAG" val="#fgm#"/>
  <p:tag name="KSO_WM_UNIT_INDEX" val="1_5_2"/>
  <p:tag name="KSO_WM_UNIT_SUBTYPE" val="d"/>
  <p:tag name="KSO_WM_UNIT_TYPE" val="l_h_i"/>
</p:tagLst>
</file>

<file path=ppt/tags/tag9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96.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6_1"/>
  <p:tag name="KSO_WM_UNIT_TYPE" val="l_h_i"/>
</p:tagLst>
</file>

<file path=ppt/tags/tag97.xml><?xml version="1.0" encoding="utf-8"?>
<p:tagLst xmlns:p="http://schemas.openxmlformats.org/presentationml/2006/main">
  <p:tag name="KSO_WM_BEAUTIFY_FLAG" val="#fgm#"/>
  <p:tag name="KSO_WM_DIAGRAM_GROUP_CODE" val="1"/>
  <p:tag name="KSO_WM_FIGMA_FLAG" val="#fgm#"/>
  <p:tag name="KSO_WM_UNIT_INDEX" val="1_6_2"/>
  <p:tag name="KSO_WM_UNIT_SUBTYPE" val="d"/>
  <p:tag name="KSO_WM_UNIT_TYPE" val="l_h_i"/>
</p:tagLst>
</file>

<file path=ppt/tags/tag98.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9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00"/>
  <p:tag name="KSO_WM_TEMPLATE_CATEGORY" val="custom"/>
</p:tagLst>
</file>

<file path=ppt/theme/theme1.xml><?xml version="1.0" encoding="utf-8"?>
<a:theme xmlns:a="http://schemas.openxmlformats.org/drawingml/2006/main" name="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4801</Words>
  <Application>WPS 演示</Application>
  <PresentationFormat>宽屏</PresentationFormat>
  <Paragraphs>295</Paragraphs>
  <Slides>37</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37</vt:i4>
      </vt:variant>
    </vt:vector>
  </HeadingPairs>
  <TitlesOfParts>
    <vt:vector size="46" baseType="lpstr">
      <vt:lpstr>Arial</vt:lpstr>
      <vt:lpstr>宋体</vt:lpstr>
      <vt:lpstr>Wingdings</vt:lpstr>
      <vt:lpstr>微软雅黑</vt:lpstr>
      <vt:lpstr>Arial Unicode MS</vt:lpstr>
      <vt:lpstr>Calibri</vt:lpstr>
      <vt:lpstr>Segoe UI</vt:lpstr>
      <vt:lpstr>Office 主题</vt:lpstr>
      <vt:lpstr>Office 主题​​</vt:lpstr>
      <vt:lpstr>项目三 本量利分析</vt:lpstr>
      <vt:lpstr>目录</vt:lpstr>
      <vt:lpstr>任务一 本量利分析的 基本模型</vt:lpstr>
      <vt:lpstr>任务一 本量利分析的基本模型</vt:lpstr>
      <vt:lpstr>一、本量利分析的概念</vt:lpstr>
      <vt:lpstr>本量利分析的基本假设</vt:lpstr>
      <vt:lpstr>三、本量利分析的基本模型</vt:lpstr>
      <vt:lpstr>任务二 边际分析</vt:lpstr>
      <vt:lpstr>任务二 边际分析</vt:lpstr>
      <vt:lpstr>1.边际贡献总额</vt:lpstr>
      <vt:lpstr>2. 单位边际贡献</vt:lpstr>
      <vt:lpstr>3.边际贡献率</vt:lpstr>
      <vt:lpstr>4.变动成本率</vt:lpstr>
      <vt:lpstr>【例3-1】已知航海家公司只生产一种夜光灯产品，单价为30元/个，单位变动成本为18元/个，固定成本为40 000元，2020年预计销售数量为6 000个。要求计算下列指标： （1）单位边际贡献、边际贡献率和变动成本率，并验证边际贡献率和变动成本率之间的关系； （2）边际贡献总额； （3）预计营业利润。</vt:lpstr>
      <vt:lpstr>任务三 盈亏平衡分析-公式法</vt:lpstr>
      <vt:lpstr>一、盈亏平衡分析的含义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任务四 盈亏平衡分析-图解法</vt:lpstr>
      <vt:lpstr>盈亏平衡分析-图解法</vt:lpstr>
      <vt:lpstr>PowerPoint 演示文稿</vt:lpstr>
      <vt:lpstr>PowerPoint 演示文稿</vt:lpstr>
      <vt:lpstr>PowerPoint 演示文稿</vt:lpstr>
      <vt:lpstr>PowerPoint 演示文稿</vt:lpstr>
      <vt:lpstr>PowerPoint 演示文稿</vt:lpstr>
      <vt:lpstr>PowerPoint 演示文稿</vt:lpstr>
      <vt:lpstr>任务五 敏感性分析</vt:lpstr>
      <vt:lpstr>一、敏感性分析的含义</vt:lpstr>
      <vt:lpstr>二、短期营运决策中的敏感性分析</vt:lpstr>
      <vt:lpstr>三、有关因素对利润变化的影响程度分析</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项目三 本量利分析</dc:title>
  <dc:creator/>
  <cp:lastModifiedBy>武静影</cp:lastModifiedBy>
  <cp:revision>2</cp:revision>
  <dcterms:created xsi:type="dcterms:W3CDTF">2025-08-25T02:33:00Z</dcterms:created>
  <dcterms:modified xsi:type="dcterms:W3CDTF">2025-08-30T03:29:07Z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y fmtid="{D5CDD505-2E9C-101B-9397-08002B2CF9AE}" pid="4" name="KSOTemplateUUID">
    <vt:lpwstr>v1.0_ai_69796632664</vt:lpwstr>
  </property>
</Properties>
</file>