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sldIdLst>
    <p:sldId id="260" r:id="rId4"/>
    <p:sldId id="261" r:id="rId5"/>
    <p:sldId id="262" r:id="rId6"/>
    <p:sldId id="315" r:id="rId7"/>
    <p:sldId id="319" r:id="rId8"/>
    <p:sldId id="320" r:id="rId9"/>
    <p:sldId id="321" r:id="rId10"/>
    <p:sldId id="274" r:id="rId11"/>
    <p:sldId id="322" r:id="rId12"/>
    <p:sldId id="323" r:id="rId13"/>
    <p:sldId id="324" r:id="rId14"/>
    <p:sldId id="325" r:id="rId15"/>
    <p:sldId id="326" r:id="rId16"/>
    <p:sldId id="327" r:id="rId17"/>
    <p:sldId id="328" r:id="rId18"/>
    <p:sldId id="329" r:id="rId19"/>
    <p:sldId id="330" r:id="rId20"/>
    <p:sldId id="331" r:id="rId21"/>
    <p:sldId id="332" r:id="rId22"/>
    <p:sldId id="333" r:id="rId23"/>
    <p:sldId id="334" r:id="rId24"/>
    <p:sldId id="296" r:id="rId25"/>
    <p:sldId id="335" r:id="rId26"/>
    <p:sldId id="303" r:id="rId27"/>
    <p:sldId id="336" r:id="rId28"/>
    <p:sldId id="337" r:id="rId29"/>
    <p:sldId id="338" r:id="rId30"/>
    <p:sldId id="340" r:id="rId31"/>
    <p:sldId id="342" r:id="rId32"/>
    <p:sldId id="341" r:id="rId33"/>
    <p:sldId id="305" r:id="rId34"/>
    <p:sldId id="343" r:id="rId35"/>
    <p:sldId id="344" r:id="rId36"/>
    <p:sldId id="308" r:id="rId37"/>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5987" autoAdjust="0"/>
    <p:restoredTop sz="94660"/>
  </p:normalViewPr>
  <p:slideViewPr>
    <p:cSldViewPr snapToGrid="0">
      <p:cViewPr varScale="1">
        <p:scale>
          <a:sx n="122" d="100"/>
          <a:sy n="122" d="100"/>
        </p:scale>
        <p:origin x="96" y="2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0" Type="http://schemas.openxmlformats.org/officeDocument/2006/relationships/tableStyles" Target="tableStyles.xml"/><Relationship Id="rId4" Type="http://schemas.openxmlformats.org/officeDocument/2006/relationships/slide" Target="slides/slide1.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jpe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4" Type="http://schemas.openxmlformats.org/officeDocument/2006/relationships/tags" Target="../tags/tag30.xml"/><Relationship Id="rId13" Type="http://schemas.openxmlformats.org/officeDocument/2006/relationships/tags" Target="../tags/tag29.xml"/><Relationship Id="rId12" Type="http://schemas.openxmlformats.org/officeDocument/2006/relationships/tags" Target="../tags/tag28.xml"/><Relationship Id="rId11" Type="http://schemas.openxmlformats.org/officeDocument/2006/relationships/tags" Target="../tags/tag27.xml"/><Relationship Id="rId10" Type="http://schemas.openxmlformats.org/officeDocument/2006/relationships/tags" Target="../tags/tag26.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3" Type="http://schemas.openxmlformats.org/officeDocument/2006/relationships/tags" Target="../tags/tag42.xml"/><Relationship Id="rId12" Type="http://schemas.openxmlformats.org/officeDocument/2006/relationships/tags" Target="../tags/tag41.xml"/><Relationship Id="rId11" Type="http://schemas.openxmlformats.org/officeDocument/2006/relationships/tags" Target="../tags/tag40.xml"/><Relationship Id="rId10" Type="http://schemas.openxmlformats.org/officeDocument/2006/relationships/tags" Target="../tags/tag3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50.xml"/><Relationship Id="rId8" Type="http://schemas.openxmlformats.org/officeDocument/2006/relationships/tags" Target="../tags/tag49.xml"/><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tags" Target="../tags/tag65.xml"/><Relationship Id="rId7" Type="http://schemas.openxmlformats.org/officeDocument/2006/relationships/tags" Target="../tags/tag64.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3" Type="http://schemas.openxmlformats.org/officeDocument/2006/relationships/tags" Target="../tags/tag70.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78.xml"/><Relationship Id="rId8" Type="http://schemas.openxmlformats.org/officeDocument/2006/relationships/tags" Target="../tags/tag77.xml"/><Relationship Id="rId7" Type="http://schemas.openxmlformats.org/officeDocument/2006/relationships/tags" Target="../tags/tag76.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tags" Target="../tags/tag85.xml"/><Relationship Id="rId7" Type="http://schemas.openxmlformats.org/officeDocument/2006/relationships/tags" Target="../tags/tag84.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4" Type="http://schemas.openxmlformats.org/officeDocument/2006/relationships/tags" Target="../tags/tag91.xml"/><Relationship Id="rId13" Type="http://schemas.openxmlformats.org/officeDocument/2006/relationships/tags" Target="../tags/tag90.xml"/><Relationship Id="rId12" Type="http://schemas.openxmlformats.org/officeDocument/2006/relationships/tags" Target="../tags/tag89.xml"/><Relationship Id="rId11" Type="http://schemas.openxmlformats.org/officeDocument/2006/relationships/tags" Target="../tags/tag88.xml"/><Relationship Id="rId10" Type="http://schemas.openxmlformats.org/officeDocument/2006/relationships/tags" Target="../tags/tag87.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99.xml"/><Relationship Id="rId8" Type="http://schemas.openxmlformats.org/officeDocument/2006/relationships/tags" Target="../tags/tag98.xml"/><Relationship Id="rId7" Type="http://schemas.openxmlformats.org/officeDocument/2006/relationships/tags" Target="../tags/tag97.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1" Type="http://schemas.openxmlformats.org/officeDocument/2006/relationships/tags" Target="../tags/tag111.xml"/><Relationship Id="rId20" Type="http://schemas.openxmlformats.org/officeDocument/2006/relationships/tags" Target="../tags/tag110.xml"/><Relationship Id="rId2" Type="http://schemas.openxmlformats.org/officeDocument/2006/relationships/tags" Target="../tags/tag92.xml"/><Relationship Id="rId19" Type="http://schemas.openxmlformats.org/officeDocument/2006/relationships/tags" Target="../tags/tag109.xml"/><Relationship Id="rId18" Type="http://schemas.openxmlformats.org/officeDocument/2006/relationships/tags" Target="../tags/tag108.xml"/><Relationship Id="rId17" Type="http://schemas.openxmlformats.org/officeDocument/2006/relationships/tags" Target="../tags/tag107.xml"/><Relationship Id="rId16" Type="http://schemas.openxmlformats.org/officeDocument/2006/relationships/tags" Target="../tags/tag106.xml"/><Relationship Id="rId15" Type="http://schemas.openxmlformats.org/officeDocument/2006/relationships/tags" Target="../tags/tag105.xml"/><Relationship Id="rId14" Type="http://schemas.openxmlformats.org/officeDocument/2006/relationships/tags" Target="../tags/tag104.xml"/><Relationship Id="rId13" Type="http://schemas.openxmlformats.org/officeDocument/2006/relationships/tags" Target="../tags/tag103.xml"/><Relationship Id="rId12" Type="http://schemas.openxmlformats.org/officeDocument/2006/relationships/tags" Target="../tags/tag102.xml"/><Relationship Id="rId11" Type="http://schemas.openxmlformats.org/officeDocument/2006/relationships/tags" Target="../tags/tag101.xml"/><Relationship Id="rId10" Type="http://schemas.openxmlformats.org/officeDocument/2006/relationships/tags" Target="../tags/tag100.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118.xml"/><Relationship Id="rId7" Type="http://schemas.openxmlformats.org/officeDocument/2006/relationships/tags" Target="../tags/tag117.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125.xml"/><Relationship Id="rId7" Type="http://schemas.openxmlformats.org/officeDocument/2006/relationships/tags" Target="../tags/tag124.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33.xml"/><Relationship Id="rId8" Type="http://schemas.openxmlformats.org/officeDocument/2006/relationships/tags" Target="../tags/tag132.xml"/><Relationship Id="rId7" Type="http://schemas.openxmlformats.org/officeDocument/2006/relationships/tags" Target="../tags/tag131.xml"/><Relationship Id="rId6" Type="http://schemas.openxmlformats.org/officeDocument/2006/relationships/tags" Target="../tags/tag130.xml"/><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tags" Target="../tags/tag126.xml"/><Relationship Id="rId11" Type="http://schemas.openxmlformats.org/officeDocument/2006/relationships/tags" Target="../tags/tag135.xml"/><Relationship Id="rId10" Type="http://schemas.openxmlformats.org/officeDocument/2006/relationships/tags" Target="../tags/tag134.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43.xml"/><Relationship Id="rId8" Type="http://schemas.openxmlformats.org/officeDocument/2006/relationships/tags" Target="../tags/tag142.xml"/><Relationship Id="rId7" Type="http://schemas.openxmlformats.org/officeDocument/2006/relationships/tags" Target="../tags/tag141.xml"/><Relationship Id="rId6" Type="http://schemas.openxmlformats.org/officeDocument/2006/relationships/tags" Target="../tags/tag140.xml"/><Relationship Id="rId5" Type="http://schemas.openxmlformats.org/officeDocument/2006/relationships/tags" Target="../tags/tag139.xml"/><Relationship Id="rId4" Type="http://schemas.openxmlformats.org/officeDocument/2006/relationships/tags" Target="../tags/tag138.xml"/><Relationship Id="rId3" Type="http://schemas.openxmlformats.org/officeDocument/2006/relationships/tags" Target="../tags/tag137.xml"/><Relationship Id="rId2" Type="http://schemas.openxmlformats.org/officeDocument/2006/relationships/tags" Target="../tags/tag136.xml"/><Relationship Id="rId13" Type="http://schemas.openxmlformats.org/officeDocument/2006/relationships/tags" Target="../tags/tag147.xml"/><Relationship Id="rId12" Type="http://schemas.openxmlformats.org/officeDocument/2006/relationships/tags" Target="../tags/tag146.xml"/><Relationship Id="rId11" Type="http://schemas.openxmlformats.org/officeDocument/2006/relationships/tags" Target="../tags/tag145.xml"/><Relationship Id="rId10" Type="http://schemas.openxmlformats.org/officeDocument/2006/relationships/tags" Target="../tags/tag144.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55.xml"/><Relationship Id="rId8" Type="http://schemas.openxmlformats.org/officeDocument/2006/relationships/tags" Target="../tags/tag154.xml"/><Relationship Id="rId7" Type="http://schemas.openxmlformats.org/officeDocument/2006/relationships/tags" Target="../tags/tag153.xml"/><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tags" Target="../tags/tag150.xml"/><Relationship Id="rId3" Type="http://schemas.openxmlformats.org/officeDocument/2006/relationships/tags" Target="../tags/tag149.xml"/><Relationship Id="rId2" Type="http://schemas.openxmlformats.org/officeDocument/2006/relationships/tags" Target="../tags/tag148.xml"/><Relationship Id="rId14" Type="http://schemas.openxmlformats.org/officeDocument/2006/relationships/tags" Target="../tags/tag160.xml"/><Relationship Id="rId13" Type="http://schemas.openxmlformats.org/officeDocument/2006/relationships/tags" Target="../tags/tag159.xml"/><Relationship Id="rId12" Type="http://schemas.openxmlformats.org/officeDocument/2006/relationships/tags" Target="../tags/tag158.xml"/><Relationship Id="rId11" Type="http://schemas.openxmlformats.org/officeDocument/2006/relationships/tags" Target="../tags/tag157.xml"/><Relationship Id="rId10" Type="http://schemas.openxmlformats.org/officeDocument/2006/relationships/tags" Target="../tags/tag156.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76.xml"/><Relationship Id="rId8" Type="http://schemas.openxmlformats.org/officeDocument/2006/relationships/tags" Target="../tags/tag175.xml"/><Relationship Id="rId7" Type="http://schemas.openxmlformats.org/officeDocument/2006/relationships/tags" Target="../tags/tag174.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8" Type="http://schemas.openxmlformats.org/officeDocument/2006/relationships/tags" Target="../tags/tag183.xml"/><Relationship Id="rId7" Type="http://schemas.openxmlformats.org/officeDocument/2006/relationships/tags" Target="../tags/tag182.xml"/><Relationship Id="rId6" Type="http://schemas.openxmlformats.org/officeDocument/2006/relationships/tags" Target="../tags/tag181.xml"/><Relationship Id="rId5" Type="http://schemas.openxmlformats.org/officeDocument/2006/relationships/tags" Target="../tags/tag180.xml"/><Relationship Id="rId4" Type="http://schemas.openxmlformats.org/officeDocument/2006/relationships/tags" Target="../tags/tag179.xml"/><Relationship Id="rId3" Type="http://schemas.openxmlformats.org/officeDocument/2006/relationships/tags" Target="../tags/tag178.xml"/><Relationship Id="rId2" Type="http://schemas.openxmlformats.org/officeDocument/2006/relationships/tags" Target="../tags/tag177.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191.xml"/><Relationship Id="rId8" Type="http://schemas.openxmlformats.org/officeDocument/2006/relationships/tags" Target="../tags/tag190.xml"/><Relationship Id="rId7" Type="http://schemas.openxmlformats.org/officeDocument/2006/relationships/tags" Target="../tags/tag189.xml"/><Relationship Id="rId6" Type="http://schemas.openxmlformats.org/officeDocument/2006/relationships/tags" Target="../tags/tag188.xml"/><Relationship Id="rId5" Type="http://schemas.openxmlformats.org/officeDocument/2006/relationships/tags" Target="../tags/tag187.xml"/><Relationship Id="rId4" Type="http://schemas.openxmlformats.org/officeDocument/2006/relationships/tags" Target="../tags/tag186.xml"/><Relationship Id="rId3" Type="http://schemas.openxmlformats.org/officeDocument/2006/relationships/tags" Target="../tags/tag185.xml"/><Relationship Id="rId2" Type="http://schemas.openxmlformats.org/officeDocument/2006/relationships/tags" Target="../tags/tag184.xml"/><Relationship Id="rId11" Type="http://schemas.openxmlformats.org/officeDocument/2006/relationships/tags" Target="../tags/tag193.xml"/><Relationship Id="rId10" Type="http://schemas.openxmlformats.org/officeDocument/2006/relationships/tags" Target="../tags/tag192.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201.xml"/><Relationship Id="rId8" Type="http://schemas.openxmlformats.org/officeDocument/2006/relationships/tags" Target="../tags/tag200.xml"/><Relationship Id="rId7" Type="http://schemas.openxmlformats.org/officeDocument/2006/relationships/tags" Target="../tags/tag199.xml"/><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 Id="rId3" Type="http://schemas.openxmlformats.org/officeDocument/2006/relationships/tags" Target="../tags/tag195.xml"/><Relationship Id="rId2" Type="http://schemas.openxmlformats.org/officeDocument/2006/relationships/tags" Target="../tags/tag194.xml"/><Relationship Id="rId11" Type="http://schemas.openxmlformats.org/officeDocument/2006/relationships/tags" Target="../tags/tag203.xml"/><Relationship Id="rId10" Type="http://schemas.openxmlformats.org/officeDocument/2006/relationships/tags" Target="../tags/tag202.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211.xml"/><Relationship Id="rId8" Type="http://schemas.openxmlformats.org/officeDocument/2006/relationships/tags" Target="../tags/tag210.xml"/><Relationship Id="rId7" Type="http://schemas.openxmlformats.org/officeDocument/2006/relationships/tags" Target="../tags/tag209.xml"/><Relationship Id="rId6" Type="http://schemas.openxmlformats.org/officeDocument/2006/relationships/tags" Target="../tags/tag208.xml"/><Relationship Id="rId5" Type="http://schemas.openxmlformats.org/officeDocument/2006/relationships/tags" Target="../tags/tag207.xml"/><Relationship Id="rId4" Type="http://schemas.openxmlformats.org/officeDocument/2006/relationships/tags" Target="../tags/tag206.xml"/><Relationship Id="rId3" Type="http://schemas.openxmlformats.org/officeDocument/2006/relationships/tags" Target="../tags/tag205.xml"/><Relationship Id="rId2" Type="http://schemas.openxmlformats.org/officeDocument/2006/relationships/tags" Target="../tags/tag204.xml"/><Relationship Id="rId11" Type="http://schemas.openxmlformats.org/officeDocument/2006/relationships/tags" Target="../tags/tag213.xml"/><Relationship Id="rId10" Type="http://schemas.openxmlformats.org/officeDocument/2006/relationships/tags" Target="../tags/tag212.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221.xml"/><Relationship Id="rId8" Type="http://schemas.openxmlformats.org/officeDocument/2006/relationships/tags" Target="../tags/tag220.xml"/><Relationship Id="rId7" Type="http://schemas.openxmlformats.org/officeDocument/2006/relationships/tags" Target="../tags/tag219.xml"/><Relationship Id="rId6" Type="http://schemas.openxmlformats.org/officeDocument/2006/relationships/tags" Target="../tags/tag218.xml"/><Relationship Id="rId5" Type="http://schemas.openxmlformats.org/officeDocument/2006/relationships/tags" Target="../tags/tag217.xml"/><Relationship Id="rId4" Type="http://schemas.openxmlformats.org/officeDocument/2006/relationships/tags" Target="../tags/tag216.xml"/><Relationship Id="rId3" Type="http://schemas.openxmlformats.org/officeDocument/2006/relationships/tags" Target="../tags/tag215.xml"/><Relationship Id="rId2" Type="http://schemas.openxmlformats.org/officeDocument/2006/relationships/tags" Target="../tags/tag214.xml"/><Relationship Id="rId11" Type="http://schemas.openxmlformats.org/officeDocument/2006/relationships/tags" Target="../tags/tag223.xml"/><Relationship Id="rId10" Type="http://schemas.openxmlformats.org/officeDocument/2006/relationships/tags" Target="../tags/tag222.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231.xml"/><Relationship Id="rId8" Type="http://schemas.openxmlformats.org/officeDocument/2006/relationships/tags" Target="../tags/tag230.xml"/><Relationship Id="rId7" Type="http://schemas.openxmlformats.org/officeDocument/2006/relationships/tags" Target="../tags/tag229.xml"/><Relationship Id="rId6" Type="http://schemas.openxmlformats.org/officeDocument/2006/relationships/tags" Target="../tags/tag228.xml"/><Relationship Id="rId5" Type="http://schemas.openxmlformats.org/officeDocument/2006/relationships/tags" Target="../tags/tag227.xml"/><Relationship Id="rId4" Type="http://schemas.openxmlformats.org/officeDocument/2006/relationships/tags" Target="../tags/tag226.xml"/><Relationship Id="rId3" Type="http://schemas.openxmlformats.org/officeDocument/2006/relationships/tags" Target="../tags/tag225.xml"/><Relationship Id="rId2" Type="http://schemas.openxmlformats.org/officeDocument/2006/relationships/tags" Target="../tags/tag224.xml"/><Relationship Id="rId17" Type="http://schemas.openxmlformats.org/officeDocument/2006/relationships/tags" Target="../tags/tag239.xml"/><Relationship Id="rId16" Type="http://schemas.openxmlformats.org/officeDocument/2006/relationships/tags" Target="../tags/tag238.xml"/><Relationship Id="rId15" Type="http://schemas.openxmlformats.org/officeDocument/2006/relationships/tags" Target="../tags/tag237.xml"/><Relationship Id="rId14" Type="http://schemas.openxmlformats.org/officeDocument/2006/relationships/tags" Target="../tags/tag236.xml"/><Relationship Id="rId13" Type="http://schemas.openxmlformats.org/officeDocument/2006/relationships/tags" Target="../tags/tag235.xml"/><Relationship Id="rId12" Type="http://schemas.openxmlformats.org/officeDocument/2006/relationships/tags" Target="../tags/tag234.xml"/><Relationship Id="rId11" Type="http://schemas.openxmlformats.org/officeDocument/2006/relationships/tags" Target="../tags/tag233.xml"/><Relationship Id="rId10" Type="http://schemas.openxmlformats.org/officeDocument/2006/relationships/tags" Target="../tags/tag232.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247.xml"/><Relationship Id="rId8" Type="http://schemas.openxmlformats.org/officeDocument/2006/relationships/tags" Target="../tags/tag246.xml"/><Relationship Id="rId7" Type="http://schemas.openxmlformats.org/officeDocument/2006/relationships/tags" Target="../tags/tag245.xml"/><Relationship Id="rId6" Type="http://schemas.openxmlformats.org/officeDocument/2006/relationships/tags" Target="../tags/tag244.xml"/><Relationship Id="rId5" Type="http://schemas.openxmlformats.org/officeDocument/2006/relationships/tags" Target="../tags/tag243.xml"/><Relationship Id="rId4" Type="http://schemas.openxmlformats.org/officeDocument/2006/relationships/tags" Target="../tags/tag242.xml"/><Relationship Id="rId3" Type="http://schemas.openxmlformats.org/officeDocument/2006/relationships/tags" Target="../tags/tag241.xml"/><Relationship Id="rId25" Type="http://schemas.openxmlformats.org/officeDocument/2006/relationships/tags" Target="../tags/tag263.xml"/><Relationship Id="rId24" Type="http://schemas.openxmlformats.org/officeDocument/2006/relationships/tags" Target="../tags/tag262.xml"/><Relationship Id="rId23" Type="http://schemas.openxmlformats.org/officeDocument/2006/relationships/tags" Target="../tags/tag261.xml"/><Relationship Id="rId22" Type="http://schemas.openxmlformats.org/officeDocument/2006/relationships/tags" Target="../tags/tag260.xml"/><Relationship Id="rId21" Type="http://schemas.openxmlformats.org/officeDocument/2006/relationships/tags" Target="../tags/tag259.xml"/><Relationship Id="rId20" Type="http://schemas.openxmlformats.org/officeDocument/2006/relationships/tags" Target="../tags/tag258.xml"/><Relationship Id="rId2" Type="http://schemas.openxmlformats.org/officeDocument/2006/relationships/tags" Target="../tags/tag240.xml"/><Relationship Id="rId19" Type="http://schemas.openxmlformats.org/officeDocument/2006/relationships/tags" Target="../tags/tag257.xml"/><Relationship Id="rId18" Type="http://schemas.openxmlformats.org/officeDocument/2006/relationships/tags" Target="../tags/tag256.xml"/><Relationship Id="rId17" Type="http://schemas.openxmlformats.org/officeDocument/2006/relationships/tags" Target="../tags/tag255.xml"/><Relationship Id="rId16" Type="http://schemas.openxmlformats.org/officeDocument/2006/relationships/tags" Target="../tags/tag254.xml"/><Relationship Id="rId15" Type="http://schemas.openxmlformats.org/officeDocument/2006/relationships/tags" Target="../tags/tag253.xml"/><Relationship Id="rId14" Type="http://schemas.openxmlformats.org/officeDocument/2006/relationships/tags" Target="../tags/tag252.xml"/><Relationship Id="rId13" Type="http://schemas.openxmlformats.org/officeDocument/2006/relationships/tags" Target="../tags/tag251.xml"/><Relationship Id="rId12" Type="http://schemas.openxmlformats.org/officeDocument/2006/relationships/tags" Target="../tags/tag250.xml"/><Relationship Id="rId11" Type="http://schemas.openxmlformats.org/officeDocument/2006/relationships/tags" Target="../tags/tag249.xml"/><Relationship Id="rId10" Type="http://schemas.openxmlformats.org/officeDocument/2006/relationships/tags" Target="../tags/tag248.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7" Type="http://schemas.openxmlformats.org/officeDocument/2006/relationships/tags" Target="../tags/tag269.xml"/><Relationship Id="rId6" Type="http://schemas.openxmlformats.org/officeDocument/2006/relationships/tags" Target="../tags/tag268.xml"/><Relationship Id="rId5" Type="http://schemas.openxmlformats.org/officeDocument/2006/relationships/tags" Target="../tags/tag267.xml"/><Relationship Id="rId4" Type="http://schemas.openxmlformats.org/officeDocument/2006/relationships/tags" Target="../tags/tag266.xml"/><Relationship Id="rId3" Type="http://schemas.openxmlformats.org/officeDocument/2006/relationships/tags" Target="../tags/tag265.xml"/><Relationship Id="rId2" Type="http://schemas.openxmlformats.org/officeDocument/2006/relationships/tags" Target="../tags/tag264.xml"/><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277.xml"/><Relationship Id="rId8" Type="http://schemas.openxmlformats.org/officeDocument/2006/relationships/tags" Target="../tags/tag276.xml"/><Relationship Id="rId7" Type="http://schemas.openxmlformats.org/officeDocument/2006/relationships/tags" Target="../tags/tag275.xml"/><Relationship Id="rId6" Type="http://schemas.openxmlformats.org/officeDocument/2006/relationships/tags" Target="../tags/tag274.xml"/><Relationship Id="rId5" Type="http://schemas.openxmlformats.org/officeDocument/2006/relationships/tags" Target="../tags/tag273.xml"/><Relationship Id="rId4" Type="http://schemas.openxmlformats.org/officeDocument/2006/relationships/tags" Target="../tags/tag272.xml"/><Relationship Id="rId3" Type="http://schemas.openxmlformats.org/officeDocument/2006/relationships/tags" Target="../tags/tag271.xml"/><Relationship Id="rId2" Type="http://schemas.openxmlformats.org/officeDocument/2006/relationships/tags" Target="../tags/tag270.xml"/><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8" Type="http://schemas.openxmlformats.org/officeDocument/2006/relationships/tags" Target="../tags/tag284.xml"/><Relationship Id="rId7" Type="http://schemas.openxmlformats.org/officeDocument/2006/relationships/tags" Target="../tags/tag283.xml"/><Relationship Id="rId6" Type="http://schemas.openxmlformats.org/officeDocument/2006/relationships/tags" Target="../tags/tag282.xml"/><Relationship Id="rId5" Type="http://schemas.openxmlformats.org/officeDocument/2006/relationships/tags" Target="../tags/tag281.xml"/><Relationship Id="rId4" Type="http://schemas.openxmlformats.org/officeDocument/2006/relationships/tags" Target="../tags/tag280.xml"/><Relationship Id="rId3" Type="http://schemas.openxmlformats.org/officeDocument/2006/relationships/tags" Target="../tags/tag279.xml"/><Relationship Id="rId2" Type="http://schemas.openxmlformats.org/officeDocument/2006/relationships/tags" Target="../tags/tag278.xml"/><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292.xml"/><Relationship Id="rId8" Type="http://schemas.openxmlformats.org/officeDocument/2006/relationships/tags" Target="../tags/tag291.xml"/><Relationship Id="rId7" Type="http://schemas.openxmlformats.org/officeDocument/2006/relationships/tags" Target="../tags/tag290.xml"/><Relationship Id="rId6" Type="http://schemas.openxmlformats.org/officeDocument/2006/relationships/tags" Target="../tags/tag289.xml"/><Relationship Id="rId5" Type="http://schemas.openxmlformats.org/officeDocument/2006/relationships/tags" Target="../tags/tag288.xml"/><Relationship Id="rId4" Type="http://schemas.openxmlformats.org/officeDocument/2006/relationships/tags" Target="../tags/tag287.xml"/><Relationship Id="rId3" Type="http://schemas.openxmlformats.org/officeDocument/2006/relationships/tags" Target="../tags/tag286.xml"/><Relationship Id="rId2" Type="http://schemas.openxmlformats.org/officeDocument/2006/relationships/tags" Target="../tags/tag285.xml"/><Relationship Id="rId15" Type="http://schemas.openxmlformats.org/officeDocument/2006/relationships/tags" Target="../tags/tag298.xml"/><Relationship Id="rId14" Type="http://schemas.openxmlformats.org/officeDocument/2006/relationships/tags" Target="../tags/tag297.xml"/><Relationship Id="rId13" Type="http://schemas.openxmlformats.org/officeDocument/2006/relationships/tags" Target="../tags/tag296.xml"/><Relationship Id="rId12" Type="http://schemas.openxmlformats.org/officeDocument/2006/relationships/tags" Target="../tags/tag295.xml"/><Relationship Id="rId11" Type="http://schemas.openxmlformats.org/officeDocument/2006/relationships/tags" Target="../tags/tag294.xml"/><Relationship Id="rId10" Type="http://schemas.openxmlformats.org/officeDocument/2006/relationships/tags" Target="../tags/tag293.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306.xml"/><Relationship Id="rId8" Type="http://schemas.openxmlformats.org/officeDocument/2006/relationships/tags" Target="../tags/tag305.xml"/><Relationship Id="rId7" Type="http://schemas.openxmlformats.org/officeDocument/2006/relationships/tags" Target="../tags/tag304.xml"/><Relationship Id="rId6" Type="http://schemas.openxmlformats.org/officeDocument/2006/relationships/tags" Target="../tags/tag303.xml"/><Relationship Id="rId5" Type="http://schemas.openxmlformats.org/officeDocument/2006/relationships/tags" Target="../tags/tag302.xml"/><Relationship Id="rId4" Type="http://schemas.openxmlformats.org/officeDocument/2006/relationships/tags" Target="../tags/tag301.xml"/><Relationship Id="rId3" Type="http://schemas.openxmlformats.org/officeDocument/2006/relationships/tags" Target="../tags/tag300.xml"/><Relationship Id="rId2" Type="http://schemas.openxmlformats.org/officeDocument/2006/relationships/tags" Target="../tags/tag299.xml"/><Relationship Id="rId14" Type="http://schemas.openxmlformats.org/officeDocument/2006/relationships/tags" Target="../tags/tag311.xml"/><Relationship Id="rId13" Type="http://schemas.openxmlformats.org/officeDocument/2006/relationships/tags" Target="../tags/tag310.xml"/><Relationship Id="rId12" Type="http://schemas.openxmlformats.org/officeDocument/2006/relationships/tags" Target="../tags/tag309.xml"/><Relationship Id="rId11" Type="http://schemas.openxmlformats.org/officeDocument/2006/relationships/tags" Target="../tags/tag308.xml"/><Relationship Id="rId10" Type="http://schemas.openxmlformats.org/officeDocument/2006/relationships/tags" Target="../tags/tag307.xml"/><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8" Type="http://schemas.openxmlformats.org/officeDocument/2006/relationships/tags" Target="../tags/tag318.xml"/><Relationship Id="rId7" Type="http://schemas.openxmlformats.org/officeDocument/2006/relationships/tags" Target="../tags/tag317.xml"/><Relationship Id="rId6" Type="http://schemas.openxmlformats.org/officeDocument/2006/relationships/tags" Target="../tags/tag316.xml"/><Relationship Id="rId5" Type="http://schemas.openxmlformats.org/officeDocument/2006/relationships/tags" Target="../tags/tag315.xml"/><Relationship Id="rId4" Type="http://schemas.openxmlformats.org/officeDocument/2006/relationships/tags" Target="../tags/tag314.xml"/><Relationship Id="rId3" Type="http://schemas.openxmlformats.org/officeDocument/2006/relationships/tags" Target="../tags/tag313.xml"/><Relationship Id="rId2" Type="http://schemas.openxmlformats.org/officeDocument/2006/relationships/tags" Target="../tags/tag312.xml"/><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6" Type="http://schemas.openxmlformats.org/officeDocument/2006/relationships/tags" Target="../tags/tag322.xml"/><Relationship Id="rId5" Type="http://schemas.openxmlformats.org/officeDocument/2006/relationships/tags" Target="../tags/tag321.xml"/><Relationship Id="rId4" Type="http://schemas.openxmlformats.org/officeDocument/2006/relationships/tags" Target="../tags/tag320.xml"/><Relationship Id="rId3" Type="http://schemas.openxmlformats.org/officeDocument/2006/relationships/image" Target="../media/image1.jpeg"/><Relationship Id="rId2" Type="http://schemas.openxmlformats.org/officeDocument/2006/relationships/tags" Target="../tags/tag319.xml"/><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330.xml"/><Relationship Id="rId8" Type="http://schemas.openxmlformats.org/officeDocument/2006/relationships/tags" Target="../tags/tag329.xml"/><Relationship Id="rId7" Type="http://schemas.openxmlformats.org/officeDocument/2006/relationships/tags" Target="../tags/tag328.xml"/><Relationship Id="rId6" Type="http://schemas.openxmlformats.org/officeDocument/2006/relationships/tags" Target="../tags/tag327.xml"/><Relationship Id="rId5" Type="http://schemas.openxmlformats.org/officeDocument/2006/relationships/tags" Target="../tags/tag326.xml"/><Relationship Id="rId4" Type="http://schemas.openxmlformats.org/officeDocument/2006/relationships/tags" Target="../tags/tag325.xml"/><Relationship Id="rId3" Type="http://schemas.openxmlformats.org/officeDocument/2006/relationships/tags" Target="../tags/tag324.xml"/><Relationship Id="rId21" Type="http://schemas.openxmlformats.org/officeDocument/2006/relationships/tags" Target="../tags/tag342.xml"/><Relationship Id="rId20" Type="http://schemas.openxmlformats.org/officeDocument/2006/relationships/tags" Target="../tags/tag341.xml"/><Relationship Id="rId2" Type="http://schemas.openxmlformats.org/officeDocument/2006/relationships/tags" Target="../tags/tag323.xml"/><Relationship Id="rId19" Type="http://schemas.openxmlformats.org/officeDocument/2006/relationships/tags" Target="../tags/tag340.xml"/><Relationship Id="rId18" Type="http://schemas.openxmlformats.org/officeDocument/2006/relationships/tags" Target="../tags/tag339.xml"/><Relationship Id="rId17" Type="http://schemas.openxmlformats.org/officeDocument/2006/relationships/tags" Target="../tags/tag338.xml"/><Relationship Id="rId16" Type="http://schemas.openxmlformats.org/officeDocument/2006/relationships/tags" Target="../tags/tag337.xml"/><Relationship Id="rId15" Type="http://schemas.openxmlformats.org/officeDocument/2006/relationships/tags" Target="../tags/tag336.xml"/><Relationship Id="rId14" Type="http://schemas.openxmlformats.org/officeDocument/2006/relationships/tags" Target="../tags/tag335.xml"/><Relationship Id="rId13" Type="http://schemas.openxmlformats.org/officeDocument/2006/relationships/tags" Target="../tags/tag334.xml"/><Relationship Id="rId12" Type="http://schemas.openxmlformats.org/officeDocument/2006/relationships/tags" Target="../tags/tag333.xml"/><Relationship Id="rId11" Type="http://schemas.openxmlformats.org/officeDocument/2006/relationships/tags" Target="../tags/tag332.xml"/><Relationship Id="rId10" Type="http://schemas.openxmlformats.org/officeDocument/2006/relationships/tags" Target="../tags/tag331.xml"/><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6" Type="http://schemas.openxmlformats.org/officeDocument/2006/relationships/tags" Target="../tags/tag347.xml"/><Relationship Id="rId5" Type="http://schemas.openxmlformats.org/officeDocument/2006/relationships/tags" Target="../tags/tag346.xml"/><Relationship Id="rId4" Type="http://schemas.openxmlformats.org/officeDocument/2006/relationships/tags" Target="../tags/tag345.xml"/><Relationship Id="rId3" Type="http://schemas.openxmlformats.org/officeDocument/2006/relationships/tags" Target="../tags/tag344.xml"/><Relationship Id="rId2" Type="http://schemas.openxmlformats.org/officeDocument/2006/relationships/tags" Target="../tags/tag343.xml"/><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5" Type="http://schemas.openxmlformats.org/officeDocument/2006/relationships/tags" Target="../tags/tag351.xml"/><Relationship Id="rId4" Type="http://schemas.openxmlformats.org/officeDocument/2006/relationships/tags" Target="../tags/tag350.xml"/><Relationship Id="rId3" Type="http://schemas.openxmlformats.org/officeDocument/2006/relationships/tags" Target="../tags/tag349.xml"/><Relationship Id="rId2" Type="http://schemas.openxmlformats.org/officeDocument/2006/relationships/tags" Target="../tags/tag348.xm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7" Type="http://schemas.openxmlformats.org/officeDocument/2006/relationships/tags" Target="../tags/tag357.xml"/><Relationship Id="rId6" Type="http://schemas.openxmlformats.org/officeDocument/2006/relationships/tags" Target="../tags/tag356.xml"/><Relationship Id="rId5" Type="http://schemas.openxmlformats.org/officeDocument/2006/relationships/tags" Target="../tags/tag355.xml"/><Relationship Id="rId4" Type="http://schemas.openxmlformats.org/officeDocument/2006/relationships/tags" Target="../tags/tag354.xml"/><Relationship Id="rId3" Type="http://schemas.openxmlformats.org/officeDocument/2006/relationships/tags" Target="../tags/tag353.xml"/><Relationship Id="rId2" Type="http://schemas.openxmlformats.org/officeDocument/2006/relationships/tags" Target="../tags/tag352.xml"/><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365.xml"/><Relationship Id="rId8" Type="http://schemas.openxmlformats.org/officeDocument/2006/relationships/tags" Target="../tags/tag364.xml"/><Relationship Id="rId7" Type="http://schemas.openxmlformats.org/officeDocument/2006/relationships/tags" Target="../tags/tag363.xml"/><Relationship Id="rId6" Type="http://schemas.openxmlformats.org/officeDocument/2006/relationships/tags" Target="../tags/tag362.xml"/><Relationship Id="rId5" Type="http://schemas.openxmlformats.org/officeDocument/2006/relationships/tags" Target="../tags/tag361.xml"/><Relationship Id="rId4" Type="http://schemas.openxmlformats.org/officeDocument/2006/relationships/tags" Target="../tags/tag360.xml"/><Relationship Id="rId3" Type="http://schemas.openxmlformats.org/officeDocument/2006/relationships/tags" Target="../tags/tag359.xml"/><Relationship Id="rId2" Type="http://schemas.openxmlformats.org/officeDocument/2006/relationships/tags" Target="../tags/tag358.xml"/><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5" Type="http://schemas.openxmlformats.org/officeDocument/2006/relationships/tags" Target="../tags/tag369.xml"/><Relationship Id="rId4" Type="http://schemas.openxmlformats.org/officeDocument/2006/relationships/tags" Target="../tags/tag368.xml"/><Relationship Id="rId3" Type="http://schemas.openxmlformats.org/officeDocument/2006/relationships/tags" Target="../tags/tag367.xml"/><Relationship Id="rId2" Type="http://schemas.openxmlformats.org/officeDocument/2006/relationships/tags" Target="../tags/tag366.xm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4" Type="http://schemas.openxmlformats.org/officeDocument/2006/relationships/tags" Target="../tags/tag372.xml"/><Relationship Id="rId3" Type="http://schemas.openxmlformats.org/officeDocument/2006/relationships/tags" Target="../tags/tag371.xml"/><Relationship Id="rId2" Type="http://schemas.openxmlformats.org/officeDocument/2006/relationships/tags" Target="../tags/tag370.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5" Type="http://schemas.openxmlformats.org/officeDocument/2006/relationships/tags" Target="../tags/tag376.xml"/><Relationship Id="rId4" Type="http://schemas.openxmlformats.org/officeDocument/2006/relationships/tags" Target="../tags/tag375.xml"/><Relationship Id="rId3" Type="http://schemas.openxmlformats.org/officeDocument/2006/relationships/tags" Target="../tags/tag374.xml"/><Relationship Id="rId2" Type="http://schemas.openxmlformats.org/officeDocument/2006/relationships/tags" Target="../tags/tag373.xml"/><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6" Type="http://schemas.openxmlformats.org/officeDocument/2006/relationships/tags" Target="../tags/tag381.xml"/><Relationship Id="rId5" Type="http://schemas.openxmlformats.org/officeDocument/2006/relationships/tags" Target="../tags/tag380.xml"/><Relationship Id="rId4" Type="http://schemas.openxmlformats.org/officeDocument/2006/relationships/tags" Target="../tags/tag379.xml"/><Relationship Id="rId3" Type="http://schemas.openxmlformats.org/officeDocument/2006/relationships/tags" Target="../tags/tag378.xml"/><Relationship Id="rId2" Type="http://schemas.openxmlformats.org/officeDocument/2006/relationships/tags" Target="../tags/tag377.xml"/><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7" Type="http://schemas.openxmlformats.org/officeDocument/2006/relationships/tags" Target="../tags/tag386.xml"/><Relationship Id="rId6" Type="http://schemas.openxmlformats.org/officeDocument/2006/relationships/tags" Target="../tags/tag385.xml"/><Relationship Id="rId5" Type="http://schemas.openxmlformats.org/officeDocument/2006/relationships/tags" Target="../tags/tag384.xml"/><Relationship Id="rId4" Type="http://schemas.openxmlformats.org/officeDocument/2006/relationships/tags" Target="../tags/tag383.xml"/><Relationship Id="rId3" Type="http://schemas.openxmlformats.org/officeDocument/2006/relationships/image" Target="../media/image1.jpeg"/><Relationship Id="rId2" Type="http://schemas.openxmlformats.org/officeDocument/2006/relationships/tags" Target="../tags/tag382.xml"/><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6" Type="http://schemas.openxmlformats.org/officeDocument/2006/relationships/tags" Target="../tags/tag390.xml"/><Relationship Id="rId5" Type="http://schemas.openxmlformats.org/officeDocument/2006/relationships/tags" Target="../tags/tag389.xml"/><Relationship Id="rId4" Type="http://schemas.openxmlformats.org/officeDocument/2006/relationships/tags" Target="../tags/tag388.xml"/><Relationship Id="rId3" Type="http://schemas.openxmlformats.org/officeDocument/2006/relationships/image" Target="../media/image1.jpeg"/><Relationship Id="rId2" Type="http://schemas.openxmlformats.org/officeDocument/2006/relationships/tags" Target="../tags/tag387.xml"/><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6" Type="http://schemas.openxmlformats.org/officeDocument/2006/relationships/tags" Target="../tags/tag394.xml"/><Relationship Id="rId5" Type="http://schemas.openxmlformats.org/officeDocument/2006/relationships/tags" Target="../tags/tag393.xml"/><Relationship Id="rId4" Type="http://schemas.openxmlformats.org/officeDocument/2006/relationships/tags" Target="../tags/tag392.xml"/><Relationship Id="rId3" Type="http://schemas.openxmlformats.org/officeDocument/2006/relationships/image" Target="../media/image1.jpeg"/><Relationship Id="rId2" Type="http://schemas.openxmlformats.org/officeDocument/2006/relationships/tags" Target="../tags/tag391.xml"/><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9" Type="http://schemas.openxmlformats.org/officeDocument/2006/relationships/tags" Target="../tags/tag402.xml"/><Relationship Id="rId8" Type="http://schemas.openxmlformats.org/officeDocument/2006/relationships/tags" Target="../tags/tag401.xml"/><Relationship Id="rId7" Type="http://schemas.openxmlformats.org/officeDocument/2006/relationships/tags" Target="../tags/tag400.xml"/><Relationship Id="rId6" Type="http://schemas.openxmlformats.org/officeDocument/2006/relationships/tags" Target="../tags/tag399.xml"/><Relationship Id="rId5" Type="http://schemas.openxmlformats.org/officeDocument/2006/relationships/tags" Target="../tags/tag398.xml"/><Relationship Id="rId4" Type="http://schemas.openxmlformats.org/officeDocument/2006/relationships/tags" Target="../tags/tag397.xml"/><Relationship Id="rId3" Type="http://schemas.openxmlformats.org/officeDocument/2006/relationships/tags" Target="../tags/tag396.xml"/><Relationship Id="rId2" Type="http://schemas.openxmlformats.org/officeDocument/2006/relationships/tags" Target="../tags/tag395.xml"/><Relationship Id="rId18" Type="http://schemas.openxmlformats.org/officeDocument/2006/relationships/tags" Target="../tags/tag411.xml"/><Relationship Id="rId17" Type="http://schemas.openxmlformats.org/officeDocument/2006/relationships/tags" Target="../tags/tag410.xml"/><Relationship Id="rId16" Type="http://schemas.openxmlformats.org/officeDocument/2006/relationships/tags" Target="../tags/tag409.xml"/><Relationship Id="rId15" Type="http://schemas.openxmlformats.org/officeDocument/2006/relationships/tags" Target="../tags/tag408.xml"/><Relationship Id="rId14" Type="http://schemas.openxmlformats.org/officeDocument/2006/relationships/tags" Target="../tags/tag407.xml"/><Relationship Id="rId13" Type="http://schemas.openxmlformats.org/officeDocument/2006/relationships/tags" Target="../tags/tag406.xml"/><Relationship Id="rId12" Type="http://schemas.openxmlformats.org/officeDocument/2006/relationships/tags" Target="../tags/tag405.xml"/><Relationship Id="rId11" Type="http://schemas.openxmlformats.org/officeDocument/2006/relationships/tags" Target="../tags/tag404.xml"/><Relationship Id="rId10" Type="http://schemas.openxmlformats.org/officeDocument/2006/relationships/tags" Target="../tags/tag403.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968" y="136131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3968" y="384098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184" y="523097"/>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结束页_1_3">
    <p:spTree>
      <p:nvGrpSpPr>
        <p:cNvPr id="1" name=""/>
        <p:cNvGrpSpPr/>
        <p:nvPr/>
      </p:nvGrpSpPr>
      <p:grpSpPr>
        <a:xfrm>
          <a:off x="0" y="0"/>
          <a:ext cx="0" cy="0"/>
          <a:chOff x="0" y="0"/>
          <a:chExt cx="0" cy="0"/>
        </a:xfrm>
      </p:grpSpPr>
      <p:pic>
        <p:nvPicPr>
          <p:cNvPr id="6" name="图片 3" descr="1"/>
          <p:cNvPicPr>
            <a:picLocks noChangeAspect="1"/>
          </p:cNvPicPr>
          <p:nvPr>
            <p:custDataLst>
              <p:tags r:id="rId2"/>
            </p:custDataLst>
          </p:nvPr>
        </p:nvPicPr>
        <p:blipFill>
          <a:blip r:embed="rId3"/>
          <a:srcRect/>
          <a:stretch>
            <a:fillRect/>
          </a:stretch>
        </p:blipFill>
        <p:spPr>
          <a:xfrm>
            <a:off x="0" y="0"/>
            <a:ext cx="12192000" cy="6858000"/>
          </a:xfrm>
          <a:prstGeom prst="rect">
            <a:avLst/>
          </a:prstGeom>
        </p:spPr>
      </p:pic>
      <p:sp>
        <p:nvSpPr>
          <p:cNvPr id="8" name="矩形 7"/>
          <p:cNvSpPr/>
          <p:nvPr>
            <p:custDataLst>
              <p:tags r:id="rId4"/>
            </p:custDataLst>
          </p:nvPr>
        </p:nvSpPr>
        <p:spPr>
          <a:xfrm>
            <a:off x="1200" y="0"/>
            <a:ext cx="12189600" cy="6858000"/>
          </a:xfrm>
          <a:prstGeom prst="rect">
            <a:avLst/>
          </a:pr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n-ea"/>
              <a:sym typeface="+mn-ea"/>
            </a:endParaRPr>
          </a:p>
        </p:txBody>
      </p:sp>
      <p:sp>
        <p:nvSpPr>
          <p:cNvPr id="12" name="Subtitle 11"/>
          <p:cNvSpPr>
            <a:spLocks noGrp="1"/>
          </p:cNvSpPr>
          <p:nvPr>
            <p:ph type="body" idx="16386" hasCustomPrompt="1"/>
            <p:custDataLst>
              <p:tags r:id="rId5"/>
            </p:custDataLst>
          </p:nvPr>
        </p:nvSpPr>
        <p:spPr>
          <a:xfrm>
            <a:off x="1016000" y="2667000"/>
            <a:ext cx="5449358" cy="457200"/>
          </a:xfrm>
          <a:noFill/>
        </p:spPr>
        <p:txBody>
          <a:bodyPr vert="horz" lIns="0" tIns="0" rIns="0" bIns="0" anchor="t">
            <a:normAutofit/>
          </a:bodyPr>
          <a:lstStyle>
            <a:lvl1pPr marL="0" indent="0" algn="l">
              <a:lnSpc>
                <a:spcPct val="125000"/>
              </a:lnSpc>
              <a:spcBef>
                <a:spcPct val="0"/>
              </a:spcBef>
              <a:spcAft>
                <a:spcPct val="0"/>
              </a:spcAft>
              <a:buNone/>
              <a:defRPr sz="2400" b="0" spc="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endParaRPr lang="zh-CN" altLang="en-US"/>
          </a:p>
        </p:txBody>
      </p:sp>
      <p:sp>
        <p:nvSpPr>
          <p:cNvPr id="7" name="标题 11"/>
          <p:cNvSpPr>
            <a:spLocks noGrp="1"/>
          </p:cNvSpPr>
          <p:nvPr>
            <p:ph type="ctrTitle" idx="16385" hasCustomPrompt="1"/>
            <p:custDataLst>
              <p:tags r:id="rId6"/>
            </p:custDataLst>
          </p:nvPr>
        </p:nvSpPr>
        <p:spPr>
          <a:xfrm>
            <a:off x="1016000" y="3175000"/>
            <a:ext cx="5451122" cy="1016000"/>
          </a:xfrm>
        </p:spPr>
        <p:txBody>
          <a:bodyPr vert="horz" wrap="square" lIns="0" tIns="0" rIns="0" bIns="0" anchor="t">
            <a:normAutofit/>
          </a:bodyPr>
          <a:lstStyle>
            <a:lvl1pPr marL="0" indent="0" algn="l">
              <a:lnSpc>
                <a:spcPct val="100000"/>
              </a:lnSpc>
              <a:spcBef>
                <a:spcPct val="0"/>
              </a:spcBef>
              <a:spcAft>
                <a:spcPct val="0"/>
              </a:spcAft>
              <a:buNone/>
              <a:defRPr sz="6400" b="1" spc="0" baseline="0">
                <a:solidFill>
                  <a:srgbClr val="FFFFFF"/>
                </a:solidFill>
              </a:defRPr>
            </a:lvl1pPr>
          </a:lstStyle>
          <a:p>
            <a:r>
              <a:rPr lang="zh-CN" altLang="en-US" dirty="0"/>
              <a:t>谢谢观看</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正文页-10016_2">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7" hasCustomPrompt="1"/>
            <p:custDataLst>
              <p:tags r:id="rId6"/>
            </p:custDataLst>
          </p:nvPr>
        </p:nvSpPr>
        <p:spPr>
          <a:xfrm>
            <a:off x="609600" y="2438400"/>
            <a:ext cx="10972800" cy="3810000"/>
          </a:xfrm>
          <a:custGeom>
            <a:avLst/>
            <a:gdLst>
              <a:gd name="connisteX0" fmla="*/ 0 w 10972800"/>
              <a:gd name="connsiteY0" fmla="*/ 203200 h 3810000"/>
              <a:gd name="connisteX1" fmla="*/ 203200 w 10972800"/>
              <a:gd name="connsiteY1" fmla="*/ 0 h 3810000"/>
              <a:gd name="connisteX2" fmla="*/ 10769600 w 10972800"/>
              <a:gd name="connsiteY2" fmla="*/ 0 h 3810000"/>
              <a:gd name="connisteX3" fmla="*/ 10972800 w 10972800"/>
              <a:gd name="connsiteY3" fmla="*/ 203200 h 3810000"/>
              <a:gd name="connisteX4" fmla="*/ 10972800 w 10972800"/>
              <a:gd name="connsiteY4" fmla="*/ 3606800 h 3810000"/>
              <a:gd name="connisteX5" fmla="*/ 10769600 w 10972800"/>
              <a:gd name="connsiteY5" fmla="*/ 3810000 h 3810000"/>
              <a:gd name="connisteX6" fmla="*/ 203200 w 10972800"/>
              <a:gd name="connsiteY6" fmla="*/ 3810000 h 3810000"/>
              <a:gd name="connisteX7" fmla="*/ 0 w 10972800"/>
              <a:gd name="connsiteY7" fmla="*/ 3606800 h 3810000"/>
              <a:gd name="connisteX8" fmla="*/ 0 w 10972800"/>
              <a:gd name="connsiteY8" fmla="*/ 203200 h 381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810000">
                <a:moveTo>
                  <a:pt x="0" y="203200"/>
                </a:moveTo>
                <a:cubicBezTo>
                  <a:pt x="0" y="90976"/>
                  <a:pt x="90976" y="0"/>
                  <a:pt x="203200" y="0"/>
                </a:cubicBezTo>
                <a:lnTo>
                  <a:pt x="10769600" y="0"/>
                </a:lnTo>
                <a:cubicBezTo>
                  <a:pt x="10881824" y="0"/>
                  <a:pt x="10972800" y="90976"/>
                  <a:pt x="10972800" y="203200"/>
                </a:cubicBezTo>
                <a:lnTo>
                  <a:pt x="10972800" y="3606800"/>
                </a:lnTo>
                <a:cubicBezTo>
                  <a:pt x="10972800" y="3719024"/>
                  <a:pt x="10881824" y="3810000"/>
                  <a:pt x="10769600" y="3810000"/>
                </a:cubicBezTo>
                <a:lnTo>
                  <a:pt x="203200" y="3810000"/>
                </a:lnTo>
                <a:cubicBezTo>
                  <a:pt x="90976" y="3810000"/>
                  <a:pt x="0" y="3719024"/>
                  <a:pt x="0" y="360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1524000"/>
            <a:ext cx="10972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正文页-10014_4">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5588000" cy="4724400"/>
          </a:xfrm>
          <a:custGeom>
            <a:avLst/>
            <a:gdLst>
              <a:gd name="connisteX0" fmla="*/ 0 w 5588000"/>
              <a:gd name="connsiteY0" fmla="*/ 203200 h 4724400"/>
              <a:gd name="connisteX1" fmla="*/ 203200 w 5588000"/>
              <a:gd name="connsiteY1" fmla="*/ 0 h 4724400"/>
              <a:gd name="connisteX2" fmla="*/ 5384800 w 5588000"/>
              <a:gd name="connsiteY2" fmla="*/ 0 h 4724400"/>
              <a:gd name="connisteX3" fmla="*/ 5588000 w 5588000"/>
              <a:gd name="connsiteY3" fmla="*/ 203200 h 4724400"/>
              <a:gd name="connisteX4" fmla="*/ 5588000 w 5588000"/>
              <a:gd name="connsiteY4" fmla="*/ 4521200 h 4724400"/>
              <a:gd name="connisteX5" fmla="*/ 5384800 w 5588000"/>
              <a:gd name="connsiteY5" fmla="*/ 4724400 h 4724400"/>
              <a:gd name="connisteX6" fmla="*/ 203200 w 5588000"/>
              <a:gd name="connsiteY6" fmla="*/ 4724400 h 4724400"/>
              <a:gd name="connisteX7" fmla="*/ 0 w 5588000"/>
              <a:gd name="connsiteY7" fmla="*/ 4521200 h 4724400"/>
              <a:gd name="connisteX8" fmla="*/ 0 w 5588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588000" h="4724400">
                <a:moveTo>
                  <a:pt x="0" y="203200"/>
                </a:moveTo>
                <a:cubicBezTo>
                  <a:pt x="0" y="90976"/>
                  <a:pt x="90976" y="0"/>
                  <a:pt x="203200" y="0"/>
                </a:cubicBezTo>
                <a:lnTo>
                  <a:pt x="5384800" y="0"/>
                </a:lnTo>
                <a:cubicBezTo>
                  <a:pt x="5497024" y="0"/>
                  <a:pt x="5588000" y="90976"/>
                  <a:pt x="5588000" y="203200"/>
                </a:cubicBezTo>
                <a:lnTo>
                  <a:pt x="5588000" y="4521200"/>
                </a:lnTo>
                <a:cubicBezTo>
                  <a:pt x="5588000" y="4633424"/>
                  <a:pt x="5497024" y="4724400"/>
                  <a:pt x="53848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502400" y="2387600"/>
            <a:ext cx="508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502400" y="2946400"/>
            <a:ext cx="5080000" cy="2438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正文页-10009_18">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1524000"/>
            <a:ext cx="3454400" cy="2032000"/>
          </a:xfrm>
          <a:custGeom>
            <a:avLst/>
            <a:gdLst>
              <a:gd name="connisteX0" fmla="*/ 0 w 3454400"/>
              <a:gd name="connsiteY0" fmla="*/ 203200 h 2032000"/>
              <a:gd name="connisteX1" fmla="*/ 203200 w 3454400"/>
              <a:gd name="connsiteY1" fmla="*/ 0 h 2032000"/>
              <a:gd name="connisteX2" fmla="*/ 3251200 w 3454400"/>
              <a:gd name="connsiteY2" fmla="*/ 0 h 2032000"/>
              <a:gd name="connisteX3" fmla="*/ 3454400 w 3454400"/>
              <a:gd name="connsiteY3" fmla="*/ 203200 h 2032000"/>
              <a:gd name="connisteX4" fmla="*/ 3454400 w 3454400"/>
              <a:gd name="connsiteY4" fmla="*/ 1828800 h 2032000"/>
              <a:gd name="connisteX5" fmla="*/ 3251200 w 3454400"/>
              <a:gd name="connsiteY5" fmla="*/ 2032000 h 2032000"/>
              <a:gd name="connisteX6" fmla="*/ 203200 w 3454400"/>
              <a:gd name="connsiteY6" fmla="*/ 2032000 h 2032000"/>
              <a:gd name="connisteX7" fmla="*/ 0 w 3454400"/>
              <a:gd name="connsiteY7" fmla="*/ 1828800 h 2032000"/>
              <a:gd name="connisteX8" fmla="*/ 0 w 3454400"/>
              <a:gd name="connsiteY8"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2032000">
                <a:moveTo>
                  <a:pt x="0" y="203200"/>
                </a:moveTo>
                <a:cubicBezTo>
                  <a:pt x="0" y="90976"/>
                  <a:pt x="90976" y="0"/>
                  <a:pt x="203200" y="0"/>
                </a:cubicBezTo>
                <a:lnTo>
                  <a:pt x="3251200" y="0"/>
                </a:lnTo>
                <a:cubicBezTo>
                  <a:pt x="3363424" y="0"/>
                  <a:pt x="3454400" y="90976"/>
                  <a:pt x="3454400" y="203200"/>
                </a:cubicBezTo>
                <a:lnTo>
                  <a:pt x="3454400" y="1828800"/>
                </a:lnTo>
                <a:cubicBezTo>
                  <a:pt x="3454400" y="1941024"/>
                  <a:pt x="3363424" y="2032000"/>
                  <a:pt x="3251200" y="2032000"/>
                </a:cubicBezTo>
                <a:lnTo>
                  <a:pt x="203200" y="2032000"/>
                </a:lnTo>
                <a:cubicBezTo>
                  <a:pt x="90976" y="2032000"/>
                  <a:pt x="0" y="1941024"/>
                  <a:pt x="0" y="1828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3860800"/>
            <a:ext cx="345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4419600"/>
            <a:ext cx="34544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内容占位符 14"/>
          <p:cNvSpPr>
            <a:spLocks noGrp="1"/>
          </p:cNvSpPr>
          <p:nvPr>
            <p:ph idx="16393" hasCustomPrompt="1"/>
            <p:custDataLst>
              <p:tags r:id="rId9"/>
            </p:custDataLst>
          </p:nvPr>
        </p:nvSpPr>
        <p:spPr>
          <a:xfrm>
            <a:off x="4368800" y="1524000"/>
            <a:ext cx="3454400" cy="2032000"/>
          </a:xfrm>
          <a:custGeom>
            <a:avLst/>
            <a:gdLst>
              <a:gd name="connisteX0" fmla="*/ 0 w 3454400"/>
              <a:gd name="connsiteY0" fmla="*/ 203200 h 2032000"/>
              <a:gd name="connisteX1" fmla="*/ 203200 w 3454400"/>
              <a:gd name="connsiteY1" fmla="*/ 0 h 2032000"/>
              <a:gd name="connisteX2" fmla="*/ 3251200 w 3454400"/>
              <a:gd name="connsiteY2" fmla="*/ 0 h 2032000"/>
              <a:gd name="connisteX3" fmla="*/ 3454400 w 3454400"/>
              <a:gd name="connsiteY3" fmla="*/ 203200 h 2032000"/>
              <a:gd name="connisteX4" fmla="*/ 3454400 w 3454400"/>
              <a:gd name="connsiteY4" fmla="*/ 1828800 h 2032000"/>
              <a:gd name="connisteX5" fmla="*/ 3251200 w 3454400"/>
              <a:gd name="connsiteY5" fmla="*/ 2032000 h 2032000"/>
              <a:gd name="connisteX6" fmla="*/ 203200 w 3454400"/>
              <a:gd name="connsiteY6" fmla="*/ 2032000 h 2032000"/>
              <a:gd name="connisteX7" fmla="*/ 0 w 3454400"/>
              <a:gd name="connsiteY7" fmla="*/ 1828800 h 2032000"/>
              <a:gd name="connisteX8" fmla="*/ 0 w 3454400"/>
              <a:gd name="connsiteY8"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2032000">
                <a:moveTo>
                  <a:pt x="0" y="203200"/>
                </a:moveTo>
                <a:cubicBezTo>
                  <a:pt x="0" y="90976"/>
                  <a:pt x="90976" y="0"/>
                  <a:pt x="203200" y="0"/>
                </a:cubicBezTo>
                <a:lnTo>
                  <a:pt x="3251200" y="0"/>
                </a:lnTo>
                <a:cubicBezTo>
                  <a:pt x="3363424" y="0"/>
                  <a:pt x="3454400" y="90976"/>
                  <a:pt x="3454400" y="203200"/>
                </a:cubicBezTo>
                <a:lnTo>
                  <a:pt x="3454400" y="1828800"/>
                </a:lnTo>
                <a:cubicBezTo>
                  <a:pt x="3454400" y="1941024"/>
                  <a:pt x="3363424" y="2032000"/>
                  <a:pt x="3251200" y="2032000"/>
                </a:cubicBezTo>
                <a:lnTo>
                  <a:pt x="203200" y="2032000"/>
                </a:lnTo>
                <a:cubicBezTo>
                  <a:pt x="90976" y="2032000"/>
                  <a:pt x="0" y="1941024"/>
                  <a:pt x="0" y="1828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8" hasCustomPrompt="1"/>
            <p:custDataLst>
              <p:tags r:id="rId10"/>
            </p:custDataLst>
          </p:nvPr>
        </p:nvSpPr>
        <p:spPr>
          <a:xfrm>
            <a:off x="4368800" y="3860800"/>
            <a:ext cx="345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4368800" y="4419600"/>
            <a:ext cx="34544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内容占位符 17"/>
          <p:cNvSpPr>
            <a:spLocks noGrp="1"/>
          </p:cNvSpPr>
          <p:nvPr>
            <p:ph idx="16394" hasCustomPrompt="1"/>
            <p:custDataLst>
              <p:tags r:id="rId12"/>
            </p:custDataLst>
          </p:nvPr>
        </p:nvSpPr>
        <p:spPr>
          <a:xfrm>
            <a:off x="8128000" y="1524000"/>
            <a:ext cx="3454400" cy="2032000"/>
          </a:xfrm>
          <a:custGeom>
            <a:avLst/>
            <a:gdLst>
              <a:gd name="connisteX0" fmla="*/ 0 w 3454400"/>
              <a:gd name="connsiteY0" fmla="*/ 203200 h 2032000"/>
              <a:gd name="connisteX1" fmla="*/ 203200 w 3454400"/>
              <a:gd name="connsiteY1" fmla="*/ 0 h 2032000"/>
              <a:gd name="connisteX2" fmla="*/ 3251200 w 3454400"/>
              <a:gd name="connsiteY2" fmla="*/ 0 h 2032000"/>
              <a:gd name="connisteX3" fmla="*/ 3454400 w 3454400"/>
              <a:gd name="connsiteY3" fmla="*/ 203200 h 2032000"/>
              <a:gd name="connisteX4" fmla="*/ 3454400 w 3454400"/>
              <a:gd name="connsiteY4" fmla="*/ 1828800 h 2032000"/>
              <a:gd name="connisteX5" fmla="*/ 3251200 w 3454400"/>
              <a:gd name="connsiteY5" fmla="*/ 2032000 h 2032000"/>
              <a:gd name="connisteX6" fmla="*/ 203200 w 3454400"/>
              <a:gd name="connsiteY6" fmla="*/ 2032000 h 2032000"/>
              <a:gd name="connisteX7" fmla="*/ 0 w 3454400"/>
              <a:gd name="connsiteY7" fmla="*/ 1828800 h 2032000"/>
              <a:gd name="connisteX8" fmla="*/ 0 w 3454400"/>
              <a:gd name="connsiteY8"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2032000">
                <a:moveTo>
                  <a:pt x="0" y="203200"/>
                </a:moveTo>
                <a:cubicBezTo>
                  <a:pt x="0" y="90976"/>
                  <a:pt x="90976" y="0"/>
                  <a:pt x="203200" y="0"/>
                </a:cubicBezTo>
                <a:lnTo>
                  <a:pt x="3251200" y="0"/>
                </a:lnTo>
                <a:cubicBezTo>
                  <a:pt x="3363424" y="0"/>
                  <a:pt x="3454400" y="90976"/>
                  <a:pt x="3454400" y="203200"/>
                </a:cubicBezTo>
                <a:lnTo>
                  <a:pt x="3454400" y="1828800"/>
                </a:lnTo>
                <a:cubicBezTo>
                  <a:pt x="3454400" y="1941024"/>
                  <a:pt x="3363424" y="2032000"/>
                  <a:pt x="3251200" y="2032000"/>
                </a:cubicBezTo>
                <a:lnTo>
                  <a:pt x="203200" y="2032000"/>
                </a:lnTo>
                <a:cubicBezTo>
                  <a:pt x="90976" y="2032000"/>
                  <a:pt x="0" y="1941024"/>
                  <a:pt x="0" y="1828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0" hasCustomPrompt="1"/>
            <p:custDataLst>
              <p:tags r:id="rId13"/>
            </p:custDataLst>
          </p:nvPr>
        </p:nvSpPr>
        <p:spPr>
          <a:xfrm>
            <a:off x="8128000" y="3860800"/>
            <a:ext cx="345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1" hasCustomPrompt="1"/>
            <p:custDataLst>
              <p:tags r:id="rId14"/>
            </p:custDataLst>
          </p:nvPr>
        </p:nvSpPr>
        <p:spPr>
          <a:xfrm>
            <a:off x="8128000" y="4419600"/>
            <a:ext cx="34544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正文页-上标下内-装饰左叠-默认位置-并列-38_10_group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09600" y="1524000"/>
            <a:ext cx="8432800" cy="2209800"/>
          </a:xfrm>
          <a:custGeom>
            <a:avLst/>
            <a:gdLst>
              <a:gd name="connisteX0" fmla="*/ 0 w 8432800"/>
              <a:gd name="connsiteY0" fmla="*/ 203200 h 2209800"/>
              <a:gd name="connisteX1" fmla="*/ 203200 w 8432800"/>
              <a:gd name="connsiteY1" fmla="*/ 0 h 2209800"/>
              <a:gd name="connisteX2" fmla="*/ 8432800 w 8432800"/>
              <a:gd name="connsiteY2" fmla="*/ 0 h 2209800"/>
              <a:gd name="connisteX3" fmla="*/ 8432800 w 8432800"/>
              <a:gd name="connsiteY3" fmla="*/ 2209800 h 2209800"/>
              <a:gd name="connisteX4" fmla="*/ 203200 w 8432800"/>
              <a:gd name="connsiteY4" fmla="*/ 2209800 h 2209800"/>
              <a:gd name="connisteX5" fmla="*/ 0 w 8432800"/>
              <a:gd name="connsiteY5" fmla="*/ 2006600 h 2209800"/>
              <a:gd name="connisteX6" fmla="*/ 0 w 84328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2209800">
                <a:moveTo>
                  <a:pt x="0" y="203200"/>
                </a:moveTo>
                <a:cubicBezTo>
                  <a:pt x="0" y="90976"/>
                  <a:pt x="90976" y="0"/>
                  <a:pt x="203200" y="0"/>
                </a:cubicBezTo>
                <a:lnTo>
                  <a:pt x="8432800" y="0"/>
                </a:lnTo>
                <a:lnTo>
                  <a:pt x="84328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9042400" y="1524000"/>
            <a:ext cx="2540000" cy="2209800"/>
          </a:xfrm>
          <a:custGeom>
            <a:avLst/>
            <a:gdLst>
              <a:gd name="connisteX0" fmla="*/ 0 w 2540000"/>
              <a:gd name="connsiteY0" fmla="*/ 0 h 2209800"/>
              <a:gd name="connisteX1" fmla="*/ 2336800 w 2540000"/>
              <a:gd name="connsiteY1" fmla="*/ 0 h 2209800"/>
              <a:gd name="connisteX2" fmla="*/ 2540000 w 2540000"/>
              <a:gd name="connsiteY2" fmla="*/ 203200 h 2209800"/>
              <a:gd name="connisteX3" fmla="*/ 2540000 w 2540000"/>
              <a:gd name="connsiteY3" fmla="*/ 2006600 h 2209800"/>
              <a:gd name="connisteX4" fmla="*/ 2336800 w 2540000"/>
              <a:gd name="connsiteY4" fmla="*/ 2209800 h 2209800"/>
              <a:gd name="connisteX5" fmla="*/ 0 w 2540000"/>
              <a:gd name="connsiteY5" fmla="*/ 2209800 h 2209800"/>
              <a:gd name="connisteX6" fmla="*/ 0 w 254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209800">
                <a:moveTo>
                  <a:pt x="0" y="0"/>
                </a:moveTo>
                <a:lnTo>
                  <a:pt x="2336800" y="0"/>
                </a:lnTo>
                <a:cubicBezTo>
                  <a:pt x="2449024" y="0"/>
                  <a:pt x="2540000" y="90976"/>
                  <a:pt x="2540000" y="203200"/>
                </a:cubicBezTo>
                <a:lnTo>
                  <a:pt x="2540000" y="2006600"/>
                </a:lnTo>
                <a:cubicBezTo>
                  <a:pt x="2540000" y="2118824"/>
                  <a:pt x="2449024" y="2209800"/>
                  <a:pt x="2336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1892300"/>
            <a:ext cx="782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2451100"/>
            <a:ext cx="7823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09600" y="4038600"/>
            <a:ext cx="8432800" cy="2209800"/>
          </a:xfrm>
          <a:custGeom>
            <a:avLst/>
            <a:gdLst>
              <a:gd name="connisteX0" fmla="*/ 0 w 8432800"/>
              <a:gd name="connsiteY0" fmla="*/ 203200 h 2209800"/>
              <a:gd name="connisteX1" fmla="*/ 203200 w 8432800"/>
              <a:gd name="connsiteY1" fmla="*/ 0 h 2209800"/>
              <a:gd name="connisteX2" fmla="*/ 8432800 w 8432800"/>
              <a:gd name="connsiteY2" fmla="*/ 0 h 2209800"/>
              <a:gd name="connisteX3" fmla="*/ 8432800 w 8432800"/>
              <a:gd name="connsiteY3" fmla="*/ 2209800 h 2209800"/>
              <a:gd name="connisteX4" fmla="*/ 203200 w 8432800"/>
              <a:gd name="connsiteY4" fmla="*/ 2209800 h 2209800"/>
              <a:gd name="connisteX5" fmla="*/ 0 w 8432800"/>
              <a:gd name="connsiteY5" fmla="*/ 2006600 h 2209800"/>
              <a:gd name="connisteX6" fmla="*/ 0 w 84328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2209800">
                <a:moveTo>
                  <a:pt x="0" y="203200"/>
                </a:moveTo>
                <a:cubicBezTo>
                  <a:pt x="0" y="90976"/>
                  <a:pt x="90976" y="0"/>
                  <a:pt x="203200" y="0"/>
                </a:cubicBezTo>
                <a:lnTo>
                  <a:pt x="8432800" y="0"/>
                </a:lnTo>
                <a:lnTo>
                  <a:pt x="84328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1"/>
            </p:custDataLst>
          </p:nvPr>
        </p:nvSpPr>
        <p:spPr>
          <a:xfrm>
            <a:off x="9042400" y="4038600"/>
            <a:ext cx="2540000" cy="2209800"/>
          </a:xfrm>
          <a:custGeom>
            <a:avLst/>
            <a:gdLst>
              <a:gd name="connisteX0" fmla="*/ 0 w 2540000"/>
              <a:gd name="connsiteY0" fmla="*/ 0 h 2209800"/>
              <a:gd name="connisteX1" fmla="*/ 2336800 w 2540000"/>
              <a:gd name="connsiteY1" fmla="*/ 0 h 2209800"/>
              <a:gd name="connisteX2" fmla="*/ 2540000 w 2540000"/>
              <a:gd name="connsiteY2" fmla="*/ 203200 h 2209800"/>
              <a:gd name="connisteX3" fmla="*/ 2540000 w 2540000"/>
              <a:gd name="connsiteY3" fmla="*/ 2006600 h 2209800"/>
              <a:gd name="connisteX4" fmla="*/ 2336800 w 2540000"/>
              <a:gd name="connsiteY4" fmla="*/ 2209800 h 2209800"/>
              <a:gd name="connisteX5" fmla="*/ 0 w 2540000"/>
              <a:gd name="connsiteY5" fmla="*/ 2209800 h 2209800"/>
              <a:gd name="connisteX6" fmla="*/ 0 w 254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209800">
                <a:moveTo>
                  <a:pt x="0" y="0"/>
                </a:moveTo>
                <a:lnTo>
                  <a:pt x="2336800" y="0"/>
                </a:lnTo>
                <a:cubicBezTo>
                  <a:pt x="2449024" y="0"/>
                  <a:pt x="2540000" y="90976"/>
                  <a:pt x="2540000" y="203200"/>
                </a:cubicBezTo>
                <a:lnTo>
                  <a:pt x="2540000" y="2006600"/>
                </a:lnTo>
                <a:cubicBezTo>
                  <a:pt x="2540000" y="2118824"/>
                  <a:pt x="2449024" y="2209800"/>
                  <a:pt x="2336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914400" y="4406900"/>
            <a:ext cx="782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914400" y="4965700"/>
            <a:ext cx="7823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正文页-上标中内下图-装饰下-默认位置-并列-59_31_group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3149600"/>
            <a:ext cx="10972800" cy="3098800"/>
          </a:xfrm>
          <a:custGeom>
            <a:avLst/>
            <a:gdLst>
              <a:gd name="connisteX0" fmla="*/ 0 w 10972800"/>
              <a:gd name="connsiteY0" fmla="*/ 203200 h 3098800"/>
              <a:gd name="connisteX1" fmla="*/ 203200 w 10972800"/>
              <a:gd name="connsiteY1" fmla="*/ 0 h 3098800"/>
              <a:gd name="connisteX2" fmla="*/ 10769600 w 10972800"/>
              <a:gd name="connsiteY2" fmla="*/ 0 h 3098800"/>
              <a:gd name="connisteX3" fmla="*/ 10972800 w 10972800"/>
              <a:gd name="connsiteY3" fmla="*/ 203200 h 3098800"/>
              <a:gd name="connisteX4" fmla="*/ 10972800 w 10972800"/>
              <a:gd name="connsiteY4" fmla="*/ 2895600 h 3098800"/>
              <a:gd name="connisteX5" fmla="*/ 10769600 w 10972800"/>
              <a:gd name="connsiteY5" fmla="*/ 3098800 h 3098800"/>
              <a:gd name="connisteX6" fmla="*/ 203200 w 10972800"/>
              <a:gd name="connsiteY6" fmla="*/ 3098800 h 3098800"/>
              <a:gd name="connisteX7" fmla="*/ 0 w 10972800"/>
              <a:gd name="connsiteY7" fmla="*/ 2895600 h 3098800"/>
              <a:gd name="connisteX8" fmla="*/ 0 w 10972800"/>
              <a:gd name="connsiteY8" fmla="*/ 203200 h 309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098800">
                <a:moveTo>
                  <a:pt x="0" y="203200"/>
                </a:moveTo>
                <a:cubicBezTo>
                  <a:pt x="0" y="90976"/>
                  <a:pt x="90976" y="0"/>
                  <a:pt x="203200" y="0"/>
                </a:cubicBezTo>
                <a:lnTo>
                  <a:pt x="10769600" y="0"/>
                </a:lnTo>
                <a:cubicBezTo>
                  <a:pt x="10881824" y="0"/>
                  <a:pt x="10972800" y="90976"/>
                  <a:pt x="10972800" y="203200"/>
                </a:cubicBezTo>
                <a:lnTo>
                  <a:pt x="10972800" y="2895600"/>
                </a:lnTo>
                <a:cubicBezTo>
                  <a:pt x="10972800" y="3007824"/>
                  <a:pt x="10881824" y="3098800"/>
                  <a:pt x="10769600" y="3098800"/>
                </a:cubicBezTo>
                <a:lnTo>
                  <a:pt x="203200" y="3098800"/>
                </a:lnTo>
                <a:cubicBezTo>
                  <a:pt x="90976" y="3098800"/>
                  <a:pt x="0" y="3007824"/>
                  <a:pt x="0" y="289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09600" y="1524000"/>
            <a:ext cx="10972800" cy="1473200"/>
          </a:xfrm>
          <a:custGeom>
            <a:avLst/>
            <a:gdLst>
              <a:gd name="connisteX0" fmla="*/ 0 w 10972800"/>
              <a:gd name="connsiteY0" fmla="*/ 203200 h 1473200"/>
              <a:gd name="connisteX1" fmla="*/ 203200 w 10972800"/>
              <a:gd name="connsiteY1" fmla="*/ 0 h 1473200"/>
              <a:gd name="connisteX2" fmla="*/ 10769600 w 10972800"/>
              <a:gd name="connsiteY2" fmla="*/ 0 h 1473200"/>
              <a:gd name="connisteX3" fmla="*/ 10972800 w 10972800"/>
              <a:gd name="connsiteY3" fmla="*/ 203200 h 1473200"/>
              <a:gd name="connisteX4" fmla="*/ 10972800 w 10972800"/>
              <a:gd name="connsiteY4" fmla="*/ 1270000 h 1473200"/>
              <a:gd name="connisteX5" fmla="*/ 10769600 w 10972800"/>
              <a:gd name="connsiteY5" fmla="*/ 1473200 h 1473200"/>
              <a:gd name="connisteX6" fmla="*/ 203200 w 10972800"/>
              <a:gd name="connsiteY6" fmla="*/ 1473200 h 1473200"/>
              <a:gd name="connisteX7" fmla="*/ 0 w 10972800"/>
              <a:gd name="connsiteY7" fmla="*/ 1270000 h 1473200"/>
              <a:gd name="connisteX8" fmla="*/ 0 w 10972800"/>
              <a:gd name="connsiteY8"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473200">
                <a:moveTo>
                  <a:pt x="0" y="203200"/>
                </a:moveTo>
                <a:cubicBezTo>
                  <a:pt x="0" y="90976"/>
                  <a:pt x="90976" y="0"/>
                  <a:pt x="203200" y="0"/>
                </a:cubicBezTo>
                <a:lnTo>
                  <a:pt x="10769600" y="0"/>
                </a:lnTo>
                <a:cubicBezTo>
                  <a:pt x="10881824" y="0"/>
                  <a:pt x="10972800" y="90976"/>
                  <a:pt x="10972800" y="203200"/>
                </a:cubicBezTo>
                <a:lnTo>
                  <a:pt x="10972800" y="1270000"/>
                </a:lnTo>
                <a:cubicBezTo>
                  <a:pt x="10972800" y="1382224"/>
                  <a:pt x="10881824" y="1473200"/>
                  <a:pt x="10769600" y="1473200"/>
                </a:cubicBezTo>
                <a:lnTo>
                  <a:pt x="203200" y="1473200"/>
                </a:lnTo>
                <a:cubicBezTo>
                  <a:pt x="90976" y="1473200"/>
                  <a:pt x="0" y="1382224"/>
                  <a:pt x="0" y="1270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914400" y="1828800"/>
            <a:ext cx="1036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2387600"/>
            <a:ext cx="10363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正文页-30_8">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52578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52578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5410200" y="45212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5410200" y="5029200"/>
            <a:ext cx="6172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正文页-上标下内-装饰右-默认位置-并列-27_11_group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609600" y="19050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8" hasCustomPrompt="1"/>
            <p:custDataLst>
              <p:tags r:id="rId7"/>
            </p:custDataLst>
          </p:nvPr>
        </p:nvSpPr>
        <p:spPr>
          <a:xfrm>
            <a:off x="781050" y="21082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01</a:t>
            </a:r>
            <a:endParaRPr lang="zh-CN" altLang="en-US" smtClean="0"/>
          </a:p>
        </p:txBody>
      </p:sp>
      <p:sp>
        <p:nvSpPr>
          <p:cNvPr id="14" name="文本占位符 13"/>
          <p:cNvSpPr>
            <a:spLocks noGrp="1"/>
          </p:cNvSpPr>
          <p:nvPr>
            <p:ph type="body" idx="16386" hasCustomPrompt="1"/>
            <p:custDataLst>
              <p:tags r:id="rId8"/>
            </p:custDataLst>
          </p:nvPr>
        </p:nvSpPr>
        <p:spPr>
          <a:xfrm>
            <a:off x="1574800" y="1905000"/>
            <a:ext cx="10007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574800" y="2362200"/>
            <a:ext cx="10007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3" hasCustomPrompt="1"/>
            <p:custDataLst>
              <p:tags r:id="rId10"/>
            </p:custDataLst>
          </p:nvPr>
        </p:nvSpPr>
        <p:spPr>
          <a:xfrm>
            <a:off x="609600" y="41910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91" hasCustomPrompt="1"/>
            <p:custDataLst>
              <p:tags r:id="rId11"/>
            </p:custDataLst>
          </p:nvPr>
        </p:nvSpPr>
        <p:spPr>
          <a:xfrm>
            <a:off x="781050" y="43942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02</a:t>
            </a:r>
            <a:endParaRPr lang="zh-CN" altLang="en-US" smtClean="0"/>
          </a:p>
        </p:txBody>
      </p:sp>
      <p:sp>
        <p:nvSpPr>
          <p:cNvPr id="18" name="文本占位符 17"/>
          <p:cNvSpPr>
            <a:spLocks noGrp="1"/>
          </p:cNvSpPr>
          <p:nvPr>
            <p:ph type="body" idx="16389" hasCustomPrompt="1"/>
            <p:custDataLst>
              <p:tags r:id="rId12"/>
            </p:custDataLst>
          </p:nvPr>
        </p:nvSpPr>
        <p:spPr>
          <a:xfrm>
            <a:off x="1574800" y="4191000"/>
            <a:ext cx="10007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0" hasCustomPrompt="1"/>
            <p:custDataLst>
              <p:tags r:id="rId13"/>
            </p:custDataLst>
          </p:nvPr>
        </p:nvSpPr>
        <p:spPr>
          <a:xfrm>
            <a:off x="1574800" y="4648200"/>
            <a:ext cx="10007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正文页-上图中标下内-装饰上-默认位置-并列-51_34_group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35306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609600"/>
            <a:ext cx="10972800" cy="2387600"/>
          </a:xfrm>
          <a:custGeom>
            <a:avLst/>
            <a:gdLst>
              <a:gd name="connisteX0" fmla="*/ 0 w 10972800"/>
              <a:gd name="connsiteY0" fmla="*/ 203200 h 2387600"/>
              <a:gd name="connisteX1" fmla="*/ 203200 w 10972800"/>
              <a:gd name="connsiteY1" fmla="*/ 0 h 2387600"/>
              <a:gd name="connisteX2" fmla="*/ 10769600 w 10972800"/>
              <a:gd name="connsiteY2" fmla="*/ 0 h 2387600"/>
              <a:gd name="connisteX3" fmla="*/ 10972800 w 10972800"/>
              <a:gd name="connsiteY3" fmla="*/ 203200 h 2387600"/>
              <a:gd name="connisteX4" fmla="*/ 10972800 w 10972800"/>
              <a:gd name="connsiteY4" fmla="*/ 2184400 h 2387600"/>
              <a:gd name="connisteX5" fmla="*/ 10769600 w 10972800"/>
              <a:gd name="connsiteY5" fmla="*/ 2387600 h 2387600"/>
              <a:gd name="connisteX6" fmla="*/ 203200 w 10972800"/>
              <a:gd name="connsiteY6" fmla="*/ 2387600 h 2387600"/>
              <a:gd name="connisteX7" fmla="*/ 0 w 10972800"/>
              <a:gd name="connsiteY7" fmla="*/ 2184400 h 2387600"/>
              <a:gd name="connisteX8" fmla="*/ 0 w 10972800"/>
              <a:gd name="connsiteY8" fmla="*/ 20320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387600">
                <a:moveTo>
                  <a:pt x="0" y="203200"/>
                </a:moveTo>
                <a:cubicBezTo>
                  <a:pt x="0" y="90976"/>
                  <a:pt x="90976" y="0"/>
                  <a:pt x="203200" y="0"/>
                </a:cubicBezTo>
                <a:lnTo>
                  <a:pt x="10769600" y="0"/>
                </a:lnTo>
                <a:cubicBezTo>
                  <a:pt x="10881824" y="0"/>
                  <a:pt x="10972800" y="90976"/>
                  <a:pt x="10972800" y="203200"/>
                </a:cubicBezTo>
                <a:lnTo>
                  <a:pt x="10972800" y="2184400"/>
                </a:lnTo>
                <a:cubicBezTo>
                  <a:pt x="10972800" y="2296624"/>
                  <a:pt x="10881824" y="2387600"/>
                  <a:pt x="10769600" y="2387600"/>
                </a:cubicBezTo>
                <a:lnTo>
                  <a:pt x="203200" y="2387600"/>
                </a:lnTo>
                <a:cubicBezTo>
                  <a:pt x="90976" y="2387600"/>
                  <a:pt x="0" y="2296624"/>
                  <a:pt x="0" y="2184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096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521200"/>
            <a:ext cx="1082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5029200"/>
            <a:ext cx="10820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184" y="1983597"/>
            <a:ext cx="10515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正文页-10004_17">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6096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914400" y="20828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4" name="文本占位符 13"/>
          <p:cNvSpPr>
            <a:spLocks noGrp="1"/>
          </p:cNvSpPr>
          <p:nvPr>
            <p:ph type="body" idx="16387" hasCustomPrompt="1"/>
            <p:custDataLst>
              <p:tags r:id="rId8"/>
            </p:custDataLst>
          </p:nvPr>
        </p:nvSpPr>
        <p:spPr>
          <a:xfrm>
            <a:off x="914400" y="2641600"/>
            <a:ext cx="28448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3" hasCustomPrompt="1"/>
            <p:custDataLst>
              <p:tags r:id="rId9"/>
            </p:custDataLst>
          </p:nvPr>
        </p:nvSpPr>
        <p:spPr>
          <a:xfrm>
            <a:off x="43688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8" hasCustomPrompt="1"/>
            <p:custDataLst>
              <p:tags r:id="rId10"/>
            </p:custDataLst>
          </p:nvPr>
        </p:nvSpPr>
        <p:spPr>
          <a:xfrm>
            <a:off x="4673600" y="20828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7" name="文本占位符 16"/>
          <p:cNvSpPr>
            <a:spLocks noGrp="1"/>
          </p:cNvSpPr>
          <p:nvPr>
            <p:ph type="body" idx="16389" hasCustomPrompt="1"/>
            <p:custDataLst>
              <p:tags r:id="rId11"/>
            </p:custDataLst>
          </p:nvPr>
        </p:nvSpPr>
        <p:spPr>
          <a:xfrm>
            <a:off x="4673600" y="2641600"/>
            <a:ext cx="28448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装饰  7"/>
          <p:cNvSpPr>
            <a:spLocks noGrp="1"/>
          </p:cNvSpPr>
          <p:nvPr>
            <p:ph type="body" idx="16394" hasCustomPrompt="1"/>
            <p:custDataLst>
              <p:tags r:id="rId12"/>
            </p:custDataLst>
          </p:nvPr>
        </p:nvSpPr>
        <p:spPr>
          <a:xfrm>
            <a:off x="81280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0" hasCustomPrompt="1"/>
            <p:custDataLst>
              <p:tags r:id="rId13"/>
            </p:custDataLst>
          </p:nvPr>
        </p:nvSpPr>
        <p:spPr>
          <a:xfrm>
            <a:off x="8432800" y="20828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0" name="文本占位符 19"/>
          <p:cNvSpPr>
            <a:spLocks noGrp="1"/>
          </p:cNvSpPr>
          <p:nvPr>
            <p:ph type="body" idx="16391" hasCustomPrompt="1"/>
            <p:custDataLst>
              <p:tags r:id="rId14"/>
            </p:custDataLst>
          </p:nvPr>
        </p:nvSpPr>
        <p:spPr>
          <a:xfrm>
            <a:off x="8432800" y="2641600"/>
            <a:ext cx="28448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正文页-上标下内-装饰右叠-默认位置-并列-31_34_group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4" hasCustomPrompt="1"/>
            <p:custDataLst>
              <p:tags r:id="rId6"/>
            </p:custDataLst>
          </p:nvPr>
        </p:nvSpPr>
        <p:spPr>
          <a:xfrm>
            <a:off x="6096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5" hasCustomPrompt="1"/>
            <p:custDataLst>
              <p:tags r:id="rId7"/>
            </p:custDataLst>
          </p:nvPr>
        </p:nvSpPr>
        <p:spPr>
          <a:xfrm>
            <a:off x="914400" y="20193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2387600" y="1765300"/>
            <a:ext cx="32512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2387600" y="2273300"/>
            <a:ext cx="3251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62484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7" hasCustomPrompt="1"/>
            <p:custDataLst>
              <p:tags r:id="rId11"/>
            </p:custDataLst>
          </p:nvPr>
        </p:nvSpPr>
        <p:spPr>
          <a:xfrm>
            <a:off x="6553200" y="20193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8026400" y="1765300"/>
            <a:ext cx="32512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8026400" y="2273300"/>
            <a:ext cx="3251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8" hasCustomPrompt="1"/>
            <p:custDataLst>
              <p:tags r:id="rId14"/>
            </p:custDataLst>
          </p:nvPr>
        </p:nvSpPr>
        <p:spPr>
          <a:xfrm>
            <a:off x="6096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9" hasCustomPrompt="1"/>
            <p:custDataLst>
              <p:tags r:id="rId15"/>
            </p:custDataLst>
          </p:nvPr>
        </p:nvSpPr>
        <p:spPr>
          <a:xfrm>
            <a:off x="914400" y="45339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2387600" y="4279900"/>
            <a:ext cx="32512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2387600" y="4787900"/>
            <a:ext cx="3251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0" hasCustomPrompt="1"/>
            <p:custDataLst>
              <p:tags r:id="rId18"/>
            </p:custDataLst>
          </p:nvPr>
        </p:nvSpPr>
        <p:spPr>
          <a:xfrm>
            <a:off x="62484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1" hasCustomPrompt="1"/>
            <p:custDataLst>
              <p:tags r:id="rId19"/>
            </p:custDataLst>
          </p:nvPr>
        </p:nvSpPr>
        <p:spPr>
          <a:xfrm>
            <a:off x="6553200" y="45339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2" hasCustomPrompt="1"/>
            <p:custDataLst>
              <p:tags r:id="rId20"/>
            </p:custDataLst>
          </p:nvPr>
        </p:nvSpPr>
        <p:spPr>
          <a:xfrm>
            <a:off x="8026400" y="4279900"/>
            <a:ext cx="32512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7" name="文本占位符 26"/>
          <p:cNvSpPr>
            <a:spLocks noGrp="1"/>
          </p:cNvSpPr>
          <p:nvPr>
            <p:ph type="body" idx="16393" hasCustomPrompt="1"/>
            <p:custDataLst>
              <p:tags r:id="rId21"/>
            </p:custDataLst>
          </p:nvPr>
        </p:nvSpPr>
        <p:spPr>
          <a:xfrm>
            <a:off x="8026400" y="4787900"/>
            <a:ext cx="3251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正文页-10013_5">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10972800" cy="2184400"/>
          </a:xfrm>
          <a:custGeom>
            <a:avLst/>
            <a:gdLst>
              <a:gd name="connisteX0" fmla="*/ 0 w 10972800"/>
              <a:gd name="connsiteY0" fmla="*/ 203200 h 2184400"/>
              <a:gd name="connisteX1" fmla="*/ 203200 w 10972800"/>
              <a:gd name="connsiteY1" fmla="*/ 0 h 2184400"/>
              <a:gd name="connisteX2" fmla="*/ 10769600 w 10972800"/>
              <a:gd name="connsiteY2" fmla="*/ 0 h 2184400"/>
              <a:gd name="connisteX3" fmla="*/ 10972800 w 10972800"/>
              <a:gd name="connsiteY3" fmla="*/ 203200 h 2184400"/>
              <a:gd name="connisteX4" fmla="*/ 10972800 w 10972800"/>
              <a:gd name="connsiteY4" fmla="*/ 1981200 h 2184400"/>
              <a:gd name="connisteX5" fmla="*/ 10769600 w 10972800"/>
              <a:gd name="connsiteY5" fmla="*/ 2184400 h 2184400"/>
              <a:gd name="connisteX6" fmla="*/ 203200 w 10972800"/>
              <a:gd name="connsiteY6" fmla="*/ 2184400 h 2184400"/>
              <a:gd name="connisteX7" fmla="*/ 0 w 10972800"/>
              <a:gd name="connsiteY7" fmla="*/ 1981200 h 2184400"/>
              <a:gd name="connisteX8" fmla="*/ 0 w 10972800"/>
              <a:gd name="connsiteY8" fmla="*/ 203200 h 218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184400">
                <a:moveTo>
                  <a:pt x="0" y="203200"/>
                </a:moveTo>
                <a:cubicBezTo>
                  <a:pt x="0" y="90976"/>
                  <a:pt x="90976" y="0"/>
                  <a:pt x="203200" y="0"/>
                </a:cubicBezTo>
                <a:lnTo>
                  <a:pt x="10769600" y="0"/>
                </a:lnTo>
                <a:cubicBezTo>
                  <a:pt x="10881824" y="0"/>
                  <a:pt x="10972800" y="90976"/>
                  <a:pt x="10972800" y="203200"/>
                </a:cubicBezTo>
                <a:lnTo>
                  <a:pt x="10972800" y="1981200"/>
                </a:lnTo>
                <a:cubicBezTo>
                  <a:pt x="10972800" y="2093424"/>
                  <a:pt x="10881824" y="2184400"/>
                  <a:pt x="10769600" y="2184400"/>
                </a:cubicBezTo>
                <a:lnTo>
                  <a:pt x="203200" y="2184400"/>
                </a:lnTo>
                <a:cubicBezTo>
                  <a:pt x="90976" y="2184400"/>
                  <a:pt x="0" y="2093424"/>
                  <a:pt x="0" y="198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4165600"/>
            <a:ext cx="1097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4724400"/>
            <a:ext cx="10972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正文页-10012_6">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553200" y="17780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553200" y="2336800"/>
            <a:ext cx="50292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正文页-10007_17">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828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文本占位符 12"/>
          <p:cNvSpPr>
            <a:spLocks noGrp="1"/>
          </p:cNvSpPr>
          <p:nvPr>
            <p:ph type="body" idx="16387" hasCustomPrompt="1"/>
            <p:custDataLst>
              <p:tags r:id="rId7"/>
            </p:custDataLst>
          </p:nvPr>
        </p:nvSpPr>
        <p:spPr>
          <a:xfrm>
            <a:off x="609600" y="2641600"/>
            <a:ext cx="3251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文本占位符 13"/>
          <p:cNvSpPr>
            <a:spLocks noGrp="1"/>
          </p:cNvSpPr>
          <p:nvPr>
            <p:ph type="body" idx="16388" hasCustomPrompt="1"/>
            <p:custDataLst>
              <p:tags r:id="rId8"/>
            </p:custDataLst>
          </p:nvPr>
        </p:nvSpPr>
        <p:spPr>
          <a:xfrm>
            <a:off x="4470400" y="20828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9" hasCustomPrompt="1"/>
            <p:custDataLst>
              <p:tags r:id="rId9"/>
            </p:custDataLst>
          </p:nvPr>
        </p:nvSpPr>
        <p:spPr>
          <a:xfrm>
            <a:off x="4470400" y="2641600"/>
            <a:ext cx="3251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90" hasCustomPrompt="1"/>
            <p:custDataLst>
              <p:tags r:id="rId10"/>
            </p:custDataLst>
          </p:nvPr>
        </p:nvSpPr>
        <p:spPr>
          <a:xfrm>
            <a:off x="8331200" y="20828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1" hasCustomPrompt="1"/>
            <p:custDataLst>
              <p:tags r:id="rId11"/>
            </p:custDataLst>
          </p:nvPr>
        </p:nvSpPr>
        <p:spPr>
          <a:xfrm>
            <a:off x="8331200" y="2641600"/>
            <a:ext cx="3251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正文页-上标下内-装饰左叠-颜色错位-并列-39_9_group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1" hasCustomPrompt="1"/>
            <p:custDataLst>
              <p:tags r:id="rId6"/>
            </p:custDataLst>
          </p:nvPr>
        </p:nvSpPr>
        <p:spPr>
          <a:xfrm>
            <a:off x="609600" y="1524000"/>
            <a:ext cx="10972800" cy="2209800"/>
          </a:xfrm>
          <a:custGeom>
            <a:avLst/>
            <a:gdLst>
              <a:gd name="connisteX0" fmla="*/ 0 w 10972800"/>
              <a:gd name="connsiteY0" fmla="*/ 203200 h 2209800"/>
              <a:gd name="connisteX1" fmla="*/ 203200 w 10972800"/>
              <a:gd name="connsiteY1" fmla="*/ 0 h 2209800"/>
              <a:gd name="connisteX2" fmla="*/ 10769600 w 10972800"/>
              <a:gd name="connsiteY2" fmla="*/ 0 h 2209800"/>
              <a:gd name="connisteX3" fmla="*/ 10972800 w 10972800"/>
              <a:gd name="connsiteY3" fmla="*/ 203200 h 2209800"/>
              <a:gd name="connisteX4" fmla="*/ 10972800 w 10972800"/>
              <a:gd name="connsiteY4" fmla="*/ 2006600 h 2209800"/>
              <a:gd name="connisteX5" fmla="*/ 10769600 w 10972800"/>
              <a:gd name="connsiteY5" fmla="*/ 2209800 h 2209800"/>
              <a:gd name="connisteX6" fmla="*/ 203200 w 10972800"/>
              <a:gd name="connsiteY6" fmla="*/ 2209800 h 2209800"/>
              <a:gd name="connisteX7" fmla="*/ 0 w 10972800"/>
              <a:gd name="connsiteY7" fmla="*/ 2006600 h 2209800"/>
              <a:gd name="connisteX8" fmla="*/ 0 w 109728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09800">
                <a:moveTo>
                  <a:pt x="0" y="203200"/>
                </a:moveTo>
                <a:cubicBezTo>
                  <a:pt x="0" y="90976"/>
                  <a:pt x="90976" y="0"/>
                  <a:pt x="203200" y="0"/>
                </a:cubicBezTo>
                <a:lnTo>
                  <a:pt x="10769600" y="0"/>
                </a:lnTo>
                <a:cubicBezTo>
                  <a:pt x="10881824" y="0"/>
                  <a:pt x="10972800" y="90976"/>
                  <a:pt x="10972800" y="203200"/>
                </a:cubicBezTo>
                <a:lnTo>
                  <a:pt x="10972800" y="2006600"/>
                </a:lnTo>
                <a:cubicBezTo>
                  <a:pt x="10972800" y="2118824"/>
                  <a:pt x="10881824" y="2209800"/>
                  <a:pt x="107696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0" hasCustomPrompt="1"/>
            <p:custDataLst>
              <p:tags r:id="rId7"/>
            </p:custDataLst>
          </p:nvPr>
        </p:nvSpPr>
        <p:spPr>
          <a:xfrm>
            <a:off x="914400" y="2019300"/>
            <a:ext cx="1219200" cy="12192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2438400" y="1917700"/>
            <a:ext cx="883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2438400" y="2425700"/>
            <a:ext cx="8839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3" hasCustomPrompt="1"/>
            <p:custDataLst>
              <p:tags r:id="rId10"/>
            </p:custDataLst>
          </p:nvPr>
        </p:nvSpPr>
        <p:spPr>
          <a:xfrm>
            <a:off x="609600" y="4038600"/>
            <a:ext cx="10972800" cy="2209800"/>
          </a:xfrm>
          <a:custGeom>
            <a:avLst/>
            <a:gdLst>
              <a:gd name="connisteX0" fmla="*/ 0 w 10972800"/>
              <a:gd name="connsiteY0" fmla="*/ 203200 h 2209800"/>
              <a:gd name="connisteX1" fmla="*/ 203200 w 10972800"/>
              <a:gd name="connsiteY1" fmla="*/ 0 h 2209800"/>
              <a:gd name="connisteX2" fmla="*/ 10769600 w 10972800"/>
              <a:gd name="connsiteY2" fmla="*/ 0 h 2209800"/>
              <a:gd name="connisteX3" fmla="*/ 10972800 w 10972800"/>
              <a:gd name="connsiteY3" fmla="*/ 203200 h 2209800"/>
              <a:gd name="connisteX4" fmla="*/ 10972800 w 10972800"/>
              <a:gd name="connsiteY4" fmla="*/ 2006600 h 2209800"/>
              <a:gd name="connisteX5" fmla="*/ 10769600 w 10972800"/>
              <a:gd name="connsiteY5" fmla="*/ 2209800 h 2209800"/>
              <a:gd name="connisteX6" fmla="*/ 203200 w 10972800"/>
              <a:gd name="connsiteY6" fmla="*/ 2209800 h 2209800"/>
              <a:gd name="connisteX7" fmla="*/ 0 w 10972800"/>
              <a:gd name="connsiteY7" fmla="*/ 2006600 h 2209800"/>
              <a:gd name="connisteX8" fmla="*/ 0 w 109728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09800">
                <a:moveTo>
                  <a:pt x="0" y="203200"/>
                </a:moveTo>
                <a:cubicBezTo>
                  <a:pt x="0" y="90976"/>
                  <a:pt x="90976" y="0"/>
                  <a:pt x="203200" y="0"/>
                </a:cubicBezTo>
                <a:lnTo>
                  <a:pt x="10769600" y="0"/>
                </a:lnTo>
                <a:cubicBezTo>
                  <a:pt x="10881824" y="0"/>
                  <a:pt x="10972800" y="90976"/>
                  <a:pt x="10972800" y="203200"/>
                </a:cubicBezTo>
                <a:lnTo>
                  <a:pt x="10972800" y="2006600"/>
                </a:lnTo>
                <a:cubicBezTo>
                  <a:pt x="10972800" y="2118824"/>
                  <a:pt x="10881824" y="2209800"/>
                  <a:pt x="107696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2" hasCustomPrompt="1"/>
            <p:custDataLst>
              <p:tags r:id="rId11"/>
            </p:custDataLst>
          </p:nvPr>
        </p:nvSpPr>
        <p:spPr>
          <a:xfrm>
            <a:off x="914400" y="4533900"/>
            <a:ext cx="1219200" cy="12192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2438400" y="4432300"/>
            <a:ext cx="883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2438400" y="4940300"/>
            <a:ext cx="8839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正文页-左标右内-装饰无-颜色错位-并列-5_11_group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0" hasCustomPrompt="1"/>
            <p:custDataLst>
              <p:tags r:id="rId7"/>
            </p:custDataLst>
          </p:nvPr>
        </p:nvSpPr>
        <p:spPr>
          <a:xfrm>
            <a:off x="4648200" y="609600"/>
            <a:ext cx="6934200" cy="2667000"/>
          </a:xfrm>
          <a:custGeom>
            <a:avLst/>
            <a:gdLst>
              <a:gd name="connisteX0" fmla="*/ 0 w 6934200"/>
              <a:gd name="connsiteY0" fmla="*/ 203200 h 2667000"/>
              <a:gd name="connisteX1" fmla="*/ 203200 w 6934200"/>
              <a:gd name="connsiteY1" fmla="*/ 0 h 2667000"/>
              <a:gd name="connisteX2" fmla="*/ 6731000 w 6934200"/>
              <a:gd name="connsiteY2" fmla="*/ 0 h 2667000"/>
              <a:gd name="connisteX3" fmla="*/ 6934200 w 6934200"/>
              <a:gd name="connsiteY3" fmla="*/ 203200 h 2667000"/>
              <a:gd name="connisteX4" fmla="*/ 6934200 w 6934200"/>
              <a:gd name="connsiteY4" fmla="*/ 2463800 h 2667000"/>
              <a:gd name="connisteX5" fmla="*/ 6731000 w 6934200"/>
              <a:gd name="connsiteY5" fmla="*/ 2667000 h 2667000"/>
              <a:gd name="connisteX6" fmla="*/ 203200 w 6934200"/>
              <a:gd name="connsiteY6" fmla="*/ 2667000 h 2667000"/>
              <a:gd name="connisteX7" fmla="*/ 0 w 6934200"/>
              <a:gd name="connsiteY7" fmla="*/ 2463800 h 2667000"/>
              <a:gd name="connisteX8" fmla="*/ 0 w 6934200"/>
              <a:gd name="connsiteY8" fmla="*/ 203200 h 2667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2667000">
                <a:moveTo>
                  <a:pt x="0" y="203200"/>
                </a:moveTo>
                <a:cubicBezTo>
                  <a:pt x="0" y="90976"/>
                  <a:pt x="90976" y="0"/>
                  <a:pt x="203200" y="0"/>
                </a:cubicBezTo>
                <a:lnTo>
                  <a:pt x="6731000" y="0"/>
                </a:lnTo>
                <a:cubicBezTo>
                  <a:pt x="6843224" y="0"/>
                  <a:pt x="6934200" y="90976"/>
                  <a:pt x="6934200" y="203200"/>
                </a:cubicBezTo>
                <a:lnTo>
                  <a:pt x="6934200" y="2463800"/>
                </a:lnTo>
                <a:cubicBezTo>
                  <a:pt x="6934200" y="2576024"/>
                  <a:pt x="6843224" y="2667000"/>
                  <a:pt x="6731000" y="2667000"/>
                </a:cubicBezTo>
                <a:lnTo>
                  <a:pt x="203200" y="2667000"/>
                </a:lnTo>
                <a:cubicBezTo>
                  <a:pt x="90976" y="2667000"/>
                  <a:pt x="0" y="2576024"/>
                  <a:pt x="0" y="2463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1" hasCustomPrompt="1"/>
            <p:custDataLst>
              <p:tags r:id="rId8"/>
            </p:custDataLst>
          </p:nvPr>
        </p:nvSpPr>
        <p:spPr>
          <a:xfrm>
            <a:off x="5054600" y="11811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图片占位符 14"/>
          <p:cNvSpPr>
            <a:spLocks noGrp="1"/>
          </p:cNvSpPr>
          <p:nvPr>
            <p:ph type="pic" idx="16389" hasCustomPrompt="1"/>
            <p:custDataLst>
              <p:tags r:id="rId9"/>
            </p:custDataLst>
          </p:nvPr>
        </p:nvSpPr>
        <p:spPr>
          <a:xfrm>
            <a:off x="5410200" y="1536700"/>
            <a:ext cx="812800" cy="8128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7" hasCustomPrompt="1"/>
            <p:custDataLst>
              <p:tags r:id="rId10"/>
            </p:custDataLst>
          </p:nvPr>
        </p:nvSpPr>
        <p:spPr>
          <a:xfrm>
            <a:off x="6934200" y="1181100"/>
            <a:ext cx="4241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bg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3" hasCustomPrompt="1"/>
            <p:custDataLst>
              <p:tags r:id="rId11"/>
            </p:custDataLst>
          </p:nvPr>
        </p:nvSpPr>
        <p:spPr>
          <a:xfrm>
            <a:off x="4648200" y="3581400"/>
            <a:ext cx="6934200" cy="2667000"/>
          </a:xfrm>
          <a:custGeom>
            <a:avLst/>
            <a:gdLst>
              <a:gd name="connisteX0" fmla="*/ 0 w 6934200"/>
              <a:gd name="connsiteY0" fmla="*/ 203200 h 2667000"/>
              <a:gd name="connisteX1" fmla="*/ 203200 w 6934200"/>
              <a:gd name="connsiteY1" fmla="*/ 0 h 2667000"/>
              <a:gd name="connisteX2" fmla="*/ 6731000 w 6934200"/>
              <a:gd name="connsiteY2" fmla="*/ 0 h 2667000"/>
              <a:gd name="connisteX3" fmla="*/ 6934200 w 6934200"/>
              <a:gd name="connsiteY3" fmla="*/ 203200 h 2667000"/>
              <a:gd name="connisteX4" fmla="*/ 6934200 w 6934200"/>
              <a:gd name="connsiteY4" fmla="*/ 2463800 h 2667000"/>
              <a:gd name="connisteX5" fmla="*/ 6731000 w 6934200"/>
              <a:gd name="connsiteY5" fmla="*/ 2667000 h 2667000"/>
              <a:gd name="connisteX6" fmla="*/ 203200 w 6934200"/>
              <a:gd name="connsiteY6" fmla="*/ 2667000 h 2667000"/>
              <a:gd name="connisteX7" fmla="*/ 0 w 6934200"/>
              <a:gd name="connsiteY7" fmla="*/ 2463800 h 2667000"/>
              <a:gd name="connisteX8" fmla="*/ 0 w 6934200"/>
              <a:gd name="connsiteY8" fmla="*/ 203200 h 2667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2667000">
                <a:moveTo>
                  <a:pt x="0" y="203200"/>
                </a:moveTo>
                <a:cubicBezTo>
                  <a:pt x="0" y="90976"/>
                  <a:pt x="90976" y="0"/>
                  <a:pt x="203200" y="0"/>
                </a:cubicBezTo>
                <a:lnTo>
                  <a:pt x="6731000" y="0"/>
                </a:lnTo>
                <a:cubicBezTo>
                  <a:pt x="6843224" y="0"/>
                  <a:pt x="6934200" y="90976"/>
                  <a:pt x="6934200" y="203200"/>
                </a:cubicBezTo>
                <a:lnTo>
                  <a:pt x="6934200" y="2463800"/>
                </a:lnTo>
                <a:cubicBezTo>
                  <a:pt x="6934200" y="2576024"/>
                  <a:pt x="6843224" y="2667000"/>
                  <a:pt x="6731000" y="2667000"/>
                </a:cubicBezTo>
                <a:lnTo>
                  <a:pt x="203200" y="2667000"/>
                </a:lnTo>
                <a:cubicBezTo>
                  <a:pt x="90976" y="2667000"/>
                  <a:pt x="0" y="2576024"/>
                  <a:pt x="0" y="2463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装饰  7"/>
          <p:cNvSpPr>
            <a:spLocks noGrp="1"/>
          </p:cNvSpPr>
          <p:nvPr>
            <p:ph type="body" idx="16394" hasCustomPrompt="1"/>
            <p:custDataLst>
              <p:tags r:id="rId12"/>
            </p:custDataLst>
          </p:nvPr>
        </p:nvSpPr>
        <p:spPr>
          <a:xfrm>
            <a:off x="5054600" y="41529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图片占位符 18"/>
          <p:cNvSpPr>
            <a:spLocks noGrp="1"/>
          </p:cNvSpPr>
          <p:nvPr>
            <p:ph type="pic" idx="16392" hasCustomPrompt="1"/>
            <p:custDataLst>
              <p:tags r:id="rId13"/>
            </p:custDataLst>
          </p:nvPr>
        </p:nvSpPr>
        <p:spPr>
          <a:xfrm>
            <a:off x="5410200" y="4508500"/>
            <a:ext cx="812800" cy="8128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0" name="文本占位符 19"/>
          <p:cNvSpPr>
            <a:spLocks noGrp="1"/>
          </p:cNvSpPr>
          <p:nvPr>
            <p:ph type="body" idx="16388" hasCustomPrompt="1"/>
            <p:custDataLst>
              <p:tags r:id="rId14"/>
            </p:custDataLst>
          </p:nvPr>
        </p:nvSpPr>
        <p:spPr>
          <a:xfrm>
            <a:off x="6934200" y="4152900"/>
            <a:ext cx="4241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正文页-42_4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10972800" cy="2235200"/>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096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216400"/>
            <a:ext cx="1082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4724400"/>
            <a:ext cx="10820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正文页-62_3">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2489200"/>
            <a:ext cx="10972800" cy="3759200"/>
          </a:xfrm>
          <a:custGeom>
            <a:avLst/>
            <a:gdLst>
              <a:gd name="connisteX0" fmla="*/ 0 w 10972800"/>
              <a:gd name="connsiteY0" fmla="*/ 203200 h 3759200"/>
              <a:gd name="connisteX1" fmla="*/ 203200 w 10972800"/>
              <a:gd name="connsiteY1" fmla="*/ 0 h 3759200"/>
              <a:gd name="connisteX2" fmla="*/ 10769600 w 10972800"/>
              <a:gd name="connsiteY2" fmla="*/ 0 h 3759200"/>
              <a:gd name="connisteX3" fmla="*/ 10972800 w 10972800"/>
              <a:gd name="connsiteY3" fmla="*/ 203200 h 3759200"/>
              <a:gd name="connisteX4" fmla="*/ 10972800 w 10972800"/>
              <a:gd name="connsiteY4" fmla="*/ 3556000 h 3759200"/>
              <a:gd name="connisteX5" fmla="*/ 10769600 w 10972800"/>
              <a:gd name="connsiteY5" fmla="*/ 3759200 h 3759200"/>
              <a:gd name="connisteX6" fmla="*/ 203200 w 10972800"/>
              <a:gd name="connsiteY6" fmla="*/ 3759200 h 3759200"/>
              <a:gd name="connisteX7" fmla="*/ 0 w 10972800"/>
              <a:gd name="connsiteY7" fmla="*/ 3556000 h 3759200"/>
              <a:gd name="connisteX8" fmla="*/ 0 w 10972800"/>
              <a:gd name="connsiteY8" fmla="*/ 203200 h 375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759200">
                <a:moveTo>
                  <a:pt x="0" y="203200"/>
                </a:moveTo>
                <a:cubicBezTo>
                  <a:pt x="0" y="90976"/>
                  <a:pt x="90976" y="0"/>
                  <a:pt x="203200" y="0"/>
                </a:cubicBezTo>
                <a:lnTo>
                  <a:pt x="10769600" y="0"/>
                </a:lnTo>
                <a:cubicBezTo>
                  <a:pt x="10881824" y="0"/>
                  <a:pt x="10972800" y="90976"/>
                  <a:pt x="10972800" y="203200"/>
                </a:cubicBezTo>
                <a:lnTo>
                  <a:pt x="10972800" y="3556000"/>
                </a:lnTo>
                <a:cubicBezTo>
                  <a:pt x="10972800" y="3668224"/>
                  <a:pt x="10881824" y="3759200"/>
                  <a:pt x="10769600" y="3759200"/>
                </a:cubicBezTo>
                <a:lnTo>
                  <a:pt x="203200" y="3759200"/>
                </a:lnTo>
                <a:cubicBezTo>
                  <a:pt x="90976" y="3759200"/>
                  <a:pt x="0" y="3668224"/>
                  <a:pt x="0" y="3556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4648200" y="6096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800600" y="609600"/>
            <a:ext cx="6781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4800600" y="1117600"/>
            <a:ext cx="6781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正文页-10003_3">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1930400"/>
            <a:ext cx="109728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装饰  2"/>
          <p:cNvSpPr>
            <a:spLocks noGrp="1"/>
          </p:cNvSpPr>
          <p:nvPr>
            <p:ph type="body" idx="16388" hasCustomPrompt="1"/>
            <p:custDataLst>
              <p:tags r:id="rId7"/>
            </p:custDataLst>
          </p:nvPr>
        </p:nvSpPr>
        <p:spPr>
          <a:xfrm>
            <a:off x="609600" y="2489200"/>
            <a:ext cx="10972800" cy="3352800"/>
          </a:xfrm>
          <a:custGeom>
            <a:avLst/>
            <a:gdLst>
              <a:gd name="connisteX0" fmla="*/ 0 w 10972800"/>
              <a:gd name="connsiteY0" fmla="*/ 203200 h 3352800"/>
              <a:gd name="connisteX1" fmla="*/ 203200 w 10972800"/>
              <a:gd name="connsiteY1" fmla="*/ 0 h 3352800"/>
              <a:gd name="connisteX2" fmla="*/ 10769600 w 10972800"/>
              <a:gd name="connsiteY2" fmla="*/ 0 h 3352800"/>
              <a:gd name="connisteX3" fmla="*/ 10972800 w 10972800"/>
              <a:gd name="connsiteY3" fmla="*/ 203200 h 3352800"/>
              <a:gd name="connisteX4" fmla="*/ 10972800 w 10972800"/>
              <a:gd name="connsiteY4" fmla="*/ 3149600 h 3352800"/>
              <a:gd name="connisteX5" fmla="*/ 10769600 w 10972800"/>
              <a:gd name="connsiteY5" fmla="*/ 3352800 h 3352800"/>
              <a:gd name="connisteX6" fmla="*/ 203200 w 10972800"/>
              <a:gd name="connsiteY6" fmla="*/ 3352800 h 3352800"/>
              <a:gd name="connisteX7" fmla="*/ 0 w 10972800"/>
              <a:gd name="connsiteY7" fmla="*/ 3149600 h 3352800"/>
              <a:gd name="connisteX8" fmla="*/ 0 w 10972800"/>
              <a:gd name="connsiteY8" fmla="*/ 203200 h 335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352800">
                <a:moveTo>
                  <a:pt x="0" y="203200"/>
                </a:moveTo>
                <a:cubicBezTo>
                  <a:pt x="0" y="90976"/>
                  <a:pt x="90976" y="0"/>
                  <a:pt x="203200" y="0"/>
                </a:cubicBezTo>
                <a:lnTo>
                  <a:pt x="10769600" y="0"/>
                </a:lnTo>
                <a:cubicBezTo>
                  <a:pt x="10881824" y="0"/>
                  <a:pt x="10972800" y="90976"/>
                  <a:pt x="10972800" y="203200"/>
                </a:cubicBezTo>
                <a:lnTo>
                  <a:pt x="10972800" y="3149600"/>
                </a:lnTo>
                <a:cubicBezTo>
                  <a:pt x="10972800" y="3261824"/>
                  <a:pt x="10881824" y="3352800"/>
                  <a:pt x="10769600" y="3352800"/>
                </a:cubicBezTo>
                <a:lnTo>
                  <a:pt x="203200" y="3352800"/>
                </a:lnTo>
                <a:cubicBezTo>
                  <a:pt x="90976" y="3352800"/>
                  <a:pt x="0" y="3261824"/>
                  <a:pt x="0" y="3149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7" hasCustomPrompt="1"/>
            <p:custDataLst>
              <p:tags r:id="rId8"/>
            </p:custDataLst>
          </p:nvPr>
        </p:nvSpPr>
        <p:spPr>
          <a:xfrm>
            <a:off x="914400" y="3251200"/>
            <a:ext cx="103632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正文页-10004_12">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096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914400" y="17780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914400" y="2336800"/>
            <a:ext cx="47244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1" hasCustomPrompt="1"/>
            <p:custDataLst>
              <p:tags r:id="rId9"/>
            </p:custDataLst>
          </p:nvPr>
        </p:nvSpPr>
        <p:spPr>
          <a:xfrm>
            <a:off x="62484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8" hasCustomPrompt="1"/>
            <p:custDataLst>
              <p:tags r:id="rId10"/>
            </p:custDataLst>
          </p:nvPr>
        </p:nvSpPr>
        <p:spPr>
          <a:xfrm>
            <a:off x="6553200" y="17780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6553200" y="2336800"/>
            <a:ext cx="47244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正文页-上标下内-装饰左-默认位置-并列-35_12_group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8" hasCustomPrompt="1"/>
            <p:custDataLst>
              <p:tags r:id="rId6"/>
            </p:custDataLst>
          </p:nvPr>
        </p:nvSpPr>
        <p:spPr>
          <a:xfrm>
            <a:off x="628650" y="16764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defRPr>
            </a:lvl1pPr>
          </a:lstStyle>
          <a:p>
            <a:pPr lvl="0"/>
            <a:r>
              <a:rPr lang="zh-CN" altLang="en-US" smtClean="0"/>
              <a:t>01</a:t>
            </a:r>
            <a:endParaRPr lang="zh-CN" altLang="en-US" smtClean="0"/>
          </a:p>
        </p:txBody>
      </p:sp>
      <p:sp>
        <p:nvSpPr>
          <p:cNvPr id="13" name="文本占位符 12"/>
          <p:cNvSpPr>
            <a:spLocks noGrp="1"/>
          </p:cNvSpPr>
          <p:nvPr>
            <p:ph type="body" idx="16386" hasCustomPrompt="1"/>
            <p:custDataLst>
              <p:tags r:id="rId7"/>
            </p:custDataLst>
          </p:nvPr>
        </p:nvSpPr>
        <p:spPr>
          <a:xfrm>
            <a:off x="1574800" y="1600200"/>
            <a:ext cx="10007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1574800" y="2057400"/>
            <a:ext cx="10007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91" hasCustomPrompt="1"/>
            <p:custDataLst>
              <p:tags r:id="rId9"/>
            </p:custDataLst>
          </p:nvPr>
        </p:nvSpPr>
        <p:spPr>
          <a:xfrm>
            <a:off x="628650" y="42672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defRPr>
            </a:lvl1pPr>
          </a:lstStyle>
          <a:p>
            <a:pPr lvl="0"/>
            <a:r>
              <a:rPr lang="zh-CN" altLang="en-US" smtClean="0"/>
              <a:t>02</a:t>
            </a:r>
            <a:endParaRPr lang="zh-CN" altLang="en-US" smtClean="0"/>
          </a:p>
        </p:txBody>
      </p:sp>
      <p:sp>
        <p:nvSpPr>
          <p:cNvPr id="16" name="文本占位符 15"/>
          <p:cNvSpPr>
            <a:spLocks noGrp="1"/>
          </p:cNvSpPr>
          <p:nvPr>
            <p:ph type="body" idx="16389" hasCustomPrompt="1"/>
            <p:custDataLst>
              <p:tags r:id="rId10"/>
            </p:custDataLst>
          </p:nvPr>
        </p:nvSpPr>
        <p:spPr>
          <a:xfrm>
            <a:off x="1574800" y="4191000"/>
            <a:ext cx="10007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0" hasCustomPrompt="1"/>
            <p:custDataLst>
              <p:tags r:id="rId11"/>
            </p:custDataLst>
          </p:nvPr>
        </p:nvSpPr>
        <p:spPr>
          <a:xfrm>
            <a:off x="1574800" y="4648200"/>
            <a:ext cx="10007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正文页-上标下内-装饰左-默认位置-并列-34_10_group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图片占位符 11"/>
          <p:cNvSpPr>
            <a:spLocks noGrp="1"/>
          </p:cNvSpPr>
          <p:nvPr>
            <p:ph type="pic" idx="16390" hasCustomPrompt="1"/>
            <p:custDataLst>
              <p:tags r:id="rId6"/>
            </p:custDataLst>
          </p:nvPr>
        </p:nvSpPr>
        <p:spPr>
          <a:xfrm>
            <a:off x="609600" y="19558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6" hasCustomPrompt="1"/>
            <p:custDataLst>
              <p:tags r:id="rId7"/>
            </p:custDataLst>
          </p:nvPr>
        </p:nvSpPr>
        <p:spPr>
          <a:xfrm>
            <a:off x="2489200" y="1854200"/>
            <a:ext cx="909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2489200" y="2362200"/>
            <a:ext cx="9093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图片占位符 14"/>
          <p:cNvSpPr>
            <a:spLocks noGrp="1"/>
          </p:cNvSpPr>
          <p:nvPr>
            <p:ph type="pic" idx="16391" hasCustomPrompt="1"/>
            <p:custDataLst>
              <p:tags r:id="rId9"/>
            </p:custDataLst>
          </p:nvPr>
        </p:nvSpPr>
        <p:spPr>
          <a:xfrm>
            <a:off x="609600" y="42926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8" hasCustomPrompt="1"/>
            <p:custDataLst>
              <p:tags r:id="rId10"/>
            </p:custDataLst>
          </p:nvPr>
        </p:nvSpPr>
        <p:spPr>
          <a:xfrm>
            <a:off x="2489200" y="4191000"/>
            <a:ext cx="909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2489200" y="4699000"/>
            <a:ext cx="9093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正文页-10007_18">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17780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文本占位符 12"/>
          <p:cNvSpPr>
            <a:spLocks noGrp="1"/>
          </p:cNvSpPr>
          <p:nvPr>
            <p:ph type="body" idx="16387" hasCustomPrompt="1"/>
            <p:custDataLst>
              <p:tags r:id="rId7"/>
            </p:custDataLst>
          </p:nvPr>
        </p:nvSpPr>
        <p:spPr>
          <a:xfrm>
            <a:off x="609600" y="2336800"/>
            <a:ext cx="32512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文本占位符 13"/>
          <p:cNvSpPr>
            <a:spLocks noGrp="1"/>
          </p:cNvSpPr>
          <p:nvPr>
            <p:ph type="body" idx="16388" hasCustomPrompt="1"/>
            <p:custDataLst>
              <p:tags r:id="rId8"/>
            </p:custDataLst>
          </p:nvPr>
        </p:nvSpPr>
        <p:spPr>
          <a:xfrm>
            <a:off x="4470400" y="17780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9" hasCustomPrompt="1"/>
            <p:custDataLst>
              <p:tags r:id="rId9"/>
            </p:custDataLst>
          </p:nvPr>
        </p:nvSpPr>
        <p:spPr>
          <a:xfrm>
            <a:off x="4470400" y="2336800"/>
            <a:ext cx="32512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90" hasCustomPrompt="1"/>
            <p:custDataLst>
              <p:tags r:id="rId10"/>
            </p:custDataLst>
          </p:nvPr>
        </p:nvSpPr>
        <p:spPr>
          <a:xfrm>
            <a:off x="8331200" y="17780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1" hasCustomPrompt="1"/>
            <p:custDataLst>
              <p:tags r:id="rId11"/>
            </p:custDataLst>
          </p:nvPr>
        </p:nvSpPr>
        <p:spPr>
          <a:xfrm>
            <a:off x="8331200" y="2336800"/>
            <a:ext cx="32512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正文页-2_18">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609600" y="3556000"/>
            <a:ext cx="3454400" cy="2692400"/>
          </a:xfrm>
          <a:custGeom>
            <a:avLst/>
            <a:gdLst>
              <a:gd name="connisteX0" fmla="*/ 0 w 3454400"/>
              <a:gd name="connsiteY0" fmla="*/ 0 h 2692400"/>
              <a:gd name="connisteX1" fmla="*/ 3454400 w 3454400"/>
              <a:gd name="connsiteY1" fmla="*/ 0 h 2692400"/>
              <a:gd name="connisteX2" fmla="*/ 3454400 w 3454400"/>
              <a:gd name="connsiteY2" fmla="*/ 2489200 h 2692400"/>
              <a:gd name="connisteX3" fmla="*/ 3251200 w 3454400"/>
              <a:gd name="connsiteY3" fmla="*/ 2692400 h 2692400"/>
              <a:gd name="connisteX4" fmla="*/ 203200 w 3454400"/>
              <a:gd name="connsiteY4" fmla="*/ 2692400 h 2692400"/>
              <a:gd name="connisteX5" fmla="*/ 0 w 3454400"/>
              <a:gd name="connsiteY5" fmla="*/ 2489200 h 2692400"/>
              <a:gd name="connisteX6" fmla="*/ 0 w 34544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692400">
                <a:moveTo>
                  <a:pt x="0" y="0"/>
                </a:moveTo>
                <a:lnTo>
                  <a:pt x="3454400" y="0"/>
                </a:lnTo>
                <a:lnTo>
                  <a:pt x="3454400" y="2489200"/>
                </a:lnTo>
                <a:cubicBezTo>
                  <a:pt x="3454400" y="2601424"/>
                  <a:pt x="3363424" y="2692400"/>
                  <a:pt x="3251200" y="2692400"/>
                </a:cubicBezTo>
                <a:lnTo>
                  <a:pt x="203200" y="2692400"/>
                </a:lnTo>
                <a:cubicBezTo>
                  <a:pt x="90976" y="2692400"/>
                  <a:pt x="0" y="2601424"/>
                  <a:pt x="0" y="24892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7"/>
            </p:custDataLst>
          </p:nvPr>
        </p:nvSpPr>
        <p:spPr>
          <a:xfrm>
            <a:off x="609600" y="1524000"/>
            <a:ext cx="3454400" cy="2032000"/>
          </a:xfrm>
          <a:custGeom>
            <a:avLst/>
            <a:gdLst>
              <a:gd name="connisteX0" fmla="*/ 0 w 3454400"/>
              <a:gd name="connsiteY0" fmla="*/ 203200 h 2032000"/>
              <a:gd name="connisteX1" fmla="*/ 203200 w 3454400"/>
              <a:gd name="connsiteY1" fmla="*/ 0 h 2032000"/>
              <a:gd name="connisteX2" fmla="*/ 3251200 w 3454400"/>
              <a:gd name="connsiteY2" fmla="*/ 0 h 2032000"/>
              <a:gd name="connisteX3" fmla="*/ 3454400 w 3454400"/>
              <a:gd name="connsiteY3" fmla="*/ 203200 h 2032000"/>
              <a:gd name="connisteX4" fmla="*/ 3454400 w 3454400"/>
              <a:gd name="connsiteY4" fmla="*/ 2032000 h 2032000"/>
              <a:gd name="connisteX5" fmla="*/ 0 w 3454400"/>
              <a:gd name="connsiteY5" fmla="*/ 2032000 h 2032000"/>
              <a:gd name="connisteX6" fmla="*/ 0 w 34544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032000">
                <a:moveTo>
                  <a:pt x="0" y="203200"/>
                </a:moveTo>
                <a:cubicBezTo>
                  <a:pt x="0" y="90976"/>
                  <a:pt x="90976" y="0"/>
                  <a:pt x="203200" y="0"/>
                </a:cubicBezTo>
                <a:lnTo>
                  <a:pt x="3251200" y="0"/>
                </a:lnTo>
                <a:cubicBezTo>
                  <a:pt x="3363424" y="0"/>
                  <a:pt x="3454400" y="90976"/>
                  <a:pt x="3454400" y="203200"/>
                </a:cubicBezTo>
                <a:lnTo>
                  <a:pt x="3454400" y="2032000"/>
                </a:lnTo>
                <a:lnTo>
                  <a:pt x="0" y="2032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37592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4216400"/>
            <a:ext cx="2844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368800" y="3556000"/>
            <a:ext cx="3454400" cy="2692400"/>
          </a:xfrm>
          <a:custGeom>
            <a:avLst/>
            <a:gdLst>
              <a:gd name="connisteX0" fmla="*/ 0 w 3454400"/>
              <a:gd name="connsiteY0" fmla="*/ 0 h 2692400"/>
              <a:gd name="connisteX1" fmla="*/ 3454400 w 3454400"/>
              <a:gd name="connsiteY1" fmla="*/ 0 h 2692400"/>
              <a:gd name="connisteX2" fmla="*/ 3454400 w 3454400"/>
              <a:gd name="connsiteY2" fmla="*/ 2489200 h 2692400"/>
              <a:gd name="connisteX3" fmla="*/ 3251200 w 3454400"/>
              <a:gd name="connsiteY3" fmla="*/ 2692400 h 2692400"/>
              <a:gd name="connisteX4" fmla="*/ 203200 w 3454400"/>
              <a:gd name="connsiteY4" fmla="*/ 2692400 h 2692400"/>
              <a:gd name="connisteX5" fmla="*/ 0 w 3454400"/>
              <a:gd name="connsiteY5" fmla="*/ 2489200 h 2692400"/>
              <a:gd name="connisteX6" fmla="*/ 0 w 34544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692400">
                <a:moveTo>
                  <a:pt x="0" y="0"/>
                </a:moveTo>
                <a:lnTo>
                  <a:pt x="3454400" y="0"/>
                </a:lnTo>
                <a:lnTo>
                  <a:pt x="3454400" y="2489200"/>
                </a:lnTo>
                <a:cubicBezTo>
                  <a:pt x="3454400" y="2601424"/>
                  <a:pt x="3363424" y="2692400"/>
                  <a:pt x="3251200" y="2692400"/>
                </a:cubicBezTo>
                <a:lnTo>
                  <a:pt x="203200" y="2692400"/>
                </a:lnTo>
                <a:cubicBezTo>
                  <a:pt x="90976" y="2692400"/>
                  <a:pt x="0" y="2601424"/>
                  <a:pt x="0" y="24892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1"/>
            </p:custDataLst>
          </p:nvPr>
        </p:nvSpPr>
        <p:spPr>
          <a:xfrm>
            <a:off x="4368800" y="1524000"/>
            <a:ext cx="3454400" cy="2032000"/>
          </a:xfrm>
          <a:custGeom>
            <a:avLst/>
            <a:gdLst>
              <a:gd name="connisteX0" fmla="*/ 0 w 3454400"/>
              <a:gd name="connsiteY0" fmla="*/ 203200 h 2032000"/>
              <a:gd name="connisteX1" fmla="*/ 203200 w 3454400"/>
              <a:gd name="connsiteY1" fmla="*/ 0 h 2032000"/>
              <a:gd name="connisteX2" fmla="*/ 3251200 w 3454400"/>
              <a:gd name="connsiteY2" fmla="*/ 0 h 2032000"/>
              <a:gd name="connisteX3" fmla="*/ 3454400 w 3454400"/>
              <a:gd name="connsiteY3" fmla="*/ 203200 h 2032000"/>
              <a:gd name="connisteX4" fmla="*/ 3454400 w 3454400"/>
              <a:gd name="connsiteY4" fmla="*/ 2032000 h 2032000"/>
              <a:gd name="connisteX5" fmla="*/ 0 w 3454400"/>
              <a:gd name="connsiteY5" fmla="*/ 2032000 h 2032000"/>
              <a:gd name="connisteX6" fmla="*/ 0 w 34544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032000">
                <a:moveTo>
                  <a:pt x="0" y="203200"/>
                </a:moveTo>
                <a:cubicBezTo>
                  <a:pt x="0" y="90976"/>
                  <a:pt x="90976" y="0"/>
                  <a:pt x="203200" y="0"/>
                </a:cubicBezTo>
                <a:lnTo>
                  <a:pt x="3251200" y="0"/>
                </a:lnTo>
                <a:cubicBezTo>
                  <a:pt x="3363424" y="0"/>
                  <a:pt x="3454400" y="90976"/>
                  <a:pt x="3454400" y="203200"/>
                </a:cubicBezTo>
                <a:lnTo>
                  <a:pt x="3454400" y="2032000"/>
                </a:lnTo>
                <a:lnTo>
                  <a:pt x="0" y="2032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4673600" y="37592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单击添加项标题</a:t>
            </a:r>
            <a:endParaRPr lang="zh-CN" altLang="en-US" smtClean="0"/>
          </a:p>
        </p:txBody>
      </p:sp>
      <p:sp>
        <p:nvSpPr>
          <p:cNvPr id="19" name="文本占位符 18"/>
          <p:cNvSpPr>
            <a:spLocks noGrp="1"/>
          </p:cNvSpPr>
          <p:nvPr>
            <p:ph type="body" idx="16389" hasCustomPrompt="1"/>
            <p:custDataLst>
              <p:tags r:id="rId13"/>
            </p:custDataLst>
          </p:nvPr>
        </p:nvSpPr>
        <p:spPr>
          <a:xfrm>
            <a:off x="4673600" y="4216400"/>
            <a:ext cx="2844800" cy="1828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8128000" y="3556000"/>
            <a:ext cx="3454400" cy="2692400"/>
          </a:xfrm>
          <a:custGeom>
            <a:avLst/>
            <a:gdLst>
              <a:gd name="connisteX0" fmla="*/ 0 w 3454400"/>
              <a:gd name="connsiteY0" fmla="*/ 0 h 2692400"/>
              <a:gd name="connisteX1" fmla="*/ 3454400 w 3454400"/>
              <a:gd name="connsiteY1" fmla="*/ 0 h 2692400"/>
              <a:gd name="connisteX2" fmla="*/ 3454400 w 3454400"/>
              <a:gd name="connsiteY2" fmla="*/ 2489200 h 2692400"/>
              <a:gd name="connisteX3" fmla="*/ 3251200 w 3454400"/>
              <a:gd name="connsiteY3" fmla="*/ 2692400 h 2692400"/>
              <a:gd name="connisteX4" fmla="*/ 203200 w 3454400"/>
              <a:gd name="connsiteY4" fmla="*/ 2692400 h 2692400"/>
              <a:gd name="connisteX5" fmla="*/ 0 w 3454400"/>
              <a:gd name="connsiteY5" fmla="*/ 2489200 h 2692400"/>
              <a:gd name="connisteX6" fmla="*/ 0 w 34544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692400">
                <a:moveTo>
                  <a:pt x="0" y="0"/>
                </a:moveTo>
                <a:lnTo>
                  <a:pt x="3454400" y="0"/>
                </a:lnTo>
                <a:lnTo>
                  <a:pt x="3454400" y="2489200"/>
                </a:lnTo>
                <a:cubicBezTo>
                  <a:pt x="3454400" y="2601424"/>
                  <a:pt x="3363424" y="2692400"/>
                  <a:pt x="3251200" y="2692400"/>
                </a:cubicBezTo>
                <a:lnTo>
                  <a:pt x="203200" y="2692400"/>
                </a:lnTo>
                <a:cubicBezTo>
                  <a:pt x="90976" y="2692400"/>
                  <a:pt x="0" y="2601424"/>
                  <a:pt x="0" y="24892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7" hasCustomPrompt="1"/>
            <p:custDataLst>
              <p:tags r:id="rId15"/>
            </p:custDataLst>
          </p:nvPr>
        </p:nvSpPr>
        <p:spPr>
          <a:xfrm>
            <a:off x="8128000" y="1524000"/>
            <a:ext cx="3454400" cy="2032000"/>
          </a:xfrm>
          <a:custGeom>
            <a:avLst/>
            <a:gdLst>
              <a:gd name="connisteX0" fmla="*/ 0 w 3454400"/>
              <a:gd name="connsiteY0" fmla="*/ 203200 h 2032000"/>
              <a:gd name="connisteX1" fmla="*/ 203200 w 3454400"/>
              <a:gd name="connsiteY1" fmla="*/ 0 h 2032000"/>
              <a:gd name="connisteX2" fmla="*/ 3251200 w 3454400"/>
              <a:gd name="connsiteY2" fmla="*/ 0 h 2032000"/>
              <a:gd name="connisteX3" fmla="*/ 3454400 w 3454400"/>
              <a:gd name="connsiteY3" fmla="*/ 203200 h 2032000"/>
              <a:gd name="connisteX4" fmla="*/ 3454400 w 3454400"/>
              <a:gd name="connsiteY4" fmla="*/ 2032000 h 2032000"/>
              <a:gd name="connisteX5" fmla="*/ 0 w 3454400"/>
              <a:gd name="connsiteY5" fmla="*/ 2032000 h 2032000"/>
              <a:gd name="connisteX6" fmla="*/ 0 w 34544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032000">
                <a:moveTo>
                  <a:pt x="0" y="203200"/>
                </a:moveTo>
                <a:cubicBezTo>
                  <a:pt x="0" y="90976"/>
                  <a:pt x="90976" y="0"/>
                  <a:pt x="203200" y="0"/>
                </a:cubicBezTo>
                <a:lnTo>
                  <a:pt x="3251200" y="0"/>
                </a:lnTo>
                <a:cubicBezTo>
                  <a:pt x="3363424" y="0"/>
                  <a:pt x="3454400" y="90976"/>
                  <a:pt x="3454400" y="203200"/>
                </a:cubicBezTo>
                <a:lnTo>
                  <a:pt x="3454400" y="2032000"/>
                </a:lnTo>
                <a:lnTo>
                  <a:pt x="0" y="2032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8432800" y="37592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3" name="文本占位符 22"/>
          <p:cNvSpPr>
            <a:spLocks noGrp="1"/>
          </p:cNvSpPr>
          <p:nvPr>
            <p:ph type="body" idx="16391" hasCustomPrompt="1"/>
            <p:custDataLst>
              <p:tags r:id="rId17"/>
            </p:custDataLst>
          </p:nvPr>
        </p:nvSpPr>
        <p:spPr>
          <a:xfrm>
            <a:off x="8432800" y="4216400"/>
            <a:ext cx="2844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正文页-上标下内-装饰右叠-颜色错位-并列-32_34_group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5" hasCustomPrompt="1"/>
            <p:custDataLst>
              <p:tags r:id="rId6"/>
            </p:custDataLst>
          </p:nvPr>
        </p:nvSpPr>
        <p:spPr>
          <a:xfrm>
            <a:off x="6096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6" hasCustomPrompt="1"/>
            <p:custDataLst>
              <p:tags r:id="rId7"/>
            </p:custDataLst>
          </p:nvPr>
        </p:nvSpPr>
        <p:spPr>
          <a:xfrm>
            <a:off x="914400" y="17653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4" hasCustomPrompt="1"/>
            <p:custDataLst>
              <p:tags r:id="rId8"/>
            </p:custDataLst>
          </p:nvPr>
        </p:nvSpPr>
        <p:spPr>
          <a:xfrm>
            <a:off x="1127760" y="19786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6" hasCustomPrompt="1"/>
            <p:custDataLst>
              <p:tags r:id="rId9"/>
            </p:custDataLst>
          </p:nvPr>
        </p:nvSpPr>
        <p:spPr>
          <a:xfrm>
            <a:off x="2082800" y="1765300"/>
            <a:ext cx="355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7" hasCustomPrompt="1"/>
            <p:custDataLst>
              <p:tags r:id="rId10"/>
            </p:custDataLst>
          </p:nvPr>
        </p:nvSpPr>
        <p:spPr>
          <a:xfrm>
            <a:off x="2082800" y="2273300"/>
            <a:ext cx="3556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8" hasCustomPrompt="1"/>
            <p:custDataLst>
              <p:tags r:id="rId11"/>
            </p:custDataLst>
          </p:nvPr>
        </p:nvSpPr>
        <p:spPr>
          <a:xfrm>
            <a:off x="62484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装饰  7"/>
          <p:cNvSpPr>
            <a:spLocks noGrp="1"/>
          </p:cNvSpPr>
          <p:nvPr>
            <p:ph type="body" idx="16399" hasCustomPrompt="1"/>
            <p:custDataLst>
              <p:tags r:id="rId12"/>
            </p:custDataLst>
          </p:nvPr>
        </p:nvSpPr>
        <p:spPr>
          <a:xfrm>
            <a:off x="6553200" y="17653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图片占位符 18"/>
          <p:cNvSpPr>
            <a:spLocks noGrp="1"/>
          </p:cNvSpPr>
          <p:nvPr>
            <p:ph type="pic" idx="16397" hasCustomPrompt="1"/>
            <p:custDataLst>
              <p:tags r:id="rId13"/>
            </p:custDataLst>
          </p:nvPr>
        </p:nvSpPr>
        <p:spPr>
          <a:xfrm>
            <a:off x="6766560" y="19786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0" name="文本占位符 19"/>
          <p:cNvSpPr>
            <a:spLocks noGrp="1"/>
          </p:cNvSpPr>
          <p:nvPr>
            <p:ph type="body" idx="16388" hasCustomPrompt="1"/>
            <p:custDataLst>
              <p:tags r:id="rId14"/>
            </p:custDataLst>
          </p:nvPr>
        </p:nvSpPr>
        <p:spPr>
          <a:xfrm>
            <a:off x="7721600" y="1765300"/>
            <a:ext cx="35560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89" hasCustomPrompt="1"/>
            <p:custDataLst>
              <p:tags r:id="rId15"/>
            </p:custDataLst>
          </p:nvPr>
        </p:nvSpPr>
        <p:spPr>
          <a:xfrm>
            <a:off x="7721600" y="2273300"/>
            <a:ext cx="3556000" cy="12192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2" name="装饰  1"/>
          <p:cNvSpPr>
            <a:spLocks noGrp="1"/>
          </p:cNvSpPr>
          <p:nvPr>
            <p:ph type="body" idx="16401" hasCustomPrompt="1"/>
            <p:custDataLst>
              <p:tags r:id="rId16"/>
            </p:custDataLst>
          </p:nvPr>
        </p:nvSpPr>
        <p:spPr>
          <a:xfrm>
            <a:off x="6096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装饰  2"/>
          <p:cNvSpPr>
            <a:spLocks noGrp="1"/>
          </p:cNvSpPr>
          <p:nvPr>
            <p:ph type="body" idx="16402" hasCustomPrompt="1"/>
            <p:custDataLst>
              <p:tags r:id="rId17"/>
            </p:custDataLst>
          </p:nvPr>
        </p:nvSpPr>
        <p:spPr>
          <a:xfrm>
            <a:off x="914400" y="42799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图片占位符 23"/>
          <p:cNvSpPr>
            <a:spLocks noGrp="1"/>
          </p:cNvSpPr>
          <p:nvPr>
            <p:ph type="pic" idx="16400" hasCustomPrompt="1"/>
            <p:custDataLst>
              <p:tags r:id="rId18"/>
            </p:custDataLst>
          </p:nvPr>
        </p:nvSpPr>
        <p:spPr>
          <a:xfrm>
            <a:off x="1127760" y="44932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5" name="文本占位符 24"/>
          <p:cNvSpPr>
            <a:spLocks noGrp="1"/>
          </p:cNvSpPr>
          <p:nvPr>
            <p:ph type="body" idx="16390" hasCustomPrompt="1"/>
            <p:custDataLst>
              <p:tags r:id="rId19"/>
            </p:custDataLst>
          </p:nvPr>
        </p:nvSpPr>
        <p:spPr>
          <a:xfrm>
            <a:off x="2082800" y="4279900"/>
            <a:ext cx="35560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26" name="文本占位符 25"/>
          <p:cNvSpPr>
            <a:spLocks noGrp="1"/>
          </p:cNvSpPr>
          <p:nvPr>
            <p:ph type="body" idx="16391" hasCustomPrompt="1"/>
            <p:custDataLst>
              <p:tags r:id="rId20"/>
            </p:custDataLst>
          </p:nvPr>
        </p:nvSpPr>
        <p:spPr>
          <a:xfrm>
            <a:off x="2082800" y="4787900"/>
            <a:ext cx="3556000" cy="12192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7" name="装饰  6"/>
          <p:cNvSpPr>
            <a:spLocks noGrp="1"/>
          </p:cNvSpPr>
          <p:nvPr>
            <p:ph type="body" idx="16404" hasCustomPrompt="1"/>
            <p:custDataLst>
              <p:tags r:id="rId21"/>
            </p:custDataLst>
          </p:nvPr>
        </p:nvSpPr>
        <p:spPr>
          <a:xfrm>
            <a:off x="62484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8" name="装饰  7"/>
          <p:cNvSpPr>
            <a:spLocks noGrp="1"/>
          </p:cNvSpPr>
          <p:nvPr>
            <p:ph type="body" idx="16405" hasCustomPrompt="1"/>
            <p:custDataLst>
              <p:tags r:id="rId22"/>
            </p:custDataLst>
          </p:nvPr>
        </p:nvSpPr>
        <p:spPr>
          <a:xfrm>
            <a:off x="6553200" y="42799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9" name="图片占位符 28"/>
          <p:cNvSpPr>
            <a:spLocks noGrp="1"/>
          </p:cNvSpPr>
          <p:nvPr>
            <p:ph type="pic" idx="16403" hasCustomPrompt="1"/>
            <p:custDataLst>
              <p:tags r:id="rId23"/>
            </p:custDataLst>
          </p:nvPr>
        </p:nvSpPr>
        <p:spPr>
          <a:xfrm>
            <a:off x="6766560" y="44932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0" name="文本占位符 29"/>
          <p:cNvSpPr>
            <a:spLocks noGrp="1"/>
          </p:cNvSpPr>
          <p:nvPr>
            <p:ph type="body" idx="16392" hasCustomPrompt="1"/>
            <p:custDataLst>
              <p:tags r:id="rId24"/>
            </p:custDataLst>
          </p:nvPr>
        </p:nvSpPr>
        <p:spPr>
          <a:xfrm>
            <a:off x="7721600" y="4279900"/>
            <a:ext cx="355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31" name="文本占位符 30"/>
          <p:cNvSpPr>
            <a:spLocks noGrp="1"/>
          </p:cNvSpPr>
          <p:nvPr>
            <p:ph type="body" idx="16393" hasCustomPrompt="1"/>
            <p:custDataLst>
              <p:tags r:id="rId25"/>
            </p:custDataLst>
          </p:nvPr>
        </p:nvSpPr>
        <p:spPr>
          <a:xfrm>
            <a:off x="7721600" y="4787900"/>
            <a:ext cx="3556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正文页-14_3">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54864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87" hasCustomPrompt="1"/>
            <p:custDataLst>
              <p:tags r:id="rId6"/>
            </p:custDataLst>
          </p:nvPr>
        </p:nvSpPr>
        <p:spPr>
          <a:xfrm>
            <a:off x="4648200" y="609600"/>
            <a:ext cx="6934200" cy="5638800"/>
          </a:xfrm>
          <a:custGeom>
            <a:avLst/>
            <a:gdLst>
              <a:gd name="connisteX0" fmla="*/ 0 w 6934200"/>
              <a:gd name="connsiteY0" fmla="*/ 203200 h 5638800"/>
              <a:gd name="connisteX1" fmla="*/ 203200 w 6934200"/>
              <a:gd name="connsiteY1" fmla="*/ 0 h 5638800"/>
              <a:gd name="connisteX2" fmla="*/ 6731000 w 6934200"/>
              <a:gd name="connsiteY2" fmla="*/ 0 h 5638800"/>
              <a:gd name="connisteX3" fmla="*/ 6934200 w 6934200"/>
              <a:gd name="connsiteY3" fmla="*/ 203200 h 5638800"/>
              <a:gd name="connisteX4" fmla="*/ 6934200 w 6934200"/>
              <a:gd name="connsiteY4" fmla="*/ 5435600 h 5638800"/>
              <a:gd name="connisteX5" fmla="*/ 6731000 w 6934200"/>
              <a:gd name="connsiteY5" fmla="*/ 5638800 h 5638800"/>
              <a:gd name="connisteX6" fmla="*/ 203200 w 6934200"/>
              <a:gd name="connsiteY6" fmla="*/ 5638800 h 5638800"/>
              <a:gd name="connisteX7" fmla="*/ 0 w 6934200"/>
              <a:gd name="connsiteY7" fmla="*/ 5435600 h 5638800"/>
              <a:gd name="connisteX8" fmla="*/ 0 w 69342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5638800">
                <a:moveTo>
                  <a:pt x="0" y="203200"/>
                </a:moveTo>
                <a:cubicBezTo>
                  <a:pt x="0" y="90976"/>
                  <a:pt x="90976" y="0"/>
                  <a:pt x="203200" y="0"/>
                </a:cubicBezTo>
                <a:lnTo>
                  <a:pt x="6731000" y="0"/>
                </a:lnTo>
                <a:cubicBezTo>
                  <a:pt x="6843224" y="0"/>
                  <a:pt x="6934200" y="90976"/>
                  <a:pt x="6934200" y="203200"/>
                </a:cubicBezTo>
                <a:lnTo>
                  <a:pt x="6934200" y="5435600"/>
                </a:lnTo>
                <a:cubicBezTo>
                  <a:pt x="6934200" y="5547824"/>
                  <a:pt x="6843224" y="5638800"/>
                  <a:pt x="6731000" y="5638800"/>
                </a:cubicBezTo>
                <a:lnTo>
                  <a:pt x="203200" y="5638800"/>
                </a:lnTo>
                <a:cubicBezTo>
                  <a:pt x="90976" y="5638800"/>
                  <a:pt x="0" y="5547824"/>
                  <a:pt x="0" y="5435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5054600" y="1143000"/>
            <a:ext cx="6121400" cy="4572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正文页-60_1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403860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4648200" y="1524000"/>
            <a:ext cx="6934200" cy="4724400"/>
          </a:xfrm>
          <a:custGeom>
            <a:avLst/>
            <a:gdLst>
              <a:gd name="connisteX0" fmla="*/ 0 w 6934200"/>
              <a:gd name="connsiteY0" fmla="*/ 0 h 4724400"/>
              <a:gd name="connisteX1" fmla="*/ 6731000 w 6934200"/>
              <a:gd name="connsiteY1" fmla="*/ 0 h 4724400"/>
              <a:gd name="connisteX2" fmla="*/ 6934200 w 6934200"/>
              <a:gd name="connsiteY2" fmla="*/ 203200 h 4724400"/>
              <a:gd name="connisteX3" fmla="*/ 6934200 w 6934200"/>
              <a:gd name="connsiteY3" fmla="*/ 4521200 h 4724400"/>
              <a:gd name="connisteX4" fmla="*/ 6731000 w 6934200"/>
              <a:gd name="connsiteY4" fmla="*/ 4724400 h 4724400"/>
              <a:gd name="connisteX5" fmla="*/ 0 w 6934200"/>
              <a:gd name="connsiteY5" fmla="*/ 4724400 h 4724400"/>
              <a:gd name="connisteX6" fmla="*/ 0 w 69342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5105400" y="25400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5105400" y="3098800"/>
            <a:ext cx="6019800" cy="2133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正文页-6_62">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48768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7" hasCustomPrompt="1"/>
            <p:custDataLst>
              <p:tags r:id="rId6"/>
            </p:custDataLst>
          </p:nvPr>
        </p:nvSpPr>
        <p:spPr>
          <a:xfrm>
            <a:off x="6096000" y="609600"/>
            <a:ext cx="5486400" cy="5638800"/>
          </a:xfrm>
          <a:custGeom>
            <a:avLst/>
            <a:gdLst>
              <a:gd name="connisteX0" fmla="*/ 0 w 5486400"/>
              <a:gd name="connsiteY0" fmla="*/ 203200 h 5638800"/>
              <a:gd name="connisteX1" fmla="*/ 203200 w 5486400"/>
              <a:gd name="connsiteY1" fmla="*/ 0 h 5638800"/>
              <a:gd name="connisteX2" fmla="*/ 5283200 w 5486400"/>
              <a:gd name="connsiteY2" fmla="*/ 0 h 5638800"/>
              <a:gd name="connisteX3" fmla="*/ 5486400 w 5486400"/>
              <a:gd name="connsiteY3" fmla="*/ 203200 h 5638800"/>
              <a:gd name="connisteX4" fmla="*/ 5486400 w 5486400"/>
              <a:gd name="connsiteY4" fmla="*/ 5435600 h 5638800"/>
              <a:gd name="connisteX5" fmla="*/ 5283200 w 5486400"/>
              <a:gd name="connsiteY5" fmla="*/ 5638800 h 5638800"/>
              <a:gd name="connisteX6" fmla="*/ 203200 w 5486400"/>
              <a:gd name="connsiteY6" fmla="*/ 5638800 h 5638800"/>
              <a:gd name="connisteX7" fmla="*/ 0 w 5486400"/>
              <a:gd name="connsiteY7" fmla="*/ 5435600 h 5638800"/>
              <a:gd name="connisteX8" fmla="*/ 0 w 54864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5638800">
                <a:moveTo>
                  <a:pt x="0" y="203200"/>
                </a:moveTo>
                <a:cubicBezTo>
                  <a:pt x="0" y="90976"/>
                  <a:pt x="90976" y="0"/>
                  <a:pt x="203200" y="0"/>
                </a:cubicBezTo>
                <a:lnTo>
                  <a:pt x="5283200" y="0"/>
                </a:lnTo>
                <a:cubicBezTo>
                  <a:pt x="5395424" y="0"/>
                  <a:pt x="5486400" y="90976"/>
                  <a:pt x="5486400" y="203200"/>
                </a:cubicBezTo>
                <a:lnTo>
                  <a:pt x="5486400" y="5435600"/>
                </a:lnTo>
                <a:cubicBezTo>
                  <a:pt x="5486400" y="5547824"/>
                  <a:pt x="5395424" y="5638800"/>
                  <a:pt x="52832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8" hasCustomPrompt="1"/>
            <p:custDataLst>
              <p:tags r:id="rId7"/>
            </p:custDataLst>
          </p:nvPr>
        </p:nvSpPr>
        <p:spPr>
          <a:xfrm>
            <a:off x="609600" y="5029200"/>
            <a:ext cx="50800" cy="1219200"/>
          </a:xfrm>
          <a:custGeom>
            <a:avLst/>
            <a:gdLst>
              <a:gd name="connisteX0" fmla="*/ 0 w 50800"/>
              <a:gd name="connsiteY0" fmla="*/ 25400 h 1219200"/>
              <a:gd name="connisteX1" fmla="*/ 25400 w 50800"/>
              <a:gd name="connsiteY1" fmla="*/ 0 h 1219200"/>
              <a:gd name="connisteX2" fmla="*/ 25400 w 50800"/>
              <a:gd name="connsiteY2" fmla="*/ 0 h 1219200"/>
              <a:gd name="connisteX3" fmla="*/ 50800 w 50800"/>
              <a:gd name="connsiteY3" fmla="*/ 25400 h 1219200"/>
              <a:gd name="connisteX4" fmla="*/ 50800 w 50800"/>
              <a:gd name="connsiteY4" fmla="*/ 1193800 h 1219200"/>
              <a:gd name="connisteX5" fmla="*/ 25400 w 50800"/>
              <a:gd name="connsiteY5" fmla="*/ 1219200 h 1219200"/>
              <a:gd name="connisteX6" fmla="*/ 25400 w 50800"/>
              <a:gd name="connsiteY6" fmla="*/ 1219200 h 1219200"/>
              <a:gd name="connisteX7" fmla="*/ 0 w 50800"/>
              <a:gd name="connsiteY7" fmla="*/ 1193800 h 1219200"/>
              <a:gd name="connisteX8" fmla="*/ 0 w 50800"/>
              <a:gd name="connsiteY8" fmla="*/ 254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219200">
                <a:moveTo>
                  <a:pt x="0" y="25400"/>
                </a:moveTo>
                <a:cubicBezTo>
                  <a:pt x="0" y="11372"/>
                  <a:pt x="11372" y="0"/>
                  <a:pt x="25400" y="0"/>
                </a:cubicBezTo>
                <a:lnTo>
                  <a:pt x="25400" y="0"/>
                </a:lnTo>
                <a:cubicBezTo>
                  <a:pt x="39428" y="0"/>
                  <a:pt x="50800" y="11372"/>
                  <a:pt x="50800" y="25400"/>
                </a:cubicBezTo>
                <a:lnTo>
                  <a:pt x="50800" y="1193800"/>
                </a:lnTo>
                <a:cubicBezTo>
                  <a:pt x="50800" y="1207828"/>
                  <a:pt x="39428" y="1219200"/>
                  <a:pt x="25400" y="1219200"/>
                </a:cubicBezTo>
                <a:lnTo>
                  <a:pt x="25400" y="1219200"/>
                </a:lnTo>
                <a:cubicBezTo>
                  <a:pt x="11372" y="1219200"/>
                  <a:pt x="0" y="1207828"/>
                  <a:pt x="0" y="1193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5029200"/>
            <a:ext cx="4724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正文页-10014_29">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1" hasCustomPrompt="1"/>
            <p:custDataLst>
              <p:tags r:id="rId6"/>
            </p:custDataLst>
          </p:nvPr>
        </p:nvSpPr>
        <p:spPr>
          <a:xfrm>
            <a:off x="609600" y="1524000"/>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2438400" y="1866900"/>
            <a:ext cx="1625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内容占位符 13"/>
          <p:cNvSpPr>
            <a:spLocks noGrp="1"/>
          </p:cNvSpPr>
          <p:nvPr>
            <p:ph idx="16392" hasCustomPrompt="1"/>
            <p:custDataLst>
              <p:tags r:id="rId8"/>
            </p:custDataLst>
          </p:nvPr>
        </p:nvSpPr>
        <p:spPr>
          <a:xfrm>
            <a:off x="4368800" y="1524000"/>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6197600" y="1866900"/>
            <a:ext cx="1625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内容占位符 15"/>
          <p:cNvSpPr>
            <a:spLocks noGrp="1"/>
          </p:cNvSpPr>
          <p:nvPr>
            <p:ph idx="16393" hasCustomPrompt="1"/>
            <p:custDataLst>
              <p:tags r:id="rId10"/>
            </p:custDataLst>
          </p:nvPr>
        </p:nvSpPr>
        <p:spPr>
          <a:xfrm>
            <a:off x="8128000" y="1524000"/>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9956800" y="1866900"/>
            <a:ext cx="1625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内容占位符 17"/>
          <p:cNvSpPr>
            <a:spLocks noGrp="1"/>
          </p:cNvSpPr>
          <p:nvPr>
            <p:ph idx="16394" hasCustomPrompt="1"/>
            <p:custDataLst>
              <p:tags r:id="rId12"/>
            </p:custDataLst>
          </p:nvPr>
        </p:nvSpPr>
        <p:spPr>
          <a:xfrm>
            <a:off x="609600" y="4038600"/>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89" hasCustomPrompt="1"/>
            <p:custDataLst>
              <p:tags r:id="rId13"/>
            </p:custDataLst>
          </p:nvPr>
        </p:nvSpPr>
        <p:spPr>
          <a:xfrm>
            <a:off x="2438400" y="4381500"/>
            <a:ext cx="1625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内容占位符 19"/>
          <p:cNvSpPr>
            <a:spLocks noGrp="1"/>
          </p:cNvSpPr>
          <p:nvPr>
            <p:ph idx="16395" hasCustomPrompt="1"/>
            <p:custDataLst>
              <p:tags r:id="rId14"/>
            </p:custDataLst>
          </p:nvPr>
        </p:nvSpPr>
        <p:spPr>
          <a:xfrm>
            <a:off x="4368800" y="4038600"/>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0" hasCustomPrompt="1"/>
            <p:custDataLst>
              <p:tags r:id="rId15"/>
            </p:custDataLst>
          </p:nvPr>
        </p:nvSpPr>
        <p:spPr>
          <a:xfrm>
            <a:off x="6197600" y="4381500"/>
            <a:ext cx="1625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正文页-10009_17">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1524000"/>
            <a:ext cx="3454400" cy="2336800"/>
          </a:xfrm>
          <a:custGeom>
            <a:avLst/>
            <a:gdLst>
              <a:gd name="connisteX0" fmla="*/ 0 w 3454400"/>
              <a:gd name="connsiteY0" fmla="*/ 203200 h 2336800"/>
              <a:gd name="connisteX1" fmla="*/ 203200 w 3454400"/>
              <a:gd name="connsiteY1" fmla="*/ 0 h 2336800"/>
              <a:gd name="connisteX2" fmla="*/ 3251200 w 3454400"/>
              <a:gd name="connsiteY2" fmla="*/ 0 h 2336800"/>
              <a:gd name="connisteX3" fmla="*/ 3454400 w 3454400"/>
              <a:gd name="connsiteY3" fmla="*/ 203200 h 2336800"/>
              <a:gd name="connisteX4" fmla="*/ 3454400 w 3454400"/>
              <a:gd name="connsiteY4" fmla="*/ 2133600 h 2336800"/>
              <a:gd name="connisteX5" fmla="*/ 3251200 w 3454400"/>
              <a:gd name="connsiteY5" fmla="*/ 2336800 h 2336800"/>
              <a:gd name="connisteX6" fmla="*/ 203200 w 3454400"/>
              <a:gd name="connsiteY6" fmla="*/ 2336800 h 2336800"/>
              <a:gd name="connisteX7" fmla="*/ 0 w 3454400"/>
              <a:gd name="connsiteY7" fmla="*/ 2133600 h 2336800"/>
              <a:gd name="connisteX8" fmla="*/ 0 w 3454400"/>
              <a:gd name="connsiteY8"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2336800">
                <a:moveTo>
                  <a:pt x="0" y="203200"/>
                </a:moveTo>
                <a:cubicBezTo>
                  <a:pt x="0" y="90976"/>
                  <a:pt x="90976" y="0"/>
                  <a:pt x="203200" y="0"/>
                </a:cubicBezTo>
                <a:lnTo>
                  <a:pt x="3251200" y="0"/>
                </a:lnTo>
                <a:cubicBezTo>
                  <a:pt x="3363424" y="0"/>
                  <a:pt x="3454400" y="90976"/>
                  <a:pt x="3454400" y="203200"/>
                </a:cubicBezTo>
                <a:lnTo>
                  <a:pt x="3454400" y="2133600"/>
                </a:lnTo>
                <a:cubicBezTo>
                  <a:pt x="3454400" y="2245824"/>
                  <a:pt x="3363424" y="2336800"/>
                  <a:pt x="3251200" y="2336800"/>
                </a:cubicBezTo>
                <a:lnTo>
                  <a:pt x="203200" y="2336800"/>
                </a:lnTo>
                <a:cubicBezTo>
                  <a:pt x="90976" y="2336800"/>
                  <a:pt x="0" y="2245824"/>
                  <a:pt x="0" y="2133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4165600"/>
            <a:ext cx="345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4724400"/>
            <a:ext cx="3454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内容占位符 14"/>
          <p:cNvSpPr>
            <a:spLocks noGrp="1"/>
          </p:cNvSpPr>
          <p:nvPr>
            <p:ph idx="16393" hasCustomPrompt="1"/>
            <p:custDataLst>
              <p:tags r:id="rId9"/>
            </p:custDataLst>
          </p:nvPr>
        </p:nvSpPr>
        <p:spPr>
          <a:xfrm>
            <a:off x="4368800" y="1524000"/>
            <a:ext cx="3454400" cy="2336800"/>
          </a:xfrm>
          <a:custGeom>
            <a:avLst/>
            <a:gdLst>
              <a:gd name="connisteX0" fmla="*/ 0 w 3454400"/>
              <a:gd name="connsiteY0" fmla="*/ 203200 h 2336800"/>
              <a:gd name="connisteX1" fmla="*/ 203200 w 3454400"/>
              <a:gd name="connsiteY1" fmla="*/ 0 h 2336800"/>
              <a:gd name="connisteX2" fmla="*/ 3251200 w 3454400"/>
              <a:gd name="connsiteY2" fmla="*/ 0 h 2336800"/>
              <a:gd name="connisteX3" fmla="*/ 3454400 w 3454400"/>
              <a:gd name="connsiteY3" fmla="*/ 203200 h 2336800"/>
              <a:gd name="connisteX4" fmla="*/ 3454400 w 3454400"/>
              <a:gd name="connsiteY4" fmla="*/ 2133600 h 2336800"/>
              <a:gd name="connisteX5" fmla="*/ 3251200 w 3454400"/>
              <a:gd name="connsiteY5" fmla="*/ 2336800 h 2336800"/>
              <a:gd name="connisteX6" fmla="*/ 203200 w 3454400"/>
              <a:gd name="connsiteY6" fmla="*/ 2336800 h 2336800"/>
              <a:gd name="connisteX7" fmla="*/ 0 w 3454400"/>
              <a:gd name="connsiteY7" fmla="*/ 2133600 h 2336800"/>
              <a:gd name="connisteX8" fmla="*/ 0 w 3454400"/>
              <a:gd name="connsiteY8"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2336800">
                <a:moveTo>
                  <a:pt x="0" y="203200"/>
                </a:moveTo>
                <a:cubicBezTo>
                  <a:pt x="0" y="90976"/>
                  <a:pt x="90976" y="0"/>
                  <a:pt x="203200" y="0"/>
                </a:cubicBezTo>
                <a:lnTo>
                  <a:pt x="3251200" y="0"/>
                </a:lnTo>
                <a:cubicBezTo>
                  <a:pt x="3363424" y="0"/>
                  <a:pt x="3454400" y="90976"/>
                  <a:pt x="3454400" y="203200"/>
                </a:cubicBezTo>
                <a:lnTo>
                  <a:pt x="3454400" y="2133600"/>
                </a:lnTo>
                <a:cubicBezTo>
                  <a:pt x="3454400" y="2245824"/>
                  <a:pt x="3363424" y="2336800"/>
                  <a:pt x="3251200" y="2336800"/>
                </a:cubicBezTo>
                <a:lnTo>
                  <a:pt x="203200" y="2336800"/>
                </a:lnTo>
                <a:cubicBezTo>
                  <a:pt x="90976" y="2336800"/>
                  <a:pt x="0" y="2245824"/>
                  <a:pt x="0" y="2133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8" hasCustomPrompt="1"/>
            <p:custDataLst>
              <p:tags r:id="rId10"/>
            </p:custDataLst>
          </p:nvPr>
        </p:nvSpPr>
        <p:spPr>
          <a:xfrm>
            <a:off x="4368800" y="4165600"/>
            <a:ext cx="345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4368800" y="4724400"/>
            <a:ext cx="3454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内容占位符 17"/>
          <p:cNvSpPr>
            <a:spLocks noGrp="1"/>
          </p:cNvSpPr>
          <p:nvPr>
            <p:ph idx="16394" hasCustomPrompt="1"/>
            <p:custDataLst>
              <p:tags r:id="rId12"/>
            </p:custDataLst>
          </p:nvPr>
        </p:nvSpPr>
        <p:spPr>
          <a:xfrm>
            <a:off x="8128000" y="1524000"/>
            <a:ext cx="3454400" cy="2336800"/>
          </a:xfrm>
          <a:custGeom>
            <a:avLst/>
            <a:gdLst>
              <a:gd name="connisteX0" fmla="*/ 0 w 3454400"/>
              <a:gd name="connsiteY0" fmla="*/ 203200 h 2336800"/>
              <a:gd name="connisteX1" fmla="*/ 203200 w 3454400"/>
              <a:gd name="connsiteY1" fmla="*/ 0 h 2336800"/>
              <a:gd name="connisteX2" fmla="*/ 3251200 w 3454400"/>
              <a:gd name="connsiteY2" fmla="*/ 0 h 2336800"/>
              <a:gd name="connisteX3" fmla="*/ 3454400 w 3454400"/>
              <a:gd name="connsiteY3" fmla="*/ 203200 h 2336800"/>
              <a:gd name="connisteX4" fmla="*/ 3454400 w 3454400"/>
              <a:gd name="connsiteY4" fmla="*/ 2133600 h 2336800"/>
              <a:gd name="connisteX5" fmla="*/ 3251200 w 3454400"/>
              <a:gd name="connsiteY5" fmla="*/ 2336800 h 2336800"/>
              <a:gd name="connisteX6" fmla="*/ 203200 w 3454400"/>
              <a:gd name="connsiteY6" fmla="*/ 2336800 h 2336800"/>
              <a:gd name="connisteX7" fmla="*/ 0 w 3454400"/>
              <a:gd name="connsiteY7" fmla="*/ 2133600 h 2336800"/>
              <a:gd name="connisteX8" fmla="*/ 0 w 3454400"/>
              <a:gd name="connsiteY8"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2336800">
                <a:moveTo>
                  <a:pt x="0" y="203200"/>
                </a:moveTo>
                <a:cubicBezTo>
                  <a:pt x="0" y="90976"/>
                  <a:pt x="90976" y="0"/>
                  <a:pt x="203200" y="0"/>
                </a:cubicBezTo>
                <a:lnTo>
                  <a:pt x="3251200" y="0"/>
                </a:lnTo>
                <a:cubicBezTo>
                  <a:pt x="3363424" y="0"/>
                  <a:pt x="3454400" y="90976"/>
                  <a:pt x="3454400" y="203200"/>
                </a:cubicBezTo>
                <a:lnTo>
                  <a:pt x="3454400" y="2133600"/>
                </a:lnTo>
                <a:cubicBezTo>
                  <a:pt x="3454400" y="2245824"/>
                  <a:pt x="3363424" y="2336800"/>
                  <a:pt x="3251200" y="2336800"/>
                </a:cubicBezTo>
                <a:lnTo>
                  <a:pt x="203200" y="2336800"/>
                </a:lnTo>
                <a:cubicBezTo>
                  <a:pt x="90976" y="2336800"/>
                  <a:pt x="0" y="2245824"/>
                  <a:pt x="0" y="2133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0" hasCustomPrompt="1"/>
            <p:custDataLst>
              <p:tags r:id="rId13"/>
            </p:custDataLst>
          </p:nvPr>
        </p:nvSpPr>
        <p:spPr>
          <a:xfrm>
            <a:off x="8128000" y="4165600"/>
            <a:ext cx="345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1" hasCustomPrompt="1"/>
            <p:custDataLst>
              <p:tags r:id="rId14"/>
            </p:custDataLst>
          </p:nvPr>
        </p:nvSpPr>
        <p:spPr>
          <a:xfrm>
            <a:off x="8128000" y="4724400"/>
            <a:ext cx="3454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正文页-51_3">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37846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609600"/>
            <a:ext cx="10972800" cy="2641600"/>
          </a:xfrm>
          <a:custGeom>
            <a:avLst/>
            <a:gd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4775200"/>
            <a:ext cx="1097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5334000"/>
            <a:ext cx="10972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showMasterSp="0" userDrawn="1">
  <p:cSld name="章节页_1_3">
    <p:spTree>
      <p:nvGrpSpPr>
        <p:cNvPr id="1" name=""/>
        <p:cNvGrpSpPr/>
        <p:nvPr/>
      </p:nvGrpSpPr>
      <p:grpSpPr>
        <a:xfrm>
          <a:off x="0" y="0"/>
          <a:ext cx="0" cy="0"/>
          <a:chOff x="0" y="0"/>
          <a:chExt cx="0" cy="0"/>
        </a:xfrm>
      </p:grpSpPr>
      <p:pic>
        <p:nvPicPr>
          <p:cNvPr id="7" name="图片 3" descr="1"/>
          <p:cNvPicPr>
            <a:picLocks noChangeAspect="1"/>
          </p:cNvPicPr>
          <p:nvPr userDrawn="1">
            <p:custDataLst>
              <p:tags r:id="rId2"/>
            </p:custDataLst>
          </p:nvPr>
        </p:nvPicPr>
        <p:blipFill>
          <a:blip r:embed="rId3"/>
          <a:srcRect/>
          <a:stretch>
            <a:fillRect/>
          </a:stretch>
        </p:blipFill>
        <p:spPr>
          <a:xfrm>
            <a:off x="0" y="0"/>
            <a:ext cx="12192000" cy="6858000"/>
          </a:xfrm>
          <a:prstGeom prst="rect">
            <a:avLst/>
          </a:prstGeom>
        </p:spPr>
      </p:pic>
      <p:sp>
        <p:nvSpPr>
          <p:cNvPr id="8" name="矩形 7"/>
          <p:cNvSpPr/>
          <p:nvPr userDrawn="1">
            <p:custDataLst>
              <p:tags r:id="rId4"/>
            </p:custDataLst>
          </p:nvPr>
        </p:nvSpPr>
        <p:spPr>
          <a:xfrm>
            <a:off x="1200" y="0"/>
            <a:ext cx="12189600" cy="6858000"/>
          </a:xfrm>
          <a:prstGeom prst="rect">
            <a:avLst/>
          </a:pr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mn-ea"/>
            </a:endParaRPr>
          </a:p>
        </p:txBody>
      </p:sp>
      <p:sp>
        <p:nvSpPr>
          <p:cNvPr id="6" name="标题 1"/>
          <p:cNvSpPr>
            <a:spLocks noGrp="1"/>
          </p:cNvSpPr>
          <p:nvPr>
            <p:ph type="title" idx="16385" hasCustomPrompt="1"/>
            <p:custDataLst>
              <p:tags r:id="rId5"/>
            </p:custDataLst>
          </p:nvPr>
        </p:nvSpPr>
        <p:spPr>
          <a:xfrm>
            <a:off x="1016000" y="3530600"/>
            <a:ext cx="6352117" cy="1524000"/>
          </a:xfrm>
        </p:spPr>
        <p:txBody>
          <a:bodyPr vert="horz" lIns="0" tIns="0" rIns="0" bIns="0" anchor="t" anchorCtr="0">
            <a:normAutofit/>
          </a:bodyPr>
          <a:lstStyle>
            <a:lvl1pPr marL="0" indent="0" algn="l">
              <a:spcBef>
                <a:spcPct val="0"/>
              </a:spcBef>
              <a:spcAft>
                <a:spcPct val="0"/>
              </a:spcAft>
              <a:buNone/>
              <a:defRPr sz="4800" b="0" spc="0">
                <a:solidFill>
                  <a:srgbClr val="FFFFFF"/>
                </a:solidFill>
              </a:defRPr>
            </a:lvl1pPr>
          </a:lstStyle>
          <a:p>
            <a:r>
              <a:rPr lang="zh-CN" altLang="en-US" dirty="0"/>
              <a:t>单击此处添加章节标题</a:t>
            </a:r>
            <a:endParaRPr lang="zh-CN" altLang="en-US" dirty="0"/>
          </a:p>
        </p:txBody>
      </p:sp>
      <p:sp>
        <p:nvSpPr>
          <p:cNvPr id="9" name="文本占位符 6"/>
          <p:cNvSpPr>
            <a:spLocks noGrp="1"/>
          </p:cNvSpPr>
          <p:nvPr>
            <p:ph type="body" idx="16386" hasCustomPrompt="1"/>
            <p:custDataLst>
              <p:tags r:id="rId6"/>
            </p:custDataLst>
          </p:nvPr>
        </p:nvSpPr>
        <p:spPr>
          <a:xfrm>
            <a:off x="1016000" y="1905000"/>
            <a:ext cx="1527175" cy="1524000"/>
          </a:xfrm>
        </p:spPr>
        <p:txBody>
          <a:bodyPr vert="horz" wrap="none" lIns="0" tIns="0" rIns="0" bIns="0" anchor="ctr" anchorCtr="0">
            <a:normAutofit/>
          </a:bodyPr>
          <a:lstStyle>
            <a:lvl1pPr marL="0" indent="0" algn="l">
              <a:lnSpc>
                <a:spcPct val="109000"/>
              </a:lnSpc>
              <a:spcBef>
                <a:spcPct val="0"/>
              </a:spcBef>
              <a:spcAft>
                <a:spcPct val="0"/>
              </a:spcAft>
              <a:buNone/>
              <a:defRPr sz="7200" b="1" spc="0">
                <a:solidFill>
                  <a:srgbClr val="FFFFFF"/>
                </a:solidFill>
              </a:defRPr>
            </a:lvl1pPr>
          </a:lstStyle>
          <a:p>
            <a:pPr lvl="0"/>
            <a:r>
              <a:rPr lang="zh-CN" altLang="en-US"/>
              <a:t>01</a:t>
            </a:r>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目录页-1-5_5">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副标题 10"/>
          <p:cNvSpPr>
            <a:spLocks noGrp="1"/>
          </p:cNvSpPr>
          <p:nvPr>
            <p:ph type="subTitle" idx="16386" hasCustomPrompt="1"/>
            <p:custDataLst>
              <p:tags r:id="rId5"/>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12" name="标题 11"/>
          <p:cNvSpPr>
            <a:spLocks noGrp="1"/>
          </p:cNvSpPr>
          <p:nvPr>
            <p:ph type="ctrTitle" idx="16385" hasCustomPrompt="1"/>
            <p:custDataLst>
              <p:tags r:id="rId6"/>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endParaRPr lang="zh-CN" altLang="en-US"/>
          </a:p>
        </p:txBody>
      </p:sp>
      <p:sp>
        <p:nvSpPr>
          <p:cNvPr id="13" name="文本占位符 12"/>
          <p:cNvSpPr>
            <a:spLocks noGrp="1"/>
          </p:cNvSpPr>
          <p:nvPr>
            <p:ph type="body" idx="16388" hasCustomPrompt="1"/>
            <p:custDataLst>
              <p:tags r:id="rId7"/>
            </p:custDataLst>
          </p:nvPr>
        </p:nvSpPr>
        <p:spPr>
          <a:xfrm>
            <a:off x="40703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01</a:t>
            </a:r>
            <a:endParaRPr lang="zh-CN" altLang="en-US" smtClean="0"/>
          </a:p>
        </p:txBody>
      </p:sp>
      <p:sp>
        <p:nvSpPr>
          <p:cNvPr id="14" name="装饰  3"/>
          <p:cNvSpPr>
            <a:spLocks noGrp="1"/>
          </p:cNvSpPr>
          <p:nvPr>
            <p:ph type="body" idx="16397" hasCustomPrompt="1"/>
            <p:custDataLst>
              <p:tags r:id="rId8"/>
            </p:custDataLst>
          </p:nvPr>
        </p:nvSpPr>
        <p:spPr>
          <a:xfrm>
            <a:off x="48514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5080000" y="12954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90" hasCustomPrompt="1"/>
            <p:custDataLst>
              <p:tags r:id="rId10"/>
            </p:custDataLst>
          </p:nvPr>
        </p:nvSpPr>
        <p:spPr>
          <a:xfrm>
            <a:off x="79946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02</a:t>
            </a:r>
            <a:endParaRPr lang="zh-CN" altLang="en-US" smtClean="0"/>
          </a:p>
        </p:txBody>
      </p:sp>
      <p:sp>
        <p:nvSpPr>
          <p:cNvPr id="17" name="装饰  6"/>
          <p:cNvSpPr>
            <a:spLocks noGrp="1"/>
          </p:cNvSpPr>
          <p:nvPr>
            <p:ph type="body" idx="16398" hasCustomPrompt="1"/>
            <p:custDataLst>
              <p:tags r:id="rId11"/>
            </p:custDataLst>
          </p:nvPr>
        </p:nvSpPr>
        <p:spPr>
          <a:xfrm>
            <a:off x="87757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9004300" y="12954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2" hasCustomPrompt="1"/>
            <p:custDataLst>
              <p:tags r:id="rId13"/>
            </p:custDataLst>
          </p:nvPr>
        </p:nvSpPr>
        <p:spPr>
          <a:xfrm>
            <a:off x="40703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03</a:t>
            </a:r>
            <a:endParaRPr lang="zh-CN" altLang="en-US" smtClean="0"/>
          </a:p>
        </p:txBody>
      </p:sp>
      <p:sp>
        <p:nvSpPr>
          <p:cNvPr id="20" name="装饰  9"/>
          <p:cNvSpPr>
            <a:spLocks noGrp="1"/>
          </p:cNvSpPr>
          <p:nvPr>
            <p:ph type="body" idx="16399" hasCustomPrompt="1"/>
            <p:custDataLst>
              <p:tags r:id="rId14"/>
            </p:custDataLst>
          </p:nvPr>
        </p:nvSpPr>
        <p:spPr>
          <a:xfrm>
            <a:off x="48514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1" hasCustomPrompt="1"/>
            <p:custDataLst>
              <p:tags r:id="rId15"/>
            </p:custDataLst>
          </p:nvPr>
        </p:nvSpPr>
        <p:spPr>
          <a:xfrm>
            <a:off x="50800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文本占位符 21"/>
          <p:cNvSpPr>
            <a:spLocks noGrp="1"/>
          </p:cNvSpPr>
          <p:nvPr>
            <p:ph type="body" idx="16394" hasCustomPrompt="1"/>
            <p:custDataLst>
              <p:tags r:id="rId16"/>
            </p:custDataLst>
          </p:nvPr>
        </p:nvSpPr>
        <p:spPr>
          <a:xfrm>
            <a:off x="79946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04</a:t>
            </a:r>
            <a:endParaRPr lang="zh-CN" altLang="en-US" smtClean="0"/>
          </a:p>
        </p:txBody>
      </p:sp>
      <p:sp>
        <p:nvSpPr>
          <p:cNvPr id="23" name="装饰  2"/>
          <p:cNvSpPr>
            <a:spLocks noGrp="1"/>
          </p:cNvSpPr>
          <p:nvPr>
            <p:ph type="body" idx="16400" hasCustomPrompt="1"/>
            <p:custDataLst>
              <p:tags r:id="rId17"/>
            </p:custDataLst>
          </p:nvPr>
        </p:nvSpPr>
        <p:spPr>
          <a:xfrm>
            <a:off x="87757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文本占位符 23"/>
          <p:cNvSpPr>
            <a:spLocks noGrp="1"/>
          </p:cNvSpPr>
          <p:nvPr>
            <p:ph type="body" idx="16393" hasCustomPrompt="1"/>
            <p:custDataLst>
              <p:tags r:id="rId18"/>
            </p:custDataLst>
          </p:nvPr>
        </p:nvSpPr>
        <p:spPr>
          <a:xfrm>
            <a:off x="90043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5" name="文本占位符 24"/>
          <p:cNvSpPr>
            <a:spLocks noGrp="1"/>
          </p:cNvSpPr>
          <p:nvPr>
            <p:ph type="body" idx="16396" hasCustomPrompt="1"/>
            <p:custDataLst>
              <p:tags r:id="rId19"/>
            </p:custDataLst>
          </p:nvPr>
        </p:nvSpPr>
        <p:spPr>
          <a:xfrm>
            <a:off x="4070350" y="48006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05</a:t>
            </a:r>
            <a:endParaRPr lang="zh-CN" altLang="en-US" smtClean="0"/>
          </a:p>
        </p:txBody>
      </p:sp>
      <p:sp>
        <p:nvSpPr>
          <p:cNvPr id="26" name="装饰  5"/>
          <p:cNvSpPr>
            <a:spLocks noGrp="1"/>
          </p:cNvSpPr>
          <p:nvPr>
            <p:ph type="body" idx="16401" hasCustomPrompt="1"/>
            <p:custDataLst>
              <p:tags r:id="rId20"/>
            </p:custDataLst>
          </p:nvPr>
        </p:nvSpPr>
        <p:spPr>
          <a:xfrm>
            <a:off x="4851400" y="47244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7" name="文本占位符 26"/>
          <p:cNvSpPr>
            <a:spLocks noGrp="1"/>
          </p:cNvSpPr>
          <p:nvPr>
            <p:ph type="body" idx="16395" hasCustomPrompt="1"/>
            <p:custDataLst>
              <p:tags r:id="rId21"/>
            </p:custDataLst>
          </p:nvPr>
        </p:nvSpPr>
        <p:spPr>
          <a:xfrm>
            <a:off x="5080000" y="46482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95960" y="360000"/>
            <a:ext cx="10800000" cy="720000"/>
          </a:xfrm>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a:xfrm>
            <a:off x="695960" y="1301749"/>
            <a:ext cx="10800000" cy="4873625"/>
          </a:xfrm>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目录">
    <p:spTree>
      <p:nvGrpSpPr>
        <p:cNvPr id="1" name=""/>
        <p:cNvGrpSpPr/>
        <p:nvPr/>
      </p:nvGrpSpPr>
      <p:grpSpPr>
        <a:xfrm>
          <a:off x="0" y="0"/>
          <a:ext cx="0" cy="0"/>
          <a:chOff x="0" y="0"/>
          <a:chExt cx="0" cy="0"/>
        </a:xfrm>
      </p:grpSpPr>
      <p:sp>
        <p:nvSpPr>
          <p:cNvPr id="10" name="标题 1"/>
          <p:cNvSpPr>
            <a:spLocks noGrp="1"/>
          </p:cNvSpPr>
          <p:nvPr>
            <p:ph type="title" hasCustomPrompt="1"/>
            <p:custDataLst>
              <p:tags r:id="rId2"/>
            </p:custDataLst>
          </p:nvPr>
        </p:nvSpPr>
        <p:spPr>
          <a:xfrm>
            <a:off x="5107123" y="811262"/>
            <a:ext cx="1977755" cy="1081088"/>
          </a:xfrm>
        </p:spPr>
        <p:txBody>
          <a:bodyPr wrap="square" anchor="b">
            <a:normAutofit/>
          </a:bodyPr>
          <a:lstStyle>
            <a:lvl1pPr algn="ctr">
              <a:defRPr kumimoji="0" lang="zh-CN" altLang="en-US" sz="6000" b="1" i="0" u="none" strike="noStrike" kern="1200" cap="none" spc="0" normalizeH="0" baseline="0" noProof="1">
                <a:solidFill>
                  <a:schemeClr val="tx1"/>
                </a:solidFill>
                <a:latin typeface="+mj-lt"/>
                <a:ea typeface="+mj-ea"/>
                <a:cs typeface="MiSans" panose="00000500000000000000" charset="-122"/>
              </a:defRPr>
            </a:lvl1pPr>
          </a:lstStyle>
          <a:p>
            <a:r>
              <a:rPr lang="zh-CN" altLang="en-US" dirty="0"/>
              <a:t>标题</a:t>
            </a:r>
            <a:endParaRPr lang="zh-CN" altLang="en-US" dirty="0"/>
          </a:p>
        </p:txBody>
      </p:sp>
      <p:sp>
        <p:nvSpPr>
          <p:cNvPr id="9" name="灯片编号占位符 5"/>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fld>
            <a:endParaRPr lang="zh-CN" altLang="en-US"/>
          </a:p>
        </p:txBody>
      </p:sp>
      <p:sp>
        <p:nvSpPr>
          <p:cNvPr id="6" name="页脚占位符 4"/>
          <p:cNvSpPr>
            <a:spLocks noGrp="1"/>
          </p:cNvSpPr>
          <p:nvPr>
            <p:ph type="ftr" sz="quarter" idx="11"/>
            <p:custDataLst>
              <p:tags r:id="rId4"/>
            </p:custDataLst>
          </p:nvPr>
        </p:nvSpPr>
        <p:spPr/>
        <p:txBody>
          <a:bodyPr/>
          <a:lstStyle/>
          <a:p>
            <a:endParaRPr lang="zh-CN" altLang="en-US"/>
          </a:p>
        </p:txBody>
      </p:sp>
      <p:sp>
        <p:nvSpPr>
          <p:cNvPr id="7" name="日期占位符 3"/>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a:spLocks noGrp="1"/>
          </p:cNvSpPr>
          <p:nvPr>
            <p:ph sz="half" idx="1"/>
            <p:custDataLst>
              <p:tags r:id="rId2"/>
            </p:custDataLst>
          </p:nvPr>
        </p:nvSpPr>
        <p:spPr>
          <a:xfrm>
            <a:off x="695960" y="1301750"/>
            <a:ext cx="5323840" cy="487585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3"/>
            </p:custDataLst>
          </p:nvPr>
        </p:nvSpPr>
        <p:spPr>
          <a:xfrm>
            <a:off x="6172200" y="1301750"/>
            <a:ext cx="5323840" cy="487585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8" name="标题 1"/>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文本占位符 2"/>
          <p:cNvSpPr>
            <a:spLocks noGrp="1"/>
          </p:cNvSpPr>
          <p:nvPr>
            <p:ph type="body" idx="1"/>
            <p:custDataLst>
              <p:tags r:id="rId2"/>
            </p:custDataLst>
          </p:nvPr>
        </p:nvSpPr>
        <p:spPr>
          <a:xfrm>
            <a:off x="69596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3"/>
            </p:custDataLst>
          </p:nvPr>
        </p:nvSpPr>
        <p:spPr>
          <a:xfrm>
            <a:off x="695960" y="1875099"/>
            <a:ext cx="5323840" cy="430027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custDataLst>
              <p:tags r:id="rId4"/>
            </p:custDataLst>
          </p:nvPr>
        </p:nvSpPr>
        <p:spPr>
          <a:xfrm>
            <a:off x="617220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5"/>
            </p:custDataLst>
          </p:nvPr>
        </p:nvSpPr>
        <p:spPr>
          <a:xfrm>
            <a:off x="6172200" y="1875099"/>
            <a:ext cx="5323840" cy="430027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
        <p:nvSpPr>
          <p:cNvPr id="10" name="标题 1"/>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标题 1"/>
          <p:cNvSpPr>
            <a:spLocks noGrp="1"/>
          </p:cNvSpPr>
          <p:nvPr>
            <p:ph type="title"/>
            <p:custDataLst>
              <p:tags r:id="rId5"/>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184" y="198359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184" y="198359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仅内容">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695960" y="360045"/>
            <a:ext cx="10801985" cy="581787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标题和副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Text Placeholder 5"/>
          <p:cNvSpPr>
            <a:spLocks noGrp="1"/>
          </p:cNvSpPr>
          <p:nvPr>
            <p:ph type="body" idx="13" hasCustomPrompt="1"/>
            <p:custDataLst>
              <p:tags r:id="rId5"/>
            </p:custDataLst>
          </p:nvPr>
        </p:nvSpPr>
        <p:spPr>
          <a:xfrm>
            <a:off x="695960" y="1301750"/>
            <a:ext cx="10799088" cy="405553"/>
          </a:xfrm>
        </p:spPr>
        <p:txBody>
          <a:bodyPr/>
          <a:lstStyle>
            <a:lvl5pPr>
              <a:buNone/>
              <a:defRPr/>
            </a:lvl5pPr>
          </a:lstStyle>
          <a:p>
            <a:pPr lvl="0"/>
            <a:r>
              <a:rPr lang="zh-CN" altLang="en-US"/>
              <a:t>单击此处编辑副标题</a:t>
            </a:r>
            <a:endParaRPr lang="zh-CN" altLang="en-US"/>
          </a:p>
        </p:txBody>
      </p:sp>
      <p:sp>
        <p:nvSpPr>
          <p:cNvPr id="7" name="标题 1"/>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showMasterSp="0" userDrawn="1">
  <p:cSld name="封面页_1_3">
    <p:spTree>
      <p:nvGrpSpPr>
        <p:cNvPr id="1" name=""/>
        <p:cNvGrpSpPr/>
        <p:nvPr/>
      </p:nvGrpSpPr>
      <p:grpSpPr>
        <a:xfrm>
          <a:off x="0" y="0"/>
          <a:ext cx="0" cy="0"/>
          <a:chOff x="0" y="0"/>
          <a:chExt cx="0" cy="0"/>
        </a:xfrm>
      </p:grpSpPr>
      <p:pic>
        <p:nvPicPr>
          <p:cNvPr id="7" name="图片 3" descr="1"/>
          <p:cNvPicPr>
            <a:picLocks noChangeAspect="1"/>
          </p:cNvPicPr>
          <p:nvPr>
            <p:custDataLst>
              <p:tags r:id="rId2"/>
            </p:custDataLst>
          </p:nvPr>
        </p:nvPicPr>
        <p:blipFill>
          <a:blip r:embed="rId3"/>
          <a:srcRect/>
          <a:stretch>
            <a:fillRect/>
          </a:stretch>
        </p:blipFill>
        <p:spPr>
          <a:xfrm>
            <a:off x="0" y="0"/>
            <a:ext cx="12192000" cy="6858000"/>
          </a:xfrm>
          <a:prstGeom prst="rect">
            <a:avLst/>
          </a:prstGeom>
        </p:spPr>
      </p:pic>
      <p:sp>
        <p:nvSpPr>
          <p:cNvPr id="8" name="矩形 7"/>
          <p:cNvSpPr/>
          <p:nvPr>
            <p:custDataLst>
              <p:tags r:id="rId4"/>
            </p:custDataLst>
          </p:nvPr>
        </p:nvSpPr>
        <p:spPr>
          <a:xfrm>
            <a:off x="1200" y="0"/>
            <a:ext cx="12189600" cy="6858000"/>
          </a:xfrm>
          <a:prstGeom prst="rect">
            <a:avLst/>
          </a:pr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9" name="日期"/>
          <p:cNvSpPr>
            <a:spLocks noGrp="1"/>
          </p:cNvSpPr>
          <p:nvPr>
            <p:ph type="body" idx="16386" hasCustomPrompt="1"/>
            <p:custDataLst>
              <p:tags r:id="rId5"/>
            </p:custDataLst>
          </p:nvPr>
        </p:nvSpPr>
        <p:spPr>
          <a:xfrm>
            <a:off x="1016000" y="1651000"/>
            <a:ext cx="6097058" cy="457200"/>
          </a:xfrm>
        </p:spPr>
        <p:txBody>
          <a:bodyPr vert="horz" wrap="square" lIns="0" tIns="0" rIns="0" bIns="0" anchor="t">
            <a:normAutofit/>
          </a:bodyPr>
          <a:lstStyle>
            <a:lvl1pPr marL="0" indent="0" algn="l">
              <a:lnSpc>
                <a:spcPct val="125000"/>
              </a:lnSpc>
              <a:spcBef>
                <a:spcPct val="0"/>
              </a:spcBef>
              <a:spcAft>
                <a:spcPct val="0"/>
              </a:spcAft>
              <a:buNone/>
              <a:defRPr sz="2400" spc="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20XX YEAR</a:t>
            </a:r>
            <a:endParaRPr lang="zh-CN" altLang="en-US" dirty="0"/>
          </a:p>
        </p:txBody>
      </p:sp>
      <p:sp>
        <p:nvSpPr>
          <p:cNvPr id="6" name="标题 1"/>
          <p:cNvSpPr>
            <a:spLocks noGrp="1"/>
          </p:cNvSpPr>
          <p:nvPr>
            <p:ph type="ctrTitle" idx="16385" hasCustomPrompt="1"/>
            <p:custDataLst>
              <p:tags r:id="rId6"/>
            </p:custDataLst>
          </p:nvPr>
        </p:nvSpPr>
        <p:spPr>
          <a:xfrm>
            <a:off x="1016000" y="2159000"/>
            <a:ext cx="6352646" cy="2540000"/>
          </a:xfrm>
        </p:spPr>
        <p:txBody>
          <a:bodyPr vert="horz" wrap="square" lIns="0" tIns="0" rIns="0" bIns="0" anchor="t" anchorCtr="0">
            <a:normAutofit/>
          </a:bodyPr>
          <a:lstStyle>
            <a:lvl1pPr marL="0" indent="0" algn="l">
              <a:lnSpc>
                <a:spcPct val="100000"/>
              </a:lnSpc>
              <a:spcBef>
                <a:spcPct val="0"/>
              </a:spcBef>
              <a:spcAft>
                <a:spcPct val="0"/>
              </a:spcAft>
              <a:buNone/>
              <a:defRPr sz="6000" spc="0">
                <a:solidFill>
                  <a:srgbClr val="FFFFFF"/>
                </a:solidFill>
              </a:defRPr>
            </a:lvl1pPr>
          </a:lstStyle>
          <a:p>
            <a:r>
              <a:rPr lang="zh-CN" altLang="en-US" dirty="0"/>
              <a:t>单击此处
添加文档标题</a:t>
            </a:r>
            <a:endParaRPr lang="zh-CN" altLang="en-US" dirty="0"/>
          </a:p>
        </p:txBody>
      </p:sp>
      <p:sp>
        <p:nvSpPr>
          <p:cNvPr id="10" name="署名占位符 10"/>
          <p:cNvSpPr>
            <a:spLocks noGrp="1"/>
          </p:cNvSpPr>
          <p:nvPr>
            <p:ph type="body" sz="quarter" idx="16387" hasCustomPrompt="1"/>
            <p:custDataLst>
              <p:tags r:id="rId7"/>
            </p:custDataLst>
          </p:nvPr>
        </p:nvSpPr>
        <p:spPr>
          <a:xfrm>
            <a:off x="1016000" y="4749800"/>
            <a:ext cx="2540882" cy="533400"/>
          </a:xfrm>
          <a:prstGeom prst="roundRect">
            <a:avLst>
              <a:gd name="adj" fmla="val 50000"/>
            </a:avLst>
          </a:prstGeom>
          <a:solidFill>
            <a:schemeClr val="accent1"/>
          </a:solidFill>
        </p:spPr>
        <p:txBody>
          <a:bodyPr vert="horz" wrap="square" lIns="0" tIns="0" rIns="0" bIns="0" anchor="ctr" anchorCtr="0">
            <a:normAutofit/>
          </a:bodyPr>
          <a:lstStyle>
            <a:lvl1pPr marL="0" indent="0" algn="ctr">
              <a:lnSpc>
                <a:spcPct val="100000"/>
              </a:lnSpc>
              <a:spcBef>
                <a:spcPct val="0"/>
              </a:spcBef>
              <a:spcAft>
                <a:spcPct val="0"/>
              </a:spcAft>
              <a:buNone/>
              <a:defRPr sz="2000" b="1" spc="0">
                <a:solidFill>
                  <a:srgbClr val="FFFFFF"/>
                </a:solidFill>
              </a:defRPr>
            </a:lvl1pPr>
          </a:lstStyle>
          <a:p>
            <a:pPr lvl="0"/>
            <a:r>
              <a:rPr lang="zh-CN" altLang="en-US" dirty="0"/>
              <a:t>BY WPS</a:t>
            </a:r>
            <a:endParaRPr lang="zh-CN" alt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showMasterSp="0" userDrawn="1">
  <p:cSld name="章节页-1_3">
    <p:spTree>
      <p:nvGrpSpPr>
        <p:cNvPr id="1" name=""/>
        <p:cNvGrpSpPr/>
        <p:nvPr/>
      </p:nvGrpSpPr>
      <p:grpSpPr>
        <a:xfrm>
          <a:off x="0" y="0"/>
          <a:ext cx="0" cy="0"/>
          <a:chOff x="0" y="0"/>
          <a:chExt cx="0" cy="0"/>
        </a:xfrm>
      </p:grpSpPr>
      <p:pic>
        <p:nvPicPr>
          <p:cNvPr id="7" name="图片 3" descr="1"/>
          <p:cNvPicPr>
            <a:picLocks noChangeAspect="1"/>
          </p:cNvPicPr>
          <p:nvPr userDrawn="1">
            <p:custDataLst>
              <p:tags r:id="rId2"/>
            </p:custDataLst>
          </p:nvPr>
        </p:nvPicPr>
        <p:blipFill>
          <a:blip r:embed="rId3"/>
          <a:srcRect/>
          <a:stretch>
            <a:fillRect/>
          </a:stretch>
        </p:blipFill>
        <p:spPr>
          <a:xfrm>
            <a:off x="0" y="0"/>
            <a:ext cx="12192000" cy="6858000"/>
          </a:xfrm>
          <a:prstGeom prst="rect">
            <a:avLst/>
          </a:prstGeom>
        </p:spPr>
      </p:pic>
      <p:sp>
        <p:nvSpPr>
          <p:cNvPr id="8" name="矩形 7"/>
          <p:cNvSpPr/>
          <p:nvPr userDrawn="1">
            <p:custDataLst>
              <p:tags r:id="rId4"/>
            </p:custDataLst>
          </p:nvPr>
        </p:nvSpPr>
        <p:spPr>
          <a:xfrm>
            <a:off x="1200" y="0"/>
            <a:ext cx="12189600" cy="6858000"/>
          </a:xfrm>
          <a:prstGeom prst="rect">
            <a:avLst/>
          </a:pr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mn-ea"/>
            </a:endParaRPr>
          </a:p>
        </p:txBody>
      </p:sp>
      <p:sp>
        <p:nvSpPr>
          <p:cNvPr id="6" name="标题 1"/>
          <p:cNvSpPr>
            <a:spLocks noGrp="1"/>
          </p:cNvSpPr>
          <p:nvPr>
            <p:ph type="title" idx="17826049" hasCustomPrompt="1"/>
            <p:custDataLst>
              <p:tags r:id="rId5"/>
            </p:custDataLst>
          </p:nvPr>
        </p:nvSpPr>
        <p:spPr>
          <a:xfrm>
            <a:off x="1016000" y="3530600"/>
            <a:ext cx="6352117" cy="1524000"/>
          </a:xfrm>
        </p:spPr>
        <p:txBody>
          <a:bodyPr vert="horz" lIns="0" tIns="0" rIns="0" bIns="0" anchor="t" anchorCtr="0">
            <a:normAutofit/>
          </a:bodyPr>
          <a:lstStyle>
            <a:lvl1pPr marL="0" indent="0" algn="l">
              <a:spcBef>
                <a:spcPct val="0"/>
              </a:spcBef>
              <a:spcAft>
                <a:spcPct val="0"/>
              </a:spcAft>
              <a:buNone/>
              <a:defRPr sz="4800" b="0" spc="0">
                <a:solidFill>
                  <a:srgbClr val="FFFFFF"/>
                </a:solidFill>
              </a:defRPr>
            </a:lvl1pPr>
          </a:lstStyle>
          <a:p>
            <a:r>
              <a:rPr lang="zh-CN" altLang="en-US" dirty="0"/>
              <a:t>单击此处添加章节标题</a:t>
            </a:r>
            <a:endParaRPr lang="zh-CN" altLang="en-US" dirty="0"/>
          </a:p>
        </p:txBody>
      </p:sp>
      <p:sp>
        <p:nvSpPr>
          <p:cNvPr id="9" name="文本占位符 6"/>
          <p:cNvSpPr>
            <a:spLocks noGrp="1"/>
          </p:cNvSpPr>
          <p:nvPr>
            <p:ph type="body" idx="17826561" hasCustomPrompt="1"/>
            <p:custDataLst>
              <p:tags r:id="rId6"/>
            </p:custDataLst>
          </p:nvPr>
        </p:nvSpPr>
        <p:spPr>
          <a:xfrm>
            <a:off x="1016000" y="1905000"/>
            <a:ext cx="1527175" cy="1524000"/>
          </a:xfrm>
        </p:spPr>
        <p:txBody>
          <a:bodyPr vert="horz" wrap="none" lIns="0" tIns="0" rIns="0" bIns="0" anchor="ctr" anchorCtr="0">
            <a:normAutofit/>
          </a:bodyPr>
          <a:lstStyle>
            <a:lvl1pPr marL="0" indent="0" algn="l">
              <a:lnSpc>
                <a:spcPct val="109000"/>
              </a:lnSpc>
              <a:spcBef>
                <a:spcPct val="0"/>
              </a:spcBef>
              <a:spcAft>
                <a:spcPct val="0"/>
              </a:spcAft>
              <a:buNone/>
              <a:defRPr sz="7200" b="1" spc="0">
                <a:solidFill>
                  <a:srgbClr val="FFFFFF"/>
                </a:solidFill>
              </a:defRPr>
            </a:lvl1pPr>
          </a:lstStyle>
          <a:p>
            <a:pPr lvl="0"/>
            <a:r>
              <a:rPr lang="zh-CN" altLang="en-US"/>
              <a:t>01</a:t>
            </a:r>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showMasterSp="0" userDrawn="1">
  <p:cSld name="结束页-1_3">
    <p:spTree>
      <p:nvGrpSpPr>
        <p:cNvPr id="1" name=""/>
        <p:cNvGrpSpPr/>
        <p:nvPr/>
      </p:nvGrpSpPr>
      <p:grpSpPr>
        <a:xfrm>
          <a:off x="0" y="0"/>
          <a:ext cx="0" cy="0"/>
          <a:chOff x="0" y="0"/>
          <a:chExt cx="0" cy="0"/>
        </a:xfrm>
      </p:grpSpPr>
      <p:pic>
        <p:nvPicPr>
          <p:cNvPr id="6" name="图片 3" descr="1"/>
          <p:cNvPicPr>
            <a:picLocks noChangeAspect="1"/>
          </p:cNvPicPr>
          <p:nvPr>
            <p:custDataLst>
              <p:tags r:id="rId2"/>
            </p:custDataLst>
          </p:nvPr>
        </p:nvPicPr>
        <p:blipFill>
          <a:blip r:embed="rId3"/>
          <a:srcRect/>
          <a:stretch>
            <a:fillRect/>
          </a:stretch>
        </p:blipFill>
        <p:spPr>
          <a:xfrm>
            <a:off x="0" y="0"/>
            <a:ext cx="12192000" cy="6858000"/>
          </a:xfrm>
          <a:prstGeom prst="rect">
            <a:avLst/>
          </a:prstGeom>
        </p:spPr>
      </p:pic>
      <p:sp>
        <p:nvSpPr>
          <p:cNvPr id="8" name="矩形 7"/>
          <p:cNvSpPr/>
          <p:nvPr>
            <p:custDataLst>
              <p:tags r:id="rId4"/>
            </p:custDataLst>
          </p:nvPr>
        </p:nvSpPr>
        <p:spPr>
          <a:xfrm>
            <a:off x="1200" y="0"/>
            <a:ext cx="12189600" cy="6858000"/>
          </a:xfrm>
          <a:prstGeom prst="rect">
            <a:avLst/>
          </a:pr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n-ea"/>
              <a:sym typeface="+mn-ea"/>
            </a:endParaRPr>
          </a:p>
        </p:txBody>
      </p:sp>
      <p:sp>
        <p:nvSpPr>
          <p:cNvPr id="12" name="Subtitle 11"/>
          <p:cNvSpPr>
            <a:spLocks noGrp="1"/>
          </p:cNvSpPr>
          <p:nvPr>
            <p:ph type="body" idx="17826305" hasCustomPrompt="1"/>
            <p:custDataLst>
              <p:tags r:id="rId5"/>
            </p:custDataLst>
          </p:nvPr>
        </p:nvSpPr>
        <p:spPr>
          <a:xfrm>
            <a:off x="1016000" y="2667000"/>
            <a:ext cx="5449358" cy="457200"/>
          </a:xfrm>
          <a:noFill/>
        </p:spPr>
        <p:txBody>
          <a:bodyPr vert="horz" lIns="0" tIns="0" rIns="0" bIns="0" anchor="t">
            <a:normAutofit/>
          </a:bodyPr>
          <a:lstStyle>
            <a:lvl1pPr marL="0" indent="0" algn="l">
              <a:lnSpc>
                <a:spcPct val="125000"/>
              </a:lnSpc>
              <a:spcBef>
                <a:spcPct val="0"/>
              </a:spcBef>
              <a:spcAft>
                <a:spcPct val="0"/>
              </a:spcAft>
              <a:buNone/>
              <a:defRPr sz="2400" b="0" spc="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endParaRPr lang="zh-CN" altLang="en-US"/>
          </a:p>
        </p:txBody>
      </p:sp>
      <p:sp>
        <p:nvSpPr>
          <p:cNvPr id="7" name="标题 11"/>
          <p:cNvSpPr>
            <a:spLocks noGrp="1"/>
          </p:cNvSpPr>
          <p:nvPr>
            <p:ph type="ctrTitle" idx="17826049" hasCustomPrompt="1"/>
            <p:custDataLst>
              <p:tags r:id="rId6"/>
            </p:custDataLst>
          </p:nvPr>
        </p:nvSpPr>
        <p:spPr>
          <a:xfrm>
            <a:off x="1016000" y="3175000"/>
            <a:ext cx="5451122" cy="1016000"/>
          </a:xfrm>
        </p:spPr>
        <p:txBody>
          <a:bodyPr vert="horz" wrap="square" lIns="0" tIns="0" rIns="0" bIns="0" anchor="t">
            <a:normAutofit/>
          </a:bodyPr>
          <a:lstStyle>
            <a:lvl1pPr marL="0" indent="0" algn="l">
              <a:lnSpc>
                <a:spcPct val="100000"/>
              </a:lnSpc>
              <a:spcBef>
                <a:spcPct val="0"/>
              </a:spcBef>
              <a:spcAft>
                <a:spcPct val="0"/>
              </a:spcAft>
              <a:buNone/>
              <a:defRPr sz="6400" b="1" spc="0" baseline="0">
                <a:solidFill>
                  <a:srgbClr val="FFFFFF"/>
                </a:solidFill>
              </a:defRPr>
            </a:lvl1pPr>
          </a:lstStyle>
          <a:p>
            <a:r>
              <a:rPr lang="zh-CN" altLang="en-US" dirty="0"/>
              <a:t>谢谢观看</a:t>
            </a:r>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目录页-1-5-4">
    <p:spTree>
      <p:nvGrpSpPr>
        <p:cNvPr id="1" name=""/>
        <p:cNvGrpSpPr/>
        <p:nvPr/>
      </p:nvGrpSpPr>
      <p:grpSpPr>
        <a:xfrm>
          <a:off x="0" y="0"/>
          <a:ext cx="0" cy="0"/>
          <a:chOff x="0" y="0"/>
          <a:chExt cx="0" cy="0"/>
        </a:xfrm>
      </p:grpSpPr>
      <p:sp>
        <p:nvSpPr>
          <p:cNvPr id="8" name="日期占位符 3"/>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4"/>
          <p:cNvSpPr>
            <a:spLocks noGrp="1"/>
          </p:cNvSpPr>
          <p:nvPr>
            <p:ph type="ftr" sz="quarter" idx="11"/>
            <p:custDataLst>
              <p:tags r:id="rId3"/>
            </p:custDataLst>
          </p:nvPr>
        </p:nvSpPr>
        <p:spPr/>
        <p:txBody>
          <a:bodyPr/>
          <a:p>
            <a:endParaRPr lang="zh-CN" altLang="en-US"/>
          </a:p>
        </p:txBody>
      </p:sp>
      <p:sp>
        <p:nvSpPr>
          <p:cNvPr id="10" name="灯片编号占位符 5"/>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Subtitle 10"/>
          <p:cNvSpPr>
            <a:spLocks noGrp="1"/>
          </p:cNvSpPr>
          <p:nvPr>
            <p:ph type="subTitle" idx="17826305" hasCustomPrompt="1"/>
            <p:custDataLst>
              <p:tags r:id="rId5"/>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12" name="Title 11"/>
          <p:cNvSpPr>
            <a:spLocks noGrp="1"/>
          </p:cNvSpPr>
          <p:nvPr>
            <p:ph type="ctrTitle" idx="17826049" hasCustomPrompt="1"/>
            <p:custDataLst>
              <p:tags r:id="rId6"/>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endParaRPr lang="zh-CN" altLang="en-US"/>
          </a:p>
        </p:txBody>
      </p:sp>
      <p:sp>
        <p:nvSpPr>
          <p:cNvPr id="13" name="Text Placeholder 12"/>
          <p:cNvSpPr>
            <a:spLocks noGrp="1"/>
          </p:cNvSpPr>
          <p:nvPr>
            <p:ph type="body" idx="319883777" hasCustomPrompt="1"/>
            <p:custDataLst>
              <p:tags r:id="rId7"/>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01</a:t>
            </a:r>
            <a:endParaRPr lang="zh-CN" altLang="en-US" smtClean="0"/>
          </a:p>
        </p:txBody>
      </p:sp>
      <p:sp>
        <p:nvSpPr>
          <p:cNvPr id="14" name="装饰  3"/>
          <p:cNvSpPr>
            <a:spLocks noGrp="1"/>
          </p:cNvSpPr>
          <p:nvPr>
            <p:ph type="body" idx="319883522" hasCustomPrompt="1"/>
            <p:custDataLst>
              <p:tags r:id="rId8"/>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Text Placeholder 14"/>
          <p:cNvSpPr>
            <a:spLocks noGrp="1"/>
          </p:cNvSpPr>
          <p:nvPr>
            <p:ph type="body" idx="51446017" hasCustomPrompt="1"/>
            <p:custDataLst>
              <p:tags r:id="rId9"/>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Text Placeholder 15"/>
          <p:cNvSpPr>
            <a:spLocks noGrp="1"/>
          </p:cNvSpPr>
          <p:nvPr>
            <p:ph type="body" idx="319949313" hasCustomPrompt="1"/>
            <p:custDataLst>
              <p:tags r:id="rId10"/>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02</a:t>
            </a:r>
            <a:endParaRPr lang="zh-CN" altLang="en-US" smtClean="0"/>
          </a:p>
        </p:txBody>
      </p:sp>
      <p:sp>
        <p:nvSpPr>
          <p:cNvPr id="17" name="装饰  6"/>
          <p:cNvSpPr>
            <a:spLocks noGrp="1"/>
          </p:cNvSpPr>
          <p:nvPr>
            <p:ph type="body" idx="319949058" hasCustomPrompt="1"/>
            <p:custDataLst>
              <p:tags r:id="rId11"/>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Text Placeholder 17"/>
          <p:cNvSpPr>
            <a:spLocks noGrp="1"/>
          </p:cNvSpPr>
          <p:nvPr>
            <p:ph type="body" idx="51511553" hasCustomPrompt="1"/>
            <p:custDataLst>
              <p:tags r:id="rId12"/>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Text Placeholder 18"/>
          <p:cNvSpPr>
            <a:spLocks noGrp="1"/>
          </p:cNvSpPr>
          <p:nvPr>
            <p:ph type="body" idx="320014849" hasCustomPrompt="1"/>
            <p:custDataLst>
              <p:tags r:id="rId13"/>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03</a:t>
            </a:r>
            <a:endParaRPr lang="zh-CN" altLang="en-US" smtClean="0"/>
          </a:p>
        </p:txBody>
      </p:sp>
      <p:sp>
        <p:nvSpPr>
          <p:cNvPr id="20" name="装饰  9"/>
          <p:cNvSpPr>
            <a:spLocks noGrp="1"/>
          </p:cNvSpPr>
          <p:nvPr>
            <p:ph type="body" idx="320014594" hasCustomPrompt="1"/>
            <p:custDataLst>
              <p:tags r:id="rId14"/>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Text Placeholder 20"/>
          <p:cNvSpPr>
            <a:spLocks noGrp="1"/>
          </p:cNvSpPr>
          <p:nvPr>
            <p:ph type="body" idx="51577089" hasCustomPrompt="1"/>
            <p:custDataLst>
              <p:tags r:id="rId15"/>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Text Placeholder 21"/>
          <p:cNvSpPr>
            <a:spLocks noGrp="1"/>
          </p:cNvSpPr>
          <p:nvPr>
            <p:ph type="body" idx="320080385" hasCustomPrompt="1"/>
            <p:custDataLst>
              <p:tags r:id="rId16"/>
            </p:custDataLst>
          </p:nvPr>
        </p:nvSpPr>
        <p:spPr>
          <a:xfrm>
            <a:off x="79946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04</a:t>
            </a:r>
            <a:endParaRPr lang="zh-CN" altLang="en-US" smtClean="0"/>
          </a:p>
        </p:txBody>
      </p:sp>
      <p:sp>
        <p:nvSpPr>
          <p:cNvPr id="23" name="装饰  2"/>
          <p:cNvSpPr>
            <a:spLocks noGrp="1"/>
          </p:cNvSpPr>
          <p:nvPr>
            <p:ph type="body" idx="320080130" hasCustomPrompt="1"/>
            <p:custDataLst>
              <p:tags r:id="rId17"/>
            </p:custDataLst>
          </p:nvPr>
        </p:nvSpPr>
        <p:spPr>
          <a:xfrm>
            <a:off x="87757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Text Placeholder 23"/>
          <p:cNvSpPr>
            <a:spLocks noGrp="1"/>
          </p:cNvSpPr>
          <p:nvPr>
            <p:ph type="body" idx="51642625" hasCustomPrompt="1"/>
            <p:custDataLst>
              <p:tags r:id="rId18"/>
            </p:custDataLst>
          </p:nvPr>
        </p:nvSpPr>
        <p:spPr>
          <a:xfrm>
            <a:off x="90043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8039" y="516256"/>
            <a:ext cx="10515890" cy="1324340"/>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039" y="1935192"/>
            <a:ext cx="5163349"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8039" y="2818085"/>
            <a:ext cx="5163349" cy="352369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66931" y="1935192"/>
            <a:ext cx="5186998"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66931" y="2818085"/>
            <a:ext cx="5186998" cy="352369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8184" y="723122"/>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1584" y="723123"/>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8184" y="2323322"/>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884" y="523097"/>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184" y="523097"/>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6" Type="http://schemas.openxmlformats.org/officeDocument/2006/relationships/theme" Target="../theme/theme2.xml"/><Relationship Id="rId55" Type="http://schemas.openxmlformats.org/officeDocument/2006/relationships/tags" Target="../tags/tag420.xml"/><Relationship Id="rId54" Type="http://schemas.openxmlformats.org/officeDocument/2006/relationships/tags" Target="../tags/tag419.xml"/><Relationship Id="rId53" Type="http://schemas.openxmlformats.org/officeDocument/2006/relationships/tags" Target="../tags/tag418.xml"/><Relationship Id="rId52" Type="http://schemas.openxmlformats.org/officeDocument/2006/relationships/tags" Target="../tags/tag417.xml"/><Relationship Id="rId51" Type="http://schemas.openxmlformats.org/officeDocument/2006/relationships/tags" Target="../tags/tag416.xml"/><Relationship Id="rId50" Type="http://schemas.openxmlformats.org/officeDocument/2006/relationships/tags" Target="../tags/tag415.xml"/><Relationship Id="rId5" Type="http://schemas.openxmlformats.org/officeDocument/2006/relationships/slideLayout" Target="../slideLayouts/slideLayout15.xml"/><Relationship Id="rId49" Type="http://schemas.openxmlformats.org/officeDocument/2006/relationships/tags" Target="../tags/tag414.xml"/><Relationship Id="rId48" Type="http://schemas.openxmlformats.org/officeDocument/2006/relationships/tags" Target="../tags/tag413.xml"/><Relationship Id="rId47" Type="http://schemas.openxmlformats.org/officeDocument/2006/relationships/image" Target="../media/image1.jpeg"/><Relationship Id="rId46" Type="http://schemas.openxmlformats.org/officeDocument/2006/relationships/tags" Target="../tags/tag412.xml"/><Relationship Id="rId45" Type="http://schemas.openxmlformats.org/officeDocument/2006/relationships/slideLayout" Target="../slideLayouts/slideLayout55.xml"/><Relationship Id="rId44" Type="http://schemas.openxmlformats.org/officeDocument/2006/relationships/slideLayout" Target="../slideLayouts/slideLayout54.xml"/><Relationship Id="rId43" Type="http://schemas.openxmlformats.org/officeDocument/2006/relationships/slideLayout" Target="../slideLayouts/slideLayout53.xml"/><Relationship Id="rId42" Type="http://schemas.openxmlformats.org/officeDocument/2006/relationships/slideLayout" Target="../slideLayouts/slideLayout52.xml"/><Relationship Id="rId41" Type="http://schemas.openxmlformats.org/officeDocument/2006/relationships/slideLayout" Target="../slideLayouts/slideLayout51.xml"/><Relationship Id="rId40" Type="http://schemas.openxmlformats.org/officeDocument/2006/relationships/slideLayout" Target="../slideLayouts/slideLayout50.xml"/><Relationship Id="rId4" Type="http://schemas.openxmlformats.org/officeDocument/2006/relationships/slideLayout" Target="../slideLayouts/slideLayout14.xml"/><Relationship Id="rId39" Type="http://schemas.openxmlformats.org/officeDocument/2006/relationships/slideLayout" Target="../slideLayouts/slideLayout49.xml"/><Relationship Id="rId38" Type="http://schemas.openxmlformats.org/officeDocument/2006/relationships/slideLayout" Target="../slideLayouts/slideLayout48.xml"/><Relationship Id="rId37" Type="http://schemas.openxmlformats.org/officeDocument/2006/relationships/slideLayout" Target="../slideLayouts/slideLayout47.xml"/><Relationship Id="rId36" Type="http://schemas.openxmlformats.org/officeDocument/2006/relationships/slideLayout" Target="../slideLayouts/slideLayout46.xml"/><Relationship Id="rId35" Type="http://schemas.openxmlformats.org/officeDocument/2006/relationships/slideLayout" Target="../slideLayouts/slideLayout45.xml"/><Relationship Id="rId34" Type="http://schemas.openxmlformats.org/officeDocument/2006/relationships/slideLayout" Target="../slideLayouts/slideLayout44.xml"/><Relationship Id="rId33" Type="http://schemas.openxmlformats.org/officeDocument/2006/relationships/slideLayout" Target="../slideLayouts/slideLayout43.xml"/><Relationship Id="rId32" Type="http://schemas.openxmlformats.org/officeDocument/2006/relationships/slideLayout" Target="../slideLayouts/slideLayout42.xml"/><Relationship Id="rId31" Type="http://schemas.openxmlformats.org/officeDocument/2006/relationships/slideLayout" Target="../slideLayouts/slideLayout41.xml"/><Relationship Id="rId30" Type="http://schemas.openxmlformats.org/officeDocument/2006/relationships/slideLayout" Target="../slideLayouts/slideLayout40.xml"/><Relationship Id="rId3" Type="http://schemas.openxmlformats.org/officeDocument/2006/relationships/slideLayout" Target="../slideLayouts/slideLayout13.xml"/><Relationship Id="rId29" Type="http://schemas.openxmlformats.org/officeDocument/2006/relationships/slideLayout" Target="../slideLayouts/slideLayout39.xml"/><Relationship Id="rId28" Type="http://schemas.openxmlformats.org/officeDocument/2006/relationships/slideLayout" Target="../slideLayouts/slideLayout38.xml"/><Relationship Id="rId27" Type="http://schemas.openxmlformats.org/officeDocument/2006/relationships/slideLayout" Target="../slideLayouts/slideLayout37.xml"/><Relationship Id="rId26" Type="http://schemas.openxmlformats.org/officeDocument/2006/relationships/slideLayout" Target="../slideLayouts/slideLayout36.xml"/><Relationship Id="rId25" Type="http://schemas.openxmlformats.org/officeDocument/2006/relationships/slideLayout" Target="../slideLayouts/slideLayout35.xml"/><Relationship Id="rId24" Type="http://schemas.openxmlformats.org/officeDocument/2006/relationships/slideLayout" Target="../slideLayouts/slideLayout34.xml"/><Relationship Id="rId23" Type="http://schemas.openxmlformats.org/officeDocument/2006/relationships/slideLayout" Target="../slideLayouts/slideLayout33.xml"/><Relationship Id="rId22" Type="http://schemas.openxmlformats.org/officeDocument/2006/relationships/slideLayout" Target="../slideLayouts/slideLayout32.xml"/><Relationship Id="rId21" Type="http://schemas.openxmlformats.org/officeDocument/2006/relationships/slideLayout" Target="../slideLayouts/slideLayout31.xml"/><Relationship Id="rId20" Type="http://schemas.openxmlformats.org/officeDocument/2006/relationships/slideLayout" Target="../slideLayouts/slideLayout30.xml"/><Relationship Id="rId2" Type="http://schemas.openxmlformats.org/officeDocument/2006/relationships/slideLayout" Target="../slideLayouts/slideLayout12.xml"/><Relationship Id="rId19" Type="http://schemas.openxmlformats.org/officeDocument/2006/relationships/slideLayout" Target="../slideLayouts/slideLayout29.xml"/><Relationship Id="rId18" Type="http://schemas.openxmlformats.org/officeDocument/2006/relationships/slideLayout" Target="../slideLayouts/slideLayout28.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168" y="523113"/>
            <a:ext cx="10515600" cy="1325563"/>
          </a:xfrm>
          <a:prstGeom prst="rect">
            <a:avLst/>
          </a:prstGeom>
        </p:spPr>
        <p:txBody>
          <a:bodyPr vert="horz" lIns="91440" tIns="45720" rIns="91440" bIns="45720" rtlCol="0" anchor="ctr">
            <a:no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168" y="1983613"/>
            <a:ext cx="10515600" cy="4351338"/>
          </a:xfrm>
          <a:prstGeom prst="rect">
            <a:avLst/>
          </a:prstGeom>
        </p:spPr>
        <p:txBody>
          <a:bodyPr vert="horz" lIns="91440" tIns="45720" rIns="91440" bIns="45720" rtlCol="0">
            <a:no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a:p>
            <a:pPr lvl="5"/>
            <a:r>
              <a:rPr lang="zh-CN" altLang="en-US" dirty="0"/>
              <a:t>第六级</a:t>
            </a:r>
            <a:endParaRPr lang="en-US" altLang="zh-CN" dirty="0"/>
          </a:p>
          <a:p>
            <a:pPr marL="2971800" marR="0" lvl="6"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第七级</a:t>
            </a:r>
            <a:endParaRPr lang="en-US" altLang="zh-CN" dirty="0"/>
          </a:p>
          <a:p>
            <a:pPr marL="3429000" marR="0" lvl="7"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第八级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第九级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endParaRPr lang="en-US" altLang="zh-CN" dirty="0"/>
          </a:p>
          <a:p>
            <a:pPr lvl="5"/>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5pPr>
      <a:lvl6pPr marL="25146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lang="zh-CN" altLang="en-US" sz="2400" kern="1200" dirty="0">
          <a:solidFill>
            <a:schemeClr val="tx1"/>
          </a:solidFill>
          <a:latin typeface="微软雅黑" panose="020B0503020204020204" charset="-122"/>
          <a:ea typeface="微软雅黑" panose="020B0503020204020204" charset="-122"/>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8pPr>
      <a:lvl9pPr marL="3657600" indent="0" algn="l" defTabSz="914400" rtl="0" eaLnBrk="1" latinLnBrk="0" hangingPunct="1">
        <a:lnSpc>
          <a:spcPct val="90000"/>
        </a:lnSpc>
        <a:spcBef>
          <a:spcPts val="500"/>
        </a:spcBef>
        <a:buFont typeface="Arial" panose="020B0604020202020204" pitchFamily="34" charset="0"/>
        <a:buNone/>
        <a:defRPr lang="en-US" altLang="zh-CN" sz="2400" kern="1200" dirty="0" smtClean="0">
          <a:solidFill>
            <a:schemeClr val="tx1"/>
          </a:solidFill>
          <a:latin typeface="微软雅黑" panose="020B0503020204020204" charset="-122"/>
          <a:ea typeface="微软雅黑" panose="020B0503020204020204" charset="-122"/>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pic>
        <p:nvPicPr>
          <p:cNvPr id="8" name="图片 3" descr="1"/>
          <p:cNvPicPr>
            <a:picLocks noChangeAspect="1"/>
          </p:cNvPicPr>
          <p:nvPr>
            <p:custDataLst>
              <p:tags r:id="rId46"/>
            </p:custDataLst>
          </p:nvPr>
        </p:nvPicPr>
        <p:blipFill>
          <a:blip r:embed="rId47"/>
          <a:srcRect/>
          <a:stretch>
            <a:fillRect/>
          </a:stretch>
        </p:blipFill>
        <p:spPr>
          <a:xfrm>
            <a:off x="0" y="0"/>
            <a:ext cx="12192000" cy="6858000"/>
          </a:xfrm>
          <a:prstGeom prst="rect">
            <a:avLst/>
          </a:prstGeom>
        </p:spPr>
      </p:pic>
      <p:sp>
        <p:nvSpPr>
          <p:cNvPr id="11" name="矩形 10"/>
          <p:cNvSpPr/>
          <p:nvPr>
            <p:custDataLst>
              <p:tags r:id="rId48"/>
            </p:custDataLst>
          </p:nvPr>
        </p:nvSpPr>
        <p:spPr>
          <a:xfrm>
            <a:off x="1200" y="0"/>
            <a:ext cx="12189600" cy="6858000"/>
          </a:xfrm>
          <a:prstGeom prst="rect">
            <a:avLst/>
          </a:pr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mn-ea"/>
            </a:endParaRPr>
          </a:p>
        </p:txBody>
      </p:sp>
      <p:sp>
        <p:nvSpPr>
          <p:cNvPr id="12" name="矩形 11"/>
          <p:cNvSpPr/>
          <p:nvPr userDrawn="1"/>
        </p:nvSpPr>
        <p:spPr>
          <a:xfrm>
            <a:off x="0" y="0"/>
            <a:ext cx="12192000" cy="6858000"/>
          </a:xfrm>
          <a:prstGeom prst="rect">
            <a:avLst/>
          </a:prstGeom>
          <a:solidFill>
            <a:schemeClr val="bg2">
              <a:alpha val="90000"/>
            </a:schemeClr>
          </a:solidFill>
          <a:ln w="12700" cap="flat" cmpd="sng" algn="ctr">
            <a:noFill/>
            <a:prstDash val="solid"/>
            <a:miter lim="800000"/>
          </a:ln>
          <a:extLst>
            <a:ext uri="{91240B29-F687-4F45-9708-019B960494DF}">
              <a14:hiddenLine xmlns:a14="http://schemas.microsoft.com/office/drawing/2010/main" w="12700">
                <a:solidFill>
                  <a:schemeClr val="accent1">
                    <a:lumMod val="75000"/>
                  </a:schemeClr>
                </a:solidFill>
                <a:prstDash val="solid"/>
                <a:miter lim="800000"/>
                <a:headEnd/>
                <a:tailEnd/>
              </a14:hiddenLine>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灯片编号占位符 5"/>
          <p:cNvSpPr>
            <a:spLocks noGrp="1"/>
          </p:cNvSpPr>
          <p:nvPr>
            <p:ph type="sldNum" sz="quarter" idx="4"/>
            <p:custDataLst>
              <p:tags r:id="rId49"/>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latin typeface="+mn-ea"/>
                <a:ea typeface="+mn-ea"/>
              </a:defRPr>
            </a:lvl1pPr>
          </a:lstStyle>
          <a:p>
            <a:fld id="{49AE70B2-8BF9-45C0-BB95-33D1B9D3A854}" type="slidenum">
              <a:rPr lang="zh-CN" altLang="en-US" smtClean="0"/>
            </a:fld>
            <a:endParaRPr lang="zh-CN" altLang="en-US"/>
          </a:p>
        </p:txBody>
      </p:sp>
      <p:sp>
        <p:nvSpPr>
          <p:cNvPr id="5" name="页脚占位符 4"/>
          <p:cNvSpPr>
            <a:spLocks noGrp="1"/>
          </p:cNvSpPr>
          <p:nvPr>
            <p:ph type="ftr" sz="quarter" idx="3"/>
            <p:custDataLst>
              <p:tags r:id="rId50"/>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latin typeface="+mn-ea"/>
                <a:ea typeface="+mn-ea"/>
              </a:defRPr>
            </a:lvl1pPr>
          </a:lstStyle>
          <a:p>
            <a:endParaRPr lang="zh-CN" altLang="en-US"/>
          </a:p>
        </p:txBody>
      </p:sp>
      <p:sp>
        <p:nvSpPr>
          <p:cNvPr id="4" name="日期占位符 3"/>
          <p:cNvSpPr>
            <a:spLocks noGrp="1"/>
          </p:cNvSpPr>
          <p:nvPr>
            <p:ph type="dt" sz="half" idx="2"/>
            <p:custDataLst>
              <p:tags r:id="rId51"/>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latin typeface="+mn-ea"/>
                <a:ea typeface="+mn-ea"/>
              </a:defRPr>
            </a:lvl1pPr>
          </a:lstStyle>
          <a:p>
            <a:fld id="{760FBDFE-C587-4B4C-A407-44438C67B59E}" type="datetimeFigureOut">
              <a:rPr lang="zh-CN" altLang="en-US" smtClean="0"/>
            </a:fld>
            <a:endParaRPr lang="zh-CN" altLang="en-US"/>
          </a:p>
        </p:txBody>
      </p:sp>
      <p:sp>
        <p:nvSpPr>
          <p:cNvPr id="3" name="文本占位符 2"/>
          <p:cNvSpPr>
            <a:spLocks noGrp="1"/>
          </p:cNvSpPr>
          <p:nvPr>
            <p:ph type="body" idx="1"/>
            <p:custDataLst>
              <p:tags r:id="rId52"/>
            </p:custDataLst>
          </p:nvPr>
        </p:nvSpPr>
        <p:spPr>
          <a:xfrm>
            <a:off x="695960" y="1301749"/>
            <a:ext cx="10800000" cy="4873625"/>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标题占位符 1"/>
          <p:cNvSpPr>
            <a:spLocks noGrp="1"/>
          </p:cNvSpPr>
          <p:nvPr>
            <p:ph type="title"/>
            <p:custDataLst>
              <p:tags r:id="rId53"/>
            </p:custDataLst>
          </p:nvPr>
        </p:nvSpPr>
        <p:spPr>
          <a:xfrm>
            <a:off x="695960" y="360000"/>
            <a:ext cx="10800000" cy="720000"/>
          </a:xfrm>
          <a:prstGeom prst="rect">
            <a:avLst/>
          </a:prstGeom>
        </p:spPr>
        <p:txBody>
          <a:bodyPr vert="horz" lIns="91440" tIns="45720" rIns="91440" bIns="45720" rtlCol="0" anchor="b" anchorCtr="0">
            <a:normAutofit/>
          </a:bodyPr>
          <a:lstStyle/>
          <a:p>
            <a:r>
              <a:rPr lang="zh-CN" altLang="en-US" dirty="0"/>
              <a:t>单击此处编辑母版标题样式</a:t>
            </a:r>
            <a:endParaRPr lang="zh-CN" altLang="en-US" dirty="0"/>
          </a:p>
        </p:txBody>
      </p:sp>
      <p:sp>
        <p:nvSpPr>
          <p:cNvPr id="9" name="KSO_TEMPLATE" hidden="1"/>
          <p:cNvSpPr/>
          <p:nvPr userDrawn="1">
            <p:custDataLst>
              <p:tags r:id="rId5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55"/>
    </p:custData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 id="2147483679" r:id="rId20"/>
    <p:sldLayoutId id="2147483680" r:id="rId21"/>
    <p:sldLayoutId id="2147483681" r:id="rId22"/>
    <p:sldLayoutId id="2147483682" r:id="rId23"/>
    <p:sldLayoutId id="2147483683" r:id="rId24"/>
    <p:sldLayoutId id="2147483684" r:id="rId25"/>
    <p:sldLayoutId id="2147483685" r:id="rId26"/>
    <p:sldLayoutId id="2147483686" r:id="rId27"/>
    <p:sldLayoutId id="2147483687" r:id="rId28"/>
    <p:sldLayoutId id="2147483688" r:id="rId29"/>
    <p:sldLayoutId id="2147483689" r:id="rId30"/>
    <p:sldLayoutId id="2147483690" r:id="rId31"/>
    <p:sldLayoutId id="2147483691" r:id="rId32"/>
    <p:sldLayoutId id="2147483692" r:id="rId33"/>
    <p:sldLayoutId id="2147483693" r:id="rId34"/>
    <p:sldLayoutId id="2147483694" r:id="rId35"/>
    <p:sldLayoutId id="2147483695" r:id="rId36"/>
    <p:sldLayoutId id="2147483696" r:id="rId37"/>
    <p:sldLayoutId id="2147483697" r:id="rId38"/>
    <p:sldLayoutId id="2147483698" r:id="rId39"/>
    <p:sldLayoutId id="2147483699" r:id="rId40"/>
    <p:sldLayoutId id="2147483700" r:id="rId41"/>
    <p:sldLayoutId id="2147483701" r:id="rId42"/>
    <p:sldLayoutId id="2147483702" r:id="rId43"/>
    <p:sldLayoutId id="2147483703" r:id="rId44"/>
    <p:sldLayoutId id="2147483704" r:id="rId45"/>
  </p:sldLayoutIdLst>
  <p:txStyles>
    <p:titleStyle>
      <a:lvl1pPr algn="l" defTabSz="914400" rtl="0" eaLnBrk="1" latinLnBrk="0" hangingPunct="1">
        <a:lnSpc>
          <a:spcPct val="90000"/>
        </a:lnSpc>
        <a:spcBef>
          <a:spcPct val="0"/>
        </a:spcBef>
        <a:buNone/>
        <a:defRPr sz="3200" b="1" i="0" u="none" kern="1200" spc="0">
          <a:solidFill>
            <a:schemeClr val="accent1"/>
          </a:solidFill>
          <a:effectLst/>
          <a:uFill>
            <a:solidFill>
              <a:schemeClr val="bg1"/>
            </a:solidFill>
          </a:uFill>
          <a:latin typeface="+mj-ea"/>
          <a:ea typeface="+mj-ea"/>
          <a:cs typeface="+mj-cs"/>
        </a:defRPr>
      </a:lvl1pPr>
    </p:titleStyle>
    <p:bodyStyle>
      <a:lvl1pPr marL="228600" indent="0" algn="l" defTabSz="914400" rtl="0" eaLnBrk="1" latinLnBrk="0" hangingPunct="1">
        <a:lnSpc>
          <a:spcPct val="130000"/>
        </a:lnSpc>
        <a:spcBef>
          <a:spcPts val="1000"/>
        </a:spcBef>
        <a:buFont typeface="Arial" panose="020B0604020202020204" pitchFamily="34" charset="0"/>
        <a:buChar char="•"/>
        <a:defRPr sz="240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52.xml"/><Relationship Id="rId3" Type="http://schemas.openxmlformats.org/officeDocument/2006/relationships/tags" Target="../tags/tag423.xml"/><Relationship Id="rId2" Type="http://schemas.openxmlformats.org/officeDocument/2006/relationships/tags" Target="../tags/tag422.xml"/><Relationship Id="rId1" Type="http://schemas.openxmlformats.org/officeDocument/2006/relationships/tags" Target="../tags/tag421.xml"/></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27.xml"/><Relationship Id="rId7" Type="http://schemas.openxmlformats.org/officeDocument/2006/relationships/tags" Target="../tags/tag477.xml"/><Relationship Id="rId6" Type="http://schemas.openxmlformats.org/officeDocument/2006/relationships/image" Target="../media/image3.png"/><Relationship Id="rId5" Type="http://schemas.openxmlformats.org/officeDocument/2006/relationships/tags" Target="../tags/tag476.xml"/><Relationship Id="rId4" Type="http://schemas.openxmlformats.org/officeDocument/2006/relationships/tags" Target="../tags/tag475.xml"/><Relationship Id="rId3" Type="http://schemas.openxmlformats.org/officeDocument/2006/relationships/tags" Target="../tags/tag474.xml"/><Relationship Id="rId2" Type="http://schemas.openxmlformats.org/officeDocument/2006/relationships/image" Target="../media/image2.png"/><Relationship Id="rId1" Type="http://schemas.openxmlformats.org/officeDocument/2006/relationships/tags" Target="../tags/tag473.xml"/></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27.xml"/><Relationship Id="rId7" Type="http://schemas.openxmlformats.org/officeDocument/2006/relationships/tags" Target="../tags/tag482.xml"/><Relationship Id="rId6" Type="http://schemas.openxmlformats.org/officeDocument/2006/relationships/image" Target="../media/image3.png"/><Relationship Id="rId5" Type="http://schemas.openxmlformats.org/officeDocument/2006/relationships/tags" Target="../tags/tag481.xml"/><Relationship Id="rId4" Type="http://schemas.openxmlformats.org/officeDocument/2006/relationships/tags" Target="../tags/tag480.xml"/><Relationship Id="rId3" Type="http://schemas.openxmlformats.org/officeDocument/2006/relationships/tags" Target="../tags/tag479.xml"/><Relationship Id="rId2" Type="http://schemas.openxmlformats.org/officeDocument/2006/relationships/image" Target="../media/image2.png"/><Relationship Id="rId1" Type="http://schemas.openxmlformats.org/officeDocument/2006/relationships/tags" Target="../tags/tag478.xml"/></Relationships>
</file>

<file path=ppt/slides/_rels/slide12.xml.rels><?xml version="1.0" encoding="UTF-8" standalone="yes"?>
<Relationships xmlns="http://schemas.openxmlformats.org/package/2006/relationships"><Relationship Id="rId9" Type="http://schemas.openxmlformats.org/officeDocument/2006/relationships/tags" Target="../tags/tag487.xml"/><Relationship Id="rId8" Type="http://schemas.openxmlformats.org/officeDocument/2006/relationships/image" Target="../media/image3.png"/><Relationship Id="rId7" Type="http://schemas.openxmlformats.org/officeDocument/2006/relationships/image" Target="../media/image5.png"/><Relationship Id="rId6" Type="http://schemas.openxmlformats.org/officeDocument/2006/relationships/image" Target="../media/image4.png"/><Relationship Id="rId5" Type="http://schemas.openxmlformats.org/officeDocument/2006/relationships/tags" Target="../tags/tag486.xml"/><Relationship Id="rId4" Type="http://schemas.openxmlformats.org/officeDocument/2006/relationships/tags" Target="../tags/tag485.xml"/><Relationship Id="rId3" Type="http://schemas.openxmlformats.org/officeDocument/2006/relationships/tags" Target="../tags/tag484.xml"/><Relationship Id="rId2" Type="http://schemas.openxmlformats.org/officeDocument/2006/relationships/image" Target="../media/image2.png"/><Relationship Id="rId10" Type="http://schemas.openxmlformats.org/officeDocument/2006/relationships/slideLayout" Target="../slideLayouts/slideLayout27.xml"/><Relationship Id="rId1" Type="http://schemas.openxmlformats.org/officeDocument/2006/relationships/tags" Target="../tags/tag483.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27.xml"/><Relationship Id="rId6" Type="http://schemas.openxmlformats.org/officeDocument/2006/relationships/tags" Target="../tags/tag489.xml"/><Relationship Id="rId5" Type="http://schemas.openxmlformats.org/officeDocument/2006/relationships/image" Target="../media/image3.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tags" Target="../tags/tag488.xml"/></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27.xml"/><Relationship Id="rId6" Type="http://schemas.openxmlformats.org/officeDocument/2006/relationships/tags" Target="../tags/tag493.xml"/><Relationship Id="rId5" Type="http://schemas.openxmlformats.org/officeDocument/2006/relationships/image" Target="../media/image3.png"/><Relationship Id="rId4" Type="http://schemas.openxmlformats.org/officeDocument/2006/relationships/tags" Target="../tags/tag492.xml"/><Relationship Id="rId3" Type="http://schemas.openxmlformats.org/officeDocument/2006/relationships/tags" Target="../tags/tag491.xml"/><Relationship Id="rId2" Type="http://schemas.openxmlformats.org/officeDocument/2006/relationships/image" Target="../media/image2.png"/><Relationship Id="rId1" Type="http://schemas.openxmlformats.org/officeDocument/2006/relationships/tags" Target="../tags/tag490.xml"/></Relationships>
</file>

<file path=ppt/slides/_rels/slide15.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498.xml"/><Relationship Id="rId7" Type="http://schemas.openxmlformats.org/officeDocument/2006/relationships/image" Target="../media/image8.png"/><Relationship Id="rId6" Type="http://schemas.openxmlformats.org/officeDocument/2006/relationships/tags" Target="../tags/tag497.xml"/><Relationship Id="rId5" Type="http://schemas.openxmlformats.org/officeDocument/2006/relationships/image" Target="../media/image7.png"/><Relationship Id="rId4" Type="http://schemas.openxmlformats.org/officeDocument/2006/relationships/tags" Target="../tags/tag496.xml"/><Relationship Id="rId3" Type="http://schemas.openxmlformats.org/officeDocument/2006/relationships/tags" Target="../tags/tag495.xml"/><Relationship Id="rId2" Type="http://schemas.openxmlformats.org/officeDocument/2006/relationships/image" Target="../media/image2.png"/><Relationship Id="rId12" Type="http://schemas.openxmlformats.org/officeDocument/2006/relationships/slideLayout" Target="../slideLayouts/slideLayout27.xml"/><Relationship Id="rId11" Type="http://schemas.openxmlformats.org/officeDocument/2006/relationships/tags" Target="../tags/tag499.xml"/><Relationship Id="rId10" Type="http://schemas.openxmlformats.org/officeDocument/2006/relationships/image" Target="../media/image3.png"/><Relationship Id="rId1" Type="http://schemas.openxmlformats.org/officeDocument/2006/relationships/tags" Target="../tags/tag494.xml"/></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27.xml"/><Relationship Id="rId6" Type="http://schemas.openxmlformats.org/officeDocument/2006/relationships/tags" Target="../tags/tag501.xml"/><Relationship Id="rId5" Type="http://schemas.openxmlformats.org/officeDocument/2006/relationships/image" Target="../media/image3.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tags" Target="../tags/tag500.xm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27.xml"/><Relationship Id="rId5" Type="http://schemas.openxmlformats.org/officeDocument/2006/relationships/tags" Target="../tags/tag503.xml"/><Relationship Id="rId4" Type="http://schemas.openxmlformats.org/officeDocument/2006/relationships/image" Target="../media/image3.png"/><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tags" Target="../tags/tag502.xml"/></Relationships>
</file>

<file path=ppt/slides/_rels/slide18.xml.rels><?xml version="1.0" encoding="UTF-8" standalone="yes"?>
<Relationships xmlns="http://schemas.openxmlformats.org/package/2006/relationships"><Relationship Id="rId9" Type="http://schemas.openxmlformats.org/officeDocument/2006/relationships/tags" Target="../tags/tag509.xml"/><Relationship Id="rId8" Type="http://schemas.openxmlformats.org/officeDocument/2006/relationships/image" Target="../media/image3.png"/><Relationship Id="rId7" Type="http://schemas.openxmlformats.org/officeDocument/2006/relationships/image" Target="../media/image13.png"/><Relationship Id="rId6" Type="http://schemas.openxmlformats.org/officeDocument/2006/relationships/tags" Target="../tags/tag508.xml"/><Relationship Id="rId5" Type="http://schemas.openxmlformats.org/officeDocument/2006/relationships/tags" Target="../tags/tag507.xml"/><Relationship Id="rId4" Type="http://schemas.openxmlformats.org/officeDocument/2006/relationships/tags" Target="../tags/tag506.xml"/><Relationship Id="rId3" Type="http://schemas.openxmlformats.org/officeDocument/2006/relationships/tags" Target="../tags/tag505.xml"/><Relationship Id="rId2" Type="http://schemas.openxmlformats.org/officeDocument/2006/relationships/image" Target="../media/image2.png"/><Relationship Id="rId10" Type="http://schemas.openxmlformats.org/officeDocument/2006/relationships/slideLayout" Target="../slideLayouts/slideLayout27.xml"/><Relationship Id="rId1" Type="http://schemas.openxmlformats.org/officeDocument/2006/relationships/tags" Target="../tags/tag504.xml"/></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27.xml"/><Relationship Id="rId7" Type="http://schemas.openxmlformats.org/officeDocument/2006/relationships/tags" Target="../tags/tag513.xml"/><Relationship Id="rId6" Type="http://schemas.openxmlformats.org/officeDocument/2006/relationships/image" Target="../media/image3.png"/><Relationship Id="rId5" Type="http://schemas.openxmlformats.org/officeDocument/2006/relationships/tags" Target="../tags/tag512.xml"/><Relationship Id="rId4" Type="http://schemas.openxmlformats.org/officeDocument/2006/relationships/image" Target="../media/image14.png"/><Relationship Id="rId3" Type="http://schemas.openxmlformats.org/officeDocument/2006/relationships/tags" Target="../tags/tag511.xml"/><Relationship Id="rId2" Type="http://schemas.openxmlformats.org/officeDocument/2006/relationships/image" Target="../media/image2.png"/><Relationship Id="rId1" Type="http://schemas.openxmlformats.org/officeDocument/2006/relationships/tags" Target="../tags/tag510.xml"/></Relationships>
</file>

<file path=ppt/slides/_rels/slide2.xml.rels><?xml version="1.0" encoding="UTF-8" standalone="yes"?>
<Relationships xmlns="http://schemas.openxmlformats.org/package/2006/relationships"><Relationship Id="rId9" Type="http://schemas.openxmlformats.org/officeDocument/2006/relationships/tags" Target="../tags/tag432.xml"/><Relationship Id="rId8" Type="http://schemas.openxmlformats.org/officeDocument/2006/relationships/tags" Target="../tags/tag431.xml"/><Relationship Id="rId7" Type="http://schemas.openxmlformats.org/officeDocument/2006/relationships/tags" Target="../tags/tag430.xml"/><Relationship Id="rId6" Type="http://schemas.openxmlformats.org/officeDocument/2006/relationships/tags" Target="../tags/tag429.xml"/><Relationship Id="rId5" Type="http://schemas.openxmlformats.org/officeDocument/2006/relationships/tags" Target="../tags/tag428.xml"/><Relationship Id="rId4" Type="http://schemas.openxmlformats.org/officeDocument/2006/relationships/tags" Target="../tags/tag427.xml"/><Relationship Id="rId3" Type="http://schemas.openxmlformats.org/officeDocument/2006/relationships/tags" Target="../tags/tag426.xml"/><Relationship Id="rId2" Type="http://schemas.openxmlformats.org/officeDocument/2006/relationships/tags" Target="../tags/tag425.xml"/><Relationship Id="rId19" Type="http://schemas.openxmlformats.org/officeDocument/2006/relationships/slideLayout" Target="../slideLayouts/slideLayout43.xml"/><Relationship Id="rId18" Type="http://schemas.openxmlformats.org/officeDocument/2006/relationships/tags" Target="../tags/tag441.xml"/><Relationship Id="rId17" Type="http://schemas.openxmlformats.org/officeDocument/2006/relationships/tags" Target="../tags/tag440.xml"/><Relationship Id="rId16" Type="http://schemas.openxmlformats.org/officeDocument/2006/relationships/tags" Target="../tags/tag439.xml"/><Relationship Id="rId15" Type="http://schemas.openxmlformats.org/officeDocument/2006/relationships/tags" Target="../tags/tag438.xml"/><Relationship Id="rId14" Type="http://schemas.openxmlformats.org/officeDocument/2006/relationships/tags" Target="../tags/tag437.xml"/><Relationship Id="rId13" Type="http://schemas.openxmlformats.org/officeDocument/2006/relationships/tags" Target="../tags/tag436.xml"/><Relationship Id="rId12" Type="http://schemas.openxmlformats.org/officeDocument/2006/relationships/tags" Target="../tags/tag435.xml"/><Relationship Id="rId11" Type="http://schemas.openxmlformats.org/officeDocument/2006/relationships/tags" Target="../tags/tag434.xml"/><Relationship Id="rId10" Type="http://schemas.openxmlformats.org/officeDocument/2006/relationships/tags" Target="../tags/tag433.xml"/><Relationship Id="rId1" Type="http://schemas.openxmlformats.org/officeDocument/2006/relationships/tags" Target="../tags/tag424.xml"/></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27.xml"/><Relationship Id="rId7" Type="http://schemas.openxmlformats.org/officeDocument/2006/relationships/tags" Target="../tags/tag518.xml"/><Relationship Id="rId6" Type="http://schemas.openxmlformats.org/officeDocument/2006/relationships/image" Target="../media/image3.png"/><Relationship Id="rId5" Type="http://schemas.openxmlformats.org/officeDocument/2006/relationships/tags" Target="../tags/tag517.xml"/><Relationship Id="rId4" Type="http://schemas.openxmlformats.org/officeDocument/2006/relationships/tags" Target="../tags/tag516.xml"/><Relationship Id="rId3" Type="http://schemas.openxmlformats.org/officeDocument/2006/relationships/tags" Target="../tags/tag515.xml"/><Relationship Id="rId2" Type="http://schemas.openxmlformats.org/officeDocument/2006/relationships/image" Target="../media/image2.png"/><Relationship Id="rId1" Type="http://schemas.openxmlformats.org/officeDocument/2006/relationships/tags" Target="../tags/tag514.xml"/></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27.xml"/><Relationship Id="rId6" Type="http://schemas.openxmlformats.org/officeDocument/2006/relationships/tags" Target="../tags/tag522.xml"/><Relationship Id="rId5" Type="http://schemas.openxmlformats.org/officeDocument/2006/relationships/image" Target="../media/image3.png"/><Relationship Id="rId4" Type="http://schemas.openxmlformats.org/officeDocument/2006/relationships/tags" Target="../tags/tag521.xml"/><Relationship Id="rId3" Type="http://schemas.openxmlformats.org/officeDocument/2006/relationships/tags" Target="../tags/tag520.xml"/><Relationship Id="rId2" Type="http://schemas.openxmlformats.org/officeDocument/2006/relationships/image" Target="../media/image2.png"/><Relationship Id="rId1" Type="http://schemas.openxmlformats.org/officeDocument/2006/relationships/tags" Target="../tags/tag519.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42.xml"/><Relationship Id="rId3" Type="http://schemas.openxmlformats.org/officeDocument/2006/relationships/tags" Target="../tags/tag525.xml"/><Relationship Id="rId2" Type="http://schemas.openxmlformats.org/officeDocument/2006/relationships/tags" Target="../tags/tag524.xml"/><Relationship Id="rId1" Type="http://schemas.openxmlformats.org/officeDocument/2006/relationships/tags" Target="../tags/tag523.xml"/></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tags" Target="../tags/tag531.xml"/><Relationship Id="rId7" Type="http://schemas.openxmlformats.org/officeDocument/2006/relationships/image" Target="../media/image3.png"/><Relationship Id="rId6" Type="http://schemas.openxmlformats.org/officeDocument/2006/relationships/tags" Target="../tags/tag530.xml"/><Relationship Id="rId5" Type="http://schemas.openxmlformats.org/officeDocument/2006/relationships/tags" Target="../tags/tag529.xml"/><Relationship Id="rId4" Type="http://schemas.openxmlformats.org/officeDocument/2006/relationships/tags" Target="../tags/tag528.xml"/><Relationship Id="rId3" Type="http://schemas.openxmlformats.org/officeDocument/2006/relationships/image" Target="../media/image2.png"/><Relationship Id="rId2" Type="http://schemas.openxmlformats.org/officeDocument/2006/relationships/tags" Target="../tags/tag527.xml"/><Relationship Id="rId1" Type="http://schemas.openxmlformats.org/officeDocument/2006/relationships/tags" Target="../tags/tag526.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42.xml"/><Relationship Id="rId3" Type="http://schemas.openxmlformats.org/officeDocument/2006/relationships/tags" Target="../tags/tag534.xml"/><Relationship Id="rId2" Type="http://schemas.openxmlformats.org/officeDocument/2006/relationships/tags" Target="../tags/tag533.xml"/><Relationship Id="rId1" Type="http://schemas.openxmlformats.org/officeDocument/2006/relationships/tags" Target="../tags/tag532.xml"/></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tags" Target="../tags/tag540.xml"/><Relationship Id="rId7" Type="http://schemas.openxmlformats.org/officeDocument/2006/relationships/image" Target="../media/image3.png"/><Relationship Id="rId6" Type="http://schemas.openxmlformats.org/officeDocument/2006/relationships/tags" Target="../tags/tag539.xml"/><Relationship Id="rId5" Type="http://schemas.openxmlformats.org/officeDocument/2006/relationships/tags" Target="../tags/tag538.xml"/><Relationship Id="rId4" Type="http://schemas.openxmlformats.org/officeDocument/2006/relationships/tags" Target="../tags/tag537.xml"/><Relationship Id="rId3" Type="http://schemas.openxmlformats.org/officeDocument/2006/relationships/image" Target="../media/image2.png"/><Relationship Id="rId2" Type="http://schemas.openxmlformats.org/officeDocument/2006/relationships/tags" Target="../tags/tag536.xml"/><Relationship Id="rId1" Type="http://schemas.openxmlformats.org/officeDocument/2006/relationships/tags" Target="../tags/tag535.xml"/></Relationships>
</file>

<file path=ppt/slides/_rels/slide26.xml.rels><?xml version="1.0" encoding="UTF-8" standalone="yes"?>
<Relationships xmlns="http://schemas.openxmlformats.org/package/2006/relationships"><Relationship Id="rId9" Type="http://schemas.openxmlformats.org/officeDocument/2006/relationships/tags" Target="../tags/tag546.xml"/><Relationship Id="rId8" Type="http://schemas.openxmlformats.org/officeDocument/2006/relationships/tags" Target="../tags/tag545.xml"/><Relationship Id="rId7" Type="http://schemas.openxmlformats.org/officeDocument/2006/relationships/image" Target="../media/image16.png"/><Relationship Id="rId6" Type="http://schemas.openxmlformats.org/officeDocument/2006/relationships/tags" Target="../tags/tag544.xml"/><Relationship Id="rId5" Type="http://schemas.openxmlformats.org/officeDocument/2006/relationships/image" Target="../media/image15.png"/><Relationship Id="rId4" Type="http://schemas.openxmlformats.org/officeDocument/2006/relationships/tags" Target="../tags/tag543.xml"/><Relationship Id="rId3" Type="http://schemas.openxmlformats.org/officeDocument/2006/relationships/tags" Target="../tags/tag542.xml"/><Relationship Id="rId2" Type="http://schemas.openxmlformats.org/officeDocument/2006/relationships/image" Target="../media/image2.png"/><Relationship Id="rId13" Type="http://schemas.openxmlformats.org/officeDocument/2006/relationships/slideLayout" Target="../slideLayouts/slideLayout27.xml"/><Relationship Id="rId12" Type="http://schemas.openxmlformats.org/officeDocument/2006/relationships/tags" Target="../tags/tag548.xml"/><Relationship Id="rId11" Type="http://schemas.openxmlformats.org/officeDocument/2006/relationships/image" Target="../media/image3.png"/><Relationship Id="rId10" Type="http://schemas.openxmlformats.org/officeDocument/2006/relationships/tags" Target="../tags/tag547.xml"/><Relationship Id="rId1" Type="http://schemas.openxmlformats.org/officeDocument/2006/relationships/tags" Target="../tags/tag541.xml"/></Relationships>
</file>

<file path=ppt/slides/_rels/slide27.xml.rels><?xml version="1.0" encoding="UTF-8" standalone="yes"?>
<Relationships xmlns="http://schemas.openxmlformats.org/package/2006/relationships"><Relationship Id="rId9" Type="http://schemas.openxmlformats.org/officeDocument/2006/relationships/tags" Target="../tags/tag555.xml"/><Relationship Id="rId8" Type="http://schemas.openxmlformats.org/officeDocument/2006/relationships/image" Target="../media/image17.png"/><Relationship Id="rId7" Type="http://schemas.openxmlformats.org/officeDocument/2006/relationships/tags" Target="../tags/tag554.xml"/><Relationship Id="rId6" Type="http://schemas.openxmlformats.org/officeDocument/2006/relationships/tags" Target="../tags/tag553.xml"/><Relationship Id="rId5" Type="http://schemas.openxmlformats.org/officeDocument/2006/relationships/tags" Target="../tags/tag552.xml"/><Relationship Id="rId4" Type="http://schemas.openxmlformats.org/officeDocument/2006/relationships/tags" Target="../tags/tag551.xml"/><Relationship Id="rId3" Type="http://schemas.openxmlformats.org/officeDocument/2006/relationships/tags" Target="../tags/tag550.xml"/><Relationship Id="rId2" Type="http://schemas.openxmlformats.org/officeDocument/2006/relationships/image" Target="../media/image2.png"/><Relationship Id="rId12" Type="http://schemas.openxmlformats.org/officeDocument/2006/relationships/slideLayout" Target="../slideLayouts/slideLayout27.xml"/><Relationship Id="rId11" Type="http://schemas.openxmlformats.org/officeDocument/2006/relationships/tags" Target="../tags/tag556.xml"/><Relationship Id="rId10" Type="http://schemas.openxmlformats.org/officeDocument/2006/relationships/image" Target="../media/image18.png"/><Relationship Id="rId1" Type="http://schemas.openxmlformats.org/officeDocument/2006/relationships/tags" Target="../tags/tag549.xml"/></Relationships>
</file>

<file path=ppt/slides/_rels/slide28.xml.rels><?xml version="1.0" encoding="UTF-8" standalone="yes"?>
<Relationships xmlns="http://schemas.openxmlformats.org/package/2006/relationships"><Relationship Id="rId9" Type="http://schemas.openxmlformats.org/officeDocument/2006/relationships/tags" Target="../tags/tag562.xml"/><Relationship Id="rId8" Type="http://schemas.openxmlformats.org/officeDocument/2006/relationships/image" Target="../media/image3.png"/><Relationship Id="rId7" Type="http://schemas.openxmlformats.org/officeDocument/2006/relationships/image" Target="../media/image19.png"/><Relationship Id="rId6" Type="http://schemas.openxmlformats.org/officeDocument/2006/relationships/tags" Target="../tags/tag561.xml"/><Relationship Id="rId5" Type="http://schemas.openxmlformats.org/officeDocument/2006/relationships/tags" Target="../tags/tag560.xml"/><Relationship Id="rId4" Type="http://schemas.openxmlformats.org/officeDocument/2006/relationships/tags" Target="../tags/tag559.xml"/><Relationship Id="rId3" Type="http://schemas.openxmlformats.org/officeDocument/2006/relationships/tags" Target="../tags/tag558.xml"/><Relationship Id="rId2" Type="http://schemas.openxmlformats.org/officeDocument/2006/relationships/image" Target="../media/image2.png"/><Relationship Id="rId10" Type="http://schemas.openxmlformats.org/officeDocument/2006/relationships/slideLayout" Target="../slideLayouts/slideLayout27.xml"/><Relationship Id="rId1" Type="http://schemas.openxmlformats.org/officeDocument/2006/relationships/tags" Target="../tags/tag557.xml"/></Relationships>
</file>

<file path=ppt/slides/_rels/slide29.xml.rels><?xml version="1.0" encoding="UTF-8" standalone="yes"?>
<Relationships xmlns="http://schemas.openxmlformats.org/package/2006/relationships"><Relationship Id="rId7" Type="http://schemas.openxmlformats.org/officeDocument/2006/relationships/slideLayout" Target="../slideLayouts/slideLayout27.xml"/><Relationship Id="rId6" Type="http://schemas.openxmlformats.org/officeDocument/2006/relationships/tags" Target="../tags/tag566.xml"/><Relationship Id="rId5" Type="http://schemas.openxmlformats.org/officeDocument/2006/relationships/image" Target="../media/image3.png"/><Relationship Id="rId4" Type="http://schemas.openxmlformats.org/officeDocument/2006/relationships/tags" Target="../tags/tag565.xml"/><Relationship Id="rId3" Type="http://schemas.openxmlformats.org/officeDocument/2006/relationships/tags" Target="../tags/tag564.xml"/><Relationship Id="rId2" Type="http://schemas.openxmlformats.org/officeDocument/2006/relationships/image" Target="../media/image2.png"/><Relationship Id="rId1" Type="http://schemas.openxmlformats.org/officeDocument/2006/relationships/tags" Target="../tags/tag563.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42.xml"/><Relationship Id="rId3" Type="http://schemas.openxmlformats.org/officeDocument/2006/relationships/tags" Target="../tags/tag444.xml"/><Relationship Id="rId2" Type="http://schemas.openxmlformats.org/officeDocument/2006/relationships/tags" Target="../tags/tag443.xml"/><Relationship Id="rId1" Type="http://schemas.openxmlformats.org/officeDocument/2006/relationships/tags" Target="../tags/tag442.xml"/></Relationships>
</file>

<file path=ppt/slides/_rels/slide30.xml.rels><?xml version="1.0" encoding="UTF-8" standalone="yes"?>
<Relationships xmlns="http://schemas.openxmlformats.org/package/2006/relationships"><Relationship Id="rId7" Type="http://schemas.openxmlformats.org/officeDocument/2006/relationships/slideLayout" Target="../slideLayouts/slideLayout27.xml"/><Relationship Id="rId6" Type="http://schemas.openxmlformats.org/officeDocument/2006/relationships/tags" Target="../tags/tag570.xml"/><Relationship Id="rId5" Type="http://schemas.openxmlformats.org/officeDocument/2006/relationships/image" Target="../media/image3.png"/><Relationship Id="rId4" Type="http://schemas.openxmlformats.org/officeDocument/2006/relationships/tags" Target="../tags/tag569.xml"/><Relationship Id="rId3" Type="http://schemas.openxmlformats.org/officeDocument/2006/relationships/tags" Target="../tags/tag568.xml"/><Relationship Id="rId2" Type="http://schemas.openxmlformats.org/officeDocument/2006/relationships/image" Target="../media/image2.png"/><Relationship Id="rId1" Type="http://schemas.openxmlformats.org/officeDocument/2006/relationships/tags" Target="../tags/tag567.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42.xml"/><Relationship Id="rId3" Type="http://schemas.openxmlformats.org/officeDocument/2006/relationships/tags" Target="../tags/tag573.xml"/><Relationship Id="rId2" Type="http://schemas.openxmlformats.org/officeDocument/2006/relationships/tags" Target="../tags/tag572.xml"/><Relationship Id="rId1" Type="http://schemas.openxmlformats.org/officeDocument/2006/relationships/tags" Target="../tags/tag571.xml"/></Relationships>
</file>

<file path=ppt/slides/_rels/slide32.xml.rels><?xml version="1.0" encoding="UTF-8" standalone="yes"?>
<Relationships xmlns="http://schemas.openxmlformats.org/package/2006/relationships"><Relationship Id="rId7" Type="http://schemas.openxmlformats.org/officeDocument/2006/relationships/slideLayout" Target="../slideLayouts/slideLayout27.xml"/><Relationship Id="rId6" Type="http://schemas.openxmlformats.org/officeDocument/2006/relationships/tags" Target="../tags/tag577.xml"/><Relationship Id="rId5" Type="http://schemas.openxmlformats.org/officeDocument/2006/relationships/image" Target="../media/image3.png"/><Relationship Id="rId4" Type="http://schemas.openxmlformats.org/officeDocument/2006/relationships/tags" Target="../tags/tag576.xml"/><Relationship Id="rId3" Type="http://schemas.openxmlformats.org/officeDocument/2006/relationships/tags" Target="../tags/tag575.xml"/><Relationship Id="rId2" Type="http://schemas.openxmlformats.org/officeDocument/2006/relationships/image" Target="../media/image2.png"/><Relationship Id="rId1" Type="http://schemas.openxmlformats.org/officeDocument/2006/relationships/tags" Target="../tags/tag574.xml"/></Relationships>
</file>

<file path=ppt/slides/_rels/slide33.xml.rels><?xml version="1.0" encoding="UTF-8" standalone="yes"?>
<Relationships xmlns="http://schemas.openxmlformats.org/package/2006/relationships"><Relationship Id="rId7" Type="http://schemas.openxmlformats.org/officeDocument/2006/relationships/slideLayout" Target="../slideLayouts/slideLayout27.xml"/><Relationship Id="rId6" Type="http://schemas.openxmlformats.org/officeDocument/2006/relationships/tags" Target="../tags/tag581.xml"/><Relationship Id="rId5" Type="http://schemas.openxmlformats.org/officeDocument/2006/relationships/image" Target="../media/image3.png"/><Relationship Id="rId4" Type="http://schemas.openxmlformats.org/officeDocument/2006/relationships/tags" Target="../tags/tag580.xml"/><Relationship Id="rId3" Type="http://schemas.openxmlformats.org/officeDocument/2006/relationships/tags" Target="../tags/tag579.xml"/><Relationship Id="rId2" Type="http://schemas.openxmlformats.org/officeDocument/2006/relationships/image" Target="../media/image2.png"/><Relationship Id="rId1" Type="http://schemas.openxmlformats.org/officeDocument/2006/relationships/tags" Target="../tags/tag578.xml"/></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584.xml"/><Relationship Id="rId2" Type="http://schemas.openxmlformats.org/officeDocument/2006/relationships/tags" Target="../tags/tag583.xml"/><Relationship Id="rId1" Type="http://schemas.openxmlformats.org/officeDocument/2006/relationships/tags" Target="../tags/tag582.xml"/></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tags" Target="../tags/tag450.xml"/><Relationship Id="rId7" Type="http://schemas.openxmlformats.org/officeDocument/2006/relationships/image" Target="../media/image3.png"/><Relationship Id="rId6" Type="http://schemas.openxmlformats.org/officeDocument/2006/relationships/tags" Target="../tags/tag449.xml"/><Relationship Id="rId5" Type="http://schemas.openxmlformats.org/officeDocument/2006/relationships/tags" Target="../tags/tag448.xml"/><Relationship Id="rId4" Type="http://schemas.openxmlformats.org/officeDocument/2006/relationships/tags" Target="../tags/tag447.xml"/><Relationship Id="rId3" Type="http://schemas.openxmlformats.org/officeDocument/2006/relationships/image" Target="../media/image2.png"/><Relationship Id="rId2" Type="http://schemas.openxmlformats.org/officeDocument/2006/relationships/tags" Target="../tags/tag446.xml"/><Relationship Id="rId1" Type="http://schemas.openxmlformats.org/officeDocument/2006/relationships/tags" Target="../tags/tag445.xml"/></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27.xml"/><Relationship Id="rId7" Type="http://schemas.openxmlformats.org/officeDocument/2006/relationships/tags" Target="../tags/tag455.xml"/><Relationship Id="rId6" Type="http://schemas.openxmlformats.org/officeDocument/2006/relationships/image" Target="../media/image3.png"/><Relationship Id="rId5" Type="http://schemas.openxmlformats.org/officeDocument/2006/relationships/tags" Target="../tags/tag454.xml"/><Relationship Id="rId4" Type="http://schemas.openxmlformats.org/officeDocument/2006/relationships/tags" Target="../tags/tag453.xml"/><Relationship Id="rId3" Type="http://schemas.openxmlformats.org/officeDocument/2006/relationships/tags" Target="../tags/tag452.xml"/><Relationship Id="rId2" Type="http://schemas.openxmlformats.org/officeDocument/2006/relationships/image" Target="../media/image2.png"/><Relationship Id="rId1" Type="http://schemas.openxmlformats.org/officeDocument/2006/relationships/tags" Target="../tags/tag451.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27.xml"/><Relationship Id="rId6" Type="http://schemas.openxmlformats.org/officeDocument/2006/relationships/tags" Target="../tags/tag459.xml"/><Relationship Id="rId5" Type="http://schemas.openxmlformats.org/officeDocument/2006/relationships/image" Target="../media/image3.png"/><Relationship Id="rId4" Type="http://schemas.openxmlformats.org/officeDocument/2006/relationships/tags" Target="../tags/tag458.xml"/><Relationship Id="rId3" Type="http://schemas.openxmlformats.org/officeDocument/2006/relationships/tags" Target="../tags/tag457.xml"/><Relationship Id="rId2" Type="http://schemas.openxmlformats.org/officeDocument/2006/relationships/image" Target="../media/image2.png"/><Relationship Id="rId1" Type="http://schemas.openxmlformats.org/officeDocument/2006/relationships/tags" Target="../tags/tag456.xml"/></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27.xml"/><Relationship Id="rId6" Type="http://schemas.openxmlformats.org/officeDocument/2006/relationships/tags" Target="../tags/tag463.xml"/><Relationship Id="rId5" Type="http://schemas.openxmlformats.org/officeDocument/2006/relationships/image" Target="../media/image3.png"/><Relationship Id="rId4" Type="http://schemas.openxmlformats.org/officeDocument/2006/relationships/tags" Target="../tags/tag462.xml"/><Relationship Id="rId3" Type="http://schemas.openxmlformats.org/officeDocument/2006/relationships/tags" Target="../tags/tag461.xml"/><Relationship Id="rId2" Type="http://schemas.openxmlformats.org/officeDocument/2006/relationships/image" Target="../media/image2.png"/><Relationship Id="rId1" Type="http://schemas.openxmlformats.org/officeDocument/2006/relationships/tags" Target="../tags/tag460.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42.xml"/><Relationship Id="rId3" Type="http://schemas.openxmlformats.org/officeDocument/2006/relationships/tags" Target="../tags/tag466.xml"/><Relationship Id="rId2" Type="http://schemas.openxmlformats.org/officeDocument/2006/relationships/tags" Target="../tags/tag465.xml"/><Relationship Id="rId1" Type="http://schemas.openxmlformats.org/officeDocument/2006/relationships/tags" Target="../tags/tag464.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tags" Target="../tags/tag472.xml"/><Relationship Id="rId7" Type="http://schemas.openxmlformats.org/officeDocument/2006/relationships/image" Target="../media/image3.png"/><Relationship Id="rId6" Type="http://schemas.openxmlformats.org/officeDocument/2006/relationships/tags" Target="../tags/tag471.xml"/><Relationship Id="rId5" Type="http://schemas.openxmlformats.org/officeDocument/2006/relationships/tags" Target="../tags/tag470.xml"/><Relationship Id="rId4" Type="http://schemas.openxmlformats.org/officeDocument/2006/relationships/tags" Target="../tags/tag469.xml"/><Relationship Id="rId3" Type="http://schemas.openxmlformats.org/officeDocument/2006/relationships/image" Target="../media/image2.png"/><Relationship Id="rId2" Type="http://schemas.openxmlformats.org/officeDocument/2006/relationships/tags" Target="../tags/tag468.xml"/><Relationship Id="rId1" Type="http://schemas.openxmlformats.org/officeDocument/2006/relationships/tags" Target="../tags/tag46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1"/>
          <p:cNvSpPr>
            <a:spLocks noGrp="1"/>
          </p:cNvSpPr>
          <p:nvPr>
            <p:ph type="ctrTitle" idx="16385"/>
            <p:custDataLst>
              <p:tags r:id="rId1"/>
            </p:custDataLst>
          </p:nvPr>
        </p:nvSpPr>
        <p:spPr/>
        <p:txBody>
          <a:bodyPr/>
          <a:p>
            <a:r>
              <a:rPr lang="zh-CN" altLang="en-US"/>
              <a:t>项目八 绩效管理</a:t>
            </a:r>
            <a:endParaRPr lang="zh-CN" altLang="en-US"/>
          </a:p>
        </p:txBody>
      </p:sp>
      <p:sp>
        <p:nvSpPr>
          <p:cNvPr id="4" name="署名占位符 10"/>
          <p:cNvSpPr>
            <a:spLocks noGrp="1"/>
          </p:cNvSpPr>
          <p:nvPr>
            <p:ph type="body" sz="quarter" idx="16387"/>
            <p:custDataLst>
              <p:tags r:id="rId2"/>
            </p:custDataLst>
          </p:nvPr>
        </p:nvSpPr>
        <p:spPr/>
        <p:txBody>
          <a:bodyPr>
            <a:normAutofit/>
          </a:bodyPr>
          <a:p>
            <a:r>
              <a:rPr lang="zh-CN" altLang="en-US">
                <a:solidFill>
                  <a:srgbClr val="FFFFFF"/>
                </a:solidFill>
              </a:rPr>
              <a:t>主   讲</a:t>
            </a:r>
            <a:r>
              <a:rPr lang="zh-CN" altLang="en-US"/>
              <a:t>: </a:t>
            </a:r>
            <a:endParaRPr lang="zh-CN" altLang="en-US"/>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73711c3-856e-11f0-8427-16c8aec4f506"/>
          <p:cNvPicPr>
            <a:picLocks noChangeAspect="1"/>
          </p:cNvPicPr>
          <p:nvPr>
            <p:ph idx="16388"/>
            <p:custDataLst>
              <p:tags r:id="rId1"/>
            </p:custDataLst>
          </p:nvPr>
        </p:nvPicPr>
        <p:blipFill>
          <a:blip r:embed="rId2"/>
          <a:srcRect t="25507" b="25507"/>
          <a:stretch>
            <a:fillRect/>
          </a:stretch>
        </p:blipFill>
        <p:spPr>
          <a:xfrm>
            <a:off x="609608" y="241623"/>
            <a:ext cx="10972800" cy="187844"/>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p:spPr>
      </p:pic>
      <p:sp>
        <p:nvSpPr>
          <p:cNvPr id="4" name="装饰  2"/>
          <p:cNvSpPr>
            <a:spLocks noGrp="1"/>
          </p:cNvSpPr>
          <p:nvPr>
            <p:ph type="body" idx="16389"/>
            <p:custDataLst>
              <p:tags r:id="rId3"/>
            </p:custDataLst>
          </p:nvPr>
        </p:nvSpPr>
        <p:spPr>
          <a:xfrm>
            <a:off x="609608" y="572189"/>
            <a:ext cx="50800" cy="3829236"/>
          </a:xfrm>
        </p:spPr>
        <p:txBody>
          <a:bodyPr/>
          <a:p>
            <a:r>
              <a:rPr lang="zh-CN" altLang="en-US"/>
              <a:t> </a:t>
            </a:r>
            <a:endParaRPr lang="zh-CN" altLang="en-US"/>
          </a:p>
        </p:txBody>
      </p:sp>
      <p:sp>
        <p:nvSpPr>
          <p:cNvPr id="5" name="文本占位符 4"/>
          <p:cNvSpPr>
            <a:spLocks noGrp="1"/>
          </p:cNvSpPr>
          <p:nvPr>
            <p:ph type="body" idx="16386"/>
            <p:custDataLst>
              <p:tags r:id="rId4"/>
            </p:custDataLst>
          </p:nvPr>
        </p:nvSpPr>
        <p:spPr>
          <a:xfrm>
            <a:off x="762000" y="572207"/>
            <a:ext cx="10820400" cy="408148"/>
          </a:xfrm>
        </p:spPr>
        <p:txBody>
          <a:bodyPr/>
          <a:p>
            <a:r>
              <a:rPr lang="zh-CN" altLang="en-US">
                <a:solidFill>
                  <a:schemeClr val="tx1"/>
                </a:solidFill>
              </a:rPr>
              <a:t>（</a:t>
            </a:r>
            <a:r>
              <a:rPr lang="zh-CN" altLang="en-US">
                <a:solidFill>
                  <a:schemeClr val="tx1"/>
                </a:solidFill>
                <a:cs typeface="Arial" panose="020B0604020202020204" pitchFamily="34" charset="0"/>
              </a:rPr>
              <a:t>一）</a:t>
            </a:r>
            <a:r>
              <a:rPr lang="zh-CN" altLang="en-US"/>
              <a:t>成本中心的设置及其考核</a:t>
            </a:r>
            <a:endParaRPr lang="zh-CN" altLang="en-US"/>
          </a:p>
        </p:txBody>
      </p:sp>
      <p:sp>
        <p:nvSpPr>
          <p:cNvPr id="6" name="文本占位符 5"/>
          <p:cNvSpPr>
            <a:spLocks noGrp="1"/>
          </p:cNvSpPr>
          <p:nvPr>
            <p:ph type="body" idx="16387"/>
            <p:custDataLst>
              <p:tags r:id="rId5"/>
            </p:custDataLst>
          </p:nvPr>
        </p:nvSpPr>
        <p:spPr>
          <a:xfrm>
            <a:off x="762000" y="980349"/>
            <a:ext cx="10820450" cy="3421046"/>
          </a:xfrm>
        </p:spPr>
        <p:txBody>
          <a:bodyPr>
            <a:normAutofit lnSpcReduction="20000"/>
          </a:bodyPr>
          <a:p>
            <a:pPr>
              <a:lnSpc>
                <a:spcPct val="145000"/>
              </a:lnSpc>
            </a:pPr>
            <a:r>
              <a:rPr lang="zh-CN" altLang="en-US" b="1"/>
              <a:t>成本中心</a:t>
            </a:r>
            <a:r>
              <a:rPr lang="zh-CN" altLang="en-US"/>
              <a:t>是对成本和费用承担控制、考核责任的单位。</a:t>
            </a:r>
            <a:endParaRPr lang="zh-CN" altLang="en-US"/>
          </a:p>
          <a:p>
            <a:pPr>
              <a:lnSpc>
                <a:spcPct val="145000"/>
              </a:lnSpc>
            </a:pPr>
            <a:r>
              <a:rPr lang="zh-CN" altLang="en-US"/>
              <a:t>在进行成本中心的业绩评价时，成本中心所计算与考核的是</a:t>
            </a:r>
            <a:r>
              <a:rPr lang="en-US" altLang="zh-CN"/>
              <a:t>“</a:t>
            </a:r>
            <a:r>
              <a:rPr lang="zh-CN" altLang="en-US"/>
              <a:t>责任成本</a:t>
            </a:r>
            <a:r>
              <a:rPr lang="en-US" altLang="zh-CN"/>
              <a:t>”</a:t>
            </a:r>
            <a:r>
              <a:rPr lang="zh-CN" altLang="en-US"/>
              <a:t>，而不是</a:t>
            </a:r>
            <a:r>
              <a:rPr lang="en-US" altLang="zh-CN"/>
              <a:t>“</a:t>
            </a:r>
            <a:r>
              <a:rPr lang="zh-CN" altLang="en-US"/>
              <a:t>产品成本</a:t>
            </a:r>
            <a:r>
              <a:rPr lang="en-US" altLang="zh-CN"/>
              <a:t>”</a:t>
            </a:r>
            <a:r>
              <a:rPr lang="zh-CN" altLang="en-US"/>
              <a:t>。</a:t>
            </a:r>
            <a:endParaRPr lang="zh-CN" altLang="en-US"/>
          </a:p>
          <a:p>
            <a:pPr>
              <a:lnSpc>
                <a:spcPct val="145000"/>
              </a:lnSpc>
            </a:pPr>
            <a:r>
              <a:rPr lang="zh-CN" altLang="en-US" b="1"/>
              <a:t>可控成本</a:t>
            </a:r>
            <a:r>
              <a:rPr lang="zh-CN" altLang="en-US"/>
              <a:t>，是指责任中心可以计量、预计，并能施加影响和落实责任的那部分成本。通常应符合以下四个条件：</a:t>
            </a:r>
            <a:endParaRPr lang="zh-CN" altLang="en-US"/>
          </a:p>
          <a:p>
            <a:pPr>
              <a:lnSpc>
                <a:spcPct val="145000"/>
              </a:lnSpc>
            </a:pPr>
            <a:r>
              <a:rPr lang="zh-CN" altLang="en-US"/>
              <a:t>（</a:t>
            </a:r>
            <a:r>
              <a:rPr lang="en-US" altLang="zh-CN"/>
              <a:t>1</a:t>
            </a:r>
            <a:r>
              <a:rPr lang="zh-CN" altLang="en-US"/>
              <a:t>）责任中心能够了解所发生耗费的性质；</a:t>
            </a:r>
            <a:endParaRPr lang="zh-CN" altLang="en-US"/>
          </a:p>
          <a:p>
            <a:pPr>
              <a:lnSpc>
                <a:spcPct val="145000"/>
              </a:lnSpc>
            </a:pPr>
            <a:r>
              <a:rPr lang="zh-CN" altLang="en-US"/>
              <a:t>（</a:t>
            </a:r>
            <a:r>
              <a:rPr lang="en-US" altLang="zh-CN"/>
              <a:t>2</a:t>
            </a:r>
            <a:r>
              <a:rPr lang="zh-CN" altLang="en-US"/>
              <a:t>）责任中心能够对所发生耗费加以计量；</a:t>
            </a:r>
            <a:endParaRPr lang="zh-CN" altLang="en-US"/>
          </a:p>
          <a:p>
            <a:pPr>
              <a:lnSpc>
                <a:spcPct val="145000"/>
              </a:lnSpc>
            </a:pPr>
            <a:r>
              <a:rPr lang="zh-CN" altLang="en-US"/>
              <a:t>（</a:t>
            </a:r>
            <a:r>
              <a:rPr lang="en-US" altLang="zh-CN"/>
              <a:t>3</a:t>
            </a:r>
            <a:r>
              <a:rPr lang="zh-CN" altLang="en-US"/>
              <a:t>）责任中心能够通过自己的行为控制和调整成本；</a:t>
            </a:r>
            <a:endParaRPr lang="zh-CN" altLang="en-US"/>
          </a:p>
          <a:p>
            <a:pPr>
              <a:lnSpc>
                <a:spcPct val="145000"/>
              </a:lnSpc>
            </a:pPr>
            <a:r>
              <a:rPr lang="zh-CN" altLang="en-US"/>
              <a:t>（</a:t>
            </a:r>
            <a:r>
              <a:rPr lang="en-US" altLang="zh-CN"/>
              <a:t>4</a:t>
            </a:r>
            <a:r>
              <a:rPr lang="zh-CN" altLang="en-US"/>
              <a:t>）责任中心能够将所有成本的控制责任分解落实，并进行考核评价。</a:t>
            </a:r>
            <a:endParaRPr lang="zh-CN" altLang="en-US"/>
          </a:p>
          <a:p>
            <a:pPr>
              <a:lnSpc>
                <a:spcPct val="145000"/>
              </a:lnSpc>
            </a:pPr>
            <a:r>
              <a:rPr lang="zh-CN" altLang="en-US"/>
              <a:t>可控成本与不可控成本的划分是相对的，它们与成本中心所处的管理层级高低、管理权限与控制范围大小有关。对于一个独立企业而言，几乎所有的成本都是可控的，而对企业所属的部门、车间、工段、班组等，则既有可控成本，又有不可控成本。同时同一成本在不同成本中心往往也表现出不同的可控制性，一个成本中心的不可控成本往往是另一个成本中心的可控成本。</a:t>
            </a:r>
            <a:endParaRPr lang="zh-CN" altLang="en-US"/>
          </a:p>
        </p:txBody>
      </p:sp>
      <p:pic>
        <p:nvPicPr>
          <p:cNvPr id="7" name="图片 6" descr="post_object_image_2691955026"/>
          <p:cNvPicPr>
            <a:picLocks noChangeAspect="1"/>
          </p:cNvPicPr>
          <p:nvPr/>
        </p:nvPicPr>
        <p:blipFill>
          <a:blip r:embed="rId6"/>
          <a:stretch>
            <a:fillRect/>
          </a:stretch>
        </p:blipFill>
        <p:spPr>
          <a:xfrm>
            <a:off x="11228705" y="6158865"/>
            <a:ext cx="353695" cy="354965"/>
          </a:xfrm>
          <a:prstGeom prst="rect">
            <a:avLst/>
          </a:prstGeom>
        </p:spPr>
      </p:pic>
    </p:spTree>
    <p:custDataLst>
      <p:tags r:id="rId7"/>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73711c3-856e-11f0-8427-16c8aec4f506"/>
          <p:cNvPicPr>
            <a:picLocks noChangeAspect="1"/>
          </p:cNvPicPr>
          <p:nvPr>
            <p:ph idx="16388"/>
            <p:custDataLst>
              <p:tags r:id="rId1"/>
            </p:custDataLst>
          </p:nvPr>
        </p:nvPicPr>
        <p:blipFill>
          <a:blip r:embed="rId2"/>
          <a:srcRect t="25507" b="25507"/>
          <a:stretch>
            <a:fillRect/>
          </a:stretch>
        </p:blipFill>
        <p:spPr>
          <a:xfrm>
            <a:off x="609608" y="241623"/>
            <a:ext cx="10972800" cy="187844"/>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p:spPr>
      </p:pic>
      <p:sp>
        <p:nvSpPr>
          <p:cNvPr id="4" name="装饰  2"/>
          <p:cNvSpPr>
            <a:spLocks noGrp="1"/>
          </p:cNvSpPr>
          <p:nvPr>
            <p:ph type="body" idx="16389"/>
            <p:custDataLst>
              <p:tags r:id="rId3"/>
            </p:custDataLst>
          </p:nvPr>
        </p:nvSpPr>
        <p:spPr>
          <a:xfrm>
            <a:off x="609608" y="572189"/>
            <a:ext cx="50800" cy="2623418"/>
          </a:xfrm>
        </p:spPr>
        <p:txBody>
          <a:bodyPr/>
          <a:p>
            <a:r>
              <a:rPr lang="zh-CN" altLang="en-US"/>
              <a:t> </a:t>
            </a:r>
            <a:endParaRPr lang="zh-CN" altLang="en-US"/>
          </a:p>
        </p:txBody>
      </p:sp>
      <p:sp>
        <p:nvSpPr>
          <p:cNvPr id="5" name="文本占位符 4"/>
          <p:cNvSpPr>
            <a:spLocks noGrp="1"/>
          </p:cNvSpPr>
          <p:nvPr>
            <p:ph type="body" idx="16386"/>
            <p:custDataLst>
              <p:tags r:id="rId4"/>
            </p:custDataLst>
          </p:nvPr>
        </p:nvSpPr>
        <p:spPr>
          <a:xfrm>
            <a:off x="762000" y="572207"/>
            <a:ext cx="10820400" cy="408148"/>
          </a:xfrm>
        </p:spPr>
        <p:txBody>
          <a:bodyPr/>
          <a:p>
            <a:r>
              <a:rPr lang="zh-CN" altLang="en-US">
                <a:solidFill>
                  <a:schemeClr val="tx1"/>
                </a:solidFill>
              </a:rPr>
              <a:t>（</a:t>
            </a:r>
            <a:r>
              <a:rPr lang="zh-CN" altLang="en-US">
                <a:solidFill>
                  <a:schemeClr val="tx1"/>
                </a:solidFill>
                <a:cs typeface="Arial" panose="020B0604020202020204" pitchFamily="34" charset="0"/>
              </a:rPr>
              <a:t>二）</a:t>
            </a:r>
            <a:r>
              <a:rPr lang="zh-CN" altLang="en-US"/>
              <a:t>利润中心的设置及其考核</a:t>
            </a:r>
            <a:endParaRPr lang="zh-CN" altLang="en-US"/>
          </a:p>
        </p:txBody>
      </p:sp>
      <p:sp>
        <p:nvSpPr>
          <p:cNvPr id="6" name="文本占位符 5"/>
          <p:cNvSpPr>
            <a:spLocks noGrp="1"/>
          </p:cNvSpPr>
          <p:nvPr>
            <p:ph type="body" idx="16387"/>
            <p:custDataLst>
              <p:tags r:id="rId5"/>
            </p:custDataLst>
          </p:nvPr>
        </p:nvSpPr>
        <p:spPr>
          <a:xfrm>
            <a:off x="762000" y="980349"/>
            <a:ext cx="10820450" cy="2215258"/>
          </a:xfrm>
        </p:spPr>
        <p:txBody>
          <a:bodyPr>
            <a:normAutofit/>
          </a:bodyPr>
          <a:p>
            <a:pPr>
              <a:lnSpc>
                <a:spcPct val="125000"/>
              </a:lnSpc>
            </a:pPr>
            <a:r>
              <a:rPr lang="zh-CN" altLang="en-US" b="1"/>
              <a:t>利润中心</a:t>
            </a:r>
            <a:r>
              <a:rPr lang="zh-CN" altLang="en-US"/>
              <a:t>是指同时控制生产和销售，既要对成本负责又要对收入负责，但没有责任或没有权力决定该中心资产投资水平的责任中心。</a:t>
            </a:r>
            <a:endParaRPr lang="zh-CN" altLang="en-US"/>
          </a:p>
          <a:p>
            <a:pPr>
              <a:lnSpc>
                <a:spcPct val="125000"/>
              </a:lnSpc>
            </a:pPr>
            <a:r>
              <a:rPr lang="zh-CN" altLang="en-US"/>
              <a:t>按照收入来源性质和形成原因的不同，利润中心可分为两种：自然利润中心和模拟利润中心。</a:t>
            </a:r>
            <a:endParaRPr lang="zh-CN" altLang="en-US"/>
          </a:p>
          <a:p>
            <a:pPr>
              <a:lnSpc>
                <a:spcPct val="125000"/>
              </a:lnSpc>
            </a:pPr>
            <a:r>
              <a:rPr lang="zh-CN" altLang="en-US"/>
              <a:t>（</a:t>
            </a:r>
            <a:r>
              <a:rPr lang="en-US" altLang="zh-CN"/>
              <a:t>1</a:t>
            </a:r>
            <a:r>
              <a:rPr lang="zh-CN" altLang="en-US"/>
              <a:t>）</a:t>
            </a:r>
            <a:r>
              <a:rPr lang="zh-CN" altLang="en-US" b="1"/>
              <a:t>自然利润中心</a:t>
            </a:r>
            <a:r>
              <a:rPr lang="zh-CN" altLang="en-US"/>
              <a:t>。是指能够直接对外销售产品或提供劳务收入，从而给企业带来收益的利润中心。</a:t>
            </a:r>
            <a:endParaRPr lang="zh-CN" altLang="en-US"/>
          </a:p>
          <a:p>
            <a:pPr>
              <a:lnSpc>
                <a:spcPct val="125000"/>
              </a:lnSpc>
            </a:pPr>
            <a:r>
              <a:rPr lang="zh-CN" altLang="en-US"/>
              <a:t>（</a:t>
            </a:r>
            <a:r>
              <a:rPr lang="en-US" altLang="zh-CN"/>
              <a:t>2</a:t>
            </a:r>
            <a:r>
              <a:rPr lang="zh-CN" altLang="en-US"/>
              <a:t>）</a:t>
            </a:r>
            <a:r>
              <a:rPr lang="zh-CN" altLang="en-US" b="1">
                <a:solidFill>
                  <a:schemeClr val="tx1"/>
                </a:solidFill>
              </a:rPr>
              <a:t>模拟利润中心</a:t>
            </a:r>
            <a:r>
              <a:rPr lang="zh-CN" altLang="en-US">
                <a:solidFill>
                  <a:schemeClr val="tx1"/>
                </a:solidFill>
              </a:rPr>
              <a:t>。模拟利润中心是企业实行内部经济结算条件下的某些部门和单位，由于其产品和劳务在企业内部销售形成了相对独立的收入，使其能够控制收入和利润才形成的利润中心。</a:t>
            </a:r>
            <a:endParaRPr lang="zh-CN" altLang="en-US"/>
          </a:p>
          <a:p>
            <a:pPr>
              <a:lnSpc>
                <a:spcPct val="125000"/>
              </a:lnSpc>
            </a:pPr>
            <a:r>
              <a:rPr lang="zh-CN" altLang="en-US"/>
              <a:t>利润中心需要定期编制责任报告。</a:t>
            </a:r>
            <a:endParaRPr lang="zh-CN" altLang="en-US"/>
          </a:p>
        </p:txBody>
      </p:sp>
      <p:pic>
        <p:nvPicPr>
          <p:cNvPr id="7" name="图片 6" descr="post_object_image_2691955026"/>
          <p:cNvPicPr>
            <a:picLocks noChangeAspect="1"/>
          </p:cNvPicPr>
          <p:nvPr/>
        </p:nvPicPr>
        <p:blipFill>
          <a:blip r:embed="rId6"/>
          <a:stretch>
            <a:fillRect/>
          </a:stretch>
        </p:blipFill>
        <p:spPr>
          <a:xfrm>
            <a:off x="11228705" y="6158865"/>
            <a:ext cx="353695" cy="354965"/>
          </a:xfrm>
          <a:prstGeom prst="rect">
            <a:avLst/>
          </a:prstGeom>
        </p:spPr>
      </p:pic>
    </p:spTree>
    <p:custDataLst>
      <p:tags r:id="rId7"/>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73711c3-856e-11f0-8427-16c8aec4f506"/>
          <p:cNvPicPr>
            <a:picLocks noChangeAspect="1"/>
          </p:cNvPicPr>
          <p:nvPr>
            <p:ph idx="16388"/>
            <p:custDataLst>
              <p:tags r:id="rId1"/>
            </p:custDataLst>
          </p:nvPr>
        </p:nvPicPr>
        <p:blipFill>
          <a:blip r:embed="rId2"/>
          <a:srcRect t="25507" b="25507"/>
          <a:stretch>
            <a:fillRect/>
          </a:stretch>
        </p:blipFill>
        <p:spPr>
          <a:xfrm>
            <a:off x="609608" y="241623"/>
            <a:ext cx="10972800" cy="187844"/>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p:spPr>
      </p:pic>
      <p:sp>
        <p:nvSpPr>
          <p:cNvPr id="4" name="装饰  2"/>
          <p:cNvSpPr>
            <a:spLocks noGrp="1"/>
          </p:cNvSpPr>
          <p:nvPr>
            <p:ph type="body" idx="16389"/>
            <p:custDataLst>
              <p:tags r:id="rId3"/>
            </p:custDataLst>
          </p:nvPr>
        </p:nvSpPr>
        <p:spPr>
          <a:xfrm>
            <a:off x="609608" y="572189"/>
            <a:ext cx="60370" cy="1714270"/>
          </a:xfrm>
        </p:spPr>
        <p:txBody>
          <a:bodyPr/>
          <a:p>
            <a:r>
              <a:rPr lang="zh-CN" altLang="en-US"/>
              <a:t> </a:t>
            </a:r>
            <a:endParaRPr lang="zh-CN" altLang="en-US"/>
          </a:p>
        </p:txBody>
      </p:sp>
      <p:sp>
        <p:nvSpPr>
          <p:cNvPr id="5" name="文本占位符 4"/>
          <p:cNvSpPr>
            <a:spLocks noGrp="1"/>
          </p:cNvSpPr>
          <p:nvPr>
            <p:ph type="body" idx="16386"/>
            <p:custDataLst>
              <p:tags r:id="rId4"/>
            </p:custDataLst>
          </p:nvPr>
        </p:nvSpPr>
        <p:spPr>
          <a:xfrm>
            <a:off x="762000" y="572207"/>
            <a:ext cx="10820400" cy="408148"/>
          </a:xfrm>
        </p:spPr>
        <p:txBody>
          <a:bodyPr/>
          <a:p>
            <a:r>
              <a:rPr lang="zh-CN" altLang="en-US">
                <a:solidFill>
                  <a:schemeClr val="tx1"/>
                </a:solidFill>
              </a:rPr>
              <a:t>（</a:t>
            </a:r>
            <a:r>
              <a:rPr lang="zh-CN" altLang="en-US">
                <a:solidFill>
                  <a:schemeClr val="tx1"/>
                </a:solidFill>
                <a:cs typeface="Arial" panose="020B0604020202020204" pitchFamily="34" charset="0"/>
              </a:rPr>
              <a:t>三）</a:t>
            </a:r>
            <a:r>
              <a:rPr lang="zh-CN" altLang="en-US"/>
              <a:t>投资中心的设置及其考核</a:t>
            </a:r>
            <a:endParaRPr lang="zh-CN" altLang="en-US"/>
          </a:p>
        </p:txBody>
      </p:sp>
      <p:sp>
        <p:nvSpPr>
          <p:cNvPr id="6" name="文本占位符 5"/>
          <p:cNvSpPr>
            <a:spLocks noGrp="1"/>
          </p:cNvSpPr>
          <p:nvPr>
            <p:ph type="body" idx="16387"/>
            <p:custDataLst>
              <p:tags r:id="rId5"/>
            </p:custDataLst>
          </p:nvPr>
        </p:nvSpPr>
        <p:spPr>
          <a:xfrm>
            <a:off x="762000" y="980349"/>
            <a:ext cx="10820450" cy="1306081"/>
          </a:xfrm>
        </p:spPr>
        <p:txBody>
          <a:bodyPr>
            <a:normAutofit/>
          </a:bodyPr>
          <a:p>
            <a:pPr>
              <a:lnSpc>
                <a:spcPct val="125000"/>
              </a:lnSpc>
            </a:pPr>
            <a:r>
              <a:rPr lang="zh-CN" altLang="en-US" b="1"/>
              <a:t>投资中心</a:t>
            </a:r>
            <a:r>
              <a:rPr lang="zh-CN" altLang="en-US"/>
              <a:t>是指既要对成本、利润负责，又要对投资效果负责的责任中心。</a:t>
            </a:r>
            <a:endParaRPr lang="zh-CN" altLang="en-US"/>
          </a:p>
          <a:p>
            <a:pPr>
              <a:lnSpc>
                <a:spcPct val="125000"/>
              </a:lnSpc>
            </a:pPr>
            <a:r>
              <a:rPr lang="zh-CN" altLang="en-US"/>
              <a:t>除考核成本和利润指标外，投资中心主要考核能集中反映利润与投资额之间关系的指标，包括投资报酬率、剩余收益。</a:t>
            </a:r>
            <a:endParaRPr lang="zh-CN" altLang="en-US"/>
          </a:p>
          <a:p>
            <a:pPr>
              <a:lnSpc>
                <a:spcPct val="125000"/>
              </a:lnSpc>
            </a:pPr>
            <a:r>
              <a:rPr lang="zh-CN" altLang="en-US">
                <a:solidFill>
                  <a:schemeClr val="tx1"/>
                </a:solidFill>
              </a:rPr>
              <a:t>1</a:t>
            </a:r>
            <a:r>
              <a:rPr lang="en-US" altLang="zh-CN">
                <a:solidFill>
                  <a:schemeClr val="tx1"/>
                </a:solidFill>
              </a:rPr>
              <a:t>.</a:t>
            </a:r>
            <a:r>
              <a:rPr lang="zh-CN" altLang="en-US"/>
              <a:t>投资报酬率指标</a:t>
            </a:r>
            <a:endParaRPr lang="zh-CN" altLang="en-US"/>
          </a:p>
          <a:p>
            <a:pPr>
              <a:lnSpc>
                <a:spcPct val="125000"/>
              </a:lnSpc>
            </a:pPr>
            <a:r>
              <a:rPr lang="zh-CN" altLang="en-US" b="1"/>
              <a:t>投资报酬率</a:t>
            </a:r>
            <a:r>
              <a:rPr lang="zh-CN" altLang="en-US"/>
              <a:t>指标是反映投资中心投入的资本产生利润的能力，是全面评价投资中心各项经营活动的综合性指标。</a:t>
            </a:r>
            <a:endParaRPr lang="zh-CN" altLang="en-US"/>
          </a:p>
        </p:txBody>
      </p:sp>
      <p:pic>
        <p:nvPicPr>
          <p:cNvPr id="2" name="图片 1" descr="post_object_image_162836937"/>
          <p:cNvPicPr>
            <a:picLocks noChangeAspect="1"/>
          </p:cNvPicPr>
          <p:nvPr/>
        </p:nvPicPr>
        <p:blipFill>
          <a:blip r:embed="rId6"/>
          <a:stretch>
            <a:fillRect/>
          </a:stretch>
        </p:blipFill>
        <p:spPr>
          <a:xfrm>
            <a:off x="3509943" y="2286459"/>
            <a:ext cx="5172075" cy="1009650"/>
          </a:xfrm>
          <a:prstGeom prst="rect">
            <a:avLst/>
          </a:prstGeom>
        </p:spPr>
      </p:pic>
      <p:sp>
        <p:nvSpPr>
          <p:cNvPr id="7" name="文本框 6"/>
          <p:cNvSpPr txBox="1"/>
          <p:nvPr/>
        </p:nvSpPr>
        <p:spPr>
          <a:xfrm>
            <a:off x="609608" y="3296092"/>
            <a:ext cx="10972842" cy="386771"/>
          </a:xfrm>
          <a:prstGeom prst="rect">
            <a:avLst/>
          </a:prstGeom>
          <a:noFill/>
        </p:spPr>
        <p:txBody>
          <a:bodyPr wrap="square" rtlCol="0" anchor="t">
            <a:noAutofit/>
          </a:bodyPr>
          <a:p>
            <a:r>
              <a:rPr lang="zh-CN" altLang="en-US" sz="1600"/>
              <a:t>【例</a:t>
            </a:r>
            <a:r>
              <a:rPr lang="en-US" altLang="zh-CN" sz="1600"/>
              <a:t>8-1</a:t>
            </a:r>
            <a:r>
              <a:rPr lang="zh-CN" altLang="en-US" sz="1600"/>
              <a:t>】蓝叶公司本年度第一季度投资中心的有关资料如表</a:t>
            </a:r>
            <a:r>
              <a:rPr lang="en-US" altLang="zh-CN" sz="1600"/>
              <a:t>8-2</a:t>
            </a:r>
            <a:r>
              <a:rPr lang="zh-CN" altLang="en-US" sz="1600"/>
              <a:t>所示，试计算其投资报酬率。</a:t>
            </a:r>
            <a:endParaRPr lang="zh-CN" altLang="en-US" sz="1600"/>
          </a:p>
        </p:txBody>
      </p:sp>
      <p:pic>
        <p:nvPicPr>
          <p:cNvPr id="8" name="图片 7" descr="post_object_image_1395558337"/>
          <p:cNvPicPr>
            <a:picLocks noChangeAspect="1"/>
          </p:cNvPicPr>
          <p:nvPr/>
        </p:nvPicPr>
        <p:blipFill>
          <a:blip r:embed="rId7"/>
          <a:stretch>
            <a:fillRect/>
          </a:stretch>
        </p:blipFill>
        <p:spPr>
          <a:xfrm>
            <a:off x="1999710" y="3784488"/>
            <a:ext cx="7962900" cy="2619375"/>
          </a:xfrm>
          <a:prstGeom prst="rect">
            <a:avLst/>
          </a:prstGeom>
        </p:spPr>
      </p:pic>
      <p:pic>
        <p:nvPicPr>
          <p:cNvPr id="9" name="图片 8" descr="post_object_image_2691955026"/>
          <p:cNvPicPr>
            <a:picLocks noChangeAspect="1"/>
          </p:cNvPicPr>
          <p:nvPr/>
        </p:nvPicPr>
        <p:blipFill>
          <a:blip r:embed="rId8"/>
          <a:stretch>
            <a:fillRect/>
          </a:stretch>
        </p:blipFill>
        <p:spPr>
          <a:xfrm>
            <a:off x="11228705" y="6158865"/>
            <a:ext cx="353695" cy="354965"/>
          </a:xfrm>
          <a:prstGeom prst="rect">
            <a:avLst/>
          </a:prstGeom>
        </p:spPr>
      </p:pic>
    </p:spTree>
    <p:custDataLst>
      <p:tags r:id="rId9"/>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73711c3-856e-11f0-8427-16c8aec4f506"/>
          <p:cNvPicPr>
            <a:picLocks noChangeAspect="1"/>
          </p:cNvPicPr>
          <p:nvPr>
            <p:ph idx="16388"/>
            <p:custDataLst>
              <p:tags r:id="rId1"/>
            </p:custDataLst>
          </p:nvPr>
        </p:nvPicPr>
        <p:blipFill>
          <a:blip r:embed="rId2"/>
          <a:srcRect t="25507" b="25507"/>
          <a:stretch>
            <a:fillRect/>
          </a:stretch>
        </p:blipFill>
        <p:spPr>
          <a:xfrm>
            <a:off x="609608" y="241623"/>
            <a:ext cx="10972800" cy="187844"/>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p:spPr>
      </p:pic>
      <p:sp>
        <p:nvSpPr>
          <p:cNvPr id="7" name="文本框 6"/>
          <p:cNvSpPr txBox="1"/>
          <p:nvPr/>
        </p:nvSpPr>
        <p:spPr>
          <a:xfrm>
            <a:off x="609608" y="587788"/>
            <a:ext cx="10972842" cy="386771"/>
          </a:xfrm>
          <a:prstGeom prst="rect">
            <a:avLst/>
          </a:prstGeom>
          <a:noFill/>
        </p:spPr>
        <p:txBody>
          <a:bodyPr wrap="square" rtlCol="0" anchor="t">
            <a:noAutofit/>
          </a:bodyPr>
          <a:p>
            <a:r>
              <a:rPr lang="zh-CN" altLang="en-US" sz="1600"/>
              <a:t>【例</a:t>
            </a:r>
            <a:r>
              <a:rPr lang="en-US" altLang="zh-CN" sz="1600"/>
              <a:t>8-1</a:t>
            </a:r>
            <a:r>
              <a:rPr lang="zh-CN" altLang="en-US" sz="1600"/>
              <a:t>】蓝叶公司本年度第一季度投资中心的有关资料如表</a:t>
            </a:r>
            <a:r>
              <a:rPr lang="en-US" altLang="zh-CN" sz="1600"/>
              <a:t>8-2</a:t>
            </a:r>
            <a:r>
              <a:rPr lang="zh-CN" altLang="en-US" sz="1600"/>
              <a:t>所示，试计算其投资报酬率。</a:t>
            </a:r>
            <a:endParaRPr lang="zh-CN" altLang="en-US" sz="1600"/>
          </a:p>
        </p:txBody>
      </p:sp>
      <p:pic>
        <p:nvPicPr>
          <p:cNvPr id="8" name="图片 7" descr="post_object_image_1395558337"/>
          <p:cNvPicPr>
            <a:picLocks noChangeAspect="1"/>
          </p:cNvPicPr>
          <p:nvPr/>
        </p:nvPicPr>
        <p:blipFill>
          <a:blip r:embed="rId3"/>
          <a:stretch>
            <a:fillRect/>
          </a:stretch>
        </p:blipFill>
        <p:spPr>
          <a:xfrm>
            <a:off x="2114531" y="974607"/>
            <a:ext cx="7962900" cy="2619375"/>
          </a:xfrm>
          <a:prstGeom prst="rect">
            <a:avLst/>
          </a:prstGeom>
        </p:spPr>
      </p:pic>
      <p:sp>
        <p:nvSpPr>
          <p:cNvPr id="12" name="文本框 11"/>
          <p:cNvSpPr txBox="1"/>
          <p:nvPr/>
        </p:nvSpPr>
        <p:spPr>
          <a:xfrm>
            <a:off x="609608" y="3758041"/>
            <a:ext cx="10972842" cy="386771"/>
          </a:xfrm>
          <a:prstGeom prst="rect">
            <a:avLst/>
          </a:prstGeom>
          <a:noFill/>
        </p:spPr>
        <p:txBody>
          <a:bodyPr wrap="square" rtlCol="0" anchor="t">
            <a:noAutofit/>
          </a:bodyPr>
          <a:p>
            <a:r>
              <a:rPr lang="zh-CN" altLang="en-US" sz="1600">
                <a:solidFill>
                  <a:schemeClr val="tx1"/>
                </a:solidFill>
              </a:rPr>
              <a:t>解</a:t>
            </a:r>
            <a:r>
              <a:rPr lang="zh-CN" altLang="en-US" sz="1600">
                <a:solidFill>
                  <a:schemeClr val="tx1"/>
                </a:solidFill>
                <a:cs typeface="Arial" panose="020B0604020202020204" pitchFamily="34" charset="0"/>
              </a:rPr>
              <a:t>：</a:t>
            </a:r>
            <a:endParaRPr lang="zh-CN" altLang="en-US"/>
          </a:p>
        </p:txBody>
      </p:sp>
      <p:pic>
        <p:nvPicPr>
          <p:cNvPr id="13" name="图片 12" descr="post_object_image_3936313732"/>
          <p:cNvPicPr>
            <a:picLocks noChangeAspect="1"/>
          </p:cNvPicPr>
          <p:nvPr/>
        </p:nvPicPr>
        <p:blipFill>
          <a:blip r:embed="rId4"/>
          <a:stretch>
            <a:fillRect/>
          </a:stretch>
        </p:blipFill>
        <p:spPr>
          <a:xfrm>
            <a:off x="3028931" y="4144854"/>
            <a:ext cx="6134100" cy="1200150"/>
          </a:xfrm>
          <a:prstGeom prst="rect">
            <a:avLst/>
          </a:prstGeom>
        </p:spPr>
      </p:pic>
      <p:pic>
        <p:nvPicPr>
          <p:cNvPr id="2" name="图片 1" descr="post_object_image_2691955026"/>
          <p:cNvPicPr>
            <a:picLocks noChangeAspect="1"/>
          </p:cNvPicPr>
          <p:nvPr/>
        </p:nvPicPr>
        <p:blipFill>
          <a:blip r:embed="rId5"/>
          <a:stretch>
            <a:fillRect/>
          </a:stretch>
        </p:blipFill>
        <p:spPr>
          <a:xfrm>
            <a:off x="11228705" y="6158865"/>
            <a:ext cx="353695" cy="354965"/>
          </a:xfrm>
          <a:prstGeom prst="rect">
            <a:avLst/>
          </a:prstGeom>
        </p:spPr>
      </p:pic>
    </p:spTree>
    <p:custDataLst>
      <p:tags r:id="rId6"/>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73711c3-856e-11f0-8427-16c8aec4f506"/>
          <p:cNvPicPr>
            <a:picLocks noChangeAspect="1"/>
          </p:cNvPicPr>
          <p:nvPr>
            <p:ph idx="16388"/>
            <p:custDataLst>
              <p:tags r:id="rId1"/>
            </p:custDataLst>
          </p:nvPr>
        </p:nvPicPr>
        <p:blipFill>
          <a:blip r:embed="rId2"/>
          <a:srcRect t="25507" b="25507"/>
          <a:stretch>
            <a:fillRect/>
          </a:stretch>
        </p:blipFill>
        <p:spPr>
          <a:xfrm>
            <a:off x="609608" y="241623"/>
            <a:ext cx="10972800" cy="187844"/>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p:spPr>
      </p:pic>
      <p:sp>
        <p:nvSpPr>
          <p:cNvPr id="4" name="装饰  2"/>
          <p:cNvSpPr>
            <a:spLocks noGrp="1"/>
          </p:cNvSpPr>
          <p:nvPr>
            <p:ph type="body" idx="16389"/>
            <p:custDataLst>
              <p:tags r:id="rId3"/>
            </p:custDataLst>
          </p:nvPr>
        </p:nvSpPr>
        <p:spPr>
          <a:xfrm>
            <a:off x="609608" y="572189"/>
            <a:ext cx="50800" cy="3178477"/>
          </a:xfrm>
        </p:spPr>
        <p:txBody>
          <a:bodyPr/>
          <a:p>
            <a:r>
              <a:rPr lang="zh-CN" altLang="en-US"/>
              <a:t> </a:t>
            </a:r>
            <a:endParaRPr lang="zh-CN" altLang="en-US"/>
          </a:p>
        </p:txBody>
      </p:sp>
      <p:sp>
        <p:nvSpPr>
          <p:cNvPr id="6" name="文本占位符 5"/>
          <p:cNvSpPr>
            <a:spLocks noGrp="1"/>
          </p:cNvSpPr>
          <p:nvPr>
            <p:ph type="body" idx="16387"/>
            <p:custDataLst>
              <p:tags r:id="rId4"/>
            </p:custDataLst>
          </p:nvPr>
        </p:nvSpPr>
        <p:spPr>
          <a:xfrm>
            <a:off x="762000" y="572189"/>
            <a:ext cx="10820450" cy="3178448"/>
          </a:xfrm>
        </p:spPr>
        <p:txBody>
          <a:bodyPr>
            <a:normAutofit/>
          </a:bodyPr>
          <a:p>
            <a:pPr>
              <a:lnSpc>
                <a:spcPct val="125000"/>
              </a:lnSpc>
            </a:pPr>
            <a:r>
              <a:rPr lang="zh-CN" altLang="en-US"/>
              <a:t>投资报酬率指标在评价投资中心时具有以下优点，因而被广泛采用：</a:t>
            </a:r>
            <a:endParaRPr lang="zh-CN" altLang="en-US"/>
          </a:p>
          <a:p>
            <a:pPr>
              <a:lnSpc>
                <a:spcPct val="125000"/>
              </a:lnSpc>
            </a:pPr>
            <a:r>
              <a:rPr lang="en-US" altLang="en-US"/>
              <a:t>①</a:t>
            </a:r>
            <a:r>
              <a:rPr lang="zh-CN" altLang="en-US"/>
              <a:t>投资报酬率作为业绩考核指标能综合反映投资中心各方面的经营成果</a:t>
            </a:r>
            <a:r>
              <a:rPr lang="zh-CN" altLang="en-US">
                <a:solidFill>
                  <a:schemeClr val="tx1"/>
                </a:solidFill>
              </a:rPr>
              <a:t>；</a:t>
            </a:r>
            <a:endParaRPr lang="zh-CN" altLang="en-US"/>
          </a:p>
          <a:p>
            <a:pPr>
              <a:lnSpc>
                <a:spcPct val="125000"/>
              </a:lnSpc>
            </a:pPr>
            <a:r>
              <a:rPr lang="en-US" altLang="en-US"/>
              <a:t>②</a:t>
            </a:r>
            <a:r>
              <a:rPr lang="zh-CN" altLang="en-US"/>
              <a:t>投资报酬率具有横向可比性</a:t>
            </a:r>
            <a:r>
              <a:rPr lang="zh-CN" altLang="en-US">
                <a:solidFill>
                  <a:schemeClr val="tx1"/>
                </a:solidFill>
              </a:rPr>
              <a:t>；</a:t>
            </a:r>
            <a:endParaRPr lang="zh-CN" altLang="en-US"/>
          </a:p>
          <a:p>
            <a:pPr>
              <a:lnSpc>
                <a:spcPct val="125000"/>
              </a:lnSpc>
            </a:pPr>
            <a:r>
              <a:rPr lang="en-US" altLang="en-US"/>
              <a:t>③</a:t>
            </a:r>
            <a:r>
              <a:rPr lang="zh-CN" altLang="en-US"/>
              <a:t>投资报酬率可以作为选择投资机会的依据，它有利于调整资产的存量，优化资源配置。</a:t>
            </a:r>
            <a:endParaRPr lang="zh-CN" altLang="en-US"/>
          </a:p>
          <a:p>
            <a:pPr>
              <a:lnSpc>
                <a:spcPct val="125000"/>
              </a:lnSpc>
            </a:pPr>
            <a:r>
              <a:rPr lang="zh-CN" altLang="en-US"/>
              <a:t>投资报酬率也有一定的局限性：</a:t>
            </a:r>
            <a:endParaRPr lang="zh-CN" altLang="en-US"/>
          </a:p>
          <a:p>
            <a:pPr>
              <a:lnSpc>
                <a:spcPct val="125000"/>
              </a:lnSpc>
            </a:pPr>
            <a:r>
              <a:rPr lang="en-US" altLang="en-US"/>
              <a:t>①</a:t>
            </a:r>
            <a:r>
              <a:rPr lang="zh-CN" altLang="en-US"/>
              <a:t>投资报酬率指标最大的局限就在于可能导致投资中心与整个企业的利益不一致；</a:t>
            </a:r>
            <a:endParaRPr lang="zh-CN" altLang="en-US"/>
          </a:p>
          <a:p>
            <a:pPr>
              <a:lnSpc>
                <a:spcPct val="125000"/>
              </a:lnSpc>
            </a:pPr>
            <a:r>
              <a:rPr lang="en-US" altLang="en-US"/>
              <a:t>②</a:t>
            </a:r>
            <a:r>
              <a:rPr lang="zh-CN" altLang="en-US"/>
              <a:t>为了计算各投资中心的投资报酬率，必须对共同使用的资产在各投资中心之间进行分配，这很难做到完全合理</a:t>
            </a:r>
            <a:r>
              <a:rPr lang="zh-CN" altLang="en-US">
                <a:solidFill>
                  <a:schemeClr val="tx1"/>
                </a:solidFill>
              </a:rPr>
              <a:t>；</a:t>
            </a:r>
            <a:endParaRPr lang="zh-CN" altLang="en-US"/>
          </a:p>
          <a:p>
            <a:pPr>
              <a:lnSpc>
                <a:spcPct val="125000"/>
              </a:lnSpc>
            </a:pPr>
            <a:r>
              <a:rPr lang="en-US" altLang="en-US"/>
              <a:t>③</a:t>
            </a:r>
            <a:r>
              <a:rPr lang="zh-CN" altLang="en-US"/>
              <a:t>如果按照固定资产的净值计算投资报酬率，投资中心只要不做新的投资或少投资，固定资产的净值就会下降。即使净利不变，投资报酬率也会随着时间的推移而不断上升，这样，投资中心的成绩会被夸大，而公司的长远利益会受到损害</a:t>
            </a:r>
            <a:r>
              <a:rPr lang="zh-CN" altLang="en-US">
                <a:solidFill>
                  <a:schemeClr val="tx1"/>
                </a:solidFill>
              </a:rPr>
              <a:t>；</a:t>
            </a:r>
            <a:endParaRPr lang="zh-CN" altLang="en-US"/>
          </a:p>
          <a:p>
            <a:pPr>
              <a:lnSpc>
                <a:spcPct val="125000"/>
              </a:lnSpc>
            </a:pPr>
            <a:r>
              <a:rPr lang="en-US" altLang="en-US"/>
              <a:t>④</a:t>
            </a:r>
            <a:r>
              <a:rPr lang="zh-CN" altLang="en-US"/>
              <a:t>在通货膨胀的情况下，企业资产的账面价值过低而严重失实，并因此而少计折旧，虚增了净利。</a:t>
            </a:r>
            <a:endParaRPr lang="zh-CN" altLang="en-US"/>
          </a:p>
        </p:txBody>
      </p:sp>
      <p:pic>
        <p:nvPicPr>
          <p:cNvPr id="7" name="图片 6" descr="post_object_image_2691955026"/>
          <p:cNvPicPr>
            <a:picLocks noChangeAspect="1"/>
          </p:cNvPicPr>
          <p:nvPr/>
        </p:nvPicPr>
        <p:blipFill>
          <a:blip r:embed="rId5"/>
          <a:stretch>
            <a:fillRect/>
          </a:stretch>
        </p:blipFill>
        <p:spPr>
          <a:xfrm>
            <a:off x="11228705" y="6158865"/>
            <a:ext cx="353695" cy="354965"/>
          </a:xfrm>
          <a:prstGeom prst="rect">
            <a:avLst/>
          </a:prstGeom>
        </p:spPr>
      </p:pic>
    </p:spTree>
    <p:custDataLst>
      <p:tags r:id="rId6"/>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73711c3-856e-11f0-8427-16c8aec4f506"/>
          <p:cNvPicPr>
            <a:picLocks noChangeAspect="1"/>
          </p:cNvPicPr>
          <p:nvPr>
            <p:ph idx="16388"/>
            <p:custDataLst>
              <p:tags r:id="rId1"/>
            </p:custDataLst>
          </p:nvPr>
        </p:nvPicPr>
        <p:blipFill>
          <a:blip r:embed="rId2"/>
          <a:srcRect t="25507" b="25507"/>
          <a:stretch>
            <a:fillRect/>
          </a:stretch>
        </p:blipFill>
        <p:spPr>
          <a:xfrm>
            <a:off x="609608" y="241623"/>
            <a:ext cx="10972800" cy="187844"/>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p:spPr>
      </p:pic>
      <p:sp>
        <p:nvSpPr>
          <p:cNvPr id="4" name="装饰  2"/>
          <p:cNvSpPr>
            <a:spLocks noGrp="1"/>
          </p:cNvSpPr>
          <p:nvPr>
            <p:ph type="body" idx="16389"/>
            <p:custDataLst>
              <p:tags r:id="rId3"/>
            </p:custDataLst>
          </p:nvPr>
        </p:nvSpPr>
        <p:spPr>
          <a:xfrm>
            <a:off x="609608" y="572189"/>
            <a:ext cx="50800" cy="661573"/>
          </a:xfrm>
        </p:spPr>
        <p:txBody>
          <a:bodyPr/>
          <a:p>
            <a:r>
              <a:rPr lang="zh-CN" altLang="en-US"/>
              <a:t> </a:t>
            </a:r>
            <a:endParaRPr lang="zh-CN" altLang="en-US"/>
          </a:p>
        </p:txBody>
      </p:sp>
      <p:sp>
        <p:nvSpPr>
          <p:cNvPr id="6" name="文本占位符 5"/>
          <p:cNvSpPr>
            <a:spLocks noGrp="1"/>
          </p:cNvSpPr>
          <p:nvPr>
            <p:ph type="body" idx="16387"/>
            <p:custDataLst>
              <p:tags r:id="rId4"/>
            </p:custDataLst>
          </p:nvPr>
        </p:nvSpPr>
        <p:spPr>
          <a:xfrm>
            <a:off x="762000" y="572189"/>
            <a:ext cx="10820450" cy="661544"/>
          </a:xfrm>
        </p:spPr>
        <p:txBody>
          <a:bodyPr>
            <a:normAutofit/>
          </a:bodyPr>
          <a:p>
            <a:pPr>
              <a:lnSpc>
                <a:spcPct val="125000"/>
              </a:lnSpc>
            </a:pPr>
            <a:r>
              <a:rPr lang="en-US" altLang="zh-CN"/>
              <a:t>2</a:t>
            </a:r>
            <a:r>
              <a:rPr lang="en-US" altLang="zh-CN">
                <a:cs typeface="Arial" panose="020B0604020202020204" pitchFamily="34" charset="0"/>
              </a:rPr>
              <a:t>.</a:t>
            </a:r>
            <a:r>
              <a:rPr lang="zh-CN" altLang="en-US"/>
              <a:t>剩余收益指标</a:t>
            </a:r>
            <a:endParaRPr lang="zh-CN" altLang="en-US"/>
          </a:p>
          <a:p>
            <a:pPr>
              <a:lnSpc>
                <a:spcPct val="125000"/>
              </a:lnSpc>
            </a:pPr>
            <a:r>
              <a:rPr lang="zh-CN" altLang="en-US" b="1"/>
              <a:t>剩余收益</a:t>
            </a:r>
            <a:r>
              <a:rPr lang="zh-CN" altLang="en-US"/>
              <a:t>是衡量投资中心所获利润超过按最低投资报酬率计算的收益额部分的指标，计算公式如下：</a:t>
            </a:r>
            <a:endParaRPr lang="zh-CN" altLang="en-US"/>
          </a:p>
        </p:txBody>
      </p:sp>
      <p:pic>
        <p:nvPicPr>
          <p:cNvPr id="2" name="图片 1" descr="post_object_image_3711191745"/>
          <p:cNvPicPr>
            <a:picLocks noChangeAspect="1"/>
          </p:cNvPicPr>
          <p:nvPr/>
        </p:nvPicPr>
        <p:blipFill>
          <a:blip r:embed="rId5"/>
          <a:stretch>
            <a:fillRect/>
          </a:stretch>
        </p:blipFill>
        <p:spPr>
          <a:xfrm>
            <a:off x="3600431" y="1233762"/>
            <a:ext cx="4991100" cy="323850"/>
          </a:xfrm>
          <a:prstGeom prst="rect">
            <a:avLst/>
          </a:prstGeom>
        </p:spPr>
      </p:pic>
      <p:sp>
        <p:nvSpPr>
          <p:cNvPr id="5" name="文本占位符 5"/>
          <p:cNvSpPr>
            <a:spLocks noGrp="1"/>
          </p:cNvSpPr>
          <p:nvPr>
            <p:custDataLst>
              <p:tags r:id="rId6"/>
            </p:custDataLst>
          </p:nvPr>
        </p:nvSpPr>
        <p:spPr>
          <a:xfrm>
            <a:off x="609608" y="1557610"/>
            <a:ext cx="10972842" cy="384015"/>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5000"/>
              </a:lnSpc>
            </a:pPr>
            <a:r>
              <a:rPr lang="zh-CN" altLang="en-US"/>
              <a:t>【例</a:t>
            </a:r>
            <a:r>
              <a:rPr lang="en-US" altLang="zh-CN"/>
              <a:t>8-2</a:t>
            </a:r>
            <a:r>
              <a:rPr lang="zh-CN" altLang="en-US"/>
              <a:t>】白天鹅电子集团白色家电部拥有电冰箱和洗衣机两个投资中心，其有关资料如表</a:t>
            </a:r>
            <a:r>
              <a:rPr lang="en-US" altLang="zh-CN"/>
              <a:t>8-3</a:t>
            </a:r>
            <a:r>
              <a:rPr lang="zh-CN" altLang="en-US"/>
              <a:t>所示。</a:t>
            </a:r>
            <a:endParaRPr lang="zh-CN" altLang="en-US"/>
          </a:p>
        </p:txBody>
      </p:sp>
      <p:pic>
        <p:nvPicPr>
          <p:cNvPr id="8" name="图片 7" descr="post_object_image_4207989524"/>
          <p:cNvPicPr>
            <a:picLocks noChangeAspect="1"/>
          </p:cNvPicPr>
          <p:nvPr/>
        </p:nvPicPr>
        <p:blipFill>
          <a:blip r:embed="rId7"/>
          <a:stretch>
            <a:fillRect/>
          </a:stretch>
        </p:blipFill>
        <p:spPr>
          <a:xfrm>
            <a:off x="2114531" y="1941653"/>
            <a:ext cx="7962900" cy="1590675"/>
          </a:xfrm>
          <a:prstGeom prst="rect">
            <a:avLst/>
          </a:prstGeom>
        </p:spPr>
      </p:pic>
      <p:sp>
        <p:nvSpPr>
          <p:cNvPr id="9" name="文本占位符 5"/>
          <p:cNvSpPr>
            <a:spLocks noGrp="1"/>
          </p:cNvSpPr>
          <p:nvPr>
            <p:custDataLst>
              <p:tags r:id="rId8"/>
            </p:custDataLst>
          </p:nvPr>
        </p:nvSpPr>
        <p:spPr>
          <a:xfrm>
            <a:off x="609608" y="3532375"/>
            <a:ext cx="10972842" cy="948644"/>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5000"/>
              </a:lnSpc>
            </a:pPr>
            <a:r>
              <a:rPr lang="zh-CN" altLang="en-US">
                <a:solidFill>
                  <a:schemeClr val="tx1"/>
                </a:solidFill>
              </a:rPr>
              <a:t>（</a:t>
            </a:r>
            <a:r>
              <a:rPr lang="en-US" altLang="zh-CN">
                <a:solidFill>
                  <a:schemeClr val="tx1"/>
                </a:solidFill>
                <a:cs typeface="Arial" panose="020B0604020202020204" pitchFamily="34" charset="0"/>
              </a:rPr>
              <a:t>1</a:t>
            </a:r>
            <a:r>
              <a:rPr lang="zh-CN" altLang="en-US">
                <a:solidFill>
                  <a:schemeClr val="tx1"/>
                </a:solidFill>
                <a:cs typeface="Arial" panose="020B0604020202020204" pitchFamily="34" charset="0"/>
              </a:rPr>
              <a:t>）</a:t>
            </a:r>
            <a:r>
              <a:rPr lang="zh-CN" altLang="en-US"/>
              <a:t>电冰箱投资中心决定开发一个新产品，投资额为</a:t>
            </a:r>
            <a:r>
              <a:rPr lang="en-US" altLang="zh-CN"/>
              <a:t>3 000 000</a:t>
            </a:r>
            <a:r>
              <a:rPr lang="zh-CN" altLang="en-US"/>
              <a:t>元</a:t>
            </a:r>
            <a:r>
              <a:rPr lang="en-US" altLang="zh-CN"/>
              <a:t>,</a:t>
            </a:r>
            <a:r>
              <a:rPr lang="zh-CN" altLang="en-US"/>
              <a:t>可望获得收益</a:t>
            </a:r>
            <a:r>
              <a:rPr lang="en-US" altLang="zh-CN"/>
              <a:t>650 000</a:t>
            </a:r>
            <a:r>
              <a:rPr lang="zh-CN" altLang="en-US"/>
              <a:t>元。从整个公司的获利情况看，此次投资会提高全公司的投资报酬率，但电冰箱投资中心的投资报酬率反而下降。因此，如果只用投资报酬率来进行考核，电冰箱投资中心就可能从本部门的得失来考虑，而放弃新产品开发。有关资料如表</a:t>
            </a:r>
            <a:r>
              <a:rPr lang="en-US" altLang="zh-CN"/>
              <a:t>8-4</a:t>
            </a:r>
            <a:r>
              <a:rPr lang="zh-CN" altLang="en-US"/>
              <a:t>所示。</a:t>
            </a:r>
            <a:endParaRPr lang="zh-CN" altLang="en-US"/>
          </a:p>
        </p:txBody>
      </p:sp>
      <p:pic>
        <p:nvPicPr>
          <p:cNvPr id="11" name="图片 10" descr="post_object_image_1101518128"/>
          <p:cNvPicPr>
            <a:picLocks noChangeAspect="1"/>
          </p:cNvPicPr>
          <p:nvPr/>
        </p:nvPicPr>
        <p:blipFill>
          <a:blip r:embed="rId9"/>
          <a:stretch>
            <a:fillRect/>
          </a:stretch>
        </p:blipFill>
        <p:spPr>
          <a:xfrm>
            <a:off x="2100243" y="4481047"/>
            <a:ext cx="7991475" cy="1571625"/>
          </a:xfrm>
          <a:prstGeom prst="rect">
            <a:avLst/>
          </a:prstGeom>
        </p:spPr>
      </p:pic>
      <p:pic>
        <p:nvPicPr>
          <p:cNvPr id="7" name="图片 6" descr="post_object_image_2691955026"/>
          <p:cNvPicPr>
            <a:picLocks noChangeAspect="1"/>
          </p:cNvPicPr>
          <p:nvPr/>
        </p:nvPicPr>
        <p:blipFill>
          <a:blip r:embed="rId10"/>
          <a:stretch>
            <a:fillRect/>
          </a:stretch>
        </p:blipFill>
        <p:spPr>
          <a:xfrm>
            <a:off x="11228705" y="6158865"/>
            <a:ext cx="353695" cy="354965"/>
          </a:xfrm>
          <a:prstGeom prst="rect">
            <a:avLst/>
          </a:prstGeom>
        </p:spPr>
      </p:pic>
    </p:spTree>
    <p:custDataLst>
      <p:tags r:id="rId1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73711c3-856e-11f0-8427-16c8aec4f506"/>
          <p:cNvPicPr>
            <a:picLocks noChangeAspect="1"/>
          </p:cNvPicPr>
          <p:nvPr>
            <p:ph idx="16388"/>
            <p:custDataLst>
              <p:tags r:id="rId1"/>
            </p:custDataLst>
          </p:nvPr>
        </p:nvPicPr>
        <p:blipFill>
          <a:blip r:embed="rId2"/>
          <a:srcRect t="25507" b="25507"/>
          <a:stretch>
            <a:fillRect/>
          </a:stretch>
        </p:blipFill>
        <p:spPr>
          <a:xfrm>
            <a:off x="609608" y="241623"/>
            <a:ext cx="10972800" cy="187844"/>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p:spPr>
      </p:pic>
      <p:sp>
        <p:nvSpPr>
          <p:cNvPr id="7" name="文本框 6"/>
          <p:cNvSpPr txBox="1"/>
          <p:nvPr/>
        </p:nvSpPr>
        <p:spPr>
          <a:xfrm>
            <a:off x="609608" y="587788"/>
            <a:ext cx="10972842" cy="970540"/>
          </a:xfrm>
          <a:prstGeom prst="rect">
            <a:avLst/>
          </a:prstGeom>
          <a:noFill/>
        </p:spPr>
        <p:txBody>
          <a:bodyPr wrap="square" rtlCol="0" anchor="t">
            <a:noAutofit/>
          </a:bodyPr>
          <a:p>
            <a:pPr>
              <a:lnSpc>
                <a:spcPct val="120000"/>
              </a:lnSpc>
            </a:pPr>
            <a:r>
              <a:rPr lang="zh-CN" altLang="en-US" sz="1600"/>
              <a:t>（</a:t>
            </a:r>
            <a:r>
              <a:rPr lang="en-US" altLang="zh-CN" sz="1600">
                <a:cs typeface="Arial" panose="020B0604020202020204" pitchFamily="34" charset="0"/>
              </a:rPr>
              <a:t>2</a:t>
            </a:r>
            <a:r>
              <a:rPr lang="zh-CN" altLang="en-US" sz="1600">
                <a:cs typeface="Arial" panose="020B0604020202020204" pitchFamily="34" charset="0"/>
              </a:rPr>
              <a:t>）</a:t>
            </a:r>
            <a:r>
              <a:rPr lang="zh-CN" altLang="en-US" sz="1600"/>
              <a:t>洗衣机投资中心准备引进一条生产线，投资额为</a:t>
            </a:r>
            <a:r>
              <a:rPr lang="en-US" altLang="zh-CN" sz="1600"/>
              <a:t>2 000 000</a:t>
            </a:r>
            <a:r>
              <a:rPr lang="zh-CN" altLang="en-US" sz="1600"/>
              <a:t>元，可望获得收益为</a:t>
            </a:r>
            <a:r>
              <a:rPr lang="en-US" altLang="zh-CN" sz="1600"/>
              <a:t>260 000</a:t>
            </a:r>
            <a:r>
              <a:rPr lang="zh-CN" altLang="en-US" sz="1600"/>
              <a:t>元。洗衣机投资中心投资报酬率上升，在考核中也会由此而获得好评；但这个投资将降低全公司的投资报酬率，而洗衣机投资中心很可能不顾全公司利益，从本部门的利益考虑而接受。有关资料如表</a:t>
            </a:r>
            <a:r>
              <a:rPr lang="en-US" altLang="zh-CN" sz="1600"/>
              <a:t>8-5</a:t>
            </a:r>
            <a:r>
              <a:rPr lang="zh-CN" altLang="en-US" sz="1600"/>
              <a:t>所示。</a:t>
            </a:r>
            <a:endParaRPr lang="zh-CN" altLang="en-US" sz="1600"/>
          </a:p>
        </p:txBody>
      </p:sp>
      <p:pic>
        <p:nvPicPr>
          <p:cNvPr id="2" name="图片 1" descr="post_object_image_3452014010"/>
          <p:cNvPicPr>
            <a:picLocks noChangeAspect="1"/>
          </p:cNvPicPr>
          <p:nvPr/>
        </p:nvPicPr>
        <p:blipFill>
          <a:blip r:embed="rId3"/>
          <a:stretch>
            <a:fillRect/>
          </a:stretch>
        </p:blipFill>
        <p:spPr>
          <a:xfrm>
            <a:off x="2109768" y="1558375"/>
            <a:ext cx="7972425" cy="1571625"/>
          </a:xfrm>
          <a:prstGeom prst="rect">
            <a:avLst/>
          </a:prstGeom>
        </p:spPr>
      </p:pic>
      <p:sp>
        <p:nvSpPr>
          <p:cNvPr id="4" name="文本框 3"/>
          <p:cNvSpPr txBox="1"/>
          <p:nvPr/>
        </p:nvSpPr>
        <p:spPr>
          <a:xfrm>
            <a:off x="609608" y="3222122"/>
            <a:ext cx="10972842" cy="731291"/>
          </a:xfrm>
          <a:prstGeom prst="rect">
            <a:avLst/>
          </a:prstGeom>
          <a:noFill/>
        </p:spPr>
        <p:txBody>
          <a:bodyPr wrap="square" rtlCol="0" anchor="t">
            <a:noAutofit/>
          </a:bodyPr>
          <a:p>
            <a:pPr>
              <a:lnSpc>
                <a:spcPct val="120000"/>
              </a:lnSpc>
            </a:pPr>
            <a:r>
              <a:rPr lang="zh-CN" altLang="en-US" sz="1600"/>
              <a:t>（</a:t>
            </a:r>
            <a:r>
              <a:rPr lang="zh-CN" altLang="en-US" sz="1600">
                <a:solidFill>
                  <a:schemeClr val="tx1"/>
                </a:solidFill>
                <a:cs typeface="Arial" panose="020B0604020202020204" pitchFamily="34" charset="0"/>
              </a:rPr>
              <a:t>3</a:t>
            </a:r>
            <a:r>
              <a:rPr lang="zh-CN" altLang="en-US" sz="1600">
                <a:cs typeface="Arial" panose="020B0604020202020204" pitchFamily="34" charset="0"/>
              </a:rPr>
              <a:t>）</a:t>
            </a:r>
            <a:r>
              <a:rPr lang="zh-CN" altLang="en-US" sz="1600"/>
              <a:t>如按剩余收益来考核电冰箱投资中心，假设公司的预期最低投资报酬率为</a:t>
            </a:r>
            <a:r>
              <a:rPr lang="en-US" altLang="zh-CN" sz="1600"/>
              <a:t>15%,</a:t>
            </a:r>
            <a:r>
              <a:rPr lang="zh-CN" altLang="en-US" sz="1600"/>
              <a:t>则电冰箱投资中心将不会拒绝对公司有利的那笔投资。因为这一投资机会也将它自身的剩余收益从</a:t>
            </a:r>
            <a:r>
              <a:rPr lang="en-US" altLang="zh-CN" sz="1600"/>
              <a:t>1 600 000</a:t>
            </a:r>
            <a:r>
              <a:rPr lang="zh-CN" altLang="en-US" sz="1600"/>
              <a:t>元增加到</a:t>
            </a:r>
            <a:r>
              <a:rPr lang="en-US" altLang="zh-CN" sz="1600"/>
              <a:t>1 800 000</a:t>
            </a:r>
            <a:r>
              <a:rPr lang="zh-CN" altLang="en-US" sz="1600"/>
              <a:t>元。有关资料如表</a:t>
            </a:r>
            <a:r>
              <a:rPr lang="en-US" altLang="zh-CN" sz="1600"/>
              <a:t>8-6</a:t>
            </a:r>
            <a:r>
              <a:rPr lang="zh-CN" altLang="en-US" sz="1600"/>
              <a:t>所示。</a:t>
            </a:r>
            <a:endParaRPr lang="zh-CN" altLang="en-US" sz="1600"/>
          </a:p>
        </p:txBody>
      </p:sp>
      <p:pic>
        <p:nvPicPr>
          <p:cNvPr id="5" name="图片 4" descr="post_object_image_2494276673"/>
          <p:cNvPicPr>
            <a:picLocks noChangeAspect="1"/>
          </p:cNvPicPr>
          <p:nvPr/>
        </p:nvPicPr>
        <p:blipFill>
          <a:blip r:embed="rId4"/>
          <a:stretch>
            <a:fillRect/>
          </a:stretch>
        </p:blipFill>
        <p:spPr>
          <a:xfrm>
            <a:off x="2147868" y="4049113"/>
            <a:ext cx="7896225" cy="1895475"/>
          </a:xfrm>
          <a:prstGeom prst="rect">
            <a:avLst/>
          </a:prstGeom>
        </p:spPr>
      </p:pic>
      <p:pic>
        <p:nvPicPr>
          <p:cNvPr id="6" name="图片 5" descr="post_object_image_2691955026"/>
          <p:cNvPicPr>
            <a:picLocks noChangeAspect="1"/>
          </p:cNvPicPr>
          <p:nvPr/>
        </p:nvPicPr>
        <p:blipFill>
          <a:blip r:embed="rId5"/>
          <a:stretch>
            <a:fillRect/>
          </a:stretch>
        </p:blipFill>
        <p:spPr>
          <a:xfrm>
            <a:off x="11228705" y="6158865"/>
            <a:ext cx="353695" cy="354965"/>
          </a:xfrm>
          <a:prstGeom prst="rect">
            <a:avLst/>
          </a:prstGeom>
        </p:spPr>
      </p:pic>
    </p:spTree>
    <p:custDataLst>
      <p:tags r:id="rId6"/>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73711c3-856e-11f0-8427-16c8aec4f506"/>
          <p:cNvPicPr>
            <a:picLocks noChangeAspect="1"/>
          </p:cNvPicPr>
          <p:nvPr>
            <p:ph idx="16388"/>
            <p:custDataLst>
              <p:tags r:id="rId1"/>
            </p:custDataLst>
          </p:nvPr>
        </p:nvPicPr>
        <p:blipFill>
          <a:blip r:embed="rId2"/>
          <a:srcRect t="25507" b="25507"/>
          <a:stretch>
            <a:fillRect/>
          </a:stretch>
        </p:blipFill>
        <p:spPr>
          <a:xfrm>
            <a:off x="609608" y="241623"/>
            <a:ext cx="10972800" cy="187844"/>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p:spPr>
      </p:pic>
      <p:sp>
        <p:nvSpPr>
          <p:cNvPr id="7" name="文本框 6"/>
          <p:cNvSpPr txBox="1"/>
          <p:nvPr/>
        </p:nvSpPr>
        <p:spPr>
          <a:xfrm>
            <a:off x="609608" y="587788"/>
            <a:ext cx="10972842" cy="970540"/>
          </a:xfrm>
          <a:prstGeom prst="rect">
            <a:avLst/>
          </a:prstGeom>
          <a:noFill/>
        </p:spPr>
        <p:txBody>
          <a:bodyPr wrap="square" rtlCol="0" anchor="t">
            <a:noAutofit/>
          </a:bodyPr>
          <a:p>
            <a:pPr>
              <a:lnSpc>
                <a:spcPct val="120000"/>
              </a:lnSpc>
            </a:pPr>
            <a:r>
              <a:rPr lang="zh-CN" altLang="en-US" sz="1600"/>
              <a:t>（</a:t>
            </a:r>
            <a:r>
              <a:rPr lang="zh-CN" altLang="en-US" sz="1600">
                <a:solidFill>
                  <a:schemeClr val="tx1"/>
                </a:solidFill>
                <a:cs typeface="Arial" panose="020B0604020202020204" pitchFamily="34" charset="0"/>
              </a:rPr>
              <a:t>4</a:t>
            </a:r>
            <a:r>
              <a:rPr lang="zh-CN" altLang="en-US" sz="1600">
                <a:cs typeface="Arial" panose="020B0604020202020204" pitchFamily="34" charset="0"/>
              </a:rPr>
              <a:t>）</a:t>
            </a:r>
            <a:r>
              <a:rPr lang="zh-CN" altLang="en-US" sz="1600"/>
              <a:t>若公司的预期最低投资报酬率为</a:t>
            </a:r>
            <a:r>
              <a:rPr lang="en-US" altLang="zh-CN" sz="1600"/>
              <a:t>15%,</a:t>
            </a:r>
            <a:r>
              <a:rPr lang="zh-CN" altLang="en-US" sz="1600"/>
              <a:t>洗衣机中心不但没有剩余收益，反而蒙受损失。如果按照剩余收益指标来评价洗衣机投资中心，它更不会接受对公司不利的投资机会，否则它的亏损将从</a:t>
            </a:r>
            <a:r>
              <a:rPr lang="en-US" altLang="zh-CN" sz="1600"/>
              <a:t>500 000</a:t>
            </a:r>
            <a:r>
              <a:rPr lang="zh-CN" altLang="en-US" sz="1600"/>
              <a:t>元增加到</a:t>
            </a:r>
            <a:r>
              <a:rPr lang="en-US" altLang="zh-CN" sz="1600"/>
              <a:t>540 000</a:t>
            </a:r>
            <a:r>
              <a:rPr lang="zh-CN" altLang="en-US" sz="1600"/>
              <a:t>元。有关资料如表</a:t>
            </a:r>
            <a:r>
              <a:rPr lang="en-US" altLang="zh-CN" sz="1600"/>
              <a:t>8-7</a:t>
            </a:r>
            <a:r>
              <a:rPr lang="zh-CN" altLang="en-US" sz="1600"/>
              <a:t>所示。</a:t>
            </a:r>
            <a:endParaRPr lang="zh-CN" altLang="en-US" sz="1600"/>
          </a:p>
        </p:txBody>
      </p:sp>
      <p:pic>
        <p:nvPicPr>
          <p:cNvPr id="6" name="图片 5" descr="post_object_image_3000348774"/>
          <p:cNvPicPr>
            <a:picLocks noChangeAspect="1"/>
          </p:cNvPicPr>
          <p:nvPr/>
        </p:nvPicPr>
        <p:blipFill>
          <a:blip r:embed="rId3"/>
          <a:stretch>
            <a:fillRect/>
          </a:stretch>
        </p:blipFill>
        <p:spPr>
          <a:xfrm>
            <a:off x="2114531" y="1558375"/>
            <a:ext cx="7962900" cy="1933575"/>
          </a:xfrm>
          <a:prstGeom prst="rect">
            <a:avLst/>
          </a:prstGeom>
        </p:spPr>
      </p:pic>
      <p:pic>
        <p:nvPicPr>
          <p:cNvPr id="2" name="图片 1" descr="post_object_image_2691955026"/>
          <p:cNvPicPr>
            <a:picLocks noChangeAspect="1"/>
          </p:cNvPicPr>
          <p:nvPr/>
        </p:nvPicPr>
        <p:blipFill>
          <a:blip r:embed="rId4"/>
          <a:stretch>
            <a:fillRect/>
          </a:stretch>
        </p:blipFill>
        <p:spPr>
          <a:xfrm>
            <a:off x="11228705" y="6158865"/>
            <a:ext cx="353695" cy="354965"/>
          </a:xfrm>
          <a:prstGeom prst="rect">
            <a:avLst/>
          </a:prstGeom>
        </p:spPr>
      </p:pic>
    </p:spTree>
    <p:custDataLst>
      <p:tags r:id="rId5"/>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73711c3-856e-11f0-8427-16c8aec4f506"/>
          <p:cNvPicPr>
            <a:picLocks noChangeAspect="1"/>
          </p:cNvPicPr>
          <p:nvPr>
            <p:ph idx="16388"/>
            <p:custDataLst>
              <p:tags r:id="rId1"/>
            </p:custDataLst>
          </p:nvPr>
        </p:nvPicPr>
        <p:blipFill>
          <a:blip r:embed="rId2"/>
          <a:srcRect t="25507" b="25507"/>
          <a:stretch>
            <a:fillRect/>
          </a:stretch>
        </p:blipFill>
        <p:spPr>
          <a:xfrm>
            <a:off x="609608" y="241623"/>
            <a:ext cx="10972800" cy="187844"/>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p:spPr>
      </p:pic>
      <p:sp>
        <p:nvSpPr>
          <p:cNvPr id="4" name="装饰  2"/>
          <p:cNvSpPr>
            <a:spLocks noGrp="1"/>
          </p:cNvSpPr>
          <p:nvPr>
            <p:ph type="body" idx="16389"/>
            <p:custDataLst>
              <p:tags r:id="rId3"/>
            </p:custDataLst>
          </p:nvPr>
        </p:nvSpPr>
        <p:spPr>
          <a:xfrm>
            <a:off x="609608" y="572189"/>
            <a:ext cx="50800" cy="2278899"/>
          </a:xfrm>
        </p:spPr>
        <p:txBody>
          <a:bodyPr/>
          <a:p>
            <a:r>
              <a:rPr lang="zh-CN" altLang="en-US"/>
              <a:t> </a:t>
            </a:r>
            <a:endParaRPr lang="zh-CN" altLang="en-US"/>
          </a:p>
        </p:txBody>
      </p:sp>
      <p:sp>
        <p:nvSpPr>
          <p:cNvPr id="5" name="文本占位符 4"/>
          <p:cNvSpPr>
            <a:spLocks noGrp="1"/>
          </p:cNvSpPr>
          <p:nvPr>
            <p:ph type="body" idx="16386"/>
            <p:custDataLst>
              <p:tags r:id="rId4"/>
            </p:custDataLst>
          </p:nvPr>
        </p:nvSpPr>
        <p:spPr>
          <a:xfrm>
            <a:off x="762000" y="572207"/>
            <a:ext cx="10820400" cy="408148"/>
          </a:xfrm>
        </p:spPr>
        <p:txBody>
          <a:bodyPr/>
          <a:p>
            <a:r>
              <a:rPr lang="zh-CN" altLang="en-US">
                <a:solidFill>
                  <a:schemeClr val="tx1"/>
                </a:solidFill>
              </a:rPr>
              <a:t>四</a:t>
            </a:r>
            <a:r>
              <a:rPr lang="zh-CN" altLang="en-US"/>
              <a:t>、</a:t>
            </a:r>
            <a:r>
              <a:rPr lang="zh-CN" altLang="en-US">
                <a:solidFill>
                  <a:schemeClr val="tx1"/>
                </a:solidFill>
                <a:cs typeface="Arial" panose="020B0604020202020204" pitchFamily="34" charset="0"/>
              </a:rPr>
              <a:t>内部转移价格</a:t>
            </a:r>
            <a:endParaRPr lang="zh-CN" altLang="en-US">
              <a:cs typeface="Arial" panose="020B0604020202020204" pitchFamily="34" charset="0"/>
            </a:endParaRPr>
          </a:p>
        </p:txBody>
      </p:sp>
      <p:sp>
        <p:nvSpPr>
          <p:cNvPr id="6" name="文本占位符 5"/>
          <p:cNvSpPr>
            <a:spLocks noGrp="1"/>
          </p:cNvSpPr>
          <p:nvPr>
            <p:ph type="body" idx="16387"/>
            <p:custDataLst>
              <p:tags r:id="rId5"/>
            </p:custDataLst>
          </p:nvPr>
        </p:nvSpPr>
        <p:spPr>
          <a:xfrm>
            <a:off x="762000" y="980349"/>
            <a:ext cx="10820450" cy="1870709"/>
          </a:xfrm>
        </p:spPr>
        <p:txBody>
          <a:bodyPr>
            <a:normAutofit lnSpcReduction="20000"/>
          </a:bodyPr>
          <a:p>
            <a:pPr>
              <a:lnSpc>
                <a:spcPct val="145000"/>
              </a:lnSpc>
            </a:pPr>
            <a:r>
              <a:rPr lang="zh-CN" altLang="en-US" b="1"/>
              <a:t>内部转移价格</a:t>
            </a:r>
            <a:r>
              <a:rPr lang="zh-CN" altLang="en-US"/>
              <a:t>是企业内部各责任中心之间提供产品或劳务的结算标准或价格。</a:t>
            </a:r>
            <a:endParaRPr lang="zh-CN" altLang="en-US"/>
          </a:p>
          <a:p>
            <a:pPr>
              <a:lnSpc>
                <a:spcPct val="145000"/>
              </a:lnSpc>
            </a:pPr>
            <a:r>
              <a:rPr lang="zh-CN" altLang="en-US"/>
              <a:t>内部转移价格四种的制订方法：</a:t>
            </a:r>
            <a:endParaRPr lang="zh-CN" altLang="en-US"/>
          </a:p>
          <a:p>
            <a:pPr>
              <a:lnSpc>
                <a:spcPct val="145000"/>
              </a:lnSpc>
            </a:pPr>
            <a:r>
              <a:rPr lang="en-US" altLang="zh-CN"/>
              <a:t>1.</a:t>
            </a:r>
            <a:r>
              <a:rPr lang="zh-CN" altLang="en-US"/>
              <a:t>以市场价格制订转移价格</a:t>
            </a:r>
            <a:endParaRPr lang="zh-CN" altLang="en-US"/>
          </a:p>
          <a:p>
            <a:pPr>
              <a:lnSpc>
                <a:spcPct val="145000"/>
              </a:lnSpc>
            </a:pPr>
            <a:r>
              <a:rPr lang="en-US" altLang="zh-CN"/>
              <a:t>2.</a:t>
            </a:r>
            <a:r>
              <a:rPr lang="zh-CN" altLang="en-US"/>
              <a:t>以市场为基础的协议价格</a:t>
            </a:r>
            <a:endParaRPr lang="zh-CN" altLang="en-US"/>
          </a:p>
          <a:p>
            <a:pPr>
              <a:lnSpc>
                <a:spcPct val="145000"/>
              </a:lnSpc>
            </a:pPr>
            <a:r>
              <a:rPr lang="en-US" altLang="zh-CN"/>
              <a:t>3.</a:t>
            </a:r>
            <a:r>
              <a:rPr lang="zh-CN" altLang="en-US"/>
              <a:t>按标准成本加成制定转移价格</a:t>
            </a:r>
            <a:endParaRPr lang="zh-CN" altLang="en-US"/>
          </a:p>
          <a:p>
            <a:pPr>
              <a:lnSpc>
                <a:spcPct val="145000"/>
              </a:lnSpc>
            </a:pPr>
            <a:r>
              <a:rPr lang="en-US" altLang="zh-CN"/>
              <a:t>4.</a:t>
            </a:r>
            <a:r>
              <a:rPr lang="zh-CN" altLang="en-US"/>
              <a:t>按实际成本加成制定转移价格</a:t>
            </a:r>
            <a:endParaRPr lang="zh-CN" altLang="en-US"/>
          </a:p>
        </p:txBody>
      </p:sp>
      <p:sp>
        <p:nvSpPr>
          <p:cNvPr id="2" name="文本占位符 5"/>
          <p:cNvSpPr>
            <a:spLocks noGrp="1"/>
          </p:cNvSpPr>
          <p:nvPr>
            <p:custDataLst>
              <p:tags r:id="rId6"/>
            </p:custDataLst>
          </p:nvPr>
        </p:nvSpPr>
        <p:spPr>
          <a:xfrm>
            <a:off x="609608" y="2908508"/>
            <a:ext cx="10972842" cy="1296510"/>
          </a:xfrm>
          <a:prstGeom prst="rect">
            <a:avLst/>
          </a:prstGeom>
          <a:noFill/>
        </p:spPr>
        <p:txBody>
          <a:bodyPr vert="horz" lIns="0" tIns="0" rIns="0" bIns="0" rtlCol="0" anchor="t">
            <a:normAutofit lnSpcReduction="20000"/>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45000"/>
              </a:lnSpc>
            </a:pPr>
            <a:r>
              <a:rPr lang="zh-CN" altLang="en-US"/>
              <a:t>【例</a:t>
            </a:r>
            <a:r>
              <a:rPr lang="en-US" altLang="zh-CN"/>
              <a:t>8-3</a:t>
            </a:r>
            <a:r>
              <a:rPr lang="zh-CN" altLang="en-US"/>
              <a:t>】美派是一家橱柜生产企业，其中石材厂生产新型橱柜面板，其市场价格为</a:t>
            </a:r>
            <a:r>
              <a:rPr lang="en-US" altLang="zh-CN"/>
              <a:t>800</a:t>
            </a:r>
            <a:r>
              <a:rPr lang="zh-CN" altLang="en-US"/>
              <a:t>元，该面板销路非常好，能按市价销售所有的产品。目前，该面板的成本情况为：变动性制造成本为</a:t>
            </a:r>
            <a:r>
              <a:rPr lang="en-US" altLang="zh-CN"/>
              <a:t>400</a:t>
            </a:r>
            <a:r>
              <a:rPr lang="zh-CN" altLang="en-US"/>
              <a:t>元，变动性销售费用为</a:t>
            </a:r>
            <a:r>
              <a:rPr lang="en-US" altLang="zh-CN"/>
              <a:t>80</a:t>
            </a:r>
            <a:r>
              <a:rPr lang="zh-CN" altLang="en-US"/>
              <a:t>元，每年的固定性制造费用为</a:t>
            </a:r>
            <a:r>
              <a:rPr lang="en-US" altLang="zh-CN"/>
              <a:t>1 000 000</a:t>
            </a:r>
            <a:r>
              <a:rPr lang="zh-CN" altLang="en-US"/>
              <a:t>元。该企业的橱柜厂生产成品橱柜，需要石材厂的面板，橱柜厂的成品橱柜市价为</a:t>
            </a:r>
            <a:r>
              <a:rPr lang="en-US" altLang="zh-CN"/>
              <a:t>1 600</a:t>
            </a:r>
            <a:r>
              <a:rPr lang="zh-CN" altLang="en-US"/>
              <a:t>元，变动性制造费用为</a:t>
            </a:r>
            <a:r>
              <a:rPr lang="en-US" altLang="zh-CN"/>
              <a:t>1 100</a:t>
            </a:r>
            <a:r>
              <a:rPr lang="zh-CN" altLang="en-US"/>
              <a:t>元，固定性制造费用为</a:t>
            </a:r>
            <a:r>
              <a:rPr lang="en-US" altLang="zh-CN"/>
              <a:t>500 000</a:t>
            </a:r>
            <a:r>
              <a:rPr lang="zh-CN" altLang="en-US"/>
              <a:t>元。两个厂的销售及成本情况如表</a:t>
            </a:r>
            <a:r>
              <a:rPr lang="en-US" altLang="zh-CN"/>
              <a:t>8-8</a:t>
            </a:r>
            <a:r>
              <a:rPr lang="zh-CN" altLang="en-US"/>
              <a:t>所示。</a:t>
            </a:r>
            <a:endParaRPr lang="zh-CN" altLang="en-US"/>
          </a:p>
        </p:txBody>
      </p:sp>
      <p:pic>
        <p:nvPicPr>
          <p:cNvPr id="7" name="图片 6" descr="post_object_image_2010436177"/>
          <p:cNvPicPr>
            <a:picLocks noChangeAspect="1"/>
          </p:cNvPicPr>
          <p:nvPr/>
        </p:nvPicPr>
        <p:blipFill>
          <a:blip r:embed="rId7"/>
          <a:stretch>
            <a:fillRect/>
          </a:stretch>
        </p:blipFill>
        <p:spPr>
          <a:xfrm>
            <a:off x="2114531" y="4205049"/>
            <a:ext cx="7962900" cy="2124075"/>
          </a:xfrm>
          <a:prstGeom prst="rect">
            <a:avLst/>
          </a:prstGeom>
        </p:spPr>
      </p:pic>
      <p:pic>
        <p:nvPicPr>
          <p:cNvPr id="8" name="图片 7" descr="post_object_image_2691955026"/>
          <p:cNvPicPr>
            <a:picLocks noChangeAspect="1"/>
          </p:cNvPicPr>
          <p:nvPr/>
        </p:nvPicPr>
        <p:blipFill>
          <a:blip r:embed="rId8"/>
          <a:stretch>
            <a:fillRect/>
          </a:stretch>
        </p:blipFill>
        <p:spPr>
          <a:xfrm>
            <a:off x="11228705" y="6158865"/>
            <a:ext cx="353695" cy="354965"/>
          </a:xfrm>
          <a:prstGeom prst="rect">
            <a:avLst/>
          </a:prstGeom>
        </p:spPr>
      </p:pic>
    </p:spTree>
    <p:custDataLst>
      <p:tags r:id="rId9"/>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73711c3-856e-11f0-8427-16c8aec4f506"/>
          <p:cNvPicPr>
            <a:picLocks noChangeAspect="1"/>
          </p:cNvPicPr>
          <p:nvPr>
            <p:ph idx="16388"/>
            <p:custDataLst>
              <p:tags r:id="rId1"/>
            </p:custDataLst>
          </p:nvPr>
        </p:nvPicPr>
        <p:blipFill>
          <a:blip r:embed="rId2"/>
          <a:srcRect t="25507" b="25507"/>
          <a:stretch>
            <a:fillRect/>
          </a:stretch>
        </p:blipFill>
        <p:spPr>
          <a:xfrm>
            <a:off x="609608" y="241623"/>
            <a:ext cx="10972800" cy="187844"/>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p:spPr>
      </p:pic>
      <p:sp>
        <p:nvSpPr>
          <p:cNvPr id="2" name="文本占位符 5"/>
          <p:cNvSpPr>
            <a:spLocks noGrp="1"/>
          </p:cNvSpPr>
          <p:nvPr>
            <p:custDataLst>
              <p:tags r:id="rId3"/>
            </p:custDataLst>
          </p:nvPr>
        </p:nvSpPr>
        <p:spPr>
          <a:xfrm>
            <a:off x="609608" y="516013"/>
            <a:ext cx="10972842" cy="1908989"/>
          </a:xfrm>
          <a:prstGeom prst="rect">
            <a:avLst/>
          </a:prstGeom>
          <a:noFill/>
        </p:spPr>
        <p:txBody>
          <a:bodyPr vert="horz" lIns="0" tIns="0" rIns="0" bIns="0" rtlCol="0" anchor="t">
            <a:normAutofit lnSpcReduction="20000"/>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45000"/>
              </a:lnSpc>
            </a:pPr>
            <a:r>
              <a:rPr lang="zh-CN" altLang="en-US">
                <a:solidFill>
                  <a:schemeClr val="tx1"/>
                </a:solidFill>
              </a:rPr>
              <a:t>由于橱柜厂从前从市场采购面板，而石材厂是最近才合并进入公司的，所以从未与石材厂发生过中间产品的内部转移,双方进行协商确定内部转移价格。石材厂提出：每个橱柜需要一个面板，每天的产量是6 000个，愿意按市场价（800元）销售给橱柜厂。橱柜厂提出：因为产品在内部转移，石材厂可以省去销售、运输和包装等方面的支出，这些费用，通过咨询调查，大约每个产品是40元，因此希望以低于市场价40元的价格，也就是760元的价格购买，这样的话，并不影响石材厂的利润，同时能为公司增加利润240 000元（40x6 000）。最后双方达成协议，按780元的价格进行内部转移，这样一方面通过内部转移可以增加石材厂的利润，另一方面橱柜厂的利润也得到了提高。协商前后的比较损益表如表8-9所示。</a:t>
            </a:r>
            <a:endParaRPr lang="zh-CN" altLang="en-US"/>
          </a:p>
        </p:txBody>
      </p:sp>
      <p:pic>
        <p:nvPicPr>
          <p:cNvPr id="11" name="图片 10" descr="post_object_image_4082938271"/>
          <p:cNvPicPr>
            <a:picLocks noChangeAspect="1"/>
          </p:cNvPicPr>
          <p:nvPr/>
        </p:nvPicPr>
        <p:blipFill>
          <a:blip r:embed="rId4"/>
          <a:stretch>
            <a:fillRect/>
          </a:stretch>
        </p:blipFill>
        <p:spPr>
          <a:xfrm>
            <a:off x="3499974" y="2425033"/>
            <a:ext cx="4837925" cy="3303949"/>
          </a:xfrm>
          <a:prstGeom prst="rect">
            <a:avLst/>
          </a:prstGeom>
        </p:spPr>
      </p:pic>
      <p:sp>
        <p:nvSpPr>
          <p:cNvPr id="12" name="文本占位符 5"/>
          <p:cNvSpPr>
            <a:spLocks noGrp="1"/>
          </p:cNvSpPr>
          <p:nvPr>
            <p:custDataLst>
              <p:tags r:id="rId5"/>
            </p:custDataLst>
          </p:nvPr>
        </p:nvSpPr>
        <p:spPr>
          <a:xfrm>
            <a:off x="609608" y="5820372"/>
            <a:ext cx="10972842" cy="655059"/>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5000"/>
              </a:lnSpc>
            </a:pPr>
            <a:r>
              <a:rPr lang="zh-CN" altLang="en-US"/>
              <a:t>由表</a:t>
            </a:r>
            <a:r>
              <a:rPr lang="en-US" altLang="zh-CN"/>
              <a:t>10-9</a:t>
            </a:r>
            <a:r>
              <a:rPr lang="zh-CN" altLang="en-US"/>
              <a:t>可知，内部交易使得企业整体利润提高了</a:t>
            </a:r>
            <a:r>
              <a:rPr lang="en-US" altLang="zh-CN"/>
              <a:t>240 000</a:t>
            </a:r>
            <a:r>
              <a:rPr lang="zh-CN" altLang="en-US"/>
              <a:t>元，这部分新增的利润在两个厂进行分配时：石材厂</a:t>
            </a:r>
            <a:r>
              <a:rPr lang="en-US" altLang="zh-CN"/>
              <a:t>120 000</a:t>
            </a:r>
            <a:r>
              <a:rPr lang="zh-CN" altLang="en-US"/>
              <a:t>元，橱柜厂</a:t>
            </a:r>
            <a:r>
              <a:rPr lang="en-US" altLang="zh-CN"/>
              <a:t>120 000</a:t>
            </a:r>
            <a:r>
              <a:rPr lang="zh-CN" altLang="en-US"/>
              <a:t>元。这个内部交易使得企业整体利益与责任中心个体利益都得到了实现。</a:t>
            </a:r>
            <a:endParaRPr lang="zh-CN" altLang="en-US"/>
          </a:p>
        </p:txBody>
      </p:sp>
      <p:pic>
        <p:nvPicPr>
          <p:cNvPr id="7" name="图片 6" descr="post_object_image_2691955026"/>
          <p:cNvPicPr>
            <a:picLocks noChangeAspect="1"/>
          </p:cNvPicPr>
          <p:nvPr/>
        </p:nvPicPr>
        <p:blipFill>
          <a:blip r:embed="rId6"/>
          <a:stretch>
            <a:fillRect/>
          </a:stretch>
        </p:blipFill>
        <p:spPr>
          <a:xfrm>
            <a:off x="11228705" y="6158865"/>
            <a:ext cx="353695" cy="354965"/>
          </a:xfrm>
          <a:prstGeom prst="rect">
            <a:avLst/>
          </a:prstGeom>
        </p:spPr>
      </p:pic>
    </p:spTree>
    <p:custDataLst>
      <p:tags r:id="rId7"/>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zh-CN" altLang="en-US"/>
              <a:t>CONTENTS</a:t>
            </a:r>
            <a:endParaRPr lang="zh-CN" altLang="en-US"/>
          </a:p>
        </p:txBody>
      </p:sp>
      <p:sp>
        <p:nvSpPr>
          <p:cNvPr id="3" name="标题 2"/>
          <p:cNvSpPr>
            <a:spLocks noGrp="1"/>
          </p:cNvSpPr>
          <p:nvPr>
            <p:ph type="ctrTitle" idx="16385"/>
            <p:custDataLst>
              <p:tags r:id="rId2"/>
            </p:custDataLst>
          </p:nvPr>
        </p:nvSpPr>
        <p:spPr/>
        <p:txBody>
          <a:bodyPr>
            <a:normAutofit fontScale="90000"/>
          </a:bodyPr>
          <a:p>
            <a:r>
              <a:rPr lang="zh-CN" altLang="en-US"/>
              <a:t>目录</a:t>
            </a:r>
            <a:endParaRPr lang="zh-CN" altLang="en-US"/>
          </a:p>
        </p:txBody>
      </p:sp>
      <p:sp>
        <p:nvSpPr>
          <p:cNvPr id="4" name="文本占位符 3"/>
          <p:cNvSpPr>
            <a:spLocks noGrp="1"/>
          </p:cNvSpPr>
          <p:nvPr>
            <p:ph type="body" idx="16388"/>
            <p:custDataLst>
              <p:tags r:id="rId3"/>
            </p:custDataLst>
          </p:nvPr>
        </p:nvSpPr>
        <p:spPr/>
        <p:txBody>
          <a:bodyPr/>
          <a:p>
            <a:r>
              <a:rPr lang="zh-CN" altLang="en-US"/>
              <a:t>01</a:t>
            </a:r>
            <a:endParaRPr lang="zh-CN" altLang="en-US"/>
          </a:p>
        </p:txBody>
      </p:sp>
      <p:sp>
        <p:nvSpPr>
          <p:cNvPr id="5" name="装饰  3"/>
          <p:cNvSpPr>
            <a:spLocks noGrp="1"/>
          </p:cNvSpPr>
          <p:nvPr>
            <p:ph type="body" idx="16397"/>
            <p:custDataLst>
              <p:tags r:id="rId4"/>
            </p:custDataLst>
          </p:nvPr>
        </p:nvSpPr>
        <p:spPr/>
        <p:txBody>
          <a:bodyPr/>
          <a:p>
            <a:r>
              <a:rPr lang="zh-CN" altLang="en-US"/>
              <a:t> </a:t>
            </a:r>
            <a:endParaRPr lang="zh-CN" altLang="en-US"/>
          </a:p>
        </p:txBody>
      </p:sp>
      <p:sp>
        <p:nvSpPr>
          <p:cNvPr id="6" name="文本占位符 5"/>
          <p:cNvSpPr>
            <a:spLocks noGrp="1"/>
          </p:cNvSpPr>
          <p:nvPr>
            <p:ph type="body" idx="16387"/>
            <p:custDataLst>
              <p:tags r:id="rId5"/>
            </p:custDataLst>
          </p:nvPr>
        </p:nvSpPr>
        <p:spPr/>
        <p:txBody>
          <a:bodyPr/>
          <a:p>
            <a:r>
              <a:rPr lang="zh-CN" altLang="en-US"/>
              <a:t>任务一 绩效管理概述</a:t>
            </a:r>
            <a:endParaRPr lang="zh-CN" altLang="en-US"/>
          </a:p>
        </p:txBody>
      </p:sp>
      <p:sp>
        <p:nvSpPr>
          <p:cNvPr id="7" name="文本占位符 6"/>
          <p:cNvSpPr>
            <a:spLocks noGrp="1"/>
          </p:cNvSpPr>
          <p:nvPr>
            <p:ph type="body" idx="16390"/>
            <p:custDataLst>
              <p:tags r:id="rId6"/>
            </p:custDataLst>
          </p:nvPr>
        </p:nvSpPr>
        <p:spPr/>
        <p:txBody>
          <a:bodyPr/>
          <a:p>
            <a:r>
              <a:rPr lang="zh-CN" altLang="en-US"/>
              <a:t>02</a:t>
            </a:r>
            <a:endParaRPr lang="zh-CN" altLang="en-US"/>
          </a:p>
        </p:txBody>
      </p:sp>
      <p:sp>
        <p:nvSpPr>
          <p:cNvPr id="8" name="装饰  6"/>
          <p:cNvSpPr>
            <a:spLocks noGrp="1"/>
          </p:cNvSpPr>
          <p:nvPr>
            <p:ph type="body" idx="16398"/>
            <p:custDataLst>
              <p:tags r:id="rId7"/>
            </p:custDataLst>
          </p:nvPr>
        </p:nvSpPr>
        <p:spPr/>
        <p:txBody>
          <a:bodyPr/>
          <a:p>
            <a:r>
              <a:rPr lang="zh-CN" altLang="en-US"/>
              <a:t> </a:t>
            </a:r>
            <a:endParaRPr lang="zh-CN" altLang="en-US"/>
          </a:p>
        </p:txBody>
      </p:sp>
      <p:sp>
        <p:nvSpPr>
          <p:cNvPr id="9" name="文本占位符 8"/>
          <p:cNvSpPr>
            <a:spLocks noGrp="1"/>
          </p:cNvSpPr>
          <p:nvPr>
            <p:ph type="body" idx="16389"/>
            <p:custDataLst>
              <p:tags r:id="rId8"/>
            </p:custDataLst>
          </p:nvPr>
        </p:nvSpPr>
        <p:spPr/>
        <p:txBody>
          <a:bodyPr/>
          <a:p>
            <a:r>
              <a:rPr lang="zh-CN" altLang="en-US"/>
              <a:t>任务二 责任会计</a:t>
            </a:r>
            <a:endParaRPr lang="zh-CN" altLang="en-US"/>
          </a:p>
        </p:txBody>
      </p:sp>
      <p:sp>
        <p:nvSpPr>
          <p:cNvPr id="10" name="文本占位符 9"/>
          <p:cNvSpPr>
            <a:spLocks noGrp="1"/>
          </p:cNvSpPr>
          <p:nvPr>
            <p:ph type="body" idx="16392"/>
            <p:custDataLst>
              <p:tags r:id="rId9"/>
            </p:custDataLst>
          </p:nvPr>
        </p:nvSpPr>
        <p:spPr/>
        <p:txBody>
          <a:bodyPr/>
          <a:p>
            <a:r>
              <a:rPr lang="zh-CN" altLang="en-US"/>
              <a:t>03</a:t>
            </a:r>
            <a:endParaRPr lang="zh-CN" altLang="en-US"/>
          </a:p>
        </p:txBody>
      </p:sp>
      <p:sp>
        <p:nvSpPr>
          <p:cNvPr id="11" name="装饰  9"/>
          <p:cNvSpPr>
            <a:spLocks noGrp="1"/>
          </p:cNvSpPr>
          <p:nvPr>
            <p:ph type="body" idx="16399"/>
            <p:custDataLst>
              <p:tags r:id="rId10"/>
            </p:custDataLst>
          </p:nvPr>
        </p:nvSpPr>
        <p:spPr/>
        <p:txBody>
          <a:bodyPr/>
          <a:p>
            <a:r>
              <a:rPr lang="zh-CN" altLang="en-US"/>
              <a:t> </a:t>
            </a:r>
            <a:endParaRPr lang="zh-CN" altLang="en-US"/>
          </a:p>
        </p:txBody>
      </p:sp>
      <p:sp>
        <p:nvSpPr>
          <p:cNvPr id="12" name="文本占位符 11"/>
          <p:cNvSpPr>
            <a:spLocks noGrp="1"/>
          </p:cNvSpPr>
          <p:nvPr>
            <p:ph type="body" idx="16391"/>
            <p:custDataLst>
              <p:tags r:id="rId11"/>
            </p:custDataLst>
          </p:nvPr>
        </p:nvSpPr>
        <p:spPr/>
        <p:txBody>
          <a:bodyPr/>
          <a:p>
            <a:r>
              <a:rPr lang="zh-CN" altLang="en-US"/>
              <a:t>任务三 关键绩效指标法</a:t>
            </a:r>
            <a:endParaRPr lang="zh-CN" altLang="en-US"/>
          </a:p>
        </p:txBody>
      </p:sp>
      <p:sp>
        <p:nvSpPr>
          <p:cNvPr id="13" name="文本占位符 12"/>
          <p:cNvSpPr>
            <a:spLocks noGrp="1"/>
          </p:cNvSpPr>
          <p:nvPr>
            <p:ph type="body" idx="16394"/>
            <p:custDataLst>
              <p:tags r:id="rId12"/>
            </p:custDataLst>
          </p:nvPr>
        </p:nvSpPr>
        <p:spPr/>
        <p:txBody>
          <a:bodyPr/>
          <a:p>
            <a:r>
              <a:rPr lang="zh-CN" altLang="en-US"/>
              <a:t>04</a:t>
            </a:r>
            <a:endParaRPr lang="zh-CN" altLang="en-US"/>
          </a:p>
        </p:txBody>
      </p:sp>
      <p:sp>
        <p:nvSpPr>
          <p:cNvPr id="14" name="装饰  2"/>
          <p:cNvSpPr>
            <a:spLocks noGrp="1"/>
          </p:cNvSpPr>
          <p:nvPr>
            <p:ph type="body" idx="16400"/>
            <p:custDataLst>
              <p:tags r:id="rId13"/>
            </p:custDataLst>
          </p:nvPr>
        </p:nvSpPr>
        <p:spPr/>
        <p:txBody>
          <a:bodyPr/>
          <a:p>
            <a:r>
              <a:rPr lang="zh-CN" altLang="en-US"/>
              <a:t> </a:t>
            </a:r>
            <a:endParaRPr lang="zh-CN" altLang="en-US"/>
          </a:p>
        </p:txBody>
      </p:sp>
      <p:sp>
        <p:nvSpPr>
          <p:cNvPr id="15" name="文本占位符 14"/>
          <p:cNvSpPr>
            <a:spLocks noGrp="1"/>
          </p:cNvSpPr>
          <p:nvPr>
            <p:ph type="body" idx="16393"/>
            <p:custDataLst>
              <p:tags r:id="rId14"/>
            </p:custDataLst>
          </p:nvPr>
        </p:nvSpPr>
        <p:spPr/>
        <p:txBody>
          <a:bodyPr/>
          <a:p>
            <a:r>
              <a:rPr lang="zh-CN" altLang="en-US"/>
              <a:t>任务四 经济增加值法</a:t>
            </a:r>
            <a:endParaRPr lang="zh-CN" altLang="en-US"/>
          </a:p>
        </p:txBody>
      </p:sp>
      <p:sp>
        <p:nvSpPr>
          <p:cNvPr id="16" name="文本占位符 15"/>
          <p:cNvSpPr>
            <a:spLocks noGrp="1"/>
          </p:cNvSpPr>
          <p:nvPr>
            <p:ph type="body" idx="16396"/>
            <p:custDataLst>
              <p:tags r:id="rId15"/>
            </p:custDataLst>
          </p:nvPr>
        </p:nvSpPr>
        <p:spPr/>
        <p:txBody>
          <a:bodyPr/>
          <a:p>
            <a:r>
              <a:rPr lang="zh-CN" altLang="en-US"/>
              <a:t>05</a:t>
            </a:r>
            <a:endParaRPr lang="zh-CN" altLang="en-US"/>
          </a:p>
        </p:txBody>
      </p:sp>
      <p:sp>
        <p:nvSpPr>
          <p:cNvPr id="17" name="装饰  5"/>
          <p:cNvSpPr>
            <a:spLocks noGrp="1"/>
          </p:cNvSpPr>
          <p:nvPr>
            <p:ph type="body" idx="16401"/>
            <p:custDataLst>
              <p:tags r:id="rId16"/>
            </p:custDataLst>
          </p:nvPr>
        </p:nvSpPr>
        <p:spPr/>
        <p:txBody>
          <a:bodyPr/>
          <a:p>
            <a:r>
              <a:rPr lang="zh-CN" altLang="en-US"/>
              <a:t> </a:t>
            </a:r>
            <a:endParaRPr lang="zh-CN" altLang="en-US"/>
          </a:p>
        </p:txBody>
      </p:sp>
      <p:sp>
        <p:nvSpPr>
          <p:cNvPr id="18" name="文本占位符 17"/>
          <p:cNvSpPr>
            <a:spLocks noGrp="1"/>
          </p:cNvSpPr>
          <p:nvPr>
            <p:ph type="body" idx="16395"/>
            <p:custDataLst>
              <p:tags r:id="rId17"/>
            </p:custDataLst>
          </p:nvPr>
        </p:nvSpPr>
        <p:spPr/>
        <p:txBody>
          <a:bodyPr/>
          <a:p>
            <a:r>
              <a:rPr lang="zh-CN" altLang="en-US"/>
              <a:t>任务五 平衡计分卡</a:t>
            </a:r>
            <a:endParaRPr lang="zh-CN" altLang="en-US"/>
          </a:p>
        </p:txBody>
      </p:sp>
    </p:spTree>
    <p:custDataLst>
      <p:tags r:id="rId18"/>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73711c3-856e-11f0-8427-16c8aec4f506"/>
          <p:cNvPicPr>
            <a:picLocks noChangeAspect="1"/>
          </p:cNvPicPr>
          <p:nvPr>
            <p:ph idx="16388"/>
            <p:custDataLst>
              <p:tags r:id="rId1"/>
            </p:custDataLst>
          </p:nvPr>
        </p:nvPicPr>
        <p:blipFill>
          <a:blip r:embed="rId2"/>
          <a:srcRect t="25507" b="25507"/>
          <a:stretch>
            <a:fillRect/>
          </a:stretch>
        </p:blipFill>
        <p:spPr>
          <a:xfrm>
            <a:off x="609608" y="241623"/>
            <a:ext cx="10972800" cy="187844"/>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p:spPr>
      </p:pic>
      <p:sp>
        <p:nvSpPr>
          <p:cNvPr id="4" name="装饰  2"/>
          <p:cNvSpPr>
            <a:spLocks noGrp="1"/>
          </p:cNvSpPr>
          <p:nvPr>
            <p:ph type="body" idx="16389"/>
            <p:custDataLst>
              <p:tags r:id="rId3"/>
            </p:custDataLst>
          </p:nvPr>
        </p:nvSpPr>
        <p:spPr>
          <a:xfrm>
            <a:off x="609608" y="572189"/>
            <a:ext cx="50800" cy="4422574"/>
          </a:xfrm>
        </p:spPr>
        <p:txBody>
          <a:bodyPr/>
          <a:p>
            <a:r>
              <a:rPr lang="zh-CN" altLang="en-US"/>
              <a:t> </a:t>
            </a:r>
            <a:endParaRPr lang="zh-CN" altLang="en-US"/>
          </a:p>
        </p:txBody>
      </p:sp>
      <p:sp>
        <p:nvSpPr>
          <p:cNvPr id="5" name="文本占位符 4"/>
          <p:cNvSpPr>
            <a:spLocks noGrp="1"/>
          </p:cNvSpPr>
          <p:nvPr>
            <p:ph type="body" idx="16386"/>
            <p:custDataLst>
              <p:tags r:id="rId4"/>
            </p:custDataLst>
          </p:nvPr>
        </p:nvSpPr>
        <p:spPr>
          <a:xfrm>
            <a:off x="762000" y="572207"/>
            <a:ext cx="10820400" cy="408148"/>
          </a:xfrm>
        </p:spPr>
        <p:txBody>
          <a:bodyPr/>
          <a:p>
            <a:r>
              <a:rPr lang="zh-CN" altLang="en-US">
                <a:solidFill>
                  <a:schemeClr val="tx1"/>
                </a:solidFill>
              </a:rPr>
              <a:t>五</a:t>
            </a:r>
            <a:r>
              <a:rPr lang="zh-CN" altLang="en-US"/>
              <a:t>、</a:t>
            </a:r>
            <a:r>
              <a:rPr lang="zh-CN" altLang="en-US">
                <a:cs typeface="Arial" panose="020B0604020202020204" pitchFamily="34" charset="0"/>
              </a:rPr>
              <a:t>责任报告与业绩考核</a:t>
            </a:r>
            <a:endParaRPr lang="zh-CN" altLang="en-US">
              <a:cs typeface="Arial" panose="020B0604020202020204" pitchFamily="34" charset="0"/>
            </a:endParaRPr>
          </a:p>
        </p:txBody>
      </p:sp>
      <p:sp>
        <p:nvSpPr>
          <p:cNvPr id="6" name="文本占位符 5"/>
          <p:cNvSpPr>
            <a:spLocks noGrp="1"/>
          </p:cNvSpPr>
          <p:nvPr>
            <p:ph type="body" idx="16387"/>
            <p:custDataLst>
              <p:tags r:id="rId5"/>
            </p:custDataLst>
          </p:nvPr>
        </p:nvSpPr>
        <p:spPr>
          <a:xfrm>
            <a:off x="762000" y="980349"/>
            <a:ext cx="10820450" cy="4014384"/>
          </a:xfrm>
        </p:spPr>
        <p:txBody>
          <a:bodyPr>
            <a:normAutofit lnSpcReduction="20000"/>
          </a:bodyPr>
          <a:p>
            <a:pPr>
              <a:lnSpc>
                <a:spcPct val="145000"/>
              </a:lnSpc>
            </a:pPr>
            <a:r>
              <a:rPr lang="zh-CN" altLang="en-US"/>
              <a:t>（一）责任报告的种类</a:t>
            </a:r>
            <a:endParaRPr lang="zh-CN" altLang="en-US"/>
          </a:p>
          <a:p>
            <a:pPr>
              <a:lnSpc>
                <a:spcPct val="145000"/>
              </a:lnSpc>
            </a:pPr>
            <a:r>
              <a:rPr lang="zh-CN" altLang="en-US"/>
              <a:t>按其报告的客体划分，责任报告主要有两类，一类用以报告个人成就，另一类用以报告经营成果</a:t>
            </a:r>
            <a:r>
              <a:rPr lang="zh-CN" altLang="en-US">
                <a:solidFill>
                  <a:schemeClr val="tx1"/>
                </a:solidFill>
              </a:rPr>
              <a:t>；</a:t>
            </a:r>
            <a:endParaRPr lang="zh-CN" altLang="en-US"/>
          </a:p>
          <a:p>
            <a:pPr>
              <a:lnSpc>
                <a:spcPct val="145000"/>
              </a:lnSpc>
            </a:pPr>
            <a:r>
              <a:rPr lang="zh-CN" altLang="en-US"/>
              <a:t>就其反映的经济业务内容来划分，可以分为成本报告与财务报告；</a:t>
            </a:r>
            <a:endParaRPr lang="zh-CN" altLang="en-US"/>
          </a:p>
          <a:p>
            <a:pPr>
              <a:lnSpc>
                <a:spcPct val="145000"/>
              </a:lnSpc>
            </a:pPr>
            <a:r>
              <a:rPr lang="zh-CN" altLang="en-US"/>
              <a:t>按其编报的时间来划分，可分为日报、周报、月报、年报；</a:t>
            </a:r>
            <a:endParaRPr lang="zh-CN" altLang="en-US"/>
          </a:p>
          <a:p>
            <a:pPr>
              <a:lnSpc>
                <a:spcPct val="145000"/>
              </a:lnSpc>
            </a:pPr>
            <a:r>
              <a:rPr lang="zh-CN" altLang="en-US"/>
              <a:t>按其报告的形式来划分，可分为书面报告、图解报告和口头报告。</a:t>
            </a:r>
            <a:endParaRPr lang="zh-CN" altLang="en-US"/>
          </a:p>
          <a:p>
            <a:pPr>
              <a:lnSpc>
                <a:spcPct val="145000"/>
              </a:lnSpc>
            </a:pPr>
            <a:r>
              <a:rPr lang="zh-CN" altLang="en-US"/>
              <a:t>（二）责任报告的内容与形式</a:t>
            </a:r>
            <a:endParaRPr lang="zh-CN" altLang="en-US"/>
          </a:p>
          <a:p>
            <a:pPr>
              <a:lnSpc>
                <a:spcPct val="145000"/>
              </a:lnSpc>
            </a:pPr>
            <a:r>
              <a:rPr lang="zh-CN" altLang="en-US"/>
              <a:t>成本责任中心编制的报告一般分为三级：班组、车间和全厂。</a:t>
            </a:r>
            <a:endParaRPr lang="zh-CN" altLang="en-US"/>
          </a:p>
          <a:p>
            <a:pPr>
              <a:lnSpc>
                <a:spcPct val="145000"/>
              </a:lnSpc>
            </a:pPr>
            <a:r>
              <a:rPr lang="zh-CN" altLang="en-US"/>
              <a:t>班组成本报告必须根据各个班组的具体情况，确定其成本项目的内容。班组责任报告还应有生产日报、工时日报、材料消耗日报，以及按周、旬、月编制的汇总报告</a:t>
            </a:r>
            <a:r>
              <a:rPr lang="zh-CN" altLang="en-US">
                <a:solidFill>
                  <a:schemeClr val="tx1"/>
                </a:solidFill>
              </a:rPr>
              <a:t>；</a:t>
            </a:r>
            <a:endParaRPr lang="zh-CN" altLang="en-US"/>
          </a:p>
          <a:p>
            <a:pPr>
              <a:lnSpc>
                <a:spcPct val="145000"/>
              </a:lnSpc>
            </a:pPr>
            <a:r>
              <a:rPr lang="zh-CN" altLang="en-US"/>
              <a:t>车间成本报告可按班组，也可按成本项目进行汇总。除汇总各班组成本之外，还应将车间直接发生的变动成本和固定成本列入，集中为车间的责任成本</a:t>
            </a:r>
            <a:r>
              <a:rPr lang="zh-CN" altLang="en-US">
                <a:solidFill>
                  <a:schemeClr val="tx1"/>
                </a:solidFill>
              </a:rPr>
              <a:t>；</a:t>
            </a:r>
            <a:endParaRPr lang="zh-CN" altLang="en-US"/>
          </a:p>
          <a:p>
            <a:pPr>
              <a:lnSpc>
                <a:spcPct val="145000"/>
              </a:lnSpc>
            </a:pPr>
            <a:r>
              <a:rPr lang="zh-CN" altLang="en-US"/>
              <a:t>工厂成本报告中的总成本由四部分组成：基本生产车间成本、材料价格差异、辅助生产和服务部门成本差异及全厂共同的固定成本。</a:t>
            </a:r>
            <a:endParaRPr lang="zh-CN" altLang="en-US"/>
          </a:p>
        </p:txBody>
      </p:sp>
      <p:pic>
        <p:nvPicPr>
          <p:cNvPr id="7" name="图片 6" descr="post_object_image_2691955026"/>
          <p:cNvPicPr>
            <a:picLocks noChangeAspect="1"/>
          </p:cNvPicPr>
          <p:nvPr/>
        </p:nvPicPr>
        <p:blipFill>
          <a:blip r:embed="rId6"/>
          <a:stretch>
            <a:fillRect/>
          </a:stretch>
        </p:blipFill>
        <p:spPr>
          <a:xfrm>
            <a:off x="11228705" y="6158865"/>
            <a:ext cx="353695" cy="354965"/>
          </a:xfrm>
          <a:prstGeom prst="rect">
            <a:avLst/>
          </a:prstGeom>
        </p:spPr>
      </p:pic>
    </p:spTree>
    <p:custDataLst>
      <p:tags r:id="rId7"/>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73711c3-856e-11f0-8427-16c8aec4f506"/>
          <p:cNvPicPr>
            <a:picLocks noChangeAspect="1"/>
          </p:cNvPicPr>
          <p:nvPr>
            <p:ph idx="16388"/>
            <p:custDataLst>
              <p:tags r:id="rId1"/>
            </p:custDataLst>
          </p:nvPr>
        </p:nvPicPr>
        <p:blipFill>
          <a:blip r:embed="rId2"/>
          <a:srcRect t="25507" b="25507"/>
          <a:stretch>
            <a:fillRect/>
          </a:stretch>
        </p:blipFill>
        <p:spPr>
          <a:xfrm>
            <a:off x="609608" y="241623"/>
            <a:ext cx="10972800" cy="187844"/>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p:spPr>
      </p:pic>
      <p:sp>
        <p:nvSpPr>
          <p:cNvPr id="4" name="装饰  2"/>
          <p:cNvSpPr>
            <a:spLocks noGrp="1"/>
          </p:cNvSpPr>
          <p:nvPr>
            <p:ph type="body" idx="16389"/>
            <p:custDataLst>
              <p:tags r:id="rId3"/>
            </p:custDataLst>
          </p:nvPr>
        </p:nvSpPr>
        <p:spPr>
          <a:xfrm>
            <a:off x="609608" y="572189"/>
            <a:ext cx="50800" cy="3121057"/>
          </a:xfrm>
        </p:spPr>
        <p:txBody>
          <a:bodyPr/>
          <a:p>
            <a:r>
              <a:rPr lang="zh-CN" altLang="en-US"/>
              <a:t> </a:t>
            </a:r>
            <a:endParaRPr lang="zh-CN" altLang="en-US"/>
          </a:p>
        </p:txBody>
      </p:sp>
      <p:sp>
        <p:nvSpPr>
          <p:cNvPr id="6" name="文本占位符 5"/>
          <p:cNvSpPr>
            <a:spLocks noGrp="1"/>
          </p:cNvSpPr>
          <p:nvPr>
            <p:ph type="body" idx="16387"/>
            <p:custDataLst>
              <p:tags r:id="rId4"/>
            </p:custDataLst>
          </p:nvPr>
        </p:nvSpPr>
        <p:spPr>
          <a:xfrm>
            <a:off x="762000" y="572189"/>
            <a:ext cx="10820450" cy="3121027"/>
          </a:xfrm>
        </p:spPr>
        <p:txBody>
          <a:bodyPr>
            <a:normAutofit lnSpcReduction="10000"/>
          </a:bodyPr>
          <a:p>
            <a:pPr>
              <a:lnSpc>
                <a:spcPct val="135000"/>
              </a:lnSpc>
            </a:pPr>
            <a:r>
              <a:rPr lang="zh-CN" altLang="en-US">
                <a:solidFill>
                  <a:schemeClr val="tx1"/>
                </a:solidFill>
              </a:rPr>
              <a:t>（三）业绩考核和评价</a:t>
            </a:r>
            <a:endParaRPr lang="zh-CN" altLang="en-US">
              <a:solidFill>
                <a:schemeClr val="tx1"/>
              </a:solidFill>
            </a:endParaRPr>
          </a:p>
          <a:p>
            <a:pPr>
              <a:lnSpc>
                <a:spcPct val="135000"/>
              </a:lnSpc>
            </a:pPr>
            <a:r>
              <a:rPr lang="en-US" altLang="zh-CN"/>
              <a:t>1.</a:t>
            </a:r>
            <a:r>
              <a:rPr lang="zh-CN" altLang="en-US"/>
              <a:t>成本中心业绩考核与评价方法</a:t>
            </a:r>
            <a:endParaRPr lang="zh-CN" altLang="en-US"/>
          </a:p>
          <a:p>
            <a:pPr>
              <a:lnSpc>
                <a:spcPct val="135000"/>
              </a:lnSpc>
            </a:pPr>
            <a:r>
              <a:rPr lang="zh-CN" altLang="en-US"/>
              <a:t>成本报告上的差异及分析，可以用来考核成本中心的短期成绩。</a:t>
            </a:r>
            <a:endParaRPr lang="zh-CN" altLang="en-US"/>
          </a:p>
          <a:p>
            <a:pPr>
              <a:lnSpc>
                <a:spcPct val="135000"/>
              </a:lnSpc>
            </a:pPr>
            <a:r>
              <a:rPr lang="en-US" altLang="zh-CN"/>
              <a:t>2.</a:t>
            </a:r>
            <a:r>
              <a:rPr lang="zh-CN" altLang="en-US"/>
              <a:t>利润中心的业绩考核与评价方法</a:t>
            </a:r>
            <a:endParaRPr lang="zh-CN" altLang="en-US"/>
          </a:p>
          <a:p>
            <a:pPr>
              <a:lnSpc>
                <a:spcPct val="135000"/>
              </a:lnSpc>
            </a:pPr>
            <a:r>
              <a:rPr lang="zh-CN" altLang="en-US"/>
              <a:t>短期考核：利润大小、投资利润、投资利润减去资金成本、差异的原因</a:t>
            </a:r>
            <a:endParaRPr lang="zh-CN" altLang="en-US"/>
          </a:p>
          <a:p>
            <a:pPr>
              <a:lnSpc>
                <a:spcPct val="135000"/>
              </a:lnSpc>
            </a:pPr>
            <a:r>
              <a:rPr lang="zh-CN" altLang="en-US"/>
              <a:t>长期考核：考核对企业长期利益有影响的经济活动成绩</a:t>
            </a:r>
            <a:endParaRPr lang="zh-CN" altLang="en-US"/>
          </a:p>
          <a:p>
            <a:pPr>
              <a:lnSpc>
                <a:spcPct val="135000"/>
              </a:lnSpc>
            </a:pPr>
            <a:r>
              <a:rPr lang="en-US" altLang="zh-CN"/>
              <a:t>3.</a:t>
            </a:r>
            <a:r>
              <a:rPr lang="zh-CN" altLang="en-US"/>
              <a:t>投资中心业绩考核与评价方法</a:t>
            </a:r>
            <a:endParaRPr lang="zh-CN" altLang="en-US"/>
          </a:p>
          <a:p>
            <a:pPr>
              <a:lnSpc>
                <a:spcPct val="135000"/>
              </a:lnSpc>
            </a:pPr>
            <a:r>
              <a:rPr lang="zh-CN" altLang="en-US"/>
              <a:t>既要考核成本收益，又要考核资金，综合衡量投资报酬率的大小和投资经济效果的好坏。投资中心实质上包括利润中心，因而对投资中心的评价与考核，除成本、收入和利润等指标以外，重点要放在投资报酬率、投资周转率和剩余收益等指标上。</a:t>
            </a:r>
            <a:endParaRPr lang="zh-CN" altLang="en-US"/>
          </a:p>
        </p:txBody>
      </p:sp>
      <p:pic>
        <p:nvPicPr>
          <p:cNvPr id="7" name="图片 6" descr="post_object_image_2691955026"/>
          <p:cNvPicPr>
            <a:picLocks noChangeAspect="1"/>
          </p:cNvPicPr>
          <p:nvPr/>
        </p:nvPicPr>
        <p:blipFill>
          <a:blip r:embed="rId5"/>
          <a:stretch>
            <a:fillRect/>
          </a:stretch>
        </p:blipFill>
        <p:spPr>
          <a:xfrm>
            <a:off x="11228705" y="6158865"/>
            <a:ext cx="353695" cy="354965"/>
          </a:xfrm>
          <a:prstGeom prst="rect">
            <a:avLst/>
          </a:prstGeom>
        </p:spPr>
      </p:pic>
    </p:spTree>
    <p:custDataLst>
      <p:tags r:id="rId6"/>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16385"/>
            <p:custDataLst>
              <p:tags r:id="rId1"/>
            </p:custDataLst>
          </p:nvPr>
        </p:nvSpPr>
        <p:spPr/>
        <p:txBody>
          <a:bodyPr/>
          <a:p>
            <a:r>
              <a:rPr lang="zh-CN" altLang="en-US"/>
              <a:t>任务三 关键绩效指标法</a:t>
            </a:r>
            <a:endParaRPr lang="zh-CN" altLang="en-US"/>
          </a:p>
        </p:txBody>
      </p:sp>
      <p:sp>
        <p:nvSpPr>
          <p:cNvPr id="3" name="文本占位符 6"/>
          <p:cNvSpPr>
            <a:spLocks noGrp="1"/>
          </p:cNvSpPr>
          <p:nvPr>
            <p:ph type="body" idx="16386"/>
            <p:custDataLst>
              <p:tags r:id="rId2"/>
            </p:custDataLst>
          </p:nvPr>
        </p:nvSpPr>
        <p:spPr/>
        <p:txBody>
          <a:bodyPr/>
          <a:p>
            <a:r>
              <a:rPr lang="zh-CN" altLang="en-US"/>
              <a:t>03</a:t>
            </a:r>
            <a:endParaRPr lang="zh-CN" altLang="en-US"/>
          </a:p>
        </p:txBody>
      </p:sp>
    </p:spTree>
    <p:custDataLst>
      <p:tags r:id="rId3"/>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solidFill>
                  <a:schemeClr val="tx1"/>
                </a:solidFill>
                <a:effectLst/>
                <a:uFill>
                  <a:solidFill>
                    <a:schemeClr val="bg1"/>
                  </a:solidFill>
                </a:uFill>
              </a:rPr>
              <a:t>任务</a:t>
            </a:r>
            <a:r>
              <a:rPr lang="zh-CN" altLang="en-US">
                <a:solidFill>
                  <a:schemeClr val="tx1"/>
                </a:solidFill>
                <a:effectLst/>
                <a:uFill>
                  <a:solidFill>
                    <a:schemeClr val="bg1"/>
                  </a:solidFill>
                </a:uFill>
              </a:rPr>
              <a:t>三 </a:t>
            </a:r>
            <a:r>
              <a:rPr lang="zh-CN" altLang="en-US"/>
              <a:t>关键绩效指标法</a:t>
            </a:r>
            <a:endParaRPr lang="zh-CN" altLang="en-US"/>
          </a:p>
        </p:txBody>
      </p:sp>
      <p:pic>
        <p:nvPicPr>
          <p:cNvPr id="3" name="内容占位符 2" descr="e73711c3-856e-11f0-8427-16c8aec4f506"/>
          <p:cNvPicPr>
            <a:picLocks noChangeAspect="1"/>
          </p:cNvPicPr>
          <p:nvPr>
            <p:ph idx="16388"/>
            <p:custDataLst>
              <p:tags r:id="rId2"/>
            </p:custDataLst>
          </p:nvPr>
        </p:nvPicPr>
        <p:blipFill>
          <a:blip r:embed="rId3"/>
          <a:srcRect t="25507" b="25507"/>
          <a:stretch>
            <a:fillRect/>
          </a:stretch>
        </p:blipFill>
        <p:spPr>
          <a:xfrm>
            <a:off x="609608" y="241623"/>
            <a:ext cx="10972800" cy="187844"/>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p:spPr>
      </p:pic>
      <p:sp>
        <p:nvSpPr>
          <p:cNvPr id="4" name="装饰  2"/>
          <p:cNvSpPr>
            <a:spLocks noGrp="1"/>
          </p:cNvSpPr>
          <p:nvPr>
            <p:ph type="body" idx="16389"/>
            <p:custDataLst>
              <p:tags r:id="rId4"/>
            </p:custDataLst>
          </p:nvPr>
        </p:nvSpPr>
        <p:spPr>
          <a:xfrm>
            <a:off x="609608" y="1251658"/>
            <a:ext cx="50800" cy="4795803"/>
          </a:xfrm>
        </p:spPr>
        <p:txBody>
          <a:bodyPr/>
          <a:p>
            <a:r>
              <a:rPr lang="zh-CN" altLang="en-US"/>
              <a:t> </a:t>
            </a:r>
            <a:endParaRPr lang="zh-CN" altLang="en-US"/>
          </a:p>
        </p:txBody>
      </p:sp>
      <p:sp>
        <p:nvSpPr>
          <p:cNvPr id="5" name="文本占位符 4"/>
          <p:cNvSpPr>
            <a:spLocks noGrp="1"/>
          </p:cNvSpPr>
          <p:nvPr>
            <p:ph type="body" idx="16386"/>
            <p:custDataLst>
              <p:tags r:id="rId5"/>
            </p:custDataLst>
          </p:nvPr>
        </p:nvSpPr>
        <p:spPr>
          <a:xfrm>
            <a:off x="762000" y="1251676"/>
            <a:ext cx="10820400" cy="436858"/>
          </a:xfrm>
        </p:spPr>
        <p:txBody>
          <a:bodyPr/>
          <a:p>
            <a:r>
              <a:rPr lang="zh-CN" altLang="en-US"/>
              <a:t>一、关键绩效指标法的概念</a:t>
            </a:r>
            <a:endParaRPr lang="zh-CN" altLang="en-US"/>
          </a:p>
        </p:txBody>
      </p:sp>
      <p:sp>
        <p:nvSpPr>
          <p:cNvPr id="6" name="文本占位符 5"/>
          <p:cNvSpPr>
            <a:spLocks noGrp="1"/>
          </p:cNvSpPr>
          <p:nvPr>
            <p:ph type="body" idx="16387"/>
            <p:custDataLst>
              <p:tags r:id="rId6"/>
            </p:custDataLst>
          </p:nvPr>
        </p:nvSpPr>
        <p:spPr>
          <a:xfrm>
            <a:off x="762000" y="1688536"/>
            <a:ext cx="10820354" cy="4291905"/>
          </a:xfrm>
        </p:spPr>
        <p:txBody>
          <a:bodyPr>
            <a:normAutofit lnSpcReduction="10000"/>
          </a:bodyPr>
          <a:p>
            <a:r>
              <a:rPr lang="zh-CN" altLang="en-US" b="1">
                <a:solidFill>
                  <a:schemeClr val="tx1"/>
                </a:solidFill>
              </a:rPr>
              <a:t>关键绩效指标法（Key Performance Indicator，KPI)</a:t>
            </a:r>
            <a:r>
              <a:rPr lang="zh-CN" altLang="en-US">
                <a:solidFill>
                  <a:schemeClr val="tx1"/>
                </a:solidFill>
              </a:rPr>
              <a:t>是较为受欢迎的绩效评价方法，它是指基于企业战略目标，通过建立关键绩效指标体系，将价值创造活动与战略规划目标有效联系，并据此进行绩效管理的方法。</a:t>
            </a:r>
            <a:endParaRPr lang="zh-CN" altLang="en-US">
              <a:solidFill>
                <a:schemeClr val="tx1"/>
              </a:solidFill>
            </a:endParaRPr>
          </a:p>
          <a:p>
            <a:r>
              <a:rPr lang="zh-CN" altLang="en-US" sz="2400"/>
              <a:t>二、关键绩效指标法的应用程序</a:t>
            </a:r>
            <a:endParaRPr lang="zh-CN" altLang="en-US" sz="2400"/>
          </a:p>
          <a:p>
            <a:r>
              <a:rPr lang="zh-CN" altLang="en-US"/>
              <a:t>（一）以关键绩效指标为核心的绩效计划的制定</a:t>
            </a:r>
            <a:endParaRPr lang="zh-CN" altLang="en-US"/>
          </a:p>
          <a:p>
            <a:r>
              <a:rPr lang="zh-CN" altLang="en-US"/>
              <a:t>绩效计划的制定主要包括构建指标体系、分配指标权重、确定绩效目标值、选择计分方法和评价周期、拟定绩效责任书等。</a:t>
            </a:r>
            <a:endParaRPr lang="zh-CN" altLang="en-US"/>
          </a:p>
          <a:p>
            <a:r>
              <a:rPr lang="zh-CN" altLang="en-US"/>
              <a:t>（二）其它程序</a:t>
            </a:r>
            <a:endParaRPr lang="zh-CN" altLang="en-US"/>
          </a:p>
          <a:p>
            <a:r>
              <a:rPr lang="zh-CN" altLang="en-US"/>
              <a:t>完成绩效计划的制定后，即可按执行绩效计划与激励计划、实施绩效评价与激励、编制绩效评价与激励管理报告等程序逐步推进。</a:t>
            </a:r>
            <a:endParaRPr lang="zh-CN" altLang="en-US"/>
          </a:p>
          <a:p>
            <a:r>
              <a:rPr lang="zh-CN" altLang="en-US" sz="2400"/>
              <a:t>三、关键绩效指标法的优缺点</a:t>
            </a:r>
            <a:endParaRPr lang="zh-CN" altLang="en-US" sz="2400"/>
          </a:p>
          <a:p>
            <a:r>
              <a:rPr lang="zh-CN" altLang="en-US"/>
              <a:t>关键绩效指标法的主要优点是：一是企业业绩评价与战略目标密切相关，有利于战略目标的实现；二是通过识别的价值创造模式把我关键价值驱动因素，能够更有效地实现企业价值增值目标；三是评价指标数量相对较少，易于理解和使用，实施成本相对较低，有利于推广实施。</a:t>
            </a:r>
            <a:endParaRPr lang="zh-CN" altLang="en-US"/>
          </a:p>
          <a:p>
            <a:r>
              <a:rPr lang="zh-CN" altLang="en-US"/>
              <a:t>关键绩效指标法的主要缺点是：关键绩效指标的选取需要透彻理解企业价值创造模式和战略目标，有效识别核心业务流程和关键价值驱动因素，指标体系设计不当将导致错误的价值导向或管理缺失。</a:t>
            </a:r>
            <a:endParaRPr lang="zh-CN" altLang="en-US"/>
          </a:p>
        </p:txBody>
      </p:sp>
      <p:pic>
        <p:nvPicPr>
          <p:cNvPr id="7" name="图片 6" descr="post_object_image_2691955026"/>
          <p:cNvPicPr>
            <a:picLocks noChangeAspect="1"/>
          </p:cNvPicPr>
          <p:nvPr/>
        </p:nvPicPr>
        <p:blipFill>
          <a:blip r:embed="rId7"/>
          <a:stretch>
            <a:fillRect/>
          </a:stretch>
        </p:blipFill>
        <p:spPr>
          <a:xfrm>
            <a:off x="11228705" y="6158865"/>
            <a:ext cx="353695" cy="354965"/>
          </a:xfrm>
          <a:prstGeom prst="rect">
            <a:avLst/>
          </a:prstGeom>
        </p:spPr>
      </p:pic>
    </p:spTree>
    <p:custDataLst>
      <p:tags r:id="rId8"/>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16385"/>
            <p:custDataLst>
              <p:tags r:id="rId1"/>
            </p:custDataLst>
          </p:nvPr>
        </p:nvSpPr>
        <p:spPr/>
        <p:txBody>
          <a:bodyPr/>
          <a:p>
            <a:r>
              <a:rPr lang="zh-CN" altLang="en-US"/>
              <a:t>任务四 经济增加值法</a:t>
            </a:r>
            <a:endParaRPr lang="zh-CN" altLang="en-US"/>
          </a:p>
        </p:txBody>
      </p:sp>
      <p:sp>
        <p:nvSpPr>
          <p:cNvPr id="3" name="文本占位符 6"/>
          <p:cNvSpPr>
            <a:spLocks noGrp="1"/>
          </p:cNvSpPr>
          <p:nvPr>
            <p:ph type="body" idx="16386"/>
            <p:custDataLst>
              <p:tags r:id="rId2"/>
            </p:custDataLst>
          </p:nvPr>
        </p:nvSpPr>
        <p:spPr/>
        <p:txBody>
          <a:bodyPr/>
          <a:p>
            <a:r>
              <a:rPr lang="zh-CN" altLang="en-US"/>
              <a:t>04</a:t>
            </a:r>
            <a:endParaRPr lang="zh-CN" altLang="en-US"/>
          </a:p>
        </p:txBody>
      </p:sp>
    </p:spTree>
    <p:custDataLst>
      <p:tags r:id="rId3"/>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solidFill>
                  <a:schemeClr val="tx1"/>
                </a:solidFill>
                <a:effectLst/>
                <a:uFill>
                  <a:solidFill>
                    <a:schemeClr val="bg1"/>
                  </a:solidFill>
                </a:uFill>
              </a:rPr>
              <a:t>任务四 经济增加值法</a:t>
            </a:r>
            <a:endParaRPr lang="zh-CN" altLang="en-US"/>
          </a:p>
        </p:txBody>
      </p:sp>
      <p:pic>
        <p:nvPicPr>
          <p:cNvPr id="3" name="内容占位符 2" descr="e73711c3-856e-11f0-8427-16c8aec4f506"/>
          <p:cNvPicPr>
            <a:picLocks noChangeAspect="1"/>
          </p:cNvPicPr>
          <p:nvPr>
            <p:ph idx="16388"/>
            <p:custDataLst>
              <p:tags r:id="rId2"/>
            </p:custDataLst>
          </p:nvPr>
        </p:nvPicPr>
        <p:blipFill>
          <a:blip r:embed="rId3"/>
          <a:srcRect t="25507" b="25507"/>
          <a:stretch>
            <a:fillRect/>
          </a:stretch>
        </p:blipFill>
        <p:spPr>
          <a:xfrm>
            <a:off x="609608" y="241623"/>
            <a:ext cx="10972800" cy="187844"/>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p:spPr>
      </p:pic>
      <p:sp>
        <p:nvSpPr>
          <p:cNvPr id="4" name="装饰  2"/>
          <p:cNvSpPr>
            <a:spLocks noGrp="1"/>
          </p:cNvSpPr>
          <p:nvPr>
            <p:ph type="body" idx="16389"/>
            <p:custDataLst>
              <p:tags r:id="rId4"/>
            </p:custDataLst>
          </p:nvPr>
        </p:nvSpPr>
        <p:spPr>
          <a:xfrm>
            <a:off x="609608" y="1251658"/>
            <a:ext cx="50800" cy="3838805"/>
          </a:xfrm>
        </p:spPr>
        <p:txBody>
          <a:bodyPr/>
          <a:p>
            <a:r>
              <a:rPr lang="zh-CN" altLang="en-US"/>
              <a:t> </a:t>
            </a:r>
            <a:endParaRPr lang="zh-CN" altLang="en-US"/>
          </a:p>
        </p:txBody>
      </p:sp>
      <p:sp>
        <p:nvSpPr>
          <p:cNvPr id="5" name="文本占位符 4"/>
          <p:cNvSpPr>
            <a:spLocks noGrp="1"/>
          </p:cNvSpPr>
          <p:nvPr>
            <p:ph type="body" idx="16386"/>
            <p:custDataLst>
              <p:tags r:id="rId5"/>
            </p:custDataLst>
          </p:nvPr>
        </p:nvSpPr>
        <p:spPr>
          <a:xfrm>
            <a:off x="762000" y="1251676"/>
            <a:ext cx="10820400" cy="436858"/>
          </a:xfrm>
        </p:spPr>
        <p:txBody>
          <a:bodyPr/>
          <a:p>
            <a:r>
              <a:rPr lang="zh-CN" altLang="en-US"/>
              <a:t>一、经济增加值法的概念</a:t>
            </a:r>
            <a:endParaRPr lang="zh-CN" altLang="en-US"/>
          </a:p>
        </p:txBody>
      </p:sp>
      <p:sp>
        <p:nvSpPr>
          <p:cNvPr id="6" name="文本占位符 5"/>
          <p:cNvSpPr>
            <a:spLocks noGrp="1"/>
          </p:cNvSpPr>
          <p:nvPr>
            <p:ph type="body" idx="16387"/>
            <p:custDataLst>
              <p:tags r:id="rId6"/>
            </p:custDataLst>
          </p:nvPr>
        </p:nvSpPr>
        <p:spPr>
          <a:xfrm>
            <a:off x="762000" y="1688465"/>
            <a:ext cx="10820400" cy="4011295"/>
          </a:xfrm>
        </p:spPr>
        <p:txBody>
          <a:bodyPr>
            <a:normAutofit fontScale="90000"/>
          </a:bodyPr>
          <a:p>
            <a:pPr>
              <a:lnSpc>
                <a:spcPct val="145000"/>
              </a:lnSpc>
            </a:pPr>
            <a:r>
              <a:rPr lang="zh-CN" altLang="en-US" b="1"/>
              <a:t>经济增加值法（</a:t>
            </a:r>
            <a:r>
              <a:rPr lang="en-US" altLang="zh-CN" b="1"/>
              <a:t>Economic Value Added</a:t>
            </a:r>
            <a:r>
              <a:rPr lang="zh-CN" altLang="en-US" b="1"/>
              <a:t>，简称</a:t>
            </a:r>
            <a:r>
              <a:rPr lang="en-US" altLang="zh-CN" b="1"/>
              <a:t>EVA</a:t>
            </a:r>
            <a:r>
              <a:rPr lang="zh-CN" altLang="en-US" b="1"/>
              <a:t>）</a:t>
            </a:r>
            <a:r>
              <a:rPr lang="zh-CN" altLang="en-US"/>
              <a:t>，是指以经济增加值为核心，建立绩效指标体系，引导企业注重价值创造，并据此进行绩效管理的方法。</a:t>
            </a:r>
            <a:endParaRPr lang="zh-CN" altLang="en-US"/>
          </a:p>
          <a:p>
            <a:pPr>
              <a:lnSpc>
                <a:spcPct val="145000"/>
              </a:lnSpc>
            </a:pPr>
            <a:r>
              <a:rPr lang="zh-CN" altLang="en-US" b="1"/>
              <a:t>经济增加值</a:t>
            </a:r>
            <a:r>
              <a:rPr lang="zh-CN" altLang="en-US"/>
              <a:t>，是指税后净营业利润扣除全部投入资本的成本后的剩余收益。</a:t>
            </a:r>
            <a:endParaRPr lang="zh-CN" altLang="en-US"/>
          </a:p>
          <a:p>
            <a:pPr>
              <a:lnSpc>
                <a:spcPct val="145000"/>
              </a:lnSpc>
            </a:pPr>
            <a:r>
              <a:rPr lang="zh-CN" altLang="en-US"/>
              <a:t>二、</a:t>
            </a:r>
            <a:r>
              <a:rPr lang="zh-CN" altLang="en-US">
                <a:solidFill>
                  <a:schemeClr val="tx1"/>
                </a:solidFill>
              </a:rPr>
              <a:t>经济增加值法的应用程序</a:t>
            </a:r>
            <a:endParaRPr lang="zh-CN" altLang="en-US"/>
          </a:p>
          <a:p>
            <a:pPr>
              <a:lnSpc>
                <a:spcPct val="145000"/>
              </a:lnSpc>
            </a:pPr>
            <a:r>
              <a:rPr lang="zh-CN" altLang="en-US"/>
              <a:t>（一）制定以经济增加值指标为核心的绩效计划</a:t>
            </a:r>
            <a:endParaRPr lang="zh-CN" altLang="en-US"/>
          </a:p>
          <a:p>
            <a:pPr>
              <a:lnSpc>
                <a:spcPct val="145000"/>
              </a:lnSpc>
            </a:pPr>
            <a:r>
              <a:rPr lang="zh-CN" altLang="en-US">
                <a:solidFill>
                  <a:schemeClr val="tx1"/>
                </a:solidFill>
              </a:rPr>
              <a:t>经济附加值法中绩效计划的构建主要包括构建指标体系、分配指标权重、确定业绩绩效目标值、选择计分方法和评价周期、拟定业绩绩效责任书等。</a:t>
            </a:r>
            <a:endParaRPr lang="zh-CN" altLang="en-US">
              <a:solidFill>
                <a:schemeClr val="tx1"/>
              </a:solidFill>
            </a:endParaRPr>
          </a:p>
          <a:p>
            <a:pPr>
              <a:lnSpc>
                <a:spcPct val="145000"/>
              </a:lnSpc>
            </a:pPr>
            <a:r>
              <a:rPr lang="en-US" altLang="zh-CN">
                <a:solidFill>
                  <a:schemeClr val="tx1"/>
                </a:solidFill>
              </a:rPr>
              <a:t>1.</a:t>
            </a:r>
            <a:r>
              <a:rPr lang="zh-CN" altLang="en-US">
                <a:solidFill>
                  <a:schemeClr val="tx1"/>
                </a:solidFill>
              </a:rPr>
              <a:t>经济增加值指标体系的构建</a:t>
            </a:r>
            <a:endParaRPr lang="zh-CN" altLang="en-US"/>
          </a:p>
          <a:p>
            <a:pPr>
              <a:lnSpc>
                <a:spcPct val="145000"/>
              </a:lnSpc>
            </a:pPr>
            <a:r>
              <a:rPr lang="zh-CN" altLang="en-US"/>
              <a:t>（</a:t>
            </a:r>
            <a:r>
              <a:rPr lang="en-US" altLang="zh-CN"/>
              <a:t>1</a:t>
            </a:r>
            <a:r>
              <a:rPr lang="zh-CN" altLang="en-US"/>
              <a:t>）经济增加值指标体系的构建程序</a:t>
            </a:r>
            <a:endParaRPr lang="zh-CN" altLang="en-US"/>
          </a:p>
          <a:p>
            <a:pPr>
              <a:lnSpc>
                <a:spcPct val="145000"/>
              </a:lnSpc>
            </a:pPr>
            <a:r>
              <a:rPr lang="zh-CN" altLang="en-US"/>
              <a:t>①制定企业级经济增加值指标体系</a:t>
            </a:r>
            <a:r>
              <a:rPr lang="zh-CN" altLang="en-US">
                <a:solidFill>
                  <a:schemeClr val="tx1"/>
                </a:solidFill>
              </a:rPr>
              <a:t>；</a:t>
            </a:r>
            <a:endParaRPr lang="zh-CN" altLang="en-US">
              <a:solidFill>
                <a:schemeClr val="tx1"/>
              </a:solidFill>
            </a:endParaRPr>
          </a:p>
          <a:p>
            <a:pPr>
              <a:lnSpc>
                <a:spcPct val="145000"/>
              </a:lnSpc>
            </a:pPr>
            <a:r>
              <a:rPr lang="zh-CN" altLang="en-US"/>
              <a:t>②制定所属单位（部门）级经济增加值指标体系；</a:t>
            </a:r>
            <a:endParaRPr lang="zh-CN" altLang="en-US"/>
          </a:p>
          <a:p>
            <a:pPr>
              <a:lnSpc>
                <a:spcPct val="145000"/>
              </a:lnSpc>
            </a:pPr>
            <a:r>
              <a:rPr lang="zh-CN" altLang="en-US"/>
              <a:t>③制定高级管理人员的经济增加值指标体系。</a:t>
            </a:r>
            <a:endParaRPr lang="zh-CN" altLang="en-US"/>
          </a:p>
        </p:txBody>
      </p:sp>
      <p:pic>
        <p:nvPicPr>
          <p:cNvPr id="7" name="图片 6" descr="post_object_image_2691955026"/>
          <p:cNvPicPr>
            <a:picLocks noChangeAspect="1"/>
          </p:cNvPicPr>
          <p:nvPr/>
        </p:nvPicPr>
        <p:blipFill>
          <a:blip r:embed="rId7"/>
          <a:stretch>
            <a:fillRect/>
          </a:stretch>
        </p:blipFill>
        <p:spPr>
          <a:xfrm>
            <a:off x="11228705" y="6158865"/>
            <a:ext cx="353695" cy="354965"/>
          </a:xfrm>
          <a:prstGeom prst="rect">
            <a:avLst/>
          </a:prstGeom>
        </p:spPr>
      </p:pic>
    </p:spTree>
    <p:custDataLst>
      <p:tags r:id="rId8"/>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73711c3-856e-11f0-8427-16c8aec4f506"/>
          <p:cNvPicPr>
            <a:picLocks noChangeAspect="1"/>
          </p:cNvPicPr>
          <p:nvPr>
            <p:ph idx="16388"/>
            <p:custDataLst>
              <p:tags r:id="rId1"/>
            </p:custDataLst>
          </p:nvPr>
        </p:nvPicPr>
        <p:blipFill>
          <a:blip r:embed="rId2"/>
          <a:srcRect t="25507" b="25507"/>
          <a:stretch>
            <a:fillRect/>
          </a:stretch>
        </p:blipFill>
        <p:spPr>
          <a:xfrm>
            <a:off x="609608" y="241623"/>
            <a:ext cx="10972800" cy="187844"/>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p:spPr>
      </p:pic>
      <p:sp>
        <p:nvSpPr>
          <p:cNvPr id="4" name="装饰  2"/>
          <p:cNvSpPr>
            <a:spLocks noGrp="1"/>
          </p:cNvSpPr>
          <p:nvPr>
            <p:ph type="body" idx="16389"/>
            <p:custDataLst>
              <p:tags r:id="rId3"/>
            </p:custDataLst>
          </p:nvPr>
        </p:nvSpPr>
        <p:spPr>
          <a:xfrm>
            <a:off x="609608" y="578410"/>
            <a:ext cx="50800" cy="345955"/>
          </a:xfrm>
        </p:spPr>
        <p:txBody>
          <a:bodyPr/>
          <a:p>
            <a:r>
              <a:rPr lang="zh-CN" altLang="en-US"/>
              <a:t> </a:t>
            </a:r>
            <a:endParaRPr lang="zh-CN" altLang="en-US"/>
          </a:p>
        </p:txBody>
      </p:sp>
      <p:sp>
        <p:nvSpPr>
          <p:cNvPr id="6" name="文本占位符 5"/>
          <p:cNvSpPr>
            <a:spLocks noGrp="1"/>
          </p:cNvSpPr>
          <p:nvPr>
            <p:ph type="body" idx="16387"/>
            <p:custDataLst>
              <p:tags r:id="rId4"/>
            </p:custDataLst>
          </p:nvPr>
        </p:nvSpPr>
        <p:spPr>
          <a:xfrm>
            <a:off x="762000" y="578418"/>
            <a:ext cx="10820450" cy="345909"/>
          </a:xfrm>
        </p:spPr>
        <p:txBody>
          <a:bodyPr>
            <a:normAutofit lnSpcReduction="20000"/>
          </a:bodyPr>
          <a:p>
            <a:pPr>
              <a:lnSpc>
                <a:spcPct val="145000"/>
              </a:lnSpc>
            </a:pPr>
            <a:r>
              <a:rPr lang="zh-CN" altLang="en-US"/>
              <a:t>（</a:t>
            </a:r>
            <a:r>
              <a:rPr lang="en-US" altLang="zh-CN">
                <a:cs typeface="Arial" panose="020B0604020202020204" pitchFamily="34" charset="0"/>
              </a:rPr>
              <a:t>2</a:t>
            </a:r>
            <a:r>
              <a:rPr lang="zh-CN" altLang="en-US">
                <a:cs typeface="Arial" panose="020B0604020202020204" pitchFamily="34" charset="0"/>
              </a:rPr>
              <a:t>）</a:t>
            </a:r>
            <a:r>
              <a:rPr lang="zh-CN" altLang="en-US"/>
              <a:t>经济增加值的计算</a:t>
            </a:r>
            <a:endParaRPr lang="zh-CN" altLang="en-US"/>
          </a:p>
          <a:p>
            <a:pPr>
              <a:lnSpc>
                <a:spcPct val="145000"/>
              </a:lnSpc>
            </a:pPr>
            <a:endParaRPr lang="zh-CN" altLang="en-US"/>
          </a:p>
        </p:txBody>
      </p:sp>
      <p:pic>
        <p:nvPicPr>
          <p:cNvPr id="9" name="图片 8" descr="post_object_image_3632288740"/>
          <p:cNvPicPr>
            <a:picLocks noChangeAspect="1"/>
          </p:cNvPicPr>
          <p:nvPr/>
        </p:nvPicPr>
        <p:blipFill>
          <a:blip r:embed="rId5"/>
          <a:stretch>
            <a:fillRect/>
          </a:stretch>
        </p:blipFill>
        <p:spPr>
          <a:xfrm>
            <a:off x="2833668" y="1077447"/>
            <a:ext cx="6524625" cy="304800"/>
          </a:xfrm>
          <a:prstGeom prst="rect">
            <a:avLst/>
          </a:prstGeom>
        </p:spPr>
      </p:pic>
      <p:sp>
        <p:nvSpPr>
          <p:cNvPr id="10" name="文本占位符 5"/>
          <p:cNvSpPr>
            <a:spLocks noGrp="1"/>
          </p:cNvSpPr>
          <p:nvPr>
            <p:custDataLst>
              <p:tags r:id="rId6"/>
            </p:custDataLst>
          </p:nvPr>
        </p:nvSpPr>
        <p:spPr>
          <a:xfrm>
            <a:off x="609608" y="1471016"/>
            <a:ext cx="10972842" cy="1255057"/>
          </a:xfrm>
          <a:prstGeom prst="rect">
            <a:avLst/>
          </a:prstGeom>
          <a:noFill/>
        </p:spPr>
        <p:txBody>
          <a:bodyPr vert="horz" lIns="0" tIns="0" rIns="0" bIns="0" rtlCol="0" anchor="t">
            <a:normAutofit lnSpcReduction="20000"/>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45000"/>
              </a:lnSpc>
            </a:pPr>
            <a:r>
              <a:rPr lang="zh-CN" altLang="en-US"/>
              <a:t>【例</a:t>
            </a:r>
            <a:r>
              <a:rPr lang="en-US" altLang="zh-CN"/>
              <a:t>8-4</a:t>
            </a:r>
            <a:r>
              <a:rPr lang="zh-CN" altLang="en-US"/>
              <a:t>】大通服装集团公司三家子公司</a:t>
            </a:r>
            <a:r>
              <a:rPr lang="en-US" altLang="zh-CN"/>
              <a:t>2023</a:t>
            </a:r>
            <a:r>
              <a:rPr lang="zh-CN" altLang="en-US"/>
              <a:t>年度税后净营业利润分别为：女装子公司</a:t>
            </a:r>
            <a:r>
              <a:rPr lang="en-US" altLang="zh-CN"/>
              <a:t>1200</a:t>
            </a:r>
            <a:r>
              <a:rPr lang="zh-CN" altLang="en-US"/>
              <a:t>万元、童装子公司</a:t>
            </a:r>
            <a:r>
              <a:rPr lang="en-US" altLang="zh-CN"/>
              <a:t>850</a:t>
            </a:r>
            <a:r>
              <a:rPr lang="zh-CN" altLang="en-US"/>
              <a:t>万元、男装子公司</a:t>
            </a:r>
            <a:r>
              <a:rPr lang="en-US" altLang="zh-CN"/>
              <a:t>900</a:t>
            </a:r>
            <a:r>
              <a:rPr lang="zh-CN" altLang="en-US"/>
              <a:t>万元。三家子公司</a:t>
            </a:r>
            <a:r>
              <a:rPr lang="en-US" altLang="zh-CN"/>
              <a:t>2023</a:t>
            </a:r>
            <a:r>
              <a:rPr lang="zh-CN" altLang="en-US"/>
              <a:t>年度平均资本占用分别为女装子公司</a:t>
            </a:r>
            <a:r>
              <a:rPr lang="en-US" altLang="zh-CN"/>
              <a:t>1</a:t>
            </a:r>
            <a:r>
              <a:rPr lang="zh-CN" altLang="en-US"/>
              <a:t>亿元、童装子公司</a:t>
            </a:r>
            <a:r>
              <a:rPr lang="en-US" altLang="zh-CN"/>
              <a:t>6000</a:t>
            </a:r>
            <a:r>
              <a:rPr lang="zh-CN" altLang="en-US"/>
              <a:t>万元、男装子公司</a:t>
            </a:r>
            <a:r>
              <a:rPr lang="en-US" altLang="zh-CN"/>
              <a:t>1</a:t>
            </a:r>
            <a:r>
              <a:rPr lang="zh-CN" altLang="en-US"/>
              <a:t>亿元。行业平均报酬率为</a:t>
            </a:r>
            <a:r>
              <a:rPr lang="en-US" altLang="zh-CN"/>
              <a:t>10%</a:t>
            </a:r>
            <a:r>
              <a:rPr lang="zh-CN" altLang="en-US"/>
              <a:t>，请对三家子公司进行业绩考核。</a:t>
            </a:r>
            <a:endParaRPr lang="zh-CN" altLang="en-US"/>
          </a:p>
          <a:p>
            <a:pPr>
              <a:lnSpc>
                <a:spcPct val="145000"/>
              </a:lnSpc>
            </a:pPr>
            <a:r>
              <a:rPr lang="zh-CN" altLang="en-US"/>
              <a:t>解：</a:t>
            </a:r>
            <a:endParaRPr lang="zh-CN" altLang="en-US"/>
          </a:p>
        </p:txBody>
      </p:sp>
      <p:pic>
        <p:nvPicPr>
          <p:cNvPr id="12" name="图片 11" descr="post_object_image_3350867413"/>
          <p:cNvPicPr>
            <a:picLocks noChangeAspect="1"/>
          </p:cNvPicPr>
          <p:nvPr/>
        </p:nvPicPr>
        <p:blipFill>
          <a:blip r:embed="rId7"/>
          <a:stretch>
            <a:fillRect/>
          </a:stretch>
        </p:blipFill>
        <p:spPr>
          <a:xfrm>
            <a:off x="4067156" y="2726104"/>
            <a:ext cx="4057650" cy="1066800"/>
          </a:xfrm>
          <a:prstGeom prst="rect">
            <a:avLst/>
          </a:prstGeom>
        </p:spPr>
      </p:pic>
      <p:sp>
        <p:nvSpPr>
          <p:cNvPr id="13" name="文本占位符 5"/>
          <p:cNvSpPr>
            <a:spLocks noGrp="1"/>
          </p:cNvSpPr>
          <p:nvPr>
            <p:custDataLst>
              <p:tags r:id="rId8"/>
            </p:custDataLst>
          </p:nvPr>
        </p:nvSpPr>
        <p:spPr>
          <a:xfrm>
            <a:off x="609608" y="3866101"/>
            <a:ext cx="10972842" cy="661718"/>
          </a:xfrm>
          <a:prstGeom prst="rect">
            <a:avLst/>
          </a:prstGeom>
          <a:noFill/>
        </p:spPr>
        <p:txBody>
          <a:bodyPr vert="horz" lIns="0" tIns="0" rIns="0" bIns="0" rtlCol="0" anchor="t">
            <a:normAutofit lnSpcReduction="20000"/>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45000"/>
              </a:lnSpc>
            </a:pPr>
            <a:r>
              <a:rPr lang="zh-CN" altLang="en-US"/>
              <a:t>从传统的财务指标看，三家子公司都获得了利润，但以</a:t>
            </a:r>
            <a:r>
              <a:rPr lang="en-US" altLang="zh-CN"/>
              <a:t>EVA</a:t>
            </a:r>
            <a:r>
              <a:rPr lang="zh-CN" altLang="en-US"/>
              <a:t>指标进行考核，童装子公司为股东创造的财富最大，女装子公司其次，相反，男装子公司则导致股东财富的减少。</a:t>
            </a:r>
            <a:endParaRPr lang="zh-CN" altLang="en-US"/>
          </a:p>
        </p:txBody>
      </p:sp>
      <p:sp>
        <p:nvSpPr>
          <p:cNvPr id="14" name="文本占位符 5"/>
          <p:cNvSpPr>
            <a:spLocks noGrp="1"/>
          </p:cNvSpPr>
          <p:nvPr>
            <p:custDataLst>
              <p:tags r:id="rId9"/>
            </p:custDataLst>
          </p:nvPr>
        </p:nvSpPr>
        <p:spPr>
          <a:xfrm>
            <a:off x="761962" y="4527844"/>
            <a:ext cx="10820488" cy="920108"/>
          </a:xfrm>
          <a:prstGeom prst="rect">
            <a:avLst/>
          </a:prstGeom>
          <a:noFill/>
        </p:spPr>
        <p:txBody>
          <a:bodyPr vert="horz" lIns="0" tIns="0" rIns="0" bIns="0" rtlCol="0" anchor="t">
            <a:normAutofit fontScale="90000" lnSpcReduction="10000"/>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45000"/>
              </a:lnSpc>
            </a:pPr>
            <a:r>
              <a:rPr lang="zh-CN" altLang="en-US"/>
              <a:t>（</a:t>
            </a:r>
            <a:r>
              <a:rPr lang="zh-CN" altLang="en-US">
                <a:solidFill>
                  <a:schemeClr val="tx1"/>
                </a:solidFill>
                <a:cs typeface="Arial" panose="020B0604020202020204" pitchFamily="34" charset="0"/>
              </a:rPr>
              <a:t>3</a:t>
            </a:r>
            <a:r>
              <a:rPr lang="zh-CN" altLang="en-US">
                <a:cs typeface="Arial" panose="020B0604020202020204" pitchFamily="34" charset="0"/>
              </a:rPr>
              <a:t>）</a:t>
            </a:r>
            <a:r>
              <a:rPr lang="zh-CN" altLang="en-US"/>
              <a:t>会计项目的调整</a:t>
            </a:r>
            <a:endParaRPr lang="zh-CN" altLang="en-US"/>
          </a:p>
          <a:p>
            <a:pPr>
              <a:lnSpc>
                <a:spcPct val="145000"/>
              </a:lnSpc>
            </a:pPr>
            <a:r>
              <a:rPr lang="zh-CN" altLang="en-US"/>
              <a:t>研究开发费用、广告营销支出、员工培训支出；各种准备金；财务费用；重大战略投资；营业外收支；公允价值变动损益；递延税款；无息流动负债。</a:t>
            </a:r>
            <a:endParaRPr lang="zh-CN" altLang="en-US"/>
          </a:p>
          <a:p>
            <a:pPr>
              <a:lnSpc>
                <a:spcPct val="145000"/>
              </a:lnSpc>
            </a:pPr>
            <a:endParaRPr lang="zh-CN" altLang="en-US"/>
          </a:p>
        </p:txBody>
      </p:sp>
      <p:sp>
        <p:nvSpPr>
          <p:cNvPr id="15" name="装饰  2"/>
          <p:cNvSpPr>
            <a:spLocks noGrp="1"/>
          </p:cNvSpPr>
          <p:nvPr>
            <p:custDataLst>
              <p:tags r:id="rId10"/>
            </p:custDataLst>
          </p:nvPr>
        </p:nvSpPr>
        <p:spPr>
          <a:xfrm>
            <a:off x="609608" y="4527844"/>
            <a:ext cx="50817" cy="920153"/>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pic>
        <p:nvPicPr>
          <p:cNvPr id="7" name="图片 6" descr="post_object_image_2691955026"/>
          <p:cNvPicPr>
            <a:picLocks noChangeAspect="1"/>
          </p:cNvPicPr>
          <p:nvPr/>
        </p:nvPicPr>
        <p:blipFill>
          <a:blip r:embed="rId11"/>
          <a:stretch>
            <a:fillRect/>
          </a:stretch>
        </p:blipFill>
        <p:spPr>
          <a:xfrm>
            <a:off x="11228705" y="6158865"/>
            <a:ext cx="353695" cy="354965"/>
          </a:xfrm>
          <a:prstGeom prst="rect">
            <a:avLst/>
          </a:prstGeom>
        </p:spPr>
      </p:pic>
    </p:spTree>
    <p:custDataLst>
      <p:tags r:id="rId12"/>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73711c3-856e-11f0-8427-16c8aec4f506"/>
          <p:cNvPicPr>
            <a:picLocks noChangeAspect="1"/>
          </p:cNvPicPr>
          <p:nvPr>
            <p:ph idx="16388"/>
            <p:custDataLst>
              <p:tags r:id="rId1"/>
            </p:custDataLst>
          </p:nvPr>
        </p:nvPicPr>
        <p:blipFill>
          <a:blip r:embed="rId2"/>
          <a:srcRect t="25507" b="25507"/>
          <a:stretch>
            <a:fillRect/>
          </a:stretch>
        </p:blipFill>
        <p:spPr>
          <a:xfrm>
            <a:off x="609608" y="241623"/>
            <a:ext cx="10972800" cy="187844"/>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p:spPr>
      </p:pic>
      <p:sp>
        <p:nvSpPr>
          <p:cNvPr id="4" name="装饰  2"/>
          <p:cNvSpPr>
            <a:spLocks noGrp="1"/>
          </p:cNvSpPr>
          <p:nvPr>
            <p:ph type="body" idx="16389"/>
            <p:custDataLst>
              <p:tags r:id="rId3"/>
            </p:custDataLst>
          </p:nvPr>
        </p:nvSpPr>
        <p:spPr>
          <a:xfrm>
            <a:off x="609608" y="578410"/>
            <a:ext cx="50816" cy="1248116"/>
          </a:xfrm>
        </p:spPr>
        <p:txBody>
          <a:bodyPr/>
          <a:p>
            <a:r>
              <a:rPr lang="zh-CN" altLang="en-US"/>
              <a:t> </a:t>
            </a:r>
            <a:endParaRPr lang="zh-CN" altLang="en-US"/>
          </a:p>
        </p:txBody>
      </p:sp>
      <p:sp>
        <p:nvSpPr>
          <p:cNvPr id="6" name="文本占位符 5"/>
          <p:cNvSpPr>
            <a:spLocks noGrp="1"/>
          </p:cNvSpPr>
          <p:nvPr>
            <p:ph type="body" idx="16387"/>
            <p:custDataLst>
              <p:tags r:id="rId4"/>
            </p:custDataLst>
          </p:nvPr>
        </p:nvSpPr>
        <p:spPr>
          <a:xfrm>
            <a:off x="762000" y="578418"/>
            <a:ext cx="10820450" cy="1248108"/>
          </a:xfrm>
        </p:spPr>
        <p:txBody>
          <a:bodyPr>
            <a:normAutofit lnSpcReduction="20000"/>
          </a:bodyPr>
          <a:p>
            <a:pPr>
              <a:lnSpc>
                <a:spcPct val="145000"/>
              </a:lnSpc>
            </a:pPr>
            <a:r>
              <a:rPr lang="zh-CN" altLang="en-US"/>
              <a:t>（</a:t>
            </a:r>
            <a:r>
              <a:rPr lang="en-US" altLang="zh-CN"/>
              <a:t>4</a:t>
            </a:r>
            <a:r>
              <a:rPr lang="zh-CN" altLang="en-US"/>
              <a:t>）平均资本占用</a:t>
            </a:r>
            <a:endParaRPr lang="zh-CN" altLang="en-US"/>
          </a:p>
          <a:p>
            <a:pPr>
              <a:lnSpc>
                <a:spcPct val="145000"/>
              </a:lnSpc>
            </a:pPr>
            <a:r>
              <a:rPr lang="zh-CN" altLang="en-US" b="1"/>
              <a:t>平均资本占用</a:t>
            </a:r>
            <a:r>
              <a:rPr lang="zh-CN" altLang="en-US"/>
              <a:t>是所有投资者投入企业经营的全部资本，包括债务资本和股权资本。</a:t>
            </a:r>
            <a:endParaRPr lang="zh-CN" altLang="en-US"/>
          </a:p>
          <a:p>
            <a:pPr>
              <a:lnSpc>
                <a:spcPct val="145000"/>
              </a:lnSpc>
            </a:pPr>
            <a:r>
              <a:rPr lang="zh-CN" altLang="en-US" b="1"/>
              <a:t>加权平均资本成本</a:t>
            </a:r>
            <a:r>
              <a:rPr lang="zh-CN" altLang="en-US"/>
              <a:t>是债务资本成本和股权资本成本的加权平均，反映了投资者所要求的必要报酬率。加权平均资本成本的计算公式如下：</a:t>
            </a:r>
            <a:endParaRPr lang="zh-CN" altLang="en-US"/>
          </a:p>
        </p:txBody>
      </p:sp>
      <p:sp>
        <p:nvSpPr>
          <p:cNvPr id="13" name="文本占位符 5"/>
          <p:cNvSpPr>
            <a:spLocks noGrp="1"/>
          </p:cNvSpPr>
          <p:nvPr>
            <p:custDataLst>
              <p:tags r:id="rId5"/>
            </p:custDataLst>
          </p:nvPr>
        </p:nvSpPr>
        <p:spPr>
          <a:xfrm>
            <a:off x="761962" y="2449744"/>
            <a:ext cx="10820488" cy="1781406"/>
          </a:xfrm>
          <a:prstGeom prst="rect">
            <a:avLst/>
          </a:prstGeom>
          <a:noFill/>
        </p:spPr>
        <p:txBody>
          <a:bodyPr vert="horz" lIns="0" tIns="0" rIns="0" bIns="0" rtlCol="0" anchor="t">
            <a:no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45000"/>
              </a:lnSpc>
            </a:pPr>
            <a:r>
              <a:rPr lang="zh-CN" altLang="en-US"/>
              <a:t>其中：</a:t>
            </a:r>
            <a:r>
              <a:rPr lang="en-US" altLang="zh-CN"/>
              <a:t>TC</a:t>
            </a:r>
            <a:r>
              <a:rPr lang="zh-CN" altLang="en-US"/>
              <a:t>代表资本占用；</a:t>
            </a:r>
            <a:r>
              <a:rPr lang="en-US" altLang="zh-CN"/>
              <a:t>EC</a:t>
            </a:r>
            <a:r>
              <a:rPr lang="zh-CN" altLang="en-US"/>
              <a:t>代表股权资本；</a:t>
            </a:r>
            <a:r>
              <a:rPr lang="en-US" altLang="zh-CN"/>
              <a:t>DC</a:t>
            </a:r>
            <a:r>
              <a:rPr lang="zh-CN" altLang="en-US"/>
              <a:t>代表债务资本；</a:t>
            </a:r>
            <a:r>
              <a:rPr lang="en-US" altLang="zh-CN"/>
              <a:t>T</a:t>
            </a:r>
            <a:r>
              <a:rPr lang="zh-CN" altLang="en-US"/>
              <a:t>代表所得税税率；</a:t>
            </a:r>
            <a:r>
              <a:rPr lang="en-US" altLang="zh-CN"/>
              <a:t>KWACC</a:t>
            </a:r>
            <a:r>
              <a:rPr lang="zh-CN" altLang="en-US"/>
              <a:t>代表加权平均资本成本；</a:t>
            </a:r>
            <a:r>
              <a:rPr lang="en-US" altLang="zh-CN"/>
              <a:t>KD</a:t>
            </a:r>
            <a:r>
              <a:rPr lang="zh-CN" altLang="en-US"/>
              <a:t>代表债务资本成本；</a:t>
            </a:r>
            <a:r>
              <a:rPr lang="en-US" altLang="zh-CN"/>
              <a:t>KS</a:t>
            </a:r>
            <a:r>
              <a:rPr lang="zh-CN" altLang="en-US"/>
              <a:t>代表股权资本成本。</a:t>
            </a:r>
            <a:endParaRPr lang="zh-CN" altLang="en-US"/>
          </a:p>
          <a:p>
            <a:pPr>
              <a:lnSpc>
                <a:spcPct val="145000"/>
              </a:lnSpc>
            </a:pPr>
            <a:r>
              <a:rPr lang="zh-CN" altLang="en-US"/>
              <a:t>债务资本成本是企业实际支付给债权人的税前利率，反映的是企业在资本市场中债务融资的成本率。如果企业存在不同利率的融资来源，债务资本成本应使用加权平均值。</a:t>
            </a:r>
            <a:endParaRPr lang="zh-CN" altLang="en-US"/>
          </a:p>
          <a:p>
            <a:pPr>
              <a:lnSpc>
                <a:spcPct val="145000"/>
              </a:lnSpc>
            </a:pPr>
            <a:r>
              <a:rPr lang="zh-CN" altLang="en-US"/>
              <a:t>股权资本成本是在不同风险下，所有者对投资者要求的最低报酬率。通常根据资本资产定价模型确定，计算公式为：</a:t>
            </a:r>
            <a:endParaRPr lang="zh-CN" altLang="en-US"/>
          </a:p>
        </p:txBody>
      </p:sp>
      <p:sp>
        <p:nvSpPr>
          <p:cNvPr id="14" name="文本占位符 5"/>
          <p:cNvSpPr>
            <a:spLocks noGrp="1"/>
          </p:cNvSpPr>
          <p:nvPr>
            <p:custDataLst>
              <p:tags r:id="rId6"/>
            </p:custDataLst>
          </p:nvPr>
        </p:nvSpPr>
        <p:spPr>
          <a:xfrm>
            <a:off x="761962" y="4786233"/>
            <a:ext cx="10763068" cy="401939"/>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45000"/>
              </a:lnSpc>
            </a:pPr>
            <a:r>
              <a:rPr lang="zh-CN" altLang="en-US"/>
              <a:t>其中：</a:t>
            </a:r>
            <a:r>
              <a:rPr lang="en-US" altLang="zh-CN"/>
              <a:t>R</a:t>
            </a:r>
            <a:r>
              <a:rPr lang="en-US" altLang="zh-CN" baseline="-25000"/>
              <a:t>f</a:t>
            </a:r>
            <a:r>
              <a:rPr lang="zh-CN" altLang="en-US"/>
              <a:t>为无风险收益率；</a:t>
            </a:r>
            <a:r>
              <a:rPr lang="en-US" altLang="zh-CN"/>
              <a:t>R</a:t>
            </a:r>
            <a:r>
              <a:rPr lang="en-US" altLang="zh-CN" baseline="-25000"/>
              <a:t>m</a:t>
            </a:r>
            <a:r>
              <a:rPr lang="zh-CN" altLang="en-US"/>
              <a:t>为市场预期回报率；</a:t>
            </a:r>
            <a:r>
              <a:rPr lang="en-US" altLang="zh-CN"/>
              <a:t>R</a:t>
            </a:r>
            <a:r>
              <a:rPr lang="en-US" altLang="zh-CN" baseline="-25000"/>
              <a:t>m</a:t>
            </a:r>
            <a:r>
              <a:rPr lang="en-US" altLang="zh-CN"/>
              <a:t>-R</a:t>
            </a:r>
            <a:r>
              <a:rPr lang="en-US" altLang="zh-CN" baseline="-25000"/>
              <a:t>f</a:t>
            </a:r>
            <a:r>
              <a:rPr lang="zh-CN" altLang="en-US"/>
              <a:t>为市场风险溢价。</a:t>
            </a:r>
            <a:endParaRPr lang="zh-CN" altLang="en-US"/>
          </a:p>
        </p:txBody>
      </p:sp>
      <p:sp>
        <p:nvSpPr>
          <p:cNvPr id="15" name="装饰  2"/>
          <p:cNvSpPr>
            <a:spLocks noGrp="1"/>
          </p:cNvSpPr>
          <p:nvPr>
            <p:custDataLst>
              <p:tags r:id="rId7"/>
            </p:custDataLst>
          </p:nvPr>
        </p:nvSpPr>
        <p:spPr>
          <a:xfrm>
            <a:off x="609608" y="4853223"/>
            <a:ext cx="50817" cy="334949"/>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pic>
        <p:nvPicPr>
          <p:cNvPr id="2" name="图片 1" descr="post_object_image_2220285085"/>
          <p:cNvPicPr>
            <a:picLocks noChangeAspect="1"/>
          </p:cNvPicPr>
          <p:nvPr/>
        </p:nvPicPr>
        <p:blipFill>
          <a:blip r:embed="rId8"/>
          <a:stretch>
            <a:fillRect/>
          </a:stretch>
        </p:blipFill>
        <p:spPr>
          <a:xfrm>
            <a:off x="4514831" y="1826526"/>
            <a:ext cx="3162300" cy="533400"/>
          </a:xfrm>
          <a:prstGeom prst="rect">
            <a:avLst/>
          </a:prstGeom>
        </p:spPr>
      </p:pic>
      <p:sp>
        <p:nvSpPr>
          <p:cNvPr id="5" name="装饰  2"/>
          <p:cNvSpPr>
            <a:spLocks noGrp="1"/>
          </p:cNvSpPr>
          <p:nvPr>
            <p:custDataLst>
              <p:tags r:id="rId9"/>
            </p:custDataLst>
          </p:nvPr>
        </p:nvSpPr>
        <p:spPr>
          <a:xfrm>
            <a:off x="609608" y="2449723"/>
            <a:ext cx="50817" cy="1781452"/>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pic>
        <p:nvPicPr>
          <p:cNvPr id="7" name="图片 6" descr="post_object_image_1882124272"/>
          <p:cNvPicPr>
            <a:picLocks noChangeAspect="1"/>
          </p:cNvPicPr>
          <p:nvPr/>
        </p:nvPicPr>
        <p:blipFill>
          <a:blip r:embed="rId10"/>
          <a:stretch>
            <a:fillRect/>
          </a:stretch>
        </p:blipFill>
        <p:spPr>
          <a:xfrm>
            <a:off x="5014893" y="4231175"/>
            <a:ext cx="2162175" cy="400050"/>
          </a:xfrm>
          <a:prstGeom prst="rect">
            <a:avLst/>
          </a:prstGeom>
        </p:spPr>
      </p:pic>
    </p:spTree>
    <p:custDataLst>
      <p:tags r:id="rId1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73711c3-856e-11f0-8427-16c8aec4f506"/>
          <p:cNvPicPr>
            <a:picLocks noChangeAspect="1"/>
          </p:cNvPicPr>
          <p:nvPr>
            <p:ph idx="16388"/>
            <p:custDataLst>
              <p:tags r:id="rId1"/>
            </p:custDataLst>
          </p:nvPr>
        </p:nvPicPr>
        <p:blipFill>
          <a:blip r:embed="rId2"/>
          <a:srcRect t="25507" b="25507"/>
          <a:stretch>
            <a:fillRect/>
          </a:stretch>
        </p:blipFill>
        <p:spPr>
          <a:xfrm>
            <a:off x="609608" y="241623"/>
            <a:ext cx="10972800" cy="187844"/>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p:spPr>
      </p:pic>
      <p:sp>
        <p:nvSpPr>
          <p:cNvPr id="4" name="装饰  2"/>
          <p:cNvSpPr>
            <a:spLocks noGrp="1"/>
          </p:cNvSpPr>
          <p:nvPr>
            <p:ph type="body" idx="16389"/>
            <p:custDataLst>
              <p:tags r:id="rId3"/>
            </p:custDataLst>
          </p:nvPr>
        </p:nvSpPr>
        <p:spPr>
          <a:xfrm>
            <a:off x="609608" y="578410"/>
            <a:ext cx="50816" cy="1611775"/>
          </a:xfrm>
        </p:spPr>
        <p:txBody>
          <a:bodyPr/>
          <a:p>
            <a:r>
              <a:rPr lang="zh-CN" altLang="en-US"/>
              <a:t> </a:t>
            </a:r>
            <a:endParaRPr lang="zh-CN" altLang="en-US"/>
          </a:p>
        </p:txBody>
      </p:sp>
      <p:sp>
        <p:nvSpPr>
          <p:cNvPr id="6" name="文本占位符 5"/>
          <p:cNvSpPr>
            <a:spLocks noGrp="1"/>
          </p:cNvSpPr>
          <p:nvPr>
            <p:ph type="body" idx="16387"/>
            <p:custDataLst>
              <p:tags r:id="rId4"/>
            </p:custDataLst>
          </p:nvPr>
        </p:nvSpPr>
        <p:spPr>
          <a:xfrm>
            <a:off x="762000" y="578418"/>
            <a:ext cx="10820450" cy="1611767"/>
          </a:xfrm>
        </p:spPr>
        <p:txBody>
          <a:bodyPr>
            <a:normAutofit lnSpcReduction="20000"/>
          </a:bodyPr>
          <a:p>
            <a:pPr>
              <a:lnSpc>
                <a:spcPct val="145000"/>
              </a:lnSpc>
            </a:pPr>
            <a:r>
              <a:rPr lang="zh-CN" altLang="en-US">
                <a:solidFill>
                  <a:schemeClr val="tx1"/>
                </a:solidFill>
              </a:rPr>
              <a:t>二、经济附加值法的应用程序</a:t>
            </a:r>
            <a:endParaRPr lang="zh-CN" altLang="en-US">
              <a:solidFill>
                <a:schemeClr val="tx1"/>
              </a:solidFill>
            </a:endParaRPr>
          </a:p>
          <a:p>
            <a:pPr>
              <a:lnSpc>
                <a:spcPct val="145000"/>
              </a:lnSpc>
            </a:pPr>
            <a:r>
              <a:rPr lang="zh-CN" altLang="en-US">
                <a:solidFill>
                  <a:schemeClr val="tx1"/>
                </a:solidFill>
              </a:rPr>
              <a:t>（一）</a:t>
            </a:r>
            <a:r>
              <a:rPr lang="zh-CN" altLang="en-US"/>
              <a:t>制定以经济增加值指标为核心的绩效计划</a:t>
            </a:r>
            <a:endParaRPr lang="zh-CN" altLang="en-US"/>
          </a:p>
          <a:p>
            <a:pPr>
              <a:lnSpc>
                <a:spcPct val="145000"/>
              </a:lnSpc>
            </a:pPr>
            <a:r>
              <a:rPr lang="en-US" altLang="zh-CN"/>
              <a:t>2.</a:t>
            </a:r>
            <a:r>
              <a:rPr lang="zh-CN" altLang="en-US"/>
              <a:t>指标权重分配</a:t>
            </a:r>
            <a:endParaRPr lang="zh-CN" altLang="en-US"/>
          </a:p>
          <a:p>
            <a:pPr>
              <a:lnSpc>
                <a:spcPct val="145000"/>
              </a:lnSpc>
            </a:pPr>
            <a:r>
              <a:rPr lang="en-US" altLang="zh-CN"/>
              <a:t>3.</a:t>
            </a:r>
            <a:r>
              <a:rPr lang="zh-CN" altLang="en-US"/>
              <a:t>确定绩效目标值</a:t>
            </a:r>
            <a:endParaRPr lang="zh-CN" altLang="en-US"/>
          </a:p>
          <a:p>
            <a:pPr>
              <a:lnSpc>
                <a:spcPct val="145000"/>
              </a:lnSpc>
            </a:pPr>
            <a:r>
              <a:rPr lang="zh-CN" altLang="en-US"/>
              <a:t>经济增加值目标值根据经济增加值基准值（简称</a:t>
            </a:r>
            <a:r>
              <a:rPr lang="en-US" altLang="zh-CN"/>
              <a:t>EVA</a:t>
            </a:r>
            <a:r>
              <a:rPr lang="zh-CN" altLang="en-US"/>
              <a:t>基准值）和期望的经济增加值改善值（简称期望的Δ</a:t>
            </a:r>
            <a:r>
              <a:rPr lang="en-US" altLang="zh-CN"/>
              <a:t>EVA</a:t>
            </a:r>
            <a:r>
              <a:rPr lang="zh-CN" altLang="en-US"/>
              <a:t>）确定。</a:t>
            </a:r>
            <a:endParaRPr lang="zh-CN" altLang="en-US"/>
          </a:p>
        </p:txBody>
      </p:sp>
      <p:sp>
        <p:nvSpPr>
          <p:cNvPr id="14" name="文本占位符 5"/>
          <p:cNvSpPr>
            <a:spLocks noGrp="1"/>
          </p:cNvSpPr>
          <p:nvPr>
            <p:custDataLst>
              <p:tags r:id="rId5"/>
            </p:custDataLst>
          </p:nvPr>
        </p:nvSpPr>
        <p:spPr>
          <a:xfrm>
            <a:off x="761962" y="2744075"/>
            <a:ext cx="10820488" cy="412899"/>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45000"/>
              </a:lnSpc>
            </a:pPr>
            <a:r>
              <a:rPr lang="en-US" altLang="zh-CN"/>
              <a:t>4.</a:t>
            </a:r>
            <a:r>
              <a:rPr lang="zh-CN" altLang="en-US"/>
              <a:t>计分方法和周期的选择及绩效责任书的签订</a:t>
            </a:r>
            <a:endParaRPr lang="zh-CN" altLang="en-US"/>
          </a:p>
          <a:p>
            <a:pPr>
              <a:lnSpc>
                <a:spcPct val="145000"/>
              </a:lnSpc>
            </a:pPr>
            <a:endParaRPr lang="zh-CN" altLang="en-US"/>
          </a:p>
        </p:txBody>
      </p:sp>
      <p:sp>
        <p:nvSpPr>
          <p:cNvPr id="15" name="装饰  2"/>
          <p:cNvSpPr>
            <a:spLocks noGrp="1"/>
          </p:cNvSpPr>
          <p:nvPr>
            <p:custDataLst>
              <p:tags r:id="rId6"/>
            </p:custDataLst>
          </p:nvPr>
        </p:nvSpPr>
        <p:spPr>
          <a:xfrm>
            <a:off x="609608" y="2744096"/>
            <a:ext cx="50817" cy="336384"/>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pic>
        <p:nvPicPr>
          <p:cNvPr id="2" name="图片 1" descr="post_object_image_1412618398"/>
          <p:cNvPicPr>
            <a:picLocks noChangeAspect="1"/>
          </p:cNvPicPr>
          <p:nvPr/>
        </p:nvPicPr>
        <p:blipFill>
          <a:blip r:embed="rId7"/>
          <a:stretch>
            <a:fillRect/>
          </a:stretch>
        </p:blipFill>
        <p:spPr>
          <a:xfrm>
            <a:off x="4219556" y="2343305"/>
            <a:ext cx="3752850" cy="247650"/>
          </a:xfrm>
          <a:prstGeom prst="rect">
            <a:avLst/>
          </a:prstGeom>
        </p:spPr>
      </p:pic>
      <p:pic>
        <p:nvPicPr>
          <p:cNvPr id="7" name="图片 6" descr="post_object_image_2691955026"/>
          <p:cNvPicPr>
            <a:picLocks noChangeAspect="1"/>
          </p:cNvPicPr>
          <p:nvPr/>
        </p:nvPicPr>
        <p:blipFill>
          <a:blip r:embed="rId8"/>
          <a:stretch>
            <a:fillRect/>
          </a:stretch>
        </p:blipFill>
        <p:spPr>
          <a:xfrm>
            <a:off x="11228705" y="6158865"/>
            <a:ext cx="353695" cy="354965"/>
          </a:xfrm>
          <a:prstGeom prst="rect">
            <a:avLst/>
          </a:prstGeom>
        </p:spPr>
      </p:pic>
    </p:spTree>
    <p:custDataLst>
      <p:tags r:id="rId9"/>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73711c3-856e-11f0-8427-16c8aec4f506"/>
          <p:cNvPicPr>
            <a:picLocks noChangeAspect="1"/>
          </p:cNvPicPr>
          <p:nvPr>
            <p:ph idx="16388"/>
            <p:custDataLst>
              <p:tags r:id="rId1"/>
            </p:custDataLst>
          </p:nvPr>
        </p:nvPicPr>
        <p:blipFill>
          <a:blip r:embed="rId2"/>
          <a:srcRect t="25507" b="25507"/>
          <a:stretch>
            <a:fillRect/>
          </a:stretch>
        </p:blipFill>
        <p:spPr>
          <a:xfrm>
            <a:off x="609608" y="241623"/>
            <a:ext cx="10972800" cy="187844"/>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p:spPr>
      </p:pic>
      <p:sp>
        <p:nvSpPr>
          <p:cNvPr id="4" name="装饰  2"/>
          <p:cNvSpPr>
            <a:spLocks noGrp="1"/>
          </p:cNvSpPr>
          <p:nvPr>
            <p:ph type="body" idx="16389"/>
            <p:custDataLst>
              <p:tags r:id="rId3"/>
            </p:custDataLst>
          </p:nvPr>
        </p:nvSpPr>
        <p:spPr>
          <a:xfrm>
            <a:off x="609608" y="578410"/>
            <a:ext cx="50816" cy="2481495"/>
          </a:xfrm>
        </p:spPr>
        <p:txBody>
          <a:bodyPr/>
          <a:p>
            <a:r>
              <a:rPr lang="zh-CN" altLang="en-US"/>
              <a:t> </a:t>
            </a:r>
            <a:endParaRPr lang="zh-CN" altLang="en-US"/>
          </a:p>
        </p:txBody>
      </p:sp>
      <p:sp>
        <p:nvSpPr>
          <p:cNvPr id="6" name="文本占位符 5"/>
          <p:cNvSpPr>
            <a:spLocks noGrp="1"/>
          </p:cNvSpPr>
          <p:nvPr>
            <p:ph type="body" idx="16387"/>
            <p:custDataLst>
              <p:tags r:id="rId4"/>
            </p:custDataLst>
          </p:nvPr>
        </p:nvSpPr>
        <p:spPr>
          <a:xfrm>
            <a:off x="762000" y="578418"/>
            <a:ext cx="10820450" cy="2481487"/>
          </a:xfrm>
        </p:spPr>
        <p:txBody>
          <a:bodyPr>
            <a:normAutofit lnSpcReduction="20000"/>
          </a:bodyPr>
          <a:p>
            <a:pPr>
              <a:lnSpc>
                <a:spcPct val="145000"/>
              </a:lnSpc>
            </a:pPr>
            <a:r>
              <a:rPr lang="zh-CN" altLang="en-US">
                <a:solidFill>
                  <a:schemeClr val="tx1"/>
                </a:solidFill>
              </a:rPr>
              <a:t>（二）激励计划的制定</a:t>
            </a:r>
            <a:endParaRPr lang="zh-CN" altLang="en-US">
              <a:solidFill>
                <a:schemeClr val="tx1"/>
              </a:solidFill>
            </a:endParaRPr>
          </a:p>
          <a:p>
            <a:pPr>
              <a:lnSpc>
                <a:spcPct val="145000"/>
              </a:lnSpc>
            </a:pPr>
            <a:r>
              <a:rPr lang="en-US" altLang="zh-CN">
                <a:solidFill>
                  <a:schemeClr val="tx1"/>
                </a:solidFill>
              </a:rPr>
              <a:t>经济增加值法的激励计划按激励形式可分为薪酬激励计划、能力开发激励计划、职业发展激励计划和其它激励计划。</a:t>
            </a:r>
            <a:endParaRPr lang="en-US" altLang="zh-CN">
              <a:solidFill>
                <a:schemeClr val="tx1"/>
              </a:solidFill>
            </a:endParaRPr>
          </a:p>
          <a:p>
            <a:pPr>
              <a:lnSpc>
                <a:spcPct val="145000"/>
              </a:lnSpc>
            </a:pPr>
            <a:r>
              <a:rPr lang="en-US" altLang="zh-CN"/>
              <a:t>1.</a:t>
            </a:r>
            <a:r>
              <a:rPr lang="zh-CN" altLang="en-US"/>
              <a:t>薪酬激励计划主要包括目标奖金、奖金库和基于经济增加值的股票期权。</a:t>
            </a:r>
            <a:endParaRPr lang="zh-CN" altLang="en-US"/>
          </a:p>
          <a:p>
            <a:pPr>
              <a:lnSpc>
                <a:spcPct val="145000"/>
              </a:lnSpc>
            </a:pPr>
            <a:r>
              <a:rPr lang="en-US" altLang="zh-CN"/>
              <a:t>2.</a:t>
            </a:r>
            <a:r>
              <a:rPr lang="zh-CN" altLang="en-US"/>
              <a:t>能力开发激励计划主要包括对员工知识、技能等方面的提升计划。</a:t>
            </a:r>
            <a:endParaRPr lang="zh-CN" altLang="en-US"/>
          </a:p>
          <a:p>
            <a:pPr>
              <a:lnSpc>
                <a:spcPct val="145000"/>
              </a:lnSpc>
            </a:pPr>
            <a:r>
              <a:rPr lang="en-US" altLang="zh-CN"/>
              <a:t>3.</a:t>
            </a:r>
            <a:r>
              <a:rPr lang="zh-CN" altLang="en-US"/>
              <a:t>职业发展激励计划主要是对员工职业发展做出的规划。</a:t>
            </a:r>
            <a:endParaRPr lang="zh-CN" altLang="en-US"/>
          </a:p>
          <a:p>
            <a:pPr>
              <a:lnSpc>
                <a:spcPct val="145000"/>
              </a:lnSpc>
            </a:pPr>
            <a:r>
              <a:rPr lang="en-US" altLang="zh-CN"/>
              <a:t>4.</a:t>
            </a:r>
            <a:r>
              <a:rPr lang="zh-CN" altLang="en-US"/>
              <a:t>其他激励计划包括良好的工作环境、晋升与降职、表扬与批评等。</a:t>
            </a:r>
            <a:endParaRPr lang="zh-CN" altLang="en-US"/>
          </a:p>
          <a:p>
            <a:pPr>
              <a:lnSpc>
                <a:spcPct val="145000"/>
              </a:lnSpc>
            </a:pPr>
            <a:r>
              <a:rPr lang="zh-CN" altLang="en-US"/>
              <a:t>（三）其他程序</a:t>
            </a:r>
            <a:endParaRPr lang="zh-CN" altLang="en-US"/>
          </a:p>
          <a:p>
            <a:pPr>
              <a:lnSpc>
                <a:spcPct val="145000"/>
              </a:lnSpc>
            </a:pPr>
            <a:r>
              <a:rPr lang="zh-CN" altLang="en-US"/>
              <a:t>在完成绩效计划和激励计划的制定后，即可按执行、实施、编制绩效评价与激励管理报告等程序逐步推进。</a:t>
            </a:r>
            <a:endParaRPr lang="zh-CN" altLang="en-US"/>
          </a:p>
        </p:txBody>
      </p:sp>
      <p:pic>
        <p:nvPicPr>
          <p:cNvPr id="7" name="图片 6" descr="post_object_image_2691955026"/>
          <p:cNvPicPr>
            <a:picLocks noChangeAspect="1"/>
          </p:cNvPicPr>
          <p:nvPr/>
        </p:nvPicPr>
        <p:blipFill>
          <a:blip r:embed="rId5"/>
          <a:stretch>
            <a:fillRect/>
          </a:stretch>
        </p:blipFill>
        <p:spPr>
          <a:xfrm>
            <a:off x="11228705" y="6158865"/>
            <a:ext cx="353695" cy="354965"/>
          </a:xfrm>
          <a:prstGeom prst="rect">
            <a:avLst/>
          </a:prstGeom>
        </p:spPr>
      </p:pic>
    </p:spTree>
    <p:custDataLst>
      <p:tags r:id="rId6"/>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16385"/>
            <p:custDataLst>
              <p:tags r:id="rId1"/>
            </p:custDataLst>
          </p:nvPr>
        </p:nvSpPr>
        <p:spPr/>
        <p:txBody>
          <a:bodyPr/>
          <a:p>
            <a:r>
              <a:rPr lang="zh-CN" altLang="en-US"/>
              <a:t>任务一 绩效管理概述</a:t>
            </a:r>
            <a:endParaRPr lang="zh-CN" altLang="en-US"/>
          </a:p>
        </p:txBody>
      </p:sp>
      <p:sp>
        <p:nvSpPr>
          <p:cNvPr id="3" name="文本占位符 6"/>
          <p:cNvSpPr>
            <a:spLocks noGrp="1"/>
          </p:cNvSpPr>
          <p:nvPr>
            <p:ph type="body" idx="16386"/>
            <p:custDataLst>
              <p:tags r:id="rId2"/>
            </p:custDataLst>
          </p:nvPr>
        </p:nvSpPr>
        <p:spPr/>
        <p:txBody>
          <a:bodyPr/>
          <a:p>
            <a:r>
              <a:rPr lang="zh-CN" altLang="en-US"/>
              <a:t>01</a:t>
            </a:r>
            <a:endParaRPr lang="zh-CN" altLang="en-US"/>
          </a:p>
        </p:txBody>
      </p:sp>
    </p:spTree>
    <p:custDataLst>
      <p:tags r:id="rId3"/>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73711c3-856e-11f0-8427-16c8aec4f506"/>
          <p:cNvPicPr>
            <a:picLocks noChangeAspect="1"/>
          </p:cNvPicPr>
          <p:nvPr>
            <p:ph idx="16388"/>
            <p:custDataLst>
              <p:tags r:id="rId1"/>
            </p:custDataLst>
          </p:nvPr>
        </p:nvPicPr>
        <p:blipFill>
          <a:blip r:embed="rId2"/>
          <a:srcRect t="25507" b="25507"/>
          <a:stretch>
            <a:fillRect/>
          </a:stretch>
        </p:blipFill>
        <p:spPr>
          <a:xfrm>
            <a:off x="609608" y="241623"/>
            <a:ext cx="10972800" cy="187844"/>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p:spPr>
      </p:pic>
      <p:sp>
        <p:nvSpPr>
          <p:cNvPr id="4" name="装饰  2"/>
          <p:cNvSpPr>
            <a:spLocks noGrp="1"/>
          </p:cNvSpPr>
          <p:nvPr>
            <p:ph type="body" idx="16389"/>
            <p:custDataLst>
              <p:tags r:id="rId3"/>
            </p:custDataLst>
          </p:nvPr>
        </p:nvSpPr>
        <p:spPr>
          <a:xfrm>
            <a:off x="609608" y="578410"/>
            <a:ext cx="50816" cy="2433645"/>
          </a:xfrm>
        </p:spPr>
        <p:txBody>
          <a:bodyPr/>
          <a:p>
            <a:r>
              <a:rPr lang="zh-CN" altLang="en-US"/>
              <a:t> </a:t>
            </a:r>
            <a:endParaRPr lang="zh-CN" altLang="en-US"/>
          </a:p>
        </p:txBody>
      </p:sp>
      <p:sp>
        <p:nvSpPr>
          <p:cNvPr id="6" name="文本占位符 5"/>
          <p:cNvSpPr>
            <a:spLocks noGrp="1"/>
          </p:cNvSpPr>
          <p:nvPr>
            <p:ph type="body" idx="16387"/>
            <p:custDataLst>
              <p:tags r:id="rId4"/>
            </p:custDataLst>
          </p:nvPr>
        </p:nvSpPr>
        <p:spPr>
          <a:xfrm>
            <a:off x="762000" y="578418"/>
            <a:ext cx="10820450" cy="2433637"/>
          </a:xfrm>
        </p:spPr>
        <p:txBody>
          <a:bodyPr>
            <a:normAutofit lnSpcReduction="20000"/>
          </a:bodyPr>
          <a:p>
            <a:pPr>
              <a:lnSpc>
                <a:spcPct val="145000"/>
              </a:lnSpc>
            </a:pPr>
            <a:r>
              <a:rPr lang="zh-CN" altLang="en-US" sz="2400"/>
              <a:t>三、经济增加值的优缺点</a:t>
            </a:r>
            <a:endParaRPr lang="zh-CN" altLang="en-US" sz="2400"/>
          </a:p>
          <a:p>
            <a:pPr>
              <a:lnSpc>
                <a:spcPct val="145000"/>
              </a:lnSpc>
            </a:pPr>
            <a:r>
              <a:rPr lang="zh-CN" altLang="en-US"/>
              <a:t>经济增加值法的主要优点是：考虑了所有资本的成本，更真实地反映了企业的价值创造能力；实现了企业利益、经营者利益和员工利益的统一，激励经营者和所有员工为企业创造更多价值；能有效遏制企业盲目扩张规模以追求利润总量和增长率的倾向，引导企业注重长期价值创造。</a:t>
            </a:r>
            <a:endParaRPr lang="zh-CN" altLang="en-US"/>
          </a:p>
          <a:p>
            <a:pPr>
              <a:lnSpc>
                <a:spcPct val="145000"/>
              </a:lnSpc>
            </a:pPr>
            <a:r>
              <a:rPr lang="zh-CN" altLang="en-US"/>
              <a:t>经济增加值法的主要缺点是：一是仅对企业当期或未来</a:t>
            </a:r>
            <a:r>
              <a:rPr lang="en-US" altLang="zh-CN"/>
              <a:t>1-3</a:t>
            </a:r>
            <a:r>
              <a:rPr lang="zh-CN" altLang="en-US"/>
              <a:t>年价值创造情况的衡量和预判，无法衡量企业长远发展战略的价值创造情况；二是计算主要基于财务指标，无法对企业的营运效率与效果进行综合评价；三是不同行业、不同发展阶段、不同规模等的企业，其会计调整项和加权平均资本成本各不相同，计算比较复杂，影响指标的可比性。</a:t>
            </a:r>
            <a:endParaRPr lang="zh-CN" altLang="en-US"/>
          </a:p>
        </p:txBody>
      </p:sp>
      <p:pic>
        <p:nvPicPr>
          <p:cNvPr id="7" name="图片 6" descr="post_object_image_2691955026"/>
          <p:cNvPicPr>
            <a:picLocks noChangeAspect="1"/>
          </p:cNvPicPr>
          <p:nvPr/>
        </p:nvPicPr>
        <p:blipFill>
          <a:blip r:embed="rId5"/>
          <a:stretch>
            <a:fillRect/>
          </a:stretch>
        </p:blipFill>
        <p:spPr>
          <a:xfrm>
            <a:off x="11228705" y="6158865"/>
            <a:ext cx="353695" cy="354965"/>
          </a:xfrm>
          <a:prstGeom prst="rect">
            <a:avLst/>
          </a:prstGeom>
        </p:spPr>
      </p:pic>
    </p:spTree>
    <p:custDataLst>
      <p:tags r:id="rId6"/>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16385"/>
            <p:custDataLst>
              <p:tags r:id="rId1"/>
            </p:custDataLst>
          </p:nvPr>
        </p:nvSpPr>
        <p:spPr/>
        <p:txBody>
          <a:bodyPr/>
          <a:p>
            <a:r>
              <a:rPr lang="zh-CN" altLang="en-US"/>
              <a:t>任务五 平衡计分卡</a:t>
            </a:r>
            <a:endParaRPr lang="zh-CN" altLang="en-US"/>
          </a:p>
        </p:txBody>
      </p:sp>
      <p:sp>
        <p:nvSpPr>
          <p:cNvPr id="3" name="文本占位符 6"/>
          <p:cNvSpPr>
            <a:spLocks noGrp="1"/>
          </p:cNvSpPr>
          <p:nvPr>
            <p:ph type="body" idx="16386"/>
            <p:custDataLst>
              <p:tags r:id="rId2"/>
            </p:custDataLst>
          </p:nvPr>
        </p:nvSpPr>
        <p:spPr/>
        <p:txBody>
          <a:bodyPr/>
          <a:p>
            <a:r>
              <a:rPr lang="zh-CN" altLang="en-US"/>
              <a:t>05</a:t>
            </a:r>
            <a:endParaRPr lang="zh-CN" altLang="en-US"/>
          </a:p>
        </p:txBody>
      </p:sp>
    </p:spTree>
    <p:custDataLst>
      <p:tags r:id="rId3"/>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73711c3-856e-11f0-8427-16c8aec4f506"/>
          <p:cNvPicPr>
            <a:picLocks noChangeAspect="1"/>
          </p:cNvPicPr>
          <p:nvPr>
            <p:ph idx="16388"/>
            <p:custDataLst>
              <p:tags r:id="rId1"/>
            </p:custDataLst>
          </p:nvPr>
        </p:nvPicPr>
        <p:blipFill>
          <a:blip r:embed="rId2"/>
          <a:srcRect t="25507" b="25507"/>
          <a:stretch>
            <a:fillRect/>
          </a:stretch>
        </p:blipFill>
        <p:spPr>
          <a:xfrm>
            <a:off x="609608" y="241623"/>
            <a:ext cx="10972800" cy="187844"/>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p:spPr>
      </p:pic>
      <p:sp>
        <p:nvSpPr>
          <p:cNvPr id="4" name="装饰  2"/>
          <p:cNvSpPr>
            <a:spLocks noGrp="1"/>
          </p:cNvSpPr>
          <p:nvPr>
            <p:ph type="body" idx="16389"/>
            <p:custDataLst>
              <p:tags r:id="rId3"/>
            </p:custDataLst>
          </p:nvPr>
        </p:nvSpPr>
        <p:spPr>
          <a:xfrm>
            <a:off x="609608" y="578410"/>
            <a:ext cx="50816" cy="3476773"/>
          </a:xfrm>
        </p:spPr>
        <p:txBody>
          <a:bodyPr/>
          <a:p>
            <a:r>
              <a:rPr lang="zh-CN" altLang="en-US"/>
              <a:t> </a:t>
            </a:r>
            <a:endParaRPr lang="zh-CN" altLang="en-US"/>
          </a:p>
        </p:txBody>
      </p:sp>
      <p:sp>
        <p:nvSpPr>
          <p:cNvPr id="6" name="文本占位符 5"/>
          <p:cNvSpPr>
            <a:spLocks noGrp="1"/>
          </p:cNvSpPr>
          <p:nvPr>
            <p:ph type="body" idx="16387"/>
            <p:custDataLst>
              <p:tags r:id="rId4"/>
            </p:custDataLst>
          </p:nvPr>
        </p:nvSpPr>
        <p:spPr>
          <a:xfrm>
            <a:off x="762000" y="578418"/>
            <a:ext cx="10820450" cy="3476765"/>
          </a:xfrm>
        </p:spPr>
        <p:txBody>
          <a:bodyPr>
            <a:normAutofit lnSpcReduction="20000"/>
          </a:bodyPr>
          <a:p>
            <a:pPr>
              <a:lnSpc>
                <a:spcPct val="145000"/>
              </a:lnSpc>
            </a:pPr>
            <a:r>
              <a:rPr lang="zh-CN" altLang="en-US" sz="2400"/>
              <a:t>一、相关概念</a:t>
            </a:r>
            <a:endParaRPr lang="zh-CN" altLang="en-US" sz="2400"/>
          </a:p>
          <a:p>
            <a:pPr>
              <a:lnSpc>
                <a:spcPct val="145000"/>
              </a:lnSpc>
            </a:pPr>
            <a:r>
              <a:rPr lang="zh-CN" altLang="en-US"/>
              <a:t>（一）平衡计分卡</a:t>
            </a:r>
            <a:endParaRPr lang="zh-CN" altLang="en-US"/>
          </a:p>
          <a:p>
            <a:pPr>
              <a:lnSpc>
                <a:spcPct val="145000"/>
              </a:lnSpc>
            </a:pPr>
            <a:r>
              <a:rPr lang="zh-CN" altLang="en-US" b="1"/>
              <a:t>平衡计分卡</a:t>
            </a:r>
            <a:r>
              <a:rPr lang="zh-CN" altLang="en-US"/>
              <a:t>是指基于企业战略，从财务、客户、内部业务流程、学习与成长四个维度，将战略目标逐层分解转化为具体的、相互平衡的绩效指标体系，并据此进行绩效管理的方法。平衡计分卡通常与战略地图等工具结合使用。</a:t>
            </a:r>
            <a:endParaRPr lang="zh-CN" altLang="en-US"/>
          </a:p>
          <a:p>
            <a:pPr>
              <a:lnSpc>
                <a:spcPct val="145000"/>
              </a:lnSpc>
            </a:pPr>
            <a:r>
              <a:rPr lang="zh-CN" altLang="en-US"/>
              <a:t>（二）战略地图</a:t>
            </a:r>
            <a:endParaRPr lang="zh-CN" altLang="en-US"/>
          </a:p>
          <a:p>
            <a:pPr>
              <a:lnSpc>
                <a:spcPct val="145000"/>
              </a:lnSpc>
            </a:pPr>
            <a:r>
              <a:rPr lang="zh-CN" altLang="en-US"/>
              <a:t>战略地图是指为描述企业各维度战略目标之间因果关系而绘制的可视化的战略因果关系图。</a:t>
            </a:r>
            <a:endParaRPr lang="zh-CN" altLang="en-US"/>
          </a:p>
          <a:p>
            <a:pPr>
              <a:lnSpc>
                <a:spcPct val="145000"/>
              </a:lnSpc>
            </a:pPr>
            <a:endParaRPr lang="zh-CN" altLang="en-US"/>
          </a:p>
          <a:p>
            <a:pPr>
              <a:lnSpc>
                <a:spcPct val="145000"/>
              </a:lnSpc>
            </a:pPr>
            <a:r>
              <a:rPr lang="zh-CN" altLang="en-US" sz="2400"/>
              <a:t>二、平衡计分卡的应用程序</a:t>
            </a:r>
            <a:endParaRPr lang="zh-CN" altLang="en-US" sz="2400"/>
          </a:p>
          <a:p>
            <a:pPr>
              <a:lnSpc>
                <a:spcPct val="145000"/>
              </a:lnSpc>
            </a:pPr>
            <a:r>
              <a:rPr lang="zh-CN" altLang="en-US"/>
              <a:t>企业应用平衡计分卡工具，一般按照</a:t>
            </a:r>
            <a:r>
              <a:rPr lang="zh-CN" altLang="en-US" b="1"/>
              <a:t>制定战略地图、制定以平衡积分卡为核心的绩效计划、制定激励计划、制定战略性行动方案、执行绩效计划与激励计划、实施绩效评价与激励、编制绩效评价与激励管理报告</a:t>
            </a:r>
            <a:r>
              <a:rPr lang="zh-CN" altLang="en-US"/>
              <a:t>等程序进行。</a:t>
            </a:r>
            <a:endParaRPr lang="zh-CN" altLang="en-US"/>
          </a:p>
          <a:p>
            <a:pPr>
              <a:lnSpc>
                <a:spcPct val="145000"/>
              </a:lnSpc>
            </a:pPr>
            <a:endParaRPr lang="zh-CN" altLang="en-US"/>
          </a:p>
        </p:txBody>
      </p:sp>
      <p:pic>
        <p:nvPicPr>
          <p:cNvPr id="7" name="图片 6" descr="post_object_image_2691955026"/>
          <p:cNvPicPr>
            <a:picLocks noChangeAspect="1"/>
          </p:cNvPicPr>
          <p:nvPr/>
        </p:nvPicPr>
        <p:blipFill>
          <a:blip r:embed="rId5"/>
          <a:stretch>
            <a:fillRect/>
          </a:stretch>
        </p:blipFill>
        <p:spPr>
          <a:xfrm>
            <a:off x="11228705" y="6158865"/>
            <a:ext cx="353695" cy="354965"/>
          </a:xfrm>
          <a:prstGeom prst="rect">
            <a:avLst/>
          </a:prstGeom>
        </p:spPr>
      </p:pic>
    </p:spTree>
    <p:custDataLst>
      <p:tags r:id="rId6"/>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73711c3-856e-11f0-8427-16c8aec4f506"/>
          <p:cNvPicPr>
            <a:picLocks noChangeAspect="1"/>
          </p:cNvPicPr>
          <p:nvPr>
            <p:ph idx="16388"/>
            <p:custDataLst>
              <p:tags r:id="rId1"/>
            </p:custDataLst>
          </p:nvPr>
        </p:nvPicPr>
        <p:blipFill>
          <a:blip r:embed="rId2"/>
          <a:srcRect t="25507" b="25507"/>
          <a:stretch>
            <a:fillRect/>
          </a:stretch>
        </p:blipFill>
        <p:spPr>
          <a:xfrm>
            <a:off x="609608" y="241623"/>
            <a:ext cx="10972800" cy="187844"/>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p:spPr>
      </p:pic>
      <p:sp>
        <p:nvSpPr>
          <p:cNvPr id="4" name="装饰  2"/>
          <p:cNvSpPr>
            <a:spLocks noGrp="1"/>
          </p:cNvSpPr>
          <p:nvPr>
            <p:ph type="body" idx="16389"/>
            <p:custDataLst>
              <p:tags r:id="rId3"/>
            </p:custDataLst>
          </p:nvPr>
        </p:nvSpPr>
        <p:spPr>
          <a:xfrm>
            <a:off x="609608" y="578410"/>
            <a:ext cx="50816" cy="3916992"/>
          </a:xfrm>
        </p:spPr>
        <p:txBody>
          <a:bodyPr/>
          <a:p>
            <a:r>
              <a:rPr lang="zh-CN" altLang="en-US"/>
              <a:t> </a:t>
            </a:r>
            <a:endParaRPr lang="zh-CN" altLang="en-US"/>
          </a:p>
        </p:txBody>
      </p:sp>
      <p:sp>
        <p:nvSpPr>
          <p:cNvPr id="6" name="文本占位符 5"/>
          <p:cNvSpPr>
            <a:spLocks noGrp="1"/>
          </p:cNvSpPr>
          <p:nvPr>
            <p:ph type="body" idx="16387"/>
            <p:custDataLst>
              <p:tags r:id="rId4"/>
            </p:custDataLst>
          </p:nvPr>
        </p:nvSpPr>
        <p:spPr>
          <a:xfrm>
            <a:off x="762000" y="578418"/>
            <a:ext cx="10820450" cy="3916984"/>
          </a:xfrm>
        </p:spPr>
        <p:txBody>
          <a:bodyPr>
            <a:normAutofit lnSpcReduction="20000"/>
          </a:bodyPr>
          <a:p>
            <a:pPr>
              <a:lnSpc>
                <a:spcPct val="145000"/>
              </a:lnSpc>
            </a:pPr>
            <a:r>
              <a:rPr lang="zh-CN" altLang="en-US" sz="2400"/>
              <a:t>三、平衡计分卡的优缺点</a:t>
            </a:r>
            <a:endParaRPr lang="zh-CN" altLang="en-US" sz="2400"/>
          </a:p>
          <a:p>
            <a:pPr>
              <a:lnSpc>
                <a:spcPct val="145000"/>
              </a:lnSpc>
            </a:pPr>
            <a:r>
              <a:rPr lang="zh-CN" altLang="en-US"/>
              <a:t>平衡计分卡的主要优点是：</a:t>
            </a:r>
            <a:endParaRPr lang="zh-CN" altLang="en-US"/>
          </a:p>
          <a:p>
            <a:pPr>
              <a:lnSpc>
                <a:spcPct val="145000"/>
              </a:lnSpc>
            </a:pPr>
            <a:r>
              <a:rPr lang="zh-CN" altLang="en-US"/>
              <a:t>（</a:t>
            </a:r>
            <a:r>
              <a:rPr lang="en-US" altLang="zh-CN"/>
              <a:t>1</a:t>
            </a:r>
            <a:r>
              <a:rPr lang="zh-CN" altLang="en-US"/>
              <a:t>）战略目标逐层分解并转化为被评价对象的绩效指标和行动方案，使整个组织行动协调一致；</a:t>
            </a:r>
            <a:endParaRPr lang="zh-CN" altLang="en-US"/>
          </a:p>
          <a:p>
            <a:pPr>
              <a:lnSpc>
                <a:spcPct val="145000"/>
              </a:lnSpc>
            </a:pPr>
            <a:r>
              <a:rPr lang="zh-CN" altLang="en-US"/>
              <a:t>（</a:t>
            </a:r>
            <a:r>
              <a:rPr lang="en-US" altLang="zh-CN"/>
              <a:t>2</a:t>
            </a:r>
            <a:r>
              <a:rPr lang="zh-CN" altLang="en-US"/>
              <a:t>）从财务、客户、内部业务流程、学习与成长四个维度确定绩效指标，使绩效评价更为全面完整；</a:t>
            </a:r>
            <a:endParaRPr lang="zh-CN" altLang="en-US"/>
          </a:p>
          <a:p>
            <a:pPr>
              <a:lnSpc>
                <a:spcPct val="145000"/>
              </a:lnSpc>
            </a:pPr>
            <a:r>
              <a:rPr lang="zh-CN" altLang="en-US"/>
              <a:t>（</a:t>
            </a:r>
            <a:r>
              <a:rPr lang="en-US" altLang="zh-CN"/>
              <a:t>3</a:t>
            </a:r>
            <a:r>
              <a:rPr lang="zh-CN" altLang="en-US"/>
              <a:t>）将学习与成长作为一个维度，注重员工的发展要求和组织资本、信息资本等无形资产的开发利用，有利于增强企业可持续发展的动力。</a:t>
            </a:r>
            <a:endParaRPr lang="zh-CN" altLang="en-US"/>
          </a:p>
          <a:p>
            <a:pPr>
              <a:lnSpc>
                <a:spcPct val="145000"/>
              </a:lnSpc>
            </a:pPr>
            <a:endParaRPr lang="zh-CN" altLang="en-US"/>
          </a:p>
          <a:p>
            <a:pPr>
              <a:lnSpc>
                <a:spcPct val="145000"/>
              </a:lnSpc>
            </a:pPr>
            <a:r>
              <a:rPr lang="zh-CN" altLang="en-US"/>
              <a:t>平衡计分卡的主要缺点是：</a:t>
            </a:r>
            <a:endParaRPr lang="zh-CN" altLang="en-US"/>
          </a:p>
          <a:p>
            <a:pPr>
              <a:lnSpc>
                <a:spcPct val="145000"/>
              </a:lnSpc>
            </a:pPr>
            <a:r>
              <a:rPr lang="zh-CN" altLang="en-US"/>
              <a:t>（</a:t>
            </a:r>
            <a:r>
              <a:rPr lang="en-US" altLang="zh-CN"/>
              <a:t>1</a:t>
            </a:r>
            <a:r>
              <a:rPr lang="zh-CN" altLang="en-US"/>
              <a:t>）专业技术要求高，工作量比较大，操作难度也较大，需要持续地沟通和反馈，实施比较复杂，实施成本高；</a:t>
            </a:r>
            <a:endParaRPr lang="zh-CN" altLang="en-US"/>
          </a:p>
          <a:p>
            <a:pPr>
              <a:lnSpc>
                <a:spcPct val="145000"/>
              </a:lnSpc>
            </a:pPr>
            <a:r>
              <a:rPr lang="zh-CN" altLang="en-US"/>
              <a:t>（</a:t>
            </a:r>
            <a:r>
              <a:rPr lang="en-US" altLang="zh-CN"/>
              <a:t>2</a:t>
            </a:r>
            <a:r>
              <a:rPr lang="zh-CN" altLang="en-US"/>
              <a:t>）各指标权重在不同层级及各层级不同指标之间的分配比较困难，且部分非财务指标的量化工作难以落实；</a:t>
            </a:r>
            <a:endParaRPr lang="zh-CN" altLang="en-US"/>
          </a:p>
          <a:p>
            <a:pPr>
              <a:lnSpc>
                <a:spcPct val="145000"/>
              </a:lnSpc>
            </a:pPr>
            <a:r>
              <a:rPr lang="zh-CN" altLang="en-US"/>
              <a:t>（</a:t>
            </a:r>
            <a:r>
              <a:rPr lang="en-US" altLang="zh-CN"/>
              <a:t>3</a:t>
            </a:r>
            <a:r>
              <a:rPr lang="zh-CN" altLang="en-US"/>
              <a:t>）系统性强、涉及面广，需要专业人员的指导、企业全员的参与和长期持续地修正与完善，对信息系统、管理能力有较高地要求。</a:t>
            </a:r>
            <a:endParaRPr lang="zh-CN" altLang="en-US"/>
          </a:p>
        </p:txBody>
      </p:sp>
      <p:pic>
        <p:nvPicPr>
          <p:cNvPr id="7" name="图片 6" descr="post_object_image_2691955026"/>
          <p:cNvPicPr>
            <a:picLocks noChangeAspect="1"/>
          </p:cNvPicPr>
          <p:nvPr/>
        </p:nvPicPr>
        <p:blipFill>
          <a:blip r:embed="rId5"/>
          <a:stretch>
            <a:fillRect/>
          </a:stretch>
        </p:blipFill>
        <p:spPr>
          <a:xfrm>
            <a:off x="11228705" y="6158865"/>
            <a:ext cx="353695" cy="354965"/>
          </a:xfrm>
          <a:prstGeom prst="rect">
            <a:avLst/>
          </a:prstGeom>
        </p:spPr>
      </p:pic>
    </p:spTree>
    <p:custDataLst>
      <p:tags r:id="rId6"/>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ubtitle 11"/>
          <p:cNvSpPr>
            <a:spLocks noGrp="1"/>
          </p:cNvSpPr>
          <p:nvPr>
            <p:ph type="body" idx="16386"/>
            <p:custDataLst>
              <p:tags r:id="rId1"/>
            </p:custDataLst>
          </p:nvPr>
        </p:nvSpPr>
        <p:spPr/>
        <p:txBody>
          <a:bodyPr/>
          <a:p>
            <a:r>
              <a:rPr lang="zh-CN" altLang="en-US"/>
              <a:t>THE END</a:t>
            </a:r>
            <a:endParaRPr lang="zh-CN" altLang="en-US"/>
          </a:p>
        </p:txBody>
      </p:sp>
      <p:sp>
        <p:nvSpPr>
          <p:cNvPr id="3" name="标题 11"/>
          <p:cNvSpPr>
            <a:spLocks noGrp="1"/>
          </p:cNvSpPr>
          <p:nvPr>
            <p:ph type="ctrTitle" idx="16385"/>
            <p:custDataLst>
              <p:tags r:id="rId2"/>
            </p:custDataLst>
          </p:nvPr>
        </p:nvSpPr>
        <p:spPr/>
        <p:txBody>
          <a:bodyPr>
            <a:normAutofit fontScale="90000"/>
          </a:bodyPr>
          <a:p>
            <a:r>
              <a:rPr lang="zh-CN" altLang="en-US"/>
              <a:t>谢谢</a:t>
            </a:r>
            <a:endParaRPr lang="zh-CN" altLang="en-US"/>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任务一</a:t>
            </a:r>
            <a:r>
              <a:rPr lang="en-US" altLang="zh-CN"/>
              <a:t> </a:t>
            </a:r>
            <a:r>
              <a:rPr lang="zh-CN" altLang="en-US"/>
              <a:t>绩效管理概述</a:t>
            </a:r>
            <a:endParaRPr lang="zh-CN" altLang="en-US"/>
          </a:p>
        </p:txBody>
      </p:sp>
      <p:pic>
        <p:nvPicPr>
          <p:cNvPr id="3" name="内容占位符 2" descr="e73711c3-856e-11f0-8427-16c8aec4f506"/>
          <p:cNvPicPr>
            <a:picLocks noChangeAspect="1"/>
          </p:cNvPicPr>
          <p:nvPr>
            <p:ph idx="16388"/>
            <p:custDataLst>
              <p:tags r:id="rId2"/>
            </p:custDataLst>
          </p:nvPr>
        </p:nvPicPr>
        <p:blipFill>
          <a:blip r:embed="rId3"/>
          <a:srcRect t="25507" b="25507"/>
          <a:stretch>
            <a:fillRect/>
          </a:stretch>
        </p:blipFill>
        <p:spPr>
          <a:xfrm>
            <a:off x="609608" y="241623"/>
            <a:ext cx="10972800" cy="187844"/>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p:spPr>
      </p:pic>
      <p:sp>
        <p:nvSpPr>
          <p:cNvPr id="4" name="装饰  2"/>
          <p:cNvSpPr>
            <a:spLocks noGrp="1"/>
          </p:cNvSpPr>
          <p:nvPr>
            <p:ph type="body" idx="16389"/>
            <p:custDataLst>
              <p:tags r:id="rId4"/>
            </p:custDataLst>
          </p:nvPr>
        </p:nvSpPr>
        <p:spPr>
          <a:xfrm>
            <a:off x="609608" y="1251658"/>
            <a:ext cx="60370" cy="3695256"/>
          </a:xfrm>
        </p:spPr>
        <p:txBody>
          <a:bodyPr/>
          <a:p>
            <a:r>
              <a:rPr lang="zh-CN" altLang="en-US"/>
              <a:t> </a:t>
            </a:r>
            <a:endParaRPr lang="zh-CN" altLang="en-US"/>
          </a:p>
        </p:txBody>
      </p:sp>
      <p:sp>
        <p:nvSpPr>
          <p:cNvPr id="5" name="文本占位符 4"/>
          <p:cNvSpPr>
            <a:spLocks noGrp="1"/>
          </p:cNvSpPr>
          <p:nvPr>
            <p:ph type="body" idx="16386"/>
            <p:custDataLst>
              <p:tags r:id="rId5"/>
            </p:custDataLst>
          </p:nvPr>
        </p:nvSpPr>
        <p:spPr>
          <a:xfrm>
            <a:off x="762000" y="1251676"/>
            <a:ext cx="10820400" cy="436858"/>
          </a:xfrm>
        </p:spPr>
        <p:txBody>
          <a:bodyPr/>
          <a:p>
            <a:r>
              <a:rPr lang="zh-CN" altLang="en-US"/>
              <a:t>一、绩效管理的相关概念</a:t>
            </a:r>
            <a:endParaRPr lang="zh-CN" altLang="en-US"/>
          </a:p>
        </p:txBody>
      </p:sp>
      <p:sp>
        <p:nvSpPr>
          <p:cNvPr id="6" name="文本占位符 5"/>
          <p:cNvSpPr>
            <a:spLocks noGrp="1"/>
          </p:cNvSpPr>
          <p:nvPr>
            <p:ph type="body" idx="16387"/>
            <p:custDataLst>
              <p:tags r:id="rId6"/>
            </p:custDataLst>
          </p:nvPr>
        </p:nvSpPr>
        <p:spPr>
          <a:xfrm>
            <a:off x="762000" y="1688536"/>
            <a:ext cx="10820400" cy="3258347"/>
          </a:xfrm>
        </p:spPr>
        <p:txBody>
          <a:bodyPr/>
          <a:p>
            <a:r>
              <a:rPr lang="zh-CN" altLang="en-US" b="1"/>
              <a:t>绩效管理</a:t>
            </a:r>
            <a:r>
              <a:rPr lang="zh-CN" altLang="en-US"/>
              <a:t>是指企业与所属单位（部门）、员工之间就绩效目标及如何实现绩效目标达成共识，并帮助和激励员工取得优异绩效，从而实现企业目标的管理过程。</a:t>
            </a:r>
            <a:endParaRPr lang="zh-CN" altLang="en-US"/>
          </a:p>
          <a:p>
            <a:r>
              <a:rPr lang="zh-CN" altLang="en-US"/>
              <a:t>绩效管理领域应用的管理会计工具方法，一般包括关键绩效指标法、经济增加值法、平衡计分卡、股权激励等。</a:t>
            </a:r>
            <a:endParaRPr lang="zh-CN" altLang="en-US"/>
          </a:p>
          <a:p>
            <a:r>
              <a:rPr lang="zh-CN" altLang="en-US"/>
              <a:t>绩效管理的核心是绩效评价和绩效激励。</a:t>
            </a:r>
            <a:endParaRPr lang="zh-CN" altLang="en-US"/>
          </a:p>
          <a:p>
            <a:r>
              <a:rPr lang="zh-CN" altLang="en-US" b="1"/>
              <a:t>绩效评价</a:t>
            </a:r>
            <a:r>
              <a:rPr lang="zh-CN" altLang="en-US"/>
              <a:t>，是指企业运用系统的工具方法，对一定时期内企业营运效率与效果进行综合评判的管理活动。</a:t>
            </a:r>
            <a:endParaRPr lang="zh-CN" altLang="en-US"/>
          </a:p>
          <a:p>
            <a:r>
              <a:rPr lang="zh-CN" altLang="en-US" b="1"/>
              <a:t>激励管理</a:t>
            </a:r>
            <a:r>
              <a:rPr lang="zh-CN" altLang="en-US"/>
              <a:t>，是指企业运用系统的工具方法，调动企业员工的积极性、主动性和创造性，激发企业员工工作动力的管理活动。</a:t>
            </a:r>
            <a:endParaRPr lang="zh-CN" altLang="en-US"/>
          </a:p>
          <a:p>
            <a:r>
              <a:rPr lang="zh-CN" altLang="en-US" sz="2400"/>
              <a:t>二、绩效管理的原则</a:t>
            </a:r>
            <a:endParaRPr lang="zh-CN" altLang="en-US" sz="2400"/>
          </a:p>
          <a:p>
            <a:r>
              <a:rPr lang="zh-CN" altLang="en-US"/>
              <a:t>（一）战略导向原则。</a:t>
            </a:r>
            <a:endParaRPr lang="zh-CN" altLang="en-US"/>
          </a:p>
          <a:p>
            <a:r>
              <a:rPr lang="zh-CN" altLang="en-US"/>
              <a:t>（二）客观公正原则。</a:t>
            </a:r>
            <a:endParaRPr lang="zh-CN" altLang="en-US"/>
          </a:p>
          <a:p>
            <a:r>
              <a:rPr lang="zh-CN" altLang="en-US"/>
              <a:t>（三）规范统一原则。</a:t>
            </a:r>
            <a:endParaRPr lang="zh-CN" altLang="en-US"/>
          </a:p>
        </p:txBody>
      </p:sp>
      <p:pic>
        <p:nvPicPr>
          <p:cNvPr id="7" name="图片 6" descr="post_object_image_2691955026"/>
          <p:cNvPicPr>
            <a:picLocks noChangeAspect="1"/>
          </p:cNvPicPr>
          <p:nvPr/>
        </p:nvPicPr>
        <p:blipFill>
          <a:blip r:embed="rId7"/>
          <a:stretch>
            <a:fillRect/>
          </a:stretch>
        </p:blipFill>
        <p:spPr>
          <a:xfrm>
            <a:off x="11228705" y="6158865"/>
            <a:ext cx="353695" cy="354965"/>
          </a:xfrm>
          <a:prstGeom prst="rect">
            <a:avLst/>
          </a:prstGeom>
        </p:spPr>
      </p:pic>
    </p:spTree>
    <p:custDataLst>
      <p:tags r:id="rId8"/>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73711c3-856e-11f0-8427-16c8aec4f506"/>
          <p:cNvPicPr>
            <a:picLocks noChangeAspect="1"/>
          </p:cNvPicPr>
          <p:nvPr>
            <p:ph idx="16388"/>
            <p:custDataLst>
              <p:tags r:id="rId1"/>
            </p:custDataLst>
          </p:nvPr>
        </p:nvPicPr>
        <p:blipFill>
          <a:blip r:embed="rId2"/>
          <a:srcRect t="25507" b="25507"/>
          <a:stretch>
            <a:fillRect/>
          </a:stretch>
        </p:blipFill>
        <p:spPr>
          <a:xfrm>
            <a:off x="609608" y="241623"/>
            <a:ext cx="10972800" cy="187844"/>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p:spPr>
      </p:pic>
      <p:sp>
        <p:nvSpPr>
          <p:cNvPr id="4" name="装饰  2"/>
          <p:cNvSpPr>
            <a:spLocks noGrp="1"/>
          </p:cNvSpPr>
          <p:nvPr>
            <p:ph type="body" idx="16389"/>
            <p:custDataLst>
              <p:tags r:id="rId3"/>
            </p:custDataLst>
          </p:nvPr>
        </p:nvSpPr>
        <p:spPr>
          <a:xfrm>
            <a:off x="609608" y="572189"/>
            <a:ext cx="50800" cy="5953771"/>
          </a:xfrm>
        </p:spPr>
        <p:txBody>
          <a:bodyPr/>
          <a:p>
            <a:r>
              <a:rPr lang="zh-CN" altLang="en-US"/>
              <a:t> </a:t>
            </a:r>
            <a:endParaRPr lang="zh-CN" altLang="en-US"/>
          </a:p>
        </p:txBody>
      </p:sp>
      <p:sp>
        <p:nvSpPr>
          <p:cNvPr id="5" name="文本占位符 4"/>
          <p:cNvSpPr>
            <a:spLocks noGrp="1"/>
          </p:cNvSpPr>
          <p:nvPr>
            <p:ph type="body" idx="16386"/>
            <p:custDataLst>
              <p:tags r:id="rId4"/>
            </p:custDataLst>
          </p:nvPr>
        </p:nvSpPr>
        <p:spPr>
          <a:xfrm>
            <a:off x="762000" y="572207"/>
            <a:ext cx="10820400" cy="408148"/>
          </a:xfrm>
        </p:spPr>
        <p:txBody>
          <a:bodyPr/>
          <a:p>
            <a:r>
              <a:rPr lang="zh-CN" altLang="en-US"/>
              <a:t>三、绩效管理的应用程序</a:t>
            </a:r>
            <a:endParaRPr lang="zh-CN" altLang="en-US"/>
          </a:p>
          <a:p>
            <a:endParaRPr lang="zh-CN" altLang="en-US"/>
          </a:p>
        </p:txBody>
      </p:sp>
      <p:sp>
        <p:nvSpPr>
          <p:cNvPr id="6" name="文本占位符 5"/>
          <p:cNvSpPr>
            <a:spLocks noGrp="1"/>
          </p:cNvSpPr>
          <p:nvPr>
            <p:ph type="body" idx="16387"/>
            <p:custDataLst>
              <p:tags r:id="rId5"/>
            </p:custDataLst>
          </p:nvPr>
        </p:nvSpPr>
        <p:spPr>
          <a:xfrm>
            <a:off x="762000" y="980349"/>
            <a:ext cx="10820450" cy="5545581"/>
          </a:xfrm>
        </p:spPr>
        <p:txBody>
          <a:bodyPr>
            <a:normAutofit lnSpcReduction="20000"/>
          </a:bodyPr>
          <a:p>
            <a:pPr>
              <a:lnSpc>
                <a:spcPct val="145000"/>
              </a:lnSpc>
            </a:pPr>
            <a:r>
              <a:rPr lang="zh-CN" altLang="en-US"/>
              <a:t>（一）制定绩效计划与激励计划。</a:t>
            </a:r>
            <a:endParaRPr lang="zh-CN" altLang="en-US"/>
          </a:p>
          <a:p>
            <a:pPr>
              <a:lnSpc>
                <a:spcPct val="145000"/>
              </a:lnSpc>
            </a:pPr>
            <a:r>
              <a:rPr lang="en-US" altLang="zh-CN"/>
              <a:t>1.</a:t>
            </a:r>
            <a:r>
              <a:rPr lang="zh-CN" altLang="en-US"/>
              <a:t>绩效计划</a:t>
            </a:r>
            <a:endParaRPr lang="zh-CN" altLang="en-US"/>
          </a:p>
          <a:p>
            <a:pPr>
              <a:lnSpc>
                <a:spcPct val="145000"/>
              </a:lnSpc>
            </a:pPr>
            <a:r>
              <a:rPr lang="zh-CN" altLang="en-US" b="1"/>
              <a:t>绩效计划</a:t>
            </a:r>
            <a:r>
              <a:rPr lang="zh-CN" altLang="en-US"/>
              <a:t>是企业开展绩效评价工作的行动方案，包括构建指标体系、分配指标权重、确定绩效目标值、选择计分方法和评价周期、拟定绩效责任书等一系列管理活动。</a:t>
            </a:r>
            <a:endParaRPr lang="zh-CN" altLang="en-US"/>
          </a:p>
          <a:p>
            <a:pPr>
              <a:lnSpc>
                <a:spcPct val="145000"/>
              </a:lnSpc>
            </a:pPr>
            <a:r>
              <a:rPr lang="zh-CN" altLang="en-US"/>
              <a:t>（</a:t>
            </a:r>
            <a:r>
              <a:rPr lang="en-US" altLang="zh-CN"/>
              <a:t>1</a:t>
            </a:r>
            <a:r>
              <a:rPr lang="zh-CN" altLang="en-US"/>
              <a:t>）企业可单独或综合运用关键绩效指标法、经济增加值法、平衡计分卡等工具方法构建指标体系。</a:t>
            </a:r>
            <a:endParaRPr lang="zh-CN" altLang="en-US"/>
          </a:p>
          <a:p>
            <a:pPr>
              <a:lnSpc>
                <a:spcPct val="145000"/>
              </a:lnSpc>
            </a:pPr>
            <a:r>
              <a:rPr lang="zh-CN" altLang="en-US"/>
              <a:t>（</a:t>
            </a:r>
            <a:r>
              <a:rPr lang="en-US" altLang="zh-CN"/>
              <a:t>2</a:t>
            </a:r>
            <a:r>
              <a:rPr lang="zh-CN" altLang="en-US"/>
              <a:t>）指标权重的确定可选择运用主观赋权法和客观赋权法，也可综合运用这两种方法。</a:t>
            </a:r>
            <a:endParaRPr lang="zh-CN" altLang="en-US"/>
          </a:p>
          <a:p>
            <a:pPr>
              <a:lnSpc>
                <a:spcPct val="145000"/>
              </a:lnSpc>
            </a:pPr>
            <a:r>
              <a:rPr lang="zh-CN" altLang="en-US"/>
              <a:t>（</a:t>
            </a:r>
            <a:r>
              <a:rPr lang="en-US" altLang="zh-CN"/>
              <a:t>3</a:t>
            </a:r>
            <a:r>
              <a:rPr lang="zh-CN" altLang="en-US"/>
              <a:t>）绩效目标值的确定可参考内部标准与外部标准。</a:t>
            </a:r>
            <a:endParaRPr lang="zh-CN" altLang="en-US"/>
          </a:p>
          <a:p>
            <a:pPr>
              <a:lnSpc>
                <a:spcPct val="145000"/>
              </a:lnSpc>
            </a:pPr>
            <a:r>
              <a:rPr lang="zh-CN" altLang="en-US"/>
              <a:t>（</a:t>
            </a:r>
            <a:r>
              <a:rPr lang="en-US" altLang="zh-CN"/>
              <a:t>4</a:t>
            </a:r>
            <a:r>
              <a:rPr lang="zh-CN" altLang="en-US"/>
              <a:t>）绩效评价计分方法可分为定量法和定性法。</a:t>
            </a:r>
            <a:endParaRPr lang="zh-CN" altLang="en-US"/>
          </a:p>
          <a:p>
            <a:pPr>
              <a:lnSpc>
                <a:spcPct val="145000"/>
              </a:lnSpc>
            </a:pPr>
            <a:r>
              <a:rPr lang="zh-CN" altLang="en-US"/>
              <a:t>（</a:t>
            </a:r>
            <a:r>
              <a:rPr lang="en-US" altLang="zh-CN"/>
              <a:t>5</a:t>
            </a:r>
            <a:r>
              <a:rPr lang="zh-CN" altLang="en-US"/>
              <a:t>）绩效评价周期一般可分为月度、季度、半年度、年度、任期。</a:t>
            </a:r>
            <a:endParaRPr lang="zh-CN" altLang="en-US"/>
          </a:p>
          <a:p>
            <a:pPr>
              <a:lnSpc>
                <a:spcPct val="145000"/>
              </a:lnSpc>
            </a:pPr>
            <a:r>
              <a:rPr lang="zh-CN" altLang="en-US"/>
              <a:t>（</a:t>
            </a:r>
            <a:r>
              <a:rPr lang="en-US" altLang="zh-CN"/>
              <a:t>6</a:t>
            </a:r>
            <a:r>
              <a:rPr lang="zh-CN" altLang="en-US"/>
              <a:t>）绩效计划制定后，评价主体与被评价对象一般应签订绩效责任书，明确各自的权力和义务，并作为绩效评价与激励管理的依据。</a:t>
            </a:r>
            <a:endParaRPr lang="zh-CN" altLang="en-US"/>
          </a:p>
          <a:p>
            <a:pPr>
              <a:lnSpc>
                <a:spcPct val="145000"/>
              </a:lnSpc>
            </a:pPr>
            <a:r>
              <a:rPr lang="en-US" altLang="zh-CN"/>
              <a:t>2. </a:t>
            </a:r>
            <a:r>
              <a:rPr lang="zh-CN" altLang="en-US"/>
              <a:t>激励计划</a:t>
            </a:r>
            <a:endParaRPr lang="zh-CN" altLang="en-US"/>
          </a:p>
          <a:p>
            <a:pPr>
              <a:lnSpc>
                <a:spcPct val="145000"/>
              </a:lnSpc>
            </a:pPr>
            <a:r>
              <a:rPr lang="zh-CN" altLang="en-US" b="1"/>
              <a:t>激励计划</a:t>
            </a:r>
            <a:r>
              <a:rPr lang="zh-CN" altLang="en-US"/>
              <a:t>是企业为激励被评价对象而采取的行动方案，包括激励对象、激励形式、激励条件、激励周期等内容。激励计划按激励形式可分为薪酬激励计划、能力开发激励计划、职业发展激励计划和其它激励计划。</a:t>
            </a:r>
            <a:endParaRPr lang="zh-CN" altLang="en-US"/>
          </a:p>
          <a:p>
            <a:pPr>
              <a:lnSpc>
                <a:spcPct val="145000"/>
              </a:lnSpc>
            </a:pPr>
            <a:r>
              <a:rPr lang="zh-CN" altLang="en-US"/>
              <a:t>（</a:t>
            </a:r>
            <a:r>
              <a:rPr lang="en-US" altLang="zh-CN"/>
              <a:t>1</a:t>
            </a:r>
            <a:r>
              <a:rPr lang="zh-CN" altLang="en-US"/>
              <a:t>）薪酬激励计划按期限可分为短期薪酬激励计划和中长期薪酬激励计划。</a:t>
            </a:r>
            <a:endParaRPr lang="zh-CN" altLang="en-US"/>
          </a:p>
          <a:p>
            <a:pPr>
              <a:lnSpc>
                <a:spcPct val="145000"/>
              </a:lnSpc>
            </a:pPr>
            <a:r>
              <a:rPr lang="zh-CN" altLang="en-US"/>
              <a:t>（</a:t>
            </a:r>
            <a:r>
              <a:rPr lang="en-US" altLang="zh-CN"/>
              <a:t>2</a:t>
            </a:r>
            <a:r>
              <a:rPr lang="zh-CN" altLang="en-US"/>
              <a:t>）能力开发激励计划主要包括对员工知识、技能等方面的提升计划。</a:t>
            </a:r>
            <a:endParaRPr lang="zh-CN" altLang="en-US"/>
          </a:p>
          <a:p>
            <a:pPr>
              <a:lnSpc>
                <a:spcPct val="145000"/>
              </a:lnSpc>
            </a:pPr>
            <a:r>
              <a:rPr lang="zh-CN" altLang="en-US"/>
              <a:t>（</a:t>
            </a:r>
            <a:r>
              <a:rPr lang="en-US" altLang="zh-CN"/>
              <a:t>3</a:t>
            </a:r>
            <a:r>
              <a:rPr lang="zh-CN" altLang="en-US"/>
              <a:t>）职业发展激励计划主要是对员工职业发展做出的规划。</a:t>
            </a:r>
            <a:endParaRPr lang="zh-CN" altLang="en-US"/>
          </a:p>
          <a:p>
            <a:pPr>
              <a:lnSpc>
                <a:spcPct val="145000"/>
              </a:lnSpc>
            </a:pPr>
            <a:r>
              <a:rPr lang="zh-CN" altLang="en-US"/>
              <a:t>（</a:t>
            </a:r>
            <a:r>
              <a:rPr lang="en-US" altLang="zh-CN"/>
              <a:t>4</a:t>
            </a:r>
            <a:r>
              <a:rPr lang="zh-CN" altLang="en-US"/>
              <a:t>）其他激励计划包括良好的工作环境、晋升与降职、表扬与批评等。</a:t>
            </a:r>
            <a:endParaRPr lang="zh-CN" altLang="en-US"/>
          </a:p>
        </p:txBody>
      </p:sp>
      <p:pic>
        <p:nvPicPr>
          <p:cNvPr id="7" name="图片 6" descr="post_object_image_2691955026"/>
          <p:cNvPicPr>
            <a:picLocks noChangeAspect="1"/>
          </p:cNvPicPr>
          <p:nvPr/>
        </p:nvPicPr>
        <p:blipFill>
          <a:blip r:embed="rId6"/>
          <a:stretch>
            <a:fillRect/>
          </a:stretch>
        </p:blipFill>
        <p:spPr>
          <a:xfrm>
            <a:off x="11228705" y="6158865"/>
            <a:ext cx="353695" cy="354965"/>
          </a:xfrm>
          <a:prstGeom prst="rect">
            <a:avLst/>
          </a:prstGeom>
        </p:spPr>
      </p:pic>
    </p:spTree>
    <p:custDataLst>
      <p:tags r:id="rId7"/>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73711c3-856e-11f0-8427-16c8aec4f506"/>
          <p:cNvPicPr>
            <a:picLocks noChangeAspect="1"/>
          </p:cNvPicPr>
          <p:nvPr>
            <p:ph idx="16388"/>
            <p:custDataLst>
              <p:tags r:id="rId1"/>
            </p:custDataLst>
          </p:nvPr>
        </p:nvPicPr>
        <p:blipFill>
          <a:blip r:embed="rId2"/>
          <a:srcRect t="25507" b="25507"/>
          <a:stretch>
            <a:fillRect/>
          </a:stretch>
        </p:blipFill>
        <p:spPr>
          <a:xfrm>
            <a:off x="609608" y="241623"/>
            <a:ext cx="10972800" cy="187844"/>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p:spPr>
      </p:pic>
      <p:sp>
        <p:nvSpPr>
          <p:cNvPr id="4" name="装饰  2"/>
          <p:cNvSpPr>
            <a:spLocks noGrp="1"/>
          </p:cNvSpPr>
          <p:nvPr>
            <p:ph type="body" idx="16389"/>
            <p:custDataLst>
              <p:tags r:id="rId3"/>
            </p:custDataLst>
          </p:nvPr>
        </p:nvSpPr>
        <p:spPr>
          <a:xfrm>
            <a:off x="609608" y="572189"/>
            <a:ext cx="50800" cy="4649191"/>
          </a:xfrm>
        </p:spPr>
        <p:txBody>
          <a:bodyPr/>
          <a:p>
            <a:r>
              <a:rPr lang="zh-CN" altLang="en-US"/>
              <a:t> </a:t>
            </a:r>
            <a:endParaRPr lang="zh-CN" altLang="en-US"/>
          </a:p>
        </p:txBody>
      </p:sp>
      <p:sp>
        <p:nvSpPr>
          <p:cNvPr id="6" name="文本占位符 5"/>
          <p:cNvSpPr>
            <a:spLocks noGrp="1"/>
          </p:cNvSpPr>
          <p:nvPr>
            <p:ph type="body" idx="16387"/>
            <p:custDataLst>
              <p:tags r:id="rId4"/>
            </p:custDataLst>
          </p:nvPr>
        </p:nvSpPr>
        <p:spPr>
          <a:xfrm>
            <a:off x="762000" y="613642"/>
            <a:ext cx="10763030" cy="4607723"/>
          </a:xfrm>
        </p:spPr>
        <p:txBody>
          <a:bodyPr>
            <a:normAutofit lnSpcReduction="20000"/>
          </a:bodyPr>
          <a:p>
            <a:pPr>
              <a:lnSpc>
                <a:spcPct val="145000"/>
              </a:lnSpc>
            </a:pPr>
            <a:r>
              <a:rPr lang="zh-CN" altLang="en-US" sz="2400"/>
              <a:t>（二）绩效计划与激励计划的执行</a:t>
            </a:r>
            <a:endParaRPr lang="zh-CN" altLang="en-US" sz="2400"/>
          </a:p>
          <a:p>
            <a:pPr>
              <a:lnSpc>
                <a:spcPct val="145000"/>
              </a:lnSpc>
            </a:pPr>
            <a:r>
              <a:rPr lang="zh-CN" altLang="en-US"/>
              <a:t>计划执行过程中，企业应建立配套的监督控制机制，及时记录执行情况，进行差异分析与纠偏，持续优化业务流程，确保绩效计划与激励计划的有效执行。主要的做法包括：</a:t>
            </a:r>
            <a:endParaRPr lang="zh-CN" altLang="en-US"/>
          </a:p>
          <a:p>
            <a:pPr>
              <a:lnSpc>
                <a:spcPct val="145000"/>
              </a:lnSpc>
            </a:pPr>
            <a:r>
              <a:rPr lang="zh-CN" altLang="en-US"/>
              <a:t>（</a:t>
            </a:r>
            <a:r>
              <a:rPr lang="en-US" altLang="zh-CN"/>
              <a:t>1</a:t>
            </a:r>
            <a:r>
              <a:rPr lang="zh-CN" altLang="en-US"/>
              <a:t>）监控与记录。</a:t>
            </a:r>
            <a:endParaRPr lang="zh-CN" altLang="en-US"/>
          </a:p>
          <a:p>
            <a:pPr>
              <a:lnSpc>
                <a:spcPct val="145000"/>
              </a:lnSpc>
            </a:pPr>
            <a:r>
              <a:rPr lang="zh-CN" altLang="en-US"/>
              <a:t>（</a:t>
            </a:r>
            <a:r>
              <a:rPr lang="en-US" altLang="zh-CN"/>
              <a:t>2</a:t>
            </a:r>
            <a:r>
              <a:rPr lang="zh-CN" altLang="en-US"/>
              <a:t>）分析与纠偏。</a:t>
            </a:r>
            <a:endParaRPr lang="zh-CN" altLang="en-US"/>
          </a:p>
          <a:p>
            <a:pPr>
              <a:lnSpc>
                <a:spcPct val="145000"/>
              </a:lnSpc>
            </a:pPr>
            <a:r>
              <a:rPr lang="zh-CN" altLang="en-US"/>
              <a:t>（</a:t>
            </a:r>
            <a:r>
              <a:rPr lang="en-US" altLang="zh-CN"/>
              <a:t>3</a:t>
            </a:r>
            <a:r>
              <a:rPr lang="zh-CN" altLang="en-US"/>
              <a:t>）编制分析报告。</a:t>
            </a:r>
            <a:endParaRPr lang="zh-CN" altLang="en-US"/>
          </a:p>
          <a:p>
            <a:pPr>
              <a:lnSpc>
                <a:spcPct val="145000"/>
              </a:lnSpc>
            </a:pPr>
            <a:r>
              <a:rPr lang="zh-CN" altLang="en-US" sz="2400"/>
              <a:t>（三）绩效评价与激励的实施</a:t>
            </a:r>
            <a:endParaRPr lang="zh-CN" altLang="en-US" sz="2400"/>
          </a:p>
          <a:p>
            <a:pPr>
              <a:lnSpc>
                <a:spcPct val="145000"/>
              </a:lnSpc>
            </a:pPr>
            <a:r>
              <a:rPr lang="zh-CN" altLang="en-US">
                <a:solidFill>
                  <a:schemeClr val="tx1"/>
                </a:solidFill>
              </a:rPr>
              <a:t>（</a:t>
            </a:r>
            <a:r>
              <a:rPr lang="en-US" altLang="zh-CN">
                <a:solidFill>
                  <a:schemeClr val="tx1"/>
                </a:solidFill>
              </a:rPr>
              <a:t>1</a:t>
            </a:r>
            <a:r>
              <a:rPr lang="zh-CN" altLang="en-US">
                <a:solidFill>
                  <a:schemeClr val="tx1"/>
                </a:solidFill>
              </a:rPr>
              <a:t>）</a:t>
            </a:r>
            <a:r>
              <a:rPr lang="zh-CN" altLang="en-US"/>
              <a:t>评价主体应按照绩效计划收集相关信息，获取被评价对象的绩效指标实际值，对照目标值，应用选定的计分方法，计算评价分值，并进一步形成对被评价的对象的综合评价结果。</a:t>
            </a:r>
            <a:endParaRPr lang="zh-CN" altLang="en-US"/>
          </a:p>
          <a:p>
            <a:pPr>
              <a:lnSpc>
                <a:spcPct val="145000"/>
              </a:lnSpc>
            </a:pPr>
            <a:r>
              <a:rPr lang="zh-CN" altLang="en-US">
                <a:solidFill>
                  <a:schemeClr val="tx1"/>
                </a:solidFill>
              </a:rPr>
              <a:t>（</a:t>
            </a:r>
            <a:r>
              <a:rPr lang="en-US" altLang="zh-CN">
                <a:solidFill>
                  <a:schemeClr val="tx1"/>
                </a:solidFill>
              </a:rPr>
              <a:t>2</a:t>
            </a:r>
            <a:r>
              <a:rPr lang="zh-CN" altLang="en-US">
                <a:solidFill>
                  <a:schemeClr val="tx1"/>
                </a:solidFill>
              </a:rPr>
              <a:t>）</a:t>
            </a:r>
            <a:r>
              <a:rPr lang="zh-CN" altLang="en-US"/>
              <a:t>绩效评价过程及结果应有完整的记录，结果应得到评价主体和被评价对象的确认，并进行公开发布或非公开告知。</a:t>
            </a:r>
            <a:endParaRPr lang="zh-CN" altLang="en-US"/>
          </a:p>
          <a:p>
            <a:pPr>
              <a:lnSpc>
                <a:spcPct val="145000"/>
              </a:lnSpc>
            </a:pPr>
            <a:r>
              <a:rPr lang="zh-CN" altLang="en-US">
                <a:solidFill>
                  <a:schemeClr val="tx1"/>
                </a:solidFill>
              </a:rPr>
              <a:t>（</a:t>
            </a:r>
            <a:r>
              <a:rPr lang="en-US" altLang="zh-CN">
                <a:solidFill>
                  <a:schemeClr val="tx1"/>
                </a:solidFill>
              </a:rPr>
              <a:t>3</a:t>
            </a:r>
            <a:r>
              <a:rPr lang="zh-CN" altLang="en-US">
                <a:solidFill>
                  <a:schemeClr val="tx1"/>
                </a:solidFill>
              </a:rPr>
              <a:t>）</a:t>
            </a:r>
            <a:r>
              <a:rPr lang="zh-CN" altLang="en-US"/>
              <a:t>评价主体应及时向被评价对象进行绩效反馈，反馈内容包括评价结果、差距分析、改进建议及措施等，可采取反馈报告、反馈面谈、反馈报告会等形式进行。</a:t>
            </a:r>
            <a:endParaRPr lang="zh-CN" altLang="en-US"/>
          </a:p>
          <a:p>
            <a:pPr>
              <a:lnSpc>
                <a:spcPct val="145000"/>
              </a:lnSpc>
            </a:pPr>
            <a:r>
              <a:rPr lang="zh-CN" altLang="en-US">
                <a:solidFill>
                  <a:schemeClr val="tx1"/>
                </a:solidFill>
              </a:rPr>
              <a:t>（</a:t>
            </a:r>
            <a:r>
              <a:rPr lang="en-US" altLang="zh-CN">
                <a:solidFill>
                  <a:schemeClr val="tx1"/>
                </a:solidFill>
              </a:rPr>
              <a:t>4</a:t>
            </a:r>
            <a:r>
              <a:rPr lang="zh-CN" altLang="en-US">
                <a:solidFill>
                  <a:schemeClr val="tx1"/>
                </a:solidFill>
              </a:rPr>
              <a:t>）</a:t>
            </a:r>
            <a:r>
              <a:rPr lang="zh-CN" altLang="en-US"/>
              <a:t>绩效结果发布后，企业应依据绩效评价的结果，组织兑现激励计划，综合运用绩效薪酬激励、能力开发激励、职业发展激励等多种方式，逐级兑现激励承诺。</a:t>
            </a:r>
            <a:endParaRPr lang="zh-CN" altLang="en-US"/>
          </a:p>
        </p:txBody>
      </p:sp>
      <p:pic>
        <p:nvPicPr>
          <p:cNvPr id="7" name="图片 6" descr="post_object_image_2691955026"/>
          <p:cNvPicPr>
            <a:picLocks noChangeAspect="1"/>
          </p:cNvPicPr>
          <p:nvPr/>
        </p:nvPicPr>
        <p:blipFill>
          <a:blip r:embed="rId5"/>
          <a:stretch>
            <a:fillRect/>
          </a:stretch>
        </p:blipFill>
        <p:spPr>
          <a:xfrm>
            <a:off x="11228705" y="6158865"/>
            <a:ext cx="353695" cy="354965"/>
          </a:xfrm>
          <a:prstGeom prst="rect">
            <a:avLst/>
          </a:prstGeom>
        </p:spPr>
      </p:pic>
    </p:spTree>
    <p:custDataLst>
      <p:tags r:id="rId6"/>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73711c3-856e-11f0-8427-16c8aec4f506"/>
          <p:cNvPicPr>
            <a:picLocks noChangeAspect="1"/>
          </p:cNvPicPr>
          <p:nvPr>
            <p:ph idx="16388"/>
            <p:custDataLst>
              <p:tags r:id="rId1"/>
            </p:custDataLst>
          </p:nvPr>
        </p:nvPicPr>
        <p:blipFill>
          <a:blip r:embed="rId2"/>
          <a:srcRect t="25507" b="25507"/>
          <a:stretch>
            <a:fillRect/>
          </a:stretch>
        </p:blipFill>
        <p:spPr>
          <a:xfrm>
            <a:off x="609608" y="241623"/>
            <a:ext cx="10972800" cy="187844"/>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p:spPr>
      </p:pic>
      <p:sp>
        <p:nvSpPr>
          <p:cNvPr id="4" name="装饰  2"/>
          <p:cNvSpPr>
            <a:spLocks noGrp="1"/>
          </p:cNvSpPr>
          <p:nvPr>
            <p:ph type="body" idx="16389"/>
            <p:custDataLst>
              <p:tags r:id="rId3"/>
            </p:custDataLst>
          </p:nvPr>
        </p:nvSpPr>
        <p:spPr>
          <a:xfrm>
            <a:off x="609608" y="572189"/>
            <a:ext cx="50800" cy="3921873"/>
          </a:xfrm>
        </p:spPr>
        <p:txBody>
          <a:bodyPr/>
          <a:p>
            <a:r>
              <a:rPr lang="zh-CN" altLang="en-US"/>
              <a:t> </a:t>
            </a:r>
            <a:endParaRPr lang="zh-CN" altLang="en-US"/>
          </a:p>
        </p:txBody>
      </p:sp>
      <p:sp>
        <p:nvSpPr>
          <p:cNvPr id="6" name="文本占位符 5"/>
          <p:cNvSpPr>
            <a:spLocks noGrp="1"/>
          </p:cNvSpPr>
          <p:nvPr>
            <p:ph type="body" idx="16387"/>
            <p:custDataLst>
              <p:tags r:id="rId4"/>
            </p:custDataLst>
          </p:nvPr>
        </p:nvSpPr>
        <p:spPr>
          <a:xfrm>
            <a:off x="762000" y="613642"/>
            <a:ext cx="10763030" cy="3880405"/>
          </a:xfrm>
        </p:spPr>
        <p:txBody>
          <a:bodyPr>
            <a:normAutofit lnSpcReduction="20000"/>
          </a:bodyPr>
          <a:p>
            <a:pPr>
              <a:lnSpc>
                <a:spcPct val="145000"/>
              </a:lnSpc>
            </a:pPr>
            <a:r>
              <a:rPr lang="zh-CN" altLang="en-US" sz="2400"/>
              <a:t>（</a:t>
            </a:r>
            <a:r>
              <a:rPr lang="zh-CN" altLang="en-US" sz="2400">
                <a:solidFill>
                  <a:schemeClr val="tx1"/>
                </a:solidFill>
                <a:cs typeface="Arial" panose="020B0604020202020204" pitchFamily="34" charset="0"/>
              </a:rPr>
              <a:t>四</a:t>
            </a:r>
            <a:r>
              <a:rPr lang="zh-CN" altLang="en-US" sz="2400"/>
              <a:t>）绩效评价与激励管理报告</a:t>
            </a:r>
            <a:endParaRPr lang="zh-CN" altLang="en-US" sz="2400"/>
          </a:p>
          <a:p>
            <a:pPr>
              <a:lnSpc>
                <a:spcPct val="145000"/>
              </a:lnSpc>
            </a:pPr>
            <a:r>
              <a:rPr lang="en-US" altLang="zh-CN"/>
              <a:t>1.</a:t>
            </a:r>
            <a:r>
              <a:rPr lang="zh-CN" altLang="en-US"/>
              <a:t>绩效评价报告</a:t>
            </a:r>
            <a:endParaRPr lang="zh-CN" altLang="en-US"/>
          </a:p>
          <a:p>
            <a:pPr>
              <a:lnSpc>
                <a:spcPct val="145000"/>
              </a:lnSpc>
            </a:pPr>
            <a:r>
              <a:rPr lang="zh-CN" altLang="en-US"/>
              <a:t>绩效评价报告根据评价结果编制，反映被评价对象的绩效计划完成情况，通常由报告正文和附件构成。</a:t>
            </a:r>
            <a:endParaRPr lang="zh-CN" altLang="en-US"/>
          </a:p>
          <a:p>
            <a:pPr>
              <a:lnSpc>
                <a:spcPct val="145000"/>
              </a:lnSpc>
            </a:pPr>
            <a:r>
              <a:rPr lang="zh-CN" altLang="en-US"/>
              <a:t>报告正文主要包括以下两部分：</a:t>
            </a:r>
            <a:endParaRPr lang="zh-CN" altLang="en-US"/>
          </a:p>
          <a:p>
            <a:pPr>
              <a:lnSpc>
                <a:spcPct val="145000"/>
              </a:lnSpc>
            </a:pPr>
            <a:r>
              <a:rPr lang="zh-CN" altLang="en-US"/>
              <a:t>（</a:t>
            </a:r>
            <a:r>
              <a:rPr lang="en-US" altLang="zh-CN"/>
              <a:t>1</a:t>
            </a:r>
            <a:r>
              <a:rPr lang="zh-CN" altLang="en-US"/>
              <a:t>）评价情况说明，包括评价对象、评价依据、评价过程、评价结果、需要说明的重大事项等。</a:t>
            </a:r>
            <a:endParaRPr lang="zh-CN" altLang="en-US"/>
          </a:p>
          <a:p>
            <a:pPr>
              <a:lnSpc>
                <a:spcPct val="145000"/>
              </a:lnSpc>
            </a:pPr>
            <a:r>
              <a:rPr lang="zh-CN" altLang="en-US"/>
              <a:t>（</a:t>
            </a:r>
            <a:r>
              <a:rPr lang="en-US" altLang="zh-CN"/>
              <a:t>2</a:t>
            </a:r>
            <a:r>
              <a:rPr lang="zh-CN" altLang="en-US"/>
              <a:t>）管理建议。</a:t>
            </a:r>
            <a:endParaRPr lang="zh-CN" altLang="en-US"/>
          </a:p>
          <a:p>
            <a:pPr>
              <a:lnSpc>
                <a:spcPct val="145000"/>
              </a:lnSpc>
            </a:pPr>
            <a:r>
              <a:rPr lang="zh-CN" altLang="en-US"/>
              <a:t>报告附件包括评价计分表、问卷调查结果分析、专家咨询意见等报告正文的支持性文档。</a:t>
            </a:r>
            <a:endParaRPr lang="zh-CN" altLang="en-US"/>
          </a:p>
          <a:p>
            <a:pPr>
              <a:lnSpc>
                <a:spcPct val="145000"/>
              </a:lnSpc>
            </a:pPr>
            <a:r>
              <a:rPr lang="en-US" altLang="zh-CN"/>
              <a:t>2.</a:t>
            </a:r>
            <a:r>
              <a:rPr lang="zh-CN" altLang="en-US"/>
              <a:t>激励管理报告</a:t>
            </a:r>
            <a:endParaRPr lang="zh-CN" altLang="en-US"/>
          </a:p>
          <a:p>
            <a:pPr>
              <a:lnSpc>
                <a:spcPct val="145000"/>
              </a:lnSpc>
            </a:pPr>
            <a:r>
              <a:rPr lang="zh-CN" altLang="en-US"/>
              <a:t>激励管理报告根据激励计划的执行结果编制，反映被评价对象的激励计划实施情况。激励管理报告主要包括以下两部分：</a:t>
            </a:r>
            <a:endParaRPr lang="zh-CN" altLang="en-US"/>
          </a:p>
          <a:p>
            <a:pPr>
              <a:lnSpc>
                <a:spcPct val="145000"/>
              </a:lnSpc>
            </a:pPr>
            <a:r>
              <a:rPr lang="zh-CN" altLang="en-US"/>
              <a:t>（</a:t>
            </a:r>
            <a:r>
              <a:rPr lang="en-US" altLang="zh-CN"/>
              <a:t>1</a:t>
            </a:r>
            <a:r>
              <a:rPr lang="zh-CN" altLang="en-US"/>
              <a:t>）激励情况说明，包括激励对象、激励依据、激励措施、激励执行结果、需要说明的重大事项等。</a:t>
            </a:r>
            <a:endParaRPr lang="zh-CN" altLang="en-US"/>
          </a:p>
          <a:p>
            <a:pPr>
              <a:lnSpc>
                <a:spcPct val="145000"/>
              </a:lnSpc>
            </a:pPr>
            <a:r>
              <a:rPr lang="zh-CN" altLang="en-US"/>
              <a:t>（</a:t>
            </a:r>
            <a:r>
              <a:rPr lang="en-US" altLang="zh-CN"/>
              <a:t>2</a:t>
            </a:r>
            <a:r>
              <a:rPr lang="zh-CN" altLang="en-US"/>
              <a:t>）管理建议。</a:t>
            </a:r>
            <a:endParaRPr lang="zh-CN" altLang="en-US"/>
          </a:p>
          <a:p>
            <a:pPr>
              <a:lnSpc>
                <a:spcPct val="145000"/>
              </a:lnSpc>
            </a:pPr>
            <a:r>
              <a:rPr lang="zh-CN" altLang="en-US"/>
              <a:t>其它有关支持性文档可以根据需要以附件形式提供。</a:t>
            </a:r>
            <a:endParaRPr lang="zh-CN" altLang="en-US"/>
          </a:p>
        </p:txBody>
      </p:sp>
      <p:pic>
        <p:nvPicPr>
          <p:cNvPr id="7" name="图片 6" descr="post_object_image_2691955026"/>
          <p:cNvPicPr>
            <a:picLocks noChangeAspect="1"/>
          </p:cNvPicPr>
          <p:nvPr/>
        </p:nvPicPr>
        <p:blipFill>
          <a:blip r:embed="rId5"/>
          <a:stretch>
            <a:fillRect/>
          </a:stretch>
        </p:blipFill>
        <p:spPr>
          <a:xfrm>
            <a:off x="11228705" y="6158865"/>
            <a:ext cx="353695" cy="354965"/>
          </a:xfrm>
          <a:prstGeom prst="rect">
            <a:avLst/>
          </a:prstGeom>
        </p:spPr>
      </p:pic>
    </p:spTree>
    <p:custDataLst>
      <p:tags r:id="rId6"/>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16385"/>
            <p:custDataLst>
              <p:tags r:id="rId1"/>
            </p:custDataLst>
          </p:nvPr>
        </p:nvSpPr>
        <p:spPr/>
        <p:txBody>
          <a:bodyPr/>
          <a:p>
            <a:r>
              <a:rPr lang="zh-CN" altLang="en-US"/>
              <a:t>任务二 责任会计</a:t>
            </a:r>
            <a:endParaRPr lang="zh-CN" altLang="en-US"/>
          </a:p>
        </p:txBody>
      </p:sp>
      <p:sp>
        <p:nvSpPr>
          <p:cNvPr id="3" name="文本占位符 6"/>
          <p:cNvSpPr>
            <a:spLocks noGrp="1"/>
          </p:cNvSpPr>
          <p:nvPr>
            <p:ph type="body" idx="16386"/>
            <p:custDataLst>
              <p:tags r:id="rId2"/>
            </p:custDataLst>
          </p:nvPr>
        </p:nvSpPr>
        <p:spPr/>
        <p:txBody>
          <a:bodyPr/>
          <a:p>
            <a:r>
              <a:rPr lang="zh-CN" altLang="en-US"/>
              <a:t>02</a:t>
            </a:r>
            <a:endParaRPr lang="zh-CN" altLang="en-US"/>
          </a:p>
        </p:txBody>
      </p:sp>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solidFill>
                  <a:schemeClr val="tx1"/>
                </a:solidFill>
                <a:effectLst/>
                <a:uFill>
                  <a:solidFill>
                    <a:schemeClr val="bg1"/>
                  </a:solidFill>
                </a:uFill>
              </a:rPr>
              <a:t>任务二 责任会计</a:t>
            </a:r>
            <a:endParaRPr lang="zh-CN" altLang="en-US"/>
          </a:p>
        </p:txBody>
      </p:sp>
      <p:pic>
        <p:nvPicPr>
          <p:cNvPr id="3" name="内容占位符 2" descr="e73711c3-856e-11f0-8427-16c8aec4f506"/>
          <p:cNvPicPr>
            <a:picLocks noChangeAspect="1"/>
          </p:cNvPicPr>
          <p:nvPr>
            <p:ph idx="16388"/>
            <p:custDataLst>
              <p:tags r:id="rId2"/>
            </p:custDataLst>
          </p:nvPr>
        </p:nvPicPr>
        <p:blipFill>
          <a:blip r:embed="rId3"/>
          <a:srcRect t="25507" b="25507"/>
          <a:stretch>
            <a:fillRect/>
          </a:stretch>
        </p:blipFill>
        <p:spPr>
          <a:xfrm>
            <a:off x="609608" y="241623"/>
            <a:ext cx="10972800" cy="187844"/>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p:spPr>
      </p:pic>
      <p:sp>
        <p:nvSpPr>
          <p:cNvPr id="4" name="装饰  2"/>
          <p:cNvSpPr>
            <a:spLocks noGrp="1"/>
          </p:cNvSpPr>
          <p:nvPr>
            <p:ph type="body" idx="16389"/>
            <p:custDataLst>
              <p:tags r:id="rId4"/>
            </p:custDataLst>
          </p:nvPr>
        </p:nvSpPr>
        <p:spPr>
          <a:xfrm>
            <a:off x="609608" y="1251658"/>
            <a:ext cx="50800" cy="4795803"/>
          </a:xfrm>
        </p:spPr>
        <p:txBody>
          <a:bodyPr/>
          <a:p>
            <a:r>
              <a:rPr lang="zh-CN" altLang="en-US"/>
              <a:t> </a:t>
            </a:r>
            <a:endParaRPr lang="zh-CN" altLang="en-US"/>
          </a:p>
        </p:txBody>
      </p:sp>
      <p:sp>
        <p:nvSpPr>
          <p:cNvPr id="5" name="文本占位符 4"/>
          <p:cNvSpPr>
            <a:spLocks noGrp="1"/>
          </p:cNvSpPr>
          <p:nvPr>
            <p:ph type="body" idx="16386"/>
            <p:custDataLst>
              <p:tags r:id="rId5"/>
            </p:custDataLst>
          </p:nvPr>
        </p:nvSpPr>
        <p:spPr>
          <a:xfrm>
            <a:off x="762000" y="1251676"/>
            <a:ext cx="10820400" cy="436858"/>
          </a:xfrm>
        </p:spPr>
        <p:txBody>
          <a:bodyPr/>
          <a:p>
            <a:r>
              <a:rPr lang="zh-CN" altLang="en-US">
                <a:solidFill>
                  <a:schemeClr val="tx1"/>
                </a:solidFill>
              </a:rPr>
              <a:t>一、责任会计的概念</a:t>
            </a:r>
            <a:endParaRPr lang="zh-CN" altLang="en-US"/>
          </a:p>
        </p:txBody>
      </p:sp>
      <p:sp>
        <p:nvSpPr>
          <p:cNvPr id="6" name="文本占位符 5"/>
          <p:cNvSpPr>
            <a:spLocks noGrp="1"/>
          </p:cNvSpPr>
          <p:nvPr>
            <p:ph type="body" idx="16387"/>
            <p:custDataLst>
              <p:tags r:id="rId6"/>
            </p:custDataLst>
          </p:nvPr>
        </p:nvSpPr>
        <p:spPr>
          <a:xfrm>
            <a:off x="762000" y="1688536"/>
            <a:ext cx="10820354" cy="4358895"/>
          </a:xfrm>
        </p:spPr>
        <p:txBody>
          <a:bodyPr/>
          <a:p>
            <a:r>
              <a:rPr lang="zh-CN" altLang="en-US" b="1">
                <a:solidFill>
                  <a:schemeClr val="tx1"/>
                </a:solidFill>
              </a:rPr>
              <a:t>责任会计</a:t>
            </a:r>
            <a:r>
              <a:rPr lang="zh-CN" altLang="en-US">
                <a:solidFill>
                  <a:schemeClr val="tx1"/>
                </a:solidFill>
              </a:rPr>
              <a:t>是为了强化企业内部经营管理责任，将企业内部各单位划分成若干个不同种 类、不同层次的责任中心，并对其分工负责的经济活动进行规划和控制，以实现业绩考核与评价的一种内部控制制度</a:t>
            </a:r>
            <a:r>
              <a:rPr lang="zh-CN" altLang="en-US"/>
              <a:t>。</a:t>
            </a:r>
            <a:endParaRPr lang="zh-CN" altLang="en-US"/>
          </a:p>
          <a:p>
            <a:r>
              <a:rPr lang="zh-CN" altLang="en-US" sz="2400">
                <a:solidFill>
                  <a:schemeClr val="tx1"/>
                </a:solidFill>
              </a:rPr>
              <a:t>二、责任会计的应用程序</a:t>
            </a:r>
            <a:endParaRPr lang="zh-CN" altLang="en-US" sz="2400">
              <a:solidFill>
                <a:schemeClr val="tx1"/>
              </a:solidFill>
            </a:endParaRPr>
          </a:p>
          <a:p>
            <a:r>
              <a:rPr lang="zh-CN" altLang="en-US"/>
              <a:t>（一）划分责任中心，编制责任预算，确定考核标准。</a:t>
            </a:r>
            <a:endParaRPr lang="zh-CN" altLang="en-US"/>
          </a:p>
          <a:p>
            <a:r>
              <a:rPr lang="zh-CN" altLang="en-US"/>
              <a:t>（二）建立各责任中心的记录和报告制度</a:t>
            </a:r>
            <a:endParaRPr lang="zh-CN" altLang="en-US"/>
          </a:p>
          <a:p>
            <a:r>
              <a:rPr lang="zh-CN" altLang="en-US"/>
              <a:t>（三）评价考核实际工作成绩</a:t>
            </a:r>
            <a:endParaRPr lang="zh-CN" altLang="en-US"/>
          </a:p>
          <a:p>
            <a:r>
              <a:rPr lang="zh-CN" altLang="en-US" sz="2400"/>
              <a:t>三、责任中心的设置与考核</a:t>
            </a:r>
            <a:endParaRPr lang="zh-CN" altLang="en-US" sz="2400"/>
          </a:p>
          <a:p>
            <a:r>
              <a:rPr lang="zh-CN" altLang="en-US"/>
              <a:t>凡是具备以下四个条件的单位或个人，均可构建责任中心：</a:t>
            </a:r>
            <a:endParaRPr lang="zh-CN" altLang="en-US"/>
          </a:p>
          <a:p>
            <a:r>
              <a:rPr lang="zh-CN" altLang="en-US"/>
              <a:t>（</a:t>
            </a:r>
            <a:r>
              <a:rPr lang="en-US" altLang="zh-CN"/>
              <a:t>1</a:t>
            </a:r>
            <a:r>
              <a:rPr lang="zh-CN" altLang="en-US"/>
              <a:t>）有承担经济责任的主体，即有一个明确的责任者；</a:t>
            </a:r>
            <a:endParaRPr lang="zh-CN" altLang="en-US"/>
          </a:p>
          <a:p>
            <a:r>
              <a:rPr lang="zh-CN" altLang="en-US"/>
              <a:t>（</a:t>
            </a:r>
            <a:r>
              <a:rPr lang="en-US" altLang="zh-CN"/>
              <a:t>2</a:t>
            </a:r>
            <a:r>
              <a:rPr lang="zh-CN" altLang="en-US"/>
              <a:t>）具有相对独立的资金运动，即存在一个承担经济责任的客体；</a:t>
            </a:r>
            <a:endParaRPr lang="zh-CN" altLang="en-US"/>
          </a:p>
          <a:p>
            <a:r>
              <a:rPr lang="zh-CN" altLang="en-US"/>
              <a:t>（</a:t>
            </a:r>
            <a:r>
              <a:rPr lang="en-US" altLang="zh-CN"/>
              <a:t>3</a:t>
            </a:r>
            <a:r>
              <a:rPr lang="zh-CN" altLang="en-US"/>
              <a:t>）具有承担经济责任的能力与权限，即职权；</a:t>
            </a:r>
            <a:endParaRPr lang="zh-CN" altLang="en-US"/>
          </a:p>
          <a:p>
            <a:r>
              <a:rPr lang="zh-CN" altLang="en-US"/>
              <a:t>（</a:t>
            </a:r>
            <a:r>
              <a:rPr lang="en-US" altLang="zh-CN"/>
              <a:t>4</a:t>
            </a:r>
            <a:r>
              <a:rPr lang="zh-CN" altLang="en-US"/>
              <a:t>）具有考核经济责任的基本标准，即经济绩效。</a:t>
            </a:r>
            <a:endParaRPr lang="zh-CN" altLang="en-US"/>
          </a:p>
          <a:p>
            <a:r>
              <a:rPr lang="zh-CN" altLang="en-US"/>
              <a:t>根据为下属单位所分配决策权力的不同以及业务活动的特点，责任中心可分为三个层次：成本中心、利润中心和投资中心。</a:t>
            </a:r>
            <a:endParaRPr lang="zh-CN" altLang="en-US"/>
          </a:p>
        </p:txBody>
      </p:sp>
      <p:pic>
        <p:nvPicPr>
          <p:cNvPr id="7" name="图片 6" descr="post_object_image_2691955026"/>
          <p:cNvPicPr>
            <a:picLocks noChangeAspect="1"/>
          </p:cNvPicPr>
          <p:nvPr/>
        </p:nvPicPr>
        <p:blipFill>
          <a:blip r:embed="rId7"/>
          <a:stretch>
            <a:fillRect/>
          </a:stretch>
        </p:blipFill>
        <p:spPr>
          <a:xfrm>
            <a:off x="11228705" y="6158865"/>
            <a:ext cx="353695" cy="354965"/>
          </a:xfrm>
          <a:prstGeom prst="rect">
            <a:avLst/>
          </a:prstGeom>
        </p:spPr>
      </p:pic>
    </p:spTree>
    <p:custDataLst>
      <p:tags r:id="rId8"/>
    </p:custDataLst>
  </p:cSld>
  <p:clrMapOvr>
    <a:masterClrMapping/>
  </p:clrMapOvr>
</p:sld>
</file>

<file path=ppt/tags/tag1.xml><?xml version="1.0" encoding="utf-8"?>
<p:tagLst xmlns:p="http://schemas.openxmlformats.org/presentationml/2006/main">
  <p:tag name="KSO_WM_UNIT_TYPE" val="i"/>
  <p:tag name="KSO_WM_UNIT_INDEX" val="2"/>
  <p:tag name="KSO_WM_BEAUTIFY_FLAG" val="#wm#"/>
  <p:tag name="KSO_WM_TAG_VERSION" val="3.0"/>
  <p:tag name="LAYOUTZORDER" val="2"/>
  <p:tag name="KSO_WM_UNIT_ID" val="_11*i*2"/>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1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0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01.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0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0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0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05.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0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0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0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109.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1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1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1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1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1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1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15.xml><?xml version="1.0" encoding="utf-8"?>
<p:tagLst xmlns:p="http://schemas.openxmlformats.org/presentationml/2006/main">
  <p:tag name="KSO_WM_BEAUTIFY_FLAG" val="#fgm#"/>
  <p:tag name="KSO_WM_FIGMA_FLAG" val="#fgm#"/>
  <p:tag name="KSO_WM_UNIT_INDEX" val="1"/>
  <p:tag name="KSO_WM_UNIT_TYPE" val="a"/>
  <p:tag name="KSO_WM_LAYOUT_CHECK_HASH" val="000c6619a96a5934e50aa27c9b22bfa6398714d6"/>
  <p:tag name="KSO_WM_NEWLAYOUT_GROUP_ID" val="layout_10013"/>
  <p:tag name="KSO_WM_NEWLAYOUT_ID" val="slide_b258bb06b9866ea7"/>
</p:tagLst>
</file>

<file path=ppt/tags/tag116.xml><?xml version="1.0" encoding="utf-8"?>
<p:tagLst xmlns:p="http://schemas.openxmlformats.org/presentationml/2006/main">
  <p:tag name="KSO_WM_BEAUTIFY_FLAG" val="#fgm#"/>
  <p:tag name="KSO_WM_FIGMA_FLAG" val="#fgm#"/>
  <p:tag name="KSO_WM_UNIT_INDEX" val="1"/>
  <p:tag name="KSO_WM_UNIT_TYPE" val="d"/>
</p:tagLst>
</file>

<file path=ppt/tags/tag11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2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2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22.xml><?xml version="1.0" encoding="utf-8"?>
<p:tagLst xmlns:p="http://schemas.openxmlformats.org/presentationml/2006/main">
  <p:tag name="KSO_WM_BEAUTIFY_FLAG" val="#fgm#"/>
  <p:tag name="KSO_WM_FIGMA_FLAG" val="#fgm#"/>
  <p:tag name="KSO_WM_UNIT_INDEX" val="1"/>
  <p:tag name="KSO_WM_UNIT_TYPE" val="a"/>
  <p:tag name="KSO_WM_LAYOUT_CHECK_HASH" val="62e56b4dc925a8694b3fff2aac8dab2a2526ab81"/>
  <p:tag name="KSO_WM_NEWLAYOUT_GROUP_ID" val="layout_10012"/>
  <p:tag name="KSO_WM_NEWLAYOUT_ID" val="slide_d2f5d0976aa46ad9"/>
</p:tagLst>
</file>

<file path=ppt/tags/tag123.xml><?xml version="1.0" encoding="utf-8"?>
<p:tagLst xmlns:p="http://schemas.openxmlformats.org/presentationml/2006/main">
  <p:tag name="KSO_WM_BEAUTIFY_FLAG" val="#fgm#"/>
  <p:tag name="KSO_WM_FIGMA_FLAG" val="#fgm#"/>
  <p:tag name="KSO_WM_UNIT_INDEX" val="1"/>
  <p:tag name="KSO_WM_UNIT_TYPE" val="d"/>
</p:tagLst>
</file>

<file path=ppt/tags/tag12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2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2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2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2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29.xml><?xml version="1.0" encoding="utf-8"?>
<p:tagLst xmlns:p="http://schemas.openxmlformats.org/presentationml/2006/main">
  <p:tag name="KSO_WM_BEAUTIFY_FLAG" val="#fgm#"/>
  <p:tag name="KSO_WM_FIGMA_FLAG" val="#fgm#"/>
  <p:tag name="KSO_WM_UNIT_INDEX" val="1"/>
  <p:tag name="KSO_WM_UNIT_TYPE" val="a"/>
  <p:tag name="KSO_WM_LAYOUT_CHECK_HASH" val="2fdb8bec2ec67415609d90cb7c435070d8dd7fea"/>
  <p:tag name="KSO_WM_NEWLAYOUT_GROUP_ID" val="layout_10007"/>
  <p:tag name="KSO_WM_NEWLAYOUT_ID" val="slide_c162246a47120d9c"/>
</p:tagLst>
</file>

<file path=ppt/tags/tag1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3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3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3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3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3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3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3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3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3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39.xml><?xml version="1.0" encoding="utf-8"?>
<p:tagLst xmlns:p="http://schemas.openxmlformats.org/presentationml/2006/main">
  <p:tag name="KSO_WM_BEAUTIFY_FLAG" val="#fgm#"/>
  <p:tag name="KSO_WM_FIGMA_FLAG" val="#fgm#"/>
  <p:tag name="KSO_WM_UNIT_INDEX" val="1"/>
  <p:tag name="KSO_WM_UNIT_TYPE" val="a"/>
  <p:tag name="KSO_WM_LAYOUT_CHECK_HASH" val="c274e4d93eadba0af92928bf3d307aa89944e1cb"/>
  <p:tag name="KSO_WM_NEWLAYOUT_GROUP_ID" val="layout_39"/>
  <p:tag name="KSO_WM_NEWLAYOUT_ID" val="slide_0d6168c1bb5022a7"/>
</p:tagLst>
</file>

<file path=ppt/tags/tag14.xml><?xml version="1.0" encoding="utf-8"?>
<p:tagLst xmlns:p="http://schemas.openxmlformats.org/presentationml/2006/main">
  <p:tag name="KSO_WM_BEAUTIFY_FLAG" val="#fgm#"/>
  <p:tag name="KSO_WM_FIGMA_FLAG" val="#fgm#"/>
  <p:tag name="KSO_WM_UNIT_INDEX" val="1"/>
  <p:tag name="KSO_WM_UNIT_TYPE" val="a"/>
  <p:tag name="KSO_WM_LAYOUT_CHECK_HASH" val="c2f5314dadc25a93ad251767c10a28d306720802"/>
  <p:tag name="KSO_WM_NEWLAYOUT_GROUP_ID" val="layout_10014"/>
  <p:tag name="KSO_WM_NEWLAYOUT_ID" val="slide_32beab135281aea2"/>
</p:tagLst>
</file>

<file path=ppt/tags/tag14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41.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14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4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4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45.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14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4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4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4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5.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5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51.xml><?xml version="1.0" encoding="utf-8"?>
<p:tagLst xmlns:p="http://schemas.openxmlformats.org/presentationml/2006/main">
  <p:tag name="KSO_WM_BEAUTIFY_FLAG" val="#fgm#"/>
  <p:tag name="KSO_WM_FIGMA_FLAG" val="#fgm#"/>
  <p:tag name="KSO_WM_UNIT_INDEX" val="1"/>
  <p:tag name="KSO_WM_UNIT_TYPE" val="a"/>
  <p:tag name="KSO_WM_LAYOUT_CHECK_HASH" val="1b032a746b011178f5ee7211a394e99e4f006fb5"/>
  <p:tag name="KSO_WM_NEWLAYOUT_GROUP_ID" val="layout_5"/>
  <p:tag name="KSO_WM_NEWLAYOUT_ID" val="slide_e72987717dcf1666"/>
</p:tagLst>
</file>

<file path=ppt/tags/tag152.xml><?xml version="1.0" encoding="utf-8"?>
<p:tagLst xmlns:p="http://schemas.openxmlformats.org/presentationml/2006/main">
  <p:tag name="KSO_WM_BEAUTIFY_FLAG" val="#fgm#"/>
  <p:tag name="KSO_WM_FIGMA_FLAG" val="#fgm#"/>
  <p:tag name="KSO_WM_UNIT_INDEX" val="1"/>
  <p:tag name="KSO_WM_UNIT_TYPE" val="f"/>
</p:tagLst>
</file>

<file path=ppt/tags/tag153.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Lst>
</file>

<file path=ppt/tags/tag154.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1_2"/>
  <p:tag name="KSO_WM_UNIT_TYPE" val="l_h_i"/>
</p:tagLst>
</file>

<file path=ppt/tags/tag155.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15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5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58.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2"/>
  <p:tag name="KSO_WM_UNIT_TYPE" val="l_h_i"/>
</p:tagLst>
</file>

<file path=ppt/tags/tag159.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1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6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6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6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6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64.xml><?xml version="1.0" encoding="utf-8"?>
<p:tagLst xmlns:p="http://schemas.openxmlformats.org/presentationml/2006/main">
  <p:tag name="KSO_WM_BEAUTIFY_FLAG" val="#fgm#"/>
  <p:tag name="KSO_WM_FIGMA_FLAG" val="#fgm#"/>
  <p:tag name="KSO_WM_UNIT_INDEX" val="1"/>
  <p:tag name="KSO_WM_UNIT_TYPE" val="a"/>
  <p:tag name="KSO_WM_LAYOUT_CHECK_HASH" val="ab545889c1017bbcf902c41eba27cbc7b82eb06c"/>
  <p:tag name="KSO_WM_NEWLAYOUT_GROUP_ID" val="layout_42"/>
  <p:tag name="KSO_WM_NEWLAYOUT_ID" val="slide_ac4b0bf6829f37b8"/>
</p:tagLst>
</file>

<file path=ppt/tags/tag165.xml><?xml version="1.0" encoding="utf-8"?>
<p:tagLst xmlns:p="http://schemas.openxmlformats.org/presentationml/2006/main">
  <p:tag name="KSO_WM_BEAUTIFY_FLAG" val="#fgm#"/>
  <p:tag name="KSO_WM_FIGMA_FLAG" val="#fgm#"/>
  <p:tag name="KSO_WM_UNIT_INDEX" val="1"/>
  <p:tag name="KSO_WM_UNIT_TYPE" val="d"/>
</p:tagLst>
</file>

<file path=ppt/tags/tag16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6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6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6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7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72.xml><?xml version="1.0" encoding="utf-8"?>
<p:tagLst xmlns:p="http://schemas.openxmlformats.org/presentationml/2006/main">
  <p:tag name="KSO_WM_BEAUTIFY_FLAG" val="#fgm#"/>
  <p:tag name="KSO_WM_FIGMA_FLAG" val="#fgm#"/>
  <p:tag name="KSO_WM_UNIT_INDEX" val="1"/>
  <p:tag name="KSO_WM_UNIT_TYPE" val="a"/>
  <p:tag name="KSO_WM_LAYOUT_CHECK_HASH" val="d3bb0c12d8bf50a54920377b1ee2f83273d63cb2"/>
  <p:tag name="KSO_WM_NEWLAYOUT_GROUP_ID" val="layout_62"/>
  <p:tag name="KSO_WM_NEWLAYOUT_ID" val="slide_bc6a679b50444738"/>
</p:tagLst>
</file>

<file path=ppt/tags/tag173.xml><?xml version="1.0" encoding="utf-8"?>
<p:tagLst xmlns:p="http://schemas.openxmlformats.org/presentationml/2006/main">
  <p:tag name="KSO_WM_BEAUTIFY_FLAG" val="#fgm#"/>
  <p:tag name="KSO_WM_FIGMA_FLAG" val="#fgm#"/>
  <p:tag name="KSO_WM_UNIT_INDEX" val="1"/>
  <p:tag name="KSO_WM_UNIT_TYPE" val="d"/>
</p:tagLst>
</file>

<file path=ppt/tags/tag17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7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7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7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7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80.xml><?xml version="1.0" encoding="utf-8"?>
<p:tagLst xmlns:p="http://schemas.openxmlformats.org/presentationml/2006/main">
  <p:tag name="KSO_WM_BEAUTIFY_FLAG" val="#fgm#"/>
  <p:tag name="KSO_WM_FIGMA_FLAG" val="#fgm#"/>
  <p:tag name="KSO_WM_UNIT_INDEX" val="1"/>
  <p:tag name="KSO_WM_UNIT_TYPE" val="a"/>
  <p:tag name="KSO_WM_LAYOUT_CHECK_HASH" val="efce864d5dd9c614e575896d7d71e59bbfbd5740"/>
  <p:tag name="KSO_WM_NEWLAYOUT_GROUP_ID" val="layout_10003"/>
  <p:tag name="KSO_WM_NEWLAYOUT_ID" val="slide_ad369a9275f94eb0"/>
</p:tagLst>
</file>

<file path=ppt/tags/tag18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8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8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8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8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8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87.xml><?xml version="1.0" encoding="utf-8"?>
<p:tagLst xmlns:p="http://schemas.openxmlformats.org/presentationml/2006/main">
  <p:tag name="KSO_WM_BEAUTIFY_FLAG" val="#fgm#"/>
  <p:tag name="KSO_WM_FIGMA_FLAG" val="#fgm#"/>
  <p:tag name="KSO_WM_UNIT_INDEX" val="1"/>
  <p:tag name="KSO_WM_UNIT_TYPE" val="a"/>
  <p:tag name="KSO_WM_LAYOUT_CHECK_HASH" val="5059daf4a70580feb7b48145232e8f57cbe364ea"/>
  <p:tag name="KSO_WM_NEWLAYOUT_GROUP_ID" val="layout_10004"/>
  <p:tag name="KSO_WM_NEWLAYOUT_ID" val="slide_0d7ccb46c56e608b"/>
</p:tagLst>
</file>

<file path=ppt/tags/tag18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8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9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9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9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9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9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9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9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97.xml><?xml version="1.0" encoding="utf-8"?>
<p:tagLst xmlns:p="http://schemas.openxmlformats.org/presentationml/2006/main">
  <p:tag name="KSO_WM_BEAUTIFY_FLAG" val="#fgm#"/>
  <p:tag name="KSO_WM_FIGMA_FLAG" val="#fgm#"/>
  <p:tag name="KSO_WM_UNIT_INDEX" val="1"/>
  <p:tag name="KSO_WM_UNIT_TYPE" val="a"/>
  <p:tag name="KSO_WM_LAYOUT_CHECK_HASH" val="8340128d2721f7840494a4bad942428be9cc1a8e"/>
  <p:tag name="KSO_WM_NEWLAYOUT_GROUP_ID" val="layout_35"/>
  <p:tag name="KSO_WM_NEWLAYOUT_ID" val="slide_cd6eee342bc03480"/>
</p:tagLst>
</file>

<file path=ppt/tags/tag198.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19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xml><?xml version="1.0" encoding="utf-8"?>
<p:tagLst xmlns:p="http://schemas.openxmlformats.org/presentationml/2006/main">
  <p:tag name="KSO_WM_UNIT_TYPE" val="i"/>
  <p:tag name="KSO_WM_UNIT_INDEX" val="1"/>
  <p:tag name="KSO_WM_BEAUTIFY_FLAG" val="#wm#"/>
  <p:tag name="KSO_WM_TAG_VERSION" val="3.0"/>
  <p:tag name="LAYOUTZORDER" val="3"/>
  <p:tag name="KSO_WM_UNIT_ID" val="_11*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2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0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01.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20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0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0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0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0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07.xml><?xml version="1.0" encoding="utf-8"?>
<p:tagLst xmlns:p="http://schemas.openxmlformats.org/presentationml/2006/main">
  <p:tag name="KSO_WM_BEAUTIFY_FLAG" val="#fgm#"/>
  <p:tag name="KSO_WM_FIGMA_FLAG" val="#fgm#"/>
  <p:tag name="KSO_WM_UNIT_INDEX" val="1"/>
  <p:tag name="KSO_WM_UNIT_TYPE" val="a"/>
  <p:tag name="KSO_WM_LAYOUT_CHECK_HASH" val="a803648c3e85e31cdc6a27d1aa4912da28e691ae"/>
  <p:tag name="KSO_WM_NEWLAYOUT_GROUP_ID" val="layout_34"/>
  <p:tag name="KSO_WM_NEWLAYOUT_ID" val="slide_d51b045cef9e3a8f"/>
</p:tagLst>
</file>

<file path=ppt/tags/tag20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0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1.xml><?xml version="1.0" encoding="utf-8"?>
<p:tagLst xmlns:p="http://schemas.openxmlformats.org/presentationml/2006/main">
  <p:tag name="KSO_WM_BEAUTIFY_FLAG" val="#fgm#"/>
  <p:tag name="KSO_WM_FIGMA_FLAG" val="#fgm#"/>
  <p:tag name="KSO_WM_UNIT_INDEX" val="1"/>
  <p:tag name="KSO_WM_UNIT_TYPE" val="a"/>
  <p:tag name="KSO_WM_LAYOUT_CHECK_HASH" val="6e3bdb0ddd9949374f666e555fbe52e04ffe39f5"/>
  <p:tag name="KSO_WM_NEWLAYOUT_GROUP_ID" val="layout_10009"/>
  <p:tag name="KSO_WM_NEWLAYOUT_ID" val="slide_97a51ff2b1722ceb"/>
</p:tagLst>
</file>

<file path=ppt/tags/tag21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11.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1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1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1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1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1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17.xml><?xml version="1.0" encoding="utf-8"?>
<p:tagLst xmlns:p="http://schemas.openxmlformats.org/presentationml/2006/main">
  <p:tag name="KSO_WM_BEAUTIFY_FLAG" val="#fgm#"/>
  <p:tag name="KSO_WM_FIGMA_FLAG" val="#fgm#"/>
  <p:tag name="KSO_WM_UNIT_INDEX" val="1"/>
  <p:tag name="KSO_WM_UNIT_TYPE" val="a"/>
  <p:tag name="KSO_WM_LAYOUT_CHECK_HASH" val="c3cf9095b31d8f8c30847b60f3ed31747cea620b"/>
  <p:tag name="KSO_WM_NEWLAYOUT_GROUP_ID" val="layout_10007"/>
  <p:tag name="KSO_WM_NEWLAYOUT_ID" val="slide_a93629e32f0363b8"/>
</p:tagLst>
</file>

<file path=ppt/tags/tag21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1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2.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2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2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2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2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2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2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2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27.xml><?xml version="1.0" encoding="utf-8"?>
<p:tagLst xmlns:p="http://schemas.openxmlformats.org/presentationml/2006/main">
  <p:tag name="KSO_WM_BEAUTIFY_FLAG" val="#fgm#"/>
  <p:tag name="KSO_WM_FIGMA_FLAG" val="#fgm#"/>
  <p:tag name="KSO_WM_UNIT_INDEX" val="1"/>
  <p:tag name="KSO_WM_UNIT_TYPE" val="a"/>
  <p:tag name="KSO_WM_LAYOUT_CHECK_HASH" val="74543af0bc6595ab8479d899c4d0e31216753313"/>
  <p:tag name="KSO_WM_NEWLAYOUT_GROUP_ID" val="layout_2"/>
  <p:tag name="KSO_WM_NEWLAYOUT_ID" val="slide_dbd12360534da726"/>
</p:tagLst>
</file>

<file path=ppt/tags/tag22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2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3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3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32.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233.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3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3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3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37.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3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3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4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4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4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43.xml><?xml version="1.0" encoding="utf-8"?>
<p:tagLst xmlns:p="http://schemas.openxmlformats.org/presentationml/2006/main">
  <p:tag name="KSO_WM_BEAUTIFY_FLAG" val="#fgm#"/>
  <p:tag name="KSO_WM_FIGMA_FLAG" val="#fgm#"/>
  <p:tag name="KSO_WM_UNIT_INDEX" val="1"/>
  <p:tag name="KSO_WM_UNIT_TYPE" val="a"/>
  <p:tag name="KSO_WM_LAYOUT_CHECK_HASH" val="589ade11859480a2c31dc23d0e7b72ac5ea2a5c9"/>
  <p:tag name="KSO_WM_NEWLAYOUT_GROUP_ID" val="layout_32"/>
  <p:tag name="KSO_WM_NEWLAYOUT_ID" val="slide_f95b87826d1fb558"/>
</p:tagLst>
</file>

<file path=ppt/tags/tag24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45.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2"/>
  <p:tag name="KSO_WM_UNIT_TYPE" val="l_h_i"/>
</p:tagLst>
</file>

<file path=ppt/tags/tag246.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24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4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49.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25.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50.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2_2"/>
  <p:tag name="KSO_WM_UNIT_TYPE" val="l_h_i"/>
</p:tagLst>
</file>

<file path=ppt/tags/tag251.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25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5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54.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Lst>
</file>

<file path=ppt/tags/tag255.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3_2"/>
  <p:tag name="KSO_WM_UNIT_TYPE" val="l_h_i"/>
</p:tagLst>
</file>

<file path=ppt/tags/tag256.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25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5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5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2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60.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4_2"/>
  <p:tag name="KSO_WM_UNIT_TYPE" val="l_h_i"/>
</p:tagLst>
</file>

<file path=ppt/tags/tag261.xml><?xml version="1.0" encoding="utf-8"?>
<p:tagLst xmlns:p="http://schemas.openxmlformats.org/presentationml/2006/main">
  <p:tag name="KSO_WM_FIGMA_DECORATION_INDEX" val="10"/>
  <p:tag name="$PH_EXT" val="1"/>
  <p:tag name="KSO_WM_BEAUTIFY_FLAG" val="#fgm#"/>
  <p:tag name="KSO_WM_DIAGRAM_GROUP_CODE" val="1"/>
  <p:tag name="KSO_WM_FIGMA_FLAG" val="#fgm#"/>
  <p:tag name="KSO_WM_UNIT_INDEX" val="1_4_1"/>
  <p:tag name="KSO_WM_UNIT_TYPE" val="l_h_x"/>
</p:tagLst>
</file>

<file path=ppt/tags/tag262.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63.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6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6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6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67.xml><?xml version="1.0" encoding="utf-8"?>
<p:tagLst xmlns:p="http://schemas.openxmlformats.org/presentationml/2006/main">
  <p:tag name="KSO_WM_BEAUTIFY_FLAG" val="#fgm#"/>
  <p:tag name="KSO_WM_FIGMA_FLAG" val="#fgm#"/>
  <p:tag name="KSO_WM_UNIT_INDEX" val="1"/>
  <p:tag name="KSO_WM_UNIT_TYPE" val="a"/>
  <p:tag name="KSO_WM_LAYOUT_CHECK_HASH" val="57da7cff69e729892d28beacab2fbe2c525bf80e"/>
  <p:tag name="KSO_WM_NEWLAYOUT_GROUP_ID" val="layout_14"/>
  <p:tag name="KSO_WM_NEWLAYOUT_ID" val="slide_fbd1737be693ef9a"/>
</p:tagLst>
</file>

<file path=ppt/tags/tag268.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269.xml><?xml version="1.0" encoding="utf-8"?>
<p:tagLst xmlns:p="http://schemas.openxmlformats.org/presentationml/2006/main">
  <p:tag name="KSO_WM_BEAUTIFY_FLAG" val="#fgm#"/>
  <p:tag name="KSO_WM_FIGMA_FLAG" val="#fgm#"/>
  <p:tag name="KSO_WM_UNIT_INDEX" val="1"/>
  <p:tag name="KSO_WM_UNIT_TYPE" val="f"/>
</p:tagLst>
</file>

<file path=ppt/tags/tag2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7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7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7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73.xml><?xml version="1.0" encoding="utf-8"?>
<p:tagLst xmlns:p="http://schemas.openxmlformats.org/presentationml/2006/main">
  <p:tag name="KSO_WM_BEAUTIFY_FLAG" val="#fgm#"/>
  <p:tag name="KSO_WM_FIGMA_FLAG" val="#fgm#"/>
  <p:tag name="KSO_WM_UNIT_INDEX" val="1"/>
  <p:tag name="KSO_WM_UNIT_TYPE" val="a"/>
  <p:tag name="KSO_WM_LAYOUT_CHECK_HASH" val="687dc5d80922a3ceab0901034ad02f955cf30ec2"/>
  <p:tag name="KSO_WM_NEWLAYOUT_GROUP_ID" val="layout_60"/>
  <p:tag name="KSO_WM_NEWLAYOUT_ID" val="slide_e1f4dfbe5714bd80"/>
</p:tagLst>
</file>

<file path=ppt/tags/tag274.xml><?xml version="1.0" encoding="utf-8"?>
<p:tagLst xmlns:p="http://schemas.openxmlformats.org/presentationml/2006/main">
  <p:tag name="KSO_WM_BEAUTIFY_FLAG" val="#fgm#"/>
  <p:tag name="KSO_WM_FIGMA_FLAG" val="#fgm#"/>
  <p:tag name="KSO_WM_UNIT_INDEX" val="1"/>
  <p:tag name="KSO_WM_UNIT_TYPE" val="d"/>
</p:tagLst>
</file>

<file path=ppt/tags/tag275.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27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7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7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7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8.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8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81.xml><?xml version="1.0" encoding="utf-8"?>
<p:tagLst xmlns:p="http://schemas.openxmlformats.org/presentationml/2006/main">
  <p:tag name="KSO_WM_BEAUTIFY_FLAG" val="#fgm#"/>
  <p:tag name="KSO_WM_FIGMA_FLAG" val="#fgm#"/>
  <p:tag name="KSO_WM_UNIT_INDEX" val="1"/>
  <p:tag name="KSO_WM_UNIT_TYPE" val="a"/>
  <p:tag name="KSO_WM_LAYOUT_CHECK_HASH" val="9d875547a78b117d4b661bbceb6efbf3c0adf367"/>
  <p:tag name="KSO_WM_NEWLAYOUT_GROUP_ID" val="layout_6"/>
  <p:tag name="KSO_WM_NEWLAYOUT_ID" val="slide_a32cef67719b4a0b"/>
</p:tagLst>
</file>

<file path=ppt/tags/tag282.xml><?xml version="1.0" encoding="utf-8"?>
<p:tagLst xmlns:p="http://schemas.openxmlformats.org/presentationml/2006/main">
  <p:tag name="KSO_WM_BEAUTIFY_FLAG" val="#fgm#"/>
  <p:tag name="KSO_WM_FIGMA_FLAG" val="#fgm#"/>
  <p:tag name="KSO_WM_UNIT_INDEX" val="1"/>
  <p:tag name="KSO_WM_UNIT_TYPE" val="d"/>
</p:tagLst>
</file>

<file path=ppt/tags/tag28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8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8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8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8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88.xml><?xml version="1.0" encoding="utf-8"?>
<p:tagLst xmlns:p="http://schemas.openxmlformats.org/presentationml/2006/main">
  <p:tag name="KSO_WM_BEAUTIFY_FLAG" val="#fgm#"/>
  <p:tag name="KSO_WM_FIGMA_FLAG" val="#fgm#"/>
  <p:tag name="KSO_WM_UNIT_INDEX" val="1"/>
  <p:tag name="KSO_WM_UNIT_TYPE" val="a"/>
  <p:tag name="KSO_WM_LAYOUT_CHECK_HASH" val="47df26b48cc4d4426f8df1a8a91c7766dfaf5abe"/>
  <p:tag name="KSO_WM_NEWLAYOUT_GROUP_ID" val="layout_10014"/>
  <p:tag name="KSO_WM_NEWLAYOUT_ID" val="slide_e79a8ef100b5e75c"/>
</p:tagLst>
</file>

<file path=ppt/tags/tag28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9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91.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9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93.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9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95.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296.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97.xml><?xml version="1.0" encoding="utf-8"?>
<p:tagLst xmlns:p="http://schemas.openxmlformats.org/presentationml/2006/main">
  <p:tag name="KSO_WM_BEAUTIFY_FLAG" val="#fgm#"/>
  <p:tag name="KSO_WM_DIAGRAM_GROUP_CODE" val="1"/>
  <p:tag name="KSO_WM_FIGMA_FLAG" val="#fgm#"/>
  <p:tag name="KSO_WM_UNIT_INDEX" val="1_5_1"/>
  <p:tag name="KSO_WM_UNIT_TYPE" val="l_h_d"/>
</p:tagLst>
</file>

<file path=ppt/tags/tag298.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29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xml><?xml version="1.0" encoding="utf-8"?>
<p:tagLst xmlns:p="http://schemas.openxmlformats.org/presentationml/2006/main">
  <p:tag name="KSO_WM_BEAUTIFY_FLAG" val="#wm#"/>
  <p:tag name="KSO_WM_UNIT_INDEX" val="1"/>
  <p:tag name="KSO_WM_UNIT_TEXT_TYPE" val="1"/>
  <p:tag name="KSO_WM_UNIT_TYPE" val="b"/>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3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30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0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02.xml><?xml version="1.0" encoding="utf-8"?>
<p:tagLst xmlns:p="http://schemas.openxmlformats.org/presentationml/2006/main">
  <p:tag name="KSO_WM_BEAUTIFY_FLAG" val="#fgm#"/>
  <p:tag name="KSO_WM_FIGMA_FLAG" val="#fgm#"/>
  <p:tag name="KSO_WM_UNIT_INDEX" val="1"/>
  <p:tag name="KSO_WM_UNIT_TYPE" val="a"/>
  <p:tag name="KSO_WM_LAYOUT_CHECK_HASH" val="b1e3a3ba14442af70afd05cfd1b0e33fb9ca8c3d"/>
  <p:tag name="KSO_WM_NEWLAYOUT_GROUP_ID" val="layout_10009"/>
  <p:tag name="KSO_WM_NEWLAYOUT_ID" val="slide_9d99194b34fe91b2"/>
</p:tagLst>
</file>

<file path=ppt/tags/tag303.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30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0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06.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30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0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09.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3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1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31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31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1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1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15.xml><?xml version="1.0" encoding="utf-8"?>
<p:tagLst xmlns:p="http://schemas.openxmlformats.org/presentationml/2006/main">
  <p:tag name="KSO_WM_BEAUTIFY_FLAG" val="#fgm#"/>
  <p:tag name="KSO_WM_FIGMA_FLAG" val="#fgm#"/>
  <p:tag name="KSO_WM_UNIT_INDEX" val="1"/>
  <p:tag name="KSO_WM_UNIT_TYPE" val="a"/>
  <p:tag name="KSO_WM_LAYOUT_CHECK_HASH" val="a73d1d6e0b540dce022a5a98d649d69beffbba98"/>
  <p:tag name="KSO_WM_NEWLAYOUT_GROUP_ID" val="layout_51"/>
  <p:tag name="KSO_WM_NEWLAYOUT_ID" val="slide_548151e1d7030b55"/>
</p:tagLst>
</file>

<file path=ppt/tags/tag316.xml><?xml version="1.0" encoding="utf-8"?>
<p:tagLst xmlns:p="http://schemas.openxmlformats.org/presentationml/2006/main">
  <p:tag name="KSO_WM_BEAUTIFY_FLAG" val="#fgm#"/>
  <p:tag name="KSO_WM_FIGMA_FLAG" val="#fgm#"/>
  <p:tag name="KSO_WM_UNIT_INDEX" val="1"/>
  <p:tag name="KSO_WM_UNIT_TYPE" val="d"/>
</p:tagLst>
</file>

<file path=ppt/tags/tag31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1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19.xml><?xml version="1.0" encoding="utf-8"?>
<p:tagLst xmlns:p="http://schemas.openxmlformats.org/presentationml/2006/main">
  <p:tag name="KSO_WM_UNIT_TYPE" val="i"/>
  <p:tag name="KSO_WM_UNIT_INDEX" val="1"/>
  <p:tag name="KSO_WM_BEAUTIFY_FLAG" val="#wm#"/>
  <p:tag name="KSO_WM_TAG_VERSION" val="3.0"/>
  <p:tag name="LAYOUTZORDER" val="2"/>
  <p:tag name="KSO_WM_UNIT_ID" val="_10*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20.xml><?xml version="1.0" encoding="utf-8"?>
<p:tagLst xmlns:p="http://schemas.openxmlformats.org/presentationml/2006/main">
  <p:tag name="KSO_WM_UNIT_TYPE" val="i"/>
  <p:tag name="KSO_WM_UNIT_INDEX" val="1"/>
  <p:tag name="KSO_WM_BEAUTIFY_FLAG" val="#wm#"/>
  <p:tag name="KSO_WM_TAG_VERSION" val="3.0"/>
  <p:tag name="LAYOUTZORDER" val="3"/>
  <p:tag name="KSO_WM_UNIT_ID" val="_10*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21.xml><?xml version="1.0" encoding="utf-8"?>
<p:tagLst xmlns:p="http://schemas.openxmlformats.org/presentationml/2006/main">
  <p:tag name="KSO_WM_UNIT_HIGHLIGHT" val="0"/>
  <p:tag name="KSO_WM_BEAUTIFY_FLAG" val="#wm#"/>
  <p:tag name="KSO_WM_UNIT_INDEX" val="1"/>
  <p:tag name="KSO_WM_UNIT_TEXT_TYPE" val="1"/>
  <p:tag name="KSO_WM_UNIT_TYPE" val="a"/>
  <p:tag name="KSO_WM_LAYOUT_CHECK_HASH" val="fbdd290fd0e45ce09771d81c63aa407642704f3e"/>
  <p:tag name="KSO_WM_NEWLAYOUT_ID" val="946"/>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322.xml><?xml version="1.0" encoding="utf-8"?>
<p:tagLst xmlns:p="http://schemas.openxmlformats.org/presentationml/2006/main">
  <p:tag name="KSO_WM_UNIT_HIGHLIGHT" val="0"/>
  <p:tag name="KSO_WM_BEAUTIFY_FLAG" val="#wm#"/>
  <p:tag name="KSO_WM_UNIT_INDEX" val="1"/>
  <p:tag name="KSO_WM_UNIT_TYPE" val="e"/>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32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2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2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26.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327.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f80a53c64f11b7dcfe759ab2c677a56a5709001e"/>
  <p:tag name="KSO_WM_NEWLAYOUT_GROUP_ID" val="layout_1-5"/>
  <p:tag name="KSO_WM_NEWLAYOUT_ID" val="slide_cea45c27deb23863"/>
</p:tagLst>
</file>

<file path=ppt/tags/tag328.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329.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Lst>
</file>

<file path=ppt/tags/tag3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3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31.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332.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Lst>
</file>

<file path=ppt/tags/tag33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34.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335.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3_2"/>
  <p:tag name="KSO_WM_UNIT_TYPE" val="l_h_i"/>
</p:tagLst>
</file>

<file path=ppt/tags/tag33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337.xml><?xml version="1.0" encoding="utf-8"?>
<p:tagLst xmlns:p="http://schemas.openxmlformats.org/presentationml/2006/main">
  <p:tag name="KSO_WM_BEAUTIFY_FLAG" val="#fgm#"/>
  <p:tag name="KSO_WM_DIAGRAM_GROUP_CODE" val="1"/>
  <p:tag name="KSO_WM_FIGMA_FLAG" val="#fgm#"/>
  <p:tag name="KSO_WM_UNIT_INDEX" val="1_4_1"/>
  <p:tag name="KSO_WM_UNIT_SUBTYPE" val="d"/>
  <p:tag name="KSO_WM_UNIT_TYPE" val="l_h_i"/>
</p:tagLst>
</file>

<file path=ppt/tags/tag338.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4_2"/>
  <p:tag name="KSO_WM_UNIT_TYPE" val="l_h_i"/>
</p:tagLst>
</file>

<file path=ppt/tags/tag339.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34.xml><?xml version="1.0" encoding="utf-8"?>
<p:tagLst xmlns:p="http://schemas.openxmlformats.org/presentationml/2006/main">
  <p:tag name="KSO_WM_BEAUTIFY_FLAG" val="#fgm#"/>
  <p:tag name="KSO_WM_FIGMA_FLAG" val="#fgm#"/>
  <p:tag name="KSO_WM_UNIT_INDEX" val="1"/>
  <p:tag name="KSO_WM_UNIT_TYPE" val="a"/>
  <p:tag name="KSO_WM_LAYOUT_CHECK_HASH" val="c080a348ed1cd304685c58f1d92fae032ac8c3b9"/>
  <p:tag name="KSO_WM_NEWLAYOUT_GROUP_ID" val="layout_38"/>
  <p:tag name="KSO_WM_NEWLAYOUT_ID" val="slide_ef1d2b674497d7eb"/>
</p:tagLst>
</file>

<file path=ppt/tags/tag340.xml><?xml version="1.0" encoding="utf-8"?>
<p:tagLst xmlns:p="http://schemas.openxmlformats.org/presentationml/2006/main">
  <p:tag name="KSO_WM_BEAUTIFY_FLAG" val="#fgm#"/>
  <p:tag name="KSO_WM_DIAGRAM_GROUP_CODE" val="1"/>
  <p:tag name="KSO_WM_FIGMA_FLAG" val="#fgm#"/>
  <p:tag name="KSO_WM_UNIT_INDEX" val="1_5_1"/>
  <p:tag name="KSO_WM_UNIT_SUBTYPE" val="d"/>
  <p:tag name="KSO_WM_UNIT_TYPE" val="l_h_i"/>
</p:tagLst>
</file>

<file path=ppt/tags/tag341.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5_2"/>
  <p:tag name="KSO_WM_UNIT_TYPE" val="l_h_i"/>
</p:tagLst>
</file>

<file path=ppt/tags/tag342.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80225"/>
  <p:tag name="KSO_WM_TEMPLATE_CATEGORY" val="custom"/>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80225"/>
  <p:tag name="KSO_WM_TEMPLATE_CATEGORY" val="custom"/>
</p:tagLst>
</file>

<file path=ppt/tags/tag34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4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4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 name="KSO_WM_TEMPLATE_CATEGORY" val="custom"/>
  <p:tag name="KSO_WM_TEMPLATE_USER_THEME" val="1"/>
  <p:tag name="KSO_WM_TEMPLATE_INDEX" val="40480225"/>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CATEGORY" val="custom"/>
  <p:tag name="KSO_WM_TEMPLATE_USER_THEME" val="1"/>
  <p:tag name="KSO_WM_UNIT_ISNUMDGMTITLE" val="0"/>
  <p:tag name="KSO_WM_UNIT_NOCLEAR" val="0"/>
  <p:tag name="KSO_WM_TEMPLATE_INDEX" val="40480225"/>
</p:tagLst>
</file>

<file path=ppt/tags/tag3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CATEGORY" val="custom"/>
  <p:tag name="KSO_WM_TEMPLATE_USER_THEME" val="1"/>
  <p:tag name="KSO_WM_UNIT_ISNUMDGMTITLE" val="0"/>
  <p:tag name="KSO_WM_UNIT_NOCLEAR" val="0"/>
  <p:tag name="KSO_WM_TEMPLATE_INDEX" val="40480225"/>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CATEGORY" val="custom"/>
  <p:tag name="KSO_WM_TEMPLATE_USER_THEME" val="1"/>
  <p:tag name="KSO_WM_UNIT_ISNUMDGMTITLE" val="0"/>
  <p:tag name="KSO_WM_UNIT_NOCLEAR" val="0"/>
  <p:tag name="KSO_WM_TEMPLATE_INDEX" val="40480225"/>
</p:tagLst>
</file>

<file path=ppt/tags/tag352.xml><?xml version="1.0" encoding="utf-8"?>
<p:tagLst xmlns:p="http://schemas.openxmlformats.org/presentationml/2006/main">
  <p:tag name="KSO_WM_UNIT_TYPE" val="f"/>
  <p:tag name="KSO_WM_UNIT_INDEX" val="1"/>
  <p:tag name="KSO_WM_UNIT_ID" val="_3*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53.xml><?xml version="1.0" encoding="utf-8"?>
<p:tagLst xmlns:p="http://schemas.openxmlformats.org/presentationml/2006/main">
  <p:tag name="KSO_WM_UNIT_TYPE" val="f"/>
  <p:tag name="KSO_WM_UNIT_INDEX" val="2"/>
  <p:tag name="KSO_WM_UNIT_ID" val="_3*f*2"/>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54.xml><?xml version="1.0" encoding="utf-8"?>
<p:tagLst xmlns:p="http://schemas.openxmlformats.org/presentationml/2006/main">
  <p:tag name="KSO_WM_UNIT_ID" val="_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55.xml><?xml version="1.0" encoding="utf-8"?>
<p:tagLst xmlns:p="http://schemas.openxmlformats.org/presentationml/2006/main">
  <p:tag name="KSO_WM_UNIT_ID" val="_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56.xml><?xml version="1.0" encoding="utf-8"?>
<p:tagLst xmlns:p="http://schemas.openxmlformats.org/presentationml/2006/main">
  <p:tag name="KSO_WM_UNIT_ID" val="_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57.xml><?xml version="1.0" encoding="utf-8"?>
<p:tagLst xmlns:p="http://schemas.openxmlformats.org/presentationml/2006/main">
  <p:tag name="KSO_WM_UNIT_TYPE" val="a"/>
  <p:tag name="KSO_WM_UNIT_INDEX" val="1"/>
  <p:tag name="KSO_WM_UNIT_ID" val="_3*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58.xml><?xml version="1.0" encoding="utf-8"?>
<p:tagLst xmlns:p="http://schemas.openxmlformats.org/presentationml/2006/main">
  <p:tag name="KSO_WM_UNIT_TYPE" val="f"/>
  <p:tag name="KSO_WM_UNIT_INDEX" val="1"/>
  <p:tag name="KSO_WM_UNIT_ID" val="_4*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59.xml><?xml version="1.0" encoding="utf-8"?>
<p:tagLst xmlns:p="http://schemas.openxmlformats.org/presentationml/2006/main">
  <p:tag name="KSO_WM_UNIT_TYPE" val="f"/>
  <p:tag name="KSO_WM_UNIT_INDEX" val="2"/>
  <p:tag name="KSO_WM_UNIT_ID" val="_4*f*2"/>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6.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360.xml><?xml version="1.0" encoding="utf-8"?>
<p:tagLst xmlns:p="http://schemas.openxmlformats.org/presentationml/2006/main">
  <p:tag name="KSO_WM_UNIT_TYPE" val="f"/>
  <p:tag name="KSO_WM_UNIT_INDEX" val="3"/>
  <p:tag name="KSO_WM_UNIT_ID" val="_4*f*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61.xml><?xml version="1.0" encoding="utf-8"?>
<p:tagLst xmlns:p="http://schemas.openxmlformats.org/presentationml/2006/main">
  <p:tag name="KSO_WM_UNIT_TYPE" val="f"/>
  <p:tag name="KSO_WM_UNIT_INDEX" val="4"/>
  <p:tag name="KSO_WM_UNIT_ID" val="_4*f*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62.xml><?xml version="1.0" encoding="utf-8"?>
<p:tagLst xmlns:p="http://schemas.openxmlformats.org/presentationml/2006/main">
  <p:tag name="KSO_WM_UNIT_ID" val="_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63.xml><?xml version="1.0" encoding="utf-8"?>
<p:tagLst xmlns:p="http://schemas.openxmlformats.org/presentationml/2006/main">
  <p:tag name="KSO_WM_UNIT_ID" val="_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64.xml><?xml version="1.0" encoding="utf-8"?>
<p:tagLst xmlns:p="http://schemas.openxmlformats.org/presentationml/2006/main">
  <p:tag name="KSO_WM_UNIT_ID" val="_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65.xml><?xml version="1.0" encoding="utf-8"?>
<p:tagLst xmlns:p="http://schemas.openxmlformats.org/presentationml/2006/main">
  <p:tag name="KSO_WM_UNIT_TYPE" val="a"/>
  <p:tag name="KSO_WM_UNIT_INDEX" val="1"/>
  <p:tag name="KSO_WM_UNIT_ID" val="_4*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66.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67.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68.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69.xml><?xml version="1.0" encoding="utf-8"?>
<p:tagLst xmlns:p="http://schemas.openxmlformats.org/presentationml/2006/main">
  <p:tag name="KSO_WM_UNIT_TYPE" val="a"/>
  <p:tag name="KSO_WM_UNIT_INDEX" val="1"/>
  <p:tag name="KSO_WM_UNIT_ID" val="_5*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70.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71.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72.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73.xml><?xml version="1.0" encoding="utf-8"?>
<p:tagLst xmlns:p="http://schemas.openxmlformats.org/presentationml/2006/main">
  <p:tag name="KSO_WM_UNIT_TYPE" val="f"/>
  <p:tag name="KSO_WM_UNIT_INDEX" val="1"/>
  <p:tag name="KSO_WM_UNIT_ID" val="_7*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74.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75.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76.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77.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78.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79.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80.xml><?xml version="1.0" encoding="utf-8"?>
<p:tagLst xmlns:p="http://schemas.openxmlformats.org/presentationml/2006/main">
  <p:tag name="KSO_WM_UNIT_TYPE" val="f"/>
  <p:tag name="KSO_WM_UNIT_INDEX" val="1"/>
  <p:tag name="KSO_WM_UNIT_ID" val="_8*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81.xml><?xml version="1.0" encoding="utf-8"?>
<p:tagLst xmlns:p="http://schemas.openxmlformats.org/presentationml/2006/main">
  <p:tag name="KSO_WM_UNIT_TYPE" val="a"/>
  <p:tag name="KSO_WM_UNIT_INDEX" val="1"/>
  <p:tag name="KSO_WM_UNIT_ID" val="_8*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82.xml><?xml version="1.0" encoding="utf-8"?>
<p:tagLst xmlns:p="http://schemas.openxmlformats.org/presentationml/2006/main">
  <p:tag name="KSO_WM_UNIT_TYPE" val="i"/>
  <p:tag name="KSO_WM_UNIT_INDEX" val="2"/>
  <p:tag name="KSO_WM_BEAUTIFY_FLAG" val="#wm#"/>
  <p:tag name="KSO_WM_TAG_VERSION" val="3.0"/>
  <p:tag name="LAYOUTZORDER" val="2"/>
  <p:tag name="KSO_WM_UNIT_ID" val="_9*i*2"/>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83.xml><?xml version="1.0" encoding="utf-8"?>
<p:tagLst xmlns:p="http://schemas.openxmlformats.org/presentationml/2006/main">
  <p:tag name="KSO_WM_UNIT_TYPE" val="i"/>
  <p:tag name="KSO_WM_UNIT_INDEX" val="1"/>
  <p:tag name="KSO_WM_BEAUTIFY_FLAG" val="#wm#"/>
  <p:tag name="KSO_WM_TAG_VERSION" val="3.0"/>
  <p:tag name="LAYOUTZORDER" val="3"/>
  <p:tag name="KSO_WM_UNIT_ID" val="_9*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84.xml><?xml version="1.0" encoding="utf-8"?>
<p:tagLst xmlns:p="http://schemas.openxmlformats.org/presentationml/2006/main">
  <p:tag name="KSO_WM_UNIT_TYPE" val="f"/>
  <p:tag name="KSO_WM_BEAUTIFY_FLAG" val="#wm#"/>
  <p:tag name="KSO_WM_UNIT_INDEX" val="1"/>
  <p:tag name="KSO_WM_UNIT_SUBTYPE" val="c"/>
  <p:tag name="KSO_WM_UNIT_TEXT_TYPE" val="1"/>
  <p:tag name="KSO_WM_UNIT_ID" val="_9*f*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385.xml><?xml version="1.0" encoding="utf-8"?>
<p:tagLst xmlns:p="http://schemas.openxmlformats.org/presentationml/2006/main">
  <p:tag name="KSO_WM_UNIT_TYPE" val="a"/>
  <p:tag name="KSO_WM_BEAUTIFY_FLAG" val="#wm#"/>
  <p:tag name="KSO_WM_UNIT_INDEX" val="1"/>
  <p:tag name="KSO_WM_UNIT_TEXT_TYPE" val="1"/>
  <p:tag name="KSO_WM_LAYOUT_CHECK_HASH" val="9427dc806d48002a892daab2ef8148089b77e89c"/>
  <p:tag name="KSO_WM_NEWLAYOUT_ID" val="940"/>
  <p:tag name="KSO_WM_UNIT_ID" val="_9*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386.xml><?xml version="1.0" encoding="utf-8"?>
<p:tagLst xmlns:p="http://schemas.openxmlformats.org/presentationml/2006/main">
  <p:tag name="KSO_WM_UNIT_HIGHLIGHT" val="0"/>
  <p:tag name="KSO_WM_BEAUTIFY_FLAG" val="#wm#"/>
  <p:tag name="KSO_WM_UNIT_INDEX" val="2"/>
  <p:tag name="KSO_WM_UNIT_SUBTYPE" val="b"/>
  <p:tag name="KSO_WM_UNIT_TEXT_TYPE" val="1"/>
  <p:tag name="KSO_WM_UNIT_TYPE" val="f"/>
  <p:tag name="KSO_WM_UNIT_ID" val="_9*f*2"/>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387.xml><?xml version="1.0" encoding="utf-8"?>
<p:tagLst xmlns:p="http://schemas.openxmlformats.org/presentationml/2006/main">
  <p:tag name="KSO_WM_UNIT_TYPE" val="i"/>
  <p:tag name="KSO_WM_UNIT_INDEX" val="1"/>
  <p:tag name="KSO_WM_BEAUTIFY_FLAG" val="#wm#"/>
  <p:tag name="KSO_WM_TAG_VERSION" val="3.0"/>
  <p:tag name="LAYOUTZORDER" val="2"/>
  <p:tag name="KSO_WM_UNIT_ID" val="_10*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88.xml><?xml version="1.0" encoding="utf-8"?>
<p:tagLst xmlns:p="http://schemas.openxmlformats.org/presentationml/2006/main">
  <p:tag name="KSO_WM_UNIT_TYPE" val="i"/>
  <p:tag name="KSO_WM_UNIT_INDEX" val="1"/>
  <p:tag name="KSO_WM_BEAUTIFY_FLAG" val="#wm#"/>
  <p:tag name="KSO_WM_TAG_VERSION" val="3.0"/>
  <p:tag name="LAYOUTZORDER" val="3"/>
  <p:tag name="KSO_WM_UNIT_ID" val="_10*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89.xml><?xml version="1.0" encoding="utf-8"?>
<p:tagLst xmlns:p="http://schemas.openxmlformats.org/presentationml/2006/main">
  <p:tag name="KSO_WM_UNIT_HIGHLIGHT" val="0"/>
  <p:tag name="KSO_WM_BEAUTIFY_FLAG" val="#wm#"/>
  <p:tag name="KSO_WM_UNIT_INDEX" val="1"/>
  <p:tag name="KSO_WM_UNIT_TEXT_TYPE" val="1"/>
  <p:tag name="KSO_WM_UNIT_TYPE" val="a"/>
  <p:tag name="KSO_WM_LAYOUT_CHECK_HASH" val="fbdd290fd0e45ce09771d81c63aa407642704f3e"/>
  <p:tag name="KSO_WM_NEWLAYOUT_ID" val="946"/>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3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390.xml><?xml version="1.0" encoding="utf-8"?>
<p:tagLst xmlns:p="http://schemas.openxmlformats.org/presentationml/2006/main">
  <p:tag name="KSO_WM_UNIT_HIGHLIGHT" val="0"/>
  <p:tag name="KSO_WM_BEAUTIFY_FLAG" val="#wm#"/>
  <p:tag name="KSO_WM_UNIT_INDEX" val="1"/>
  <p:tag name="KSO_WM_UNIT_TYPE" val="e"/>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391.xml><?xml version="1.0" encoding="utf-8"?>
<p:tagLst xmlns:p="http://schemas.openxmlformats.org/presentationml/2006/main">
  <p:tag name="KSO_WM_UNIT_TYPE" val="i"/>
  <p:tag name="KSO_WM_UNIT_INDEX" val="2"/>
  <p:tag name="KSO_WM_BEAUTIFY_FLAG" val="#wm#"/>
  <p:tag name="KSO_WM_TAG_VERSION" val="3.0"/>
  <p:tag name="LAYOUTZORDER" val="2"/>
  <p:tag name="KSO_WM_UNIT_ID" val="_11*i*2"/>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92.xml><?xml version="1.0" encoding="utf-8"?>
<p:tagLst xmlns:p="http://schemas.openxmlformats.org/presentationml/2006/main">
  <p:tag name="KSO_WM_UNIT_TYPE" val="i"/>
  <p:tag name="KSO_WM_UNIT_INDEX" val="1"/>
  <p:tag name="KSO_WM_BEAUTIFY_FLAG" val="#wm#"/>
  <p:tag name="KSO_WM_TAG_VERSION" val="3.0"/>
  <p:tag name="LAYOUTZORDER" val="3"/>
  <p:tag name="KSO_WM_UNIT_ID" val="_11*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93.xml><?xml version="1.0" encoding="utf-8"?>
<p:tagLst xmlns:p="http://schemas.openxmlformats.org/presentationml/2006/main">
  <p:tag name="KSO_WM_BEAUTIFY_FLAG" val="#wm#"/>
  <p:tag name="KSO_WM_UNIT_INDEX" val="1"/>
  <p:tag name="KSO_WM_UNIT_TEXT_TYPE" val="1"/>
  <p:tag name="KSO_WM_UNIT_TYPE" val="b"/>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394.xml><?xml version="1.0" encoding="utf-8"?>
<p:tagLst xmlns:p="http://schemas.openxmlformats.org/presentationml/2006/main">
  <p:tag name="KSO_WM_UNIT_TYPE" val="a"/>
  <p:tag name="KSO_WM_BEAUTIFY_FLAG" val="#wm#"/>
  <p:tag name="KSO_WM_UNIT_INDEX" val="1"/>
  <p:tag name="KSO_WM_UNIT_TEXT_TYPE" val="1"/>
  <p:tag name="KSO_WM_LAYOUT_CHECK_HASH" val="f26c0669e8c54d5f621dd0670a9b4cc250451cfc"/>
  <p:tag name="KSO_WM_NEWLAYOUT_ID" val="952"/>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39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9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9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98.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399.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4b11e07d4211c132e929b59ae917d2a0b01cda7d"/>
  <p:tag name="KSO_WM_NEWLAYOUT_ID" val="1"/>
</p:tagLst>
</file>

<file path=ppt/tags/tag4.xml><?xml version="1.0" encoding="utf-8"?>
<p:tagLst xmlns:p="http://schemas.openxmlformats.org/presentationml/2006/main">
  <p:tag name="KSO_WM_UNIT_TYPE" val="a"/>
  <p:tag name="KSO_WM_BEAUTIFY_FLAG" val="#wm#"/>
  <p:tag name="KSO_WM_UNIT_INDEX" val="1"/>
  <p:tag name="KSO_WM_UNIT_TEXT_TYPE" val="1"/>
  <p:tag name="KSO_WM_LAYOUT_CHECK_HASH" val="f26c0669e8c54d5f621dd0670a9b4cc250451cfc"/>
  <p:tag name="KSO_WM_NEWLAYOUT_ID" val="952"/>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40.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400.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401.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1_2"/>
  <p:tag name="KSO_WM_UNIT_TYPE" val="l_h_i"/>
</p:tagLst>
</file>

<file path=ppt/tags/tag40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03.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404.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2_2"/>
  <p:tag name="KSO_WM_UNIT_TYPE" val="l_h_i"/>
</p:tagLst>
</file>

<file path=ppt/tags/tag40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06.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407.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3_2"/>
  <p:tag name="KSO_WM_UNIT_TYPE" val="l_h_i"/>
</p:tagLst>
</file>

<file path=ppt/tags/tag40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409.xml><?xml version="1.0" encoding="utf-8"?>
<p:tagLst xmlns:p="http://schemas.openxmlformats.org/presentationml/2006/main">
  <p:tag name="KSO_WM_BEAUTIFY_FLAG" val="#fgm#"/>
  <p:tag name="KSO_WM_DIAGRAM_GROUP_CODE" val="1"/>
  <p:tag name="KSO_WM_FIGMA_FLAG" val="#fgm#"/>
  <p:tag name="KSO_WM_UNIT_INDEX" val="1_4_1"/>
  <p:tag name="KSO_WM_UNIT_SUBTYPE" val="d"/>
  <p:tag name="KSO_WM_UNIT_TYPE" val="l_h_i"/>
</p:tagLst>
</file>

<file path=ppt/tags/tag4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10.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4_2"/>
  <p:tag name="KSO_WM_UNIT_TYPE" val="l_h_i"/>
</p:tagLst>
</file>

<file path=ppt/tags/tag411.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412.xml><?xml version="1.0" encoding="utf-8"?>
<p:tagLst xmlns:p="http://schemas.openxmlformats.org/presentationml/2006/main">
  <p:tag name="KSO_WM_UNIT_TYPE" val="i"/>
  <p:tag name="KSO_WM_UNIT_INDEX" val="2"/>
  <p:tag name="KSO_WM_BEAUTIFY_FLAG" val="#wm#"/>
  <p:tag name="KSO_WM_TAG_VERSION" val="3.0"/>
  <p:tag name="LAYOUTZORDER" val="2"/>
  <p:tag name="KSO_WM_UNIT_ID" val="_9*i*2"/>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413.xml><?xml version="1.0" encoding="utf-8"?>
<p:tagLst xmlns:p="http://schemas.openxmlformats.org/presentationml/2006/main">
  <p:tag name="KSO_WM_UNIT_TYPE" val="i"/>
  <p:tag name="KSO_WM_UNIT_INDEX" val="1"/>
  <p:tag name="KSO_WM_BEAUTIFY_FLAG" val="#wm#"/>
  <p:tag name="KSO_WM_TAG_VERSION" val="3.0"/>
  <p:tag name="LAYOUTZORDER" val="3"/>
  <p:tag name="KSO_WM_UNIT_ID" val="_9*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414.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415.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416.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417.xml><?xml version="1.0" encoding="utf-8"?>
<p:tagLst xmlns:p="http://schemas.openxmlformats.org/presentationml/2006/main">
  <p:tag name="KSO_WM_UNIT_TYPE" val="f"/>
  <p:tag name="KSO_WM_UNIT_INDEX" val="1"/>
  <p:tag name="KSO_WM_UNIT_ID" val="_0*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418.xml><?xml version="1.0" encoding="utf-8"?>
<p:tagLst xmlns:p="http://schemas.openxmlformats.org/presentationml/2006/main">
  <p:tag name="KSO_WM_UNIT_TYPE" val="a"/>
  <p:tag name="KSO_WM_UNIT_INDEX" val="1"/>
  <p:tag name="KSO_WM_UNIT_ID" val="_0*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419.xml><?xml version="1.0" encoding="utf-8"?>
<p:tagLst xmlns:p="http://schemas.openxmlformats.org/presentationml/2006/main">
  <p:tag name="KSO_WM_TEMPLATE_SUBCATEGORY" val="29"/>
  <p:tag name="KSO_WM_BEAUTIFY_FLAG" val="#wm#"/>
  <p:tag name="KSO_WM_TEMPLATE_SLIDE_ID" val="slide_d799d37ec7ee1a76"/>
  <p:tag name="KSO_WM_TEMPLATE_THUMBS_INDEX" val="1、9"/>
  <p:tag name="KSO_WM_TEMPLATE_INDEX" val="40480225"/>
  <p:tag name="KSO_WM_TEMPLATE_CATEGORY" val="custom"/>
  <p:tag name="KSO_WM_TEMPLATE_MASTER_TYPE" val="0"/>
  <p:tag name="KSO_WM_TAG_VERSION" val="3.0"/>
</p:tagLst>
</file>

<file path=ppt/tags/tag4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20.xml><?xml version="1.0" encoding="utf-8"?>
<p:tagLst xmlns:p="http://schemas.openxmlformats.org/presentationml/2006/main">
  <p:tag name="KSO_WM_AITEMPLATE_STYLE_ID" val="69796625312"/>
</p:tagLst>
</file>

<file path=ppt/tags/tag421.xml><?xml version="1.0" encoding="utf-8"?>
<p:tagLst xmlns:p="http://schemas.openxmlformats.org/presentationml/2006/main">
  <p:tag name="KSO_WM_UNIT_TYPE" val="a"/>
  <p:tag name="KSO_WM_BEAUTIFY_FLAG" val="#wm#"/>
  <p:tag name="KSO_WM_UNIT_INDEX" val="1"/>
  <p:tag name="KSO_WM_UNIT_TEXT_TYPE" val="1"/>
  <p:tag name="KSO_WM_LAYOUT_CHECK_HASH" val="9427dc806d48002a892daab2ef8148089b77e89c"/>
  <p:tag name="KSO_WM_NEWLAYOUT_ID" val="940"/>
  <p:tag name="KSO_WM_UNIT_PRESET_TEXT" val="单击此处&#10;添加文档标题"/>
  <p:tag name="KSO_WM_UNIT_ID" val="_9*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422.xml><?xml version="1.0" encoding="utf-8"?>
<p:tagLst xmlns:p="http://schemas.openxmlformats.org/presentationml/2006/main">
  <p:tag name="KSO_WM_UNIT_HIGHLIGHT" val="0"/>
  <p:tag name="KSO_WM_BEAUTIFY_FLAG" val="#wm#"/>
  <p:tag name="KSO_WM_UNIT_INDEX" val="2"/>
  <p:tag name="KSO_WM_UNIT_SUBTYPE" val="b"/>
  <p:tag name="KSO_WM_UNIT_TEXT_TYPE" val="1"/>
  <p:tag name="KSO_WM_UNIT_TYPE" val="f"/>
  <p:tag name="KSO_WM_UNIT_PRESET_TEXT" val="BY WPS"/>
  <p:tag name="KSO_WM_UNIT_ID" val="_9*f*2"/>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423.xml><?xml version="1.0" encoding="utf-8"?>
<p:tagLst xmlns:p="http://schemas.openxmlformats.org/presentationml/2006/main">
  <p:tag name="KSO_WM_SLIDE_CONTENT_ORIENTATION" val="left"/>
  <p:tag name="KSO_WM_SLIDE_HAS_MASK" val="0"/>
  <p:tag name="KSO_WM_SLIDE_ITEM_CNT" val="0"/>
  <p:tag name="KSO_WM_SLIDE_TYPE" val="title"/>
  <p:tag name="KSO_WM_TEMPLATE_SUBCATEGORY" val="29"/>
  <p:tag name="KSO_WM_BEAUTIFY_FLAG" val="#wm#"/>
  <p:tag name="KSO_WM_TEMPLATE_SLIDE_ID" val="slide_d799d37ec7ee1a76"/>
  <p:tag name="KSO_WM_TEMPLATE_THUMBS_INDEX" val="1、9"/>
  <p:tag name="KSO_WM_TEMPLATE_INDEX" val="40480225"/>
  <p:tag name="KSO_WM_TEMPLATE_CATEGORY" val="custom"/>
  <p:tag name="KSO_WM_SLIDE_INDEX" val="1"/>
  <p:tag name="KSO_WM_SLIDE_ID" val="custom40480225_1"/>
  <p:tag name="KSO_WM_TEMPLATE_MASTER_TYPE" val="0"/>
  <p:tag name="KSO_WM_SLIDE_LAYOUT" val="a_f"/>
  <p:tag name="KSO_WM_SLIDE_LAYOUT_CNT" val="1_2"/>
  <p:tag name="KSO_WM_TAG_VERSION" val="3.0"/>
</p:tagLst>
</file>

<file path=ppt/tags/tag424.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425.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f80a53c64f11b7dcfe759ab2c677a56a5709001e"/>
  <p:tag name="KSO_WM_NEWLAYOUT_GROUP_ID" val="layout_1-5"/>
  <p:tag name="KSO_WM_NEWLAYOUT_ID" val="slide_cea45c27deb23863"/>
</p:tagLst>
</file>

<file path=ppt/tags/tag426.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 name="KSO_WM_UNIT_PRESET_TEXT" val="01"/>
  <p:tag name="KSO_WM_SLIDE_FIGMA_DIAGRAM" val="1"/>
</p:tagLst>
</file>

<file path=ppt/tags/tag427.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 name="KSO_WM_UNIT_PRESET_TEXT" val=" "/>
  <p:tag name="KSO_WM_SLIDE_FIGMA_DIAGRAM" val="1"/>
</p:tagLst>
</file>

<file path=ppt/tags/tag42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 name="KSO_WM_SLIDE_FIGMA_DIAGRAM" val="1"/>
</p:tagLst>
</file>

<file path=ppt/tags/tag429.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 name="KSO_WM_UNIT_PRESET_TEXT" val="02"/>
  <p:tag name="KSO_WM_SLIDE_FIGMA_DIAGRAM" val="1"/>
</p:tagLst>
</file>

<file path=ppt/tags/tag4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430.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 name="KSO_WM_UNIT_PRESET_TEXT" val=" "/>
  <p:tag name="KSO_WM_SLIDE_FIGMA_DIAGRAM" val="1"/>
</p:tagLst>
</file>

<file path=ppt/tags/tag43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 name="KSO_WM_SLIDE_FIGMA_DIAGRAM" val="1"/>
</p:tagLst>
</file>

<file path=ppt/tags/tag432.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 name="KSO_WM_UNIT_PRESET_TEXT" val="03"/>
  <p:tag name="KSO_WM_SLIDE_FIGMA_DIAGRAM" val="1"/>
</p:tagLst>
</file>

<file path=ppt/tags/tag433.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3_2"/>
  <p:tag name="KSO_WM_UNIT_TYPE" val="l_h_i"/>
  <p:tag name="KSO_WM_UNIT_PRESET_TEXT" val=" "/>
  <p:tag name="KSO_WM_SLIDE_FIGMA_DIAGRAM" val="1"/>
</p:tagLst>
</file>

<file path=ppt/tags/tag43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 name="KSO_WM_SLIDE_FIGMA_DIAGRAM" val="1"/>
</p:tagLst>
</file>

<file path=ppt/tags/tag435.xml><?xml version="1.0" encoding="utf-8"?>
<p:tagLst xmlns:p="http://schemas.openxmlformats.org/presentationml/2006/main">
  <p:tag name="KSO_WM_BEAUTIFY_FLAG" val="#fgm#"/>
  <p:tag name="KSO_WM_DIAGRAM_GROUP_CODE" val="1"/>
  <p:tag name="KSO_WM_FIGMA_FLAG" val="#fgm#"/>
  <p:tag name="KSO_WM_UNIT_INDEX" val="1_4_1"/>
  <p:tag name="KSO_WM_UNIT_SUBTYPE" val="d"/>
  <p:tag name="KSO_WM_UNIT_TYPE" val="l_h_i"/>
  <p:tag name="KSO_WM_UNIT_PRESET_TEXT" val="04"/>
  <p:tag name="KSO_WM_SLIDE_FIGMA_DIAGRAM" val="1"/>
</p:tagLst>
</file>

<file path=ppt/tags/tag436.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4_2"/>
  <p:tag name="KSO_WM_UNIT_TYPE" val="l_h_i"/>
  <p:tag name="KSO_WM_UNIT_PRESET_TEXT" val=" "/>
  <p:tag name="KSO_WM_SLIDE_FIGMA_DIAGRAM" val="1"/>
</p:tagLst>
</file>

<file path=ppt/tags/tag43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 name="KSO_WM_SLIDE_FIGMA_DIAGRAM" val="1"/>
</p:tagLst>
</file>

<file path=ppt/tags/tag438.xml><?xml version="1.0" encoding="utf-8"?>
<p:tagLst xmlns:p="http://schemas.openxmlformats.org/presentationml/2006/main">
  <p:tag name="KSO_WM_BEAUTIFY_FLAG" val="#fgm#"/>
  <p:tag name="KSO_WM_DIAGRAM_GROUP_CODE" val="1"/>
  <p:tag name="KSO_WM_FIGMA_FLAG" val="#fgm#"/>
  <p:tag name="KSO_WM_UNIT_INDEX" val="1_5_1"/>
  <p:tag name="KSO_WM_UNIT_SUBTYPE" val="d"/>
  <p:tag name="KSO_WM_UNIT_TYPE" val="l_h_i"/>
  <p:tag name="KSO_WM_UNIT_PRESET_TEXT" val="05"/>
  <p:tag name="KSO_WM_SLIDE_FIGMA_DIAGRAM" val="1"/>
</p:tagLst>
</file>

<file path=ppt/tags/tag439.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5_2"/>
  <p:tag name="KSO_WM_UNIT_TYPE" val="l_h_i"/>
  <p:tag name="KSO_WM_UNIT_PRESET_TEXT" val=" "/>
  <p:tag name="KSO_WM_SLIDE_FIGMA_DIAGRAM" val="1"/>
</p:tagLst>
</file>

<file path=ppt/tags/tag4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440.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单击此处添加项标题"/>
  <p:tag name="KSO_WM_SLIDE_FIGMA_DIAGRAM" val="1"/>
</p:tagLst>
</file>

<file path=ppt/tags/tag441.xml><?xml version="1.0" encoding="utf-8"?>
<p:tagLst xmlns:p="http://schemas.openxmlformats.org/presentationml/2006/main">
  <p:tag name="KSO_WM_SLIDE_CONTENT_ORIENTATION" val=""/>
  <p:tag name="KSO_WM_SLIDE_HAS_MASK" val="0"/>
  <p:tag name="KSO_WM_SLIDE_ITEM_CNT" val="5"/>
  <p:tag name="KSO_WM_SLIDE_TYPE" val="contents"/>
  <p:tag name="KSO_WM_TEMPLATE_SUBCATEGORY" val="29"/>
  <p:tag name="KSO_WM_BEAUTIFY_FLAG" val="#wm#"/>
  <p:tag name="KSO_WM_TEMPLATE_FIGMA_ID" val="69796625312"/>
  <p:tag name="KSO_WM_TEMPLATE_SLIDE_ID" val="slide_cea45c27deb23863"/>
</p:tagLst>
</file>

<file path=ppt/tags/tag442.xml><?xml version="1.0" encoding="utf-8"?>
<p:tagLst xmlns:p="http://schemas.openxmlformats.org/presentationml/2006/main">
  <p:tag name="KSO_WM_UNIT_HIGHLIGHT" val="0"/>
  <p:tag name="KSO_WM_BEAUTIFY_FLAG" val="#wm#"/>
  <p:tag name="KSO_WM_UNIT_INDEX" val="1"/>
  <p:tag name="KSO_WM_UNIT_TEXT_TYPE" val="1"/>
  <p:tag name="KSO_WM_UNIT_TYPE" val="a"/>
  <p:tag name="KSO_WM_LAYOUT_CHECK_HASH" val="fbdd290fd0e45ce09771d81c63aa407642704f3e"/>
  <p:tag name="KSO_WM_NEWLAYOUT_ID" val="946"/>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443.xml><?xml version="1.0" encoding="utf-8"?>
<p:tagLst xmlns:p="http://schemas.openxmlformats.org/presentationml/2006/main">
  <p:tag name="KSO_WM_UNIT_HIGHLIGHT" val="0"/>
  <p:tag name="KSO_WM_BEAUTIFY_FLAG" val="#w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444.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80225"/>
  <p:tag name="KSO_WM_TEMPLATE_CATEGORY" val="custom"/>
  <p:tag name="KSO_WM_SLIDE_INDEX" val="3"/>
  <p:tag name="KSO_WM_SLIDE_ID" val="custom40480225_2"/>
  <p:tag name="KSO_WM_TEMPLATE_MASTER_TYPE" val="0"/>
  <p:tag name="KSO_WM_SLIDE_LAYOUT" val="a_e"/>
  <p:tag name="KSO_WM_SLIDE_LAYOUT_CNT" val="1_1"/>
  <p:tag name="KSO_WM_TAG_VERSION" val="3.0"/>
</p:tagLst>
</file>

<file path=ppt/tags/tag445.xml><?xml version="1.0" encoding="utf-8"?>
<p:tagLst xmlns:p="http://schemas.openxmlformats.org/presentationml/2006/main">
  <p:tag name="KSO_WM_BEAUTIFY_FLAG" val="#fgm#"/>
  <p:tag name="KSO_WM_FIGMA_FLAG" val="#fgm#"/>
  <p:tag name="KSO_WM_UNIT_INDEX" val="1"/>
  <p:tag name="KSO_WM_UNIT_TYPE" val="a"/>
  <p:tag name="KSO_WM_LAYOUT_CHECK_HASH" val="ab545889c1017bbcf902c41eba27cbc7b82eb06c"/>
  <p:tag name="KSO_WM_NEWLAYOUT_GROUP_ID" val="layout_42"/>
  <p:tag name="KSO_WM_NEWLAYOUT_ID" val="slide_ac4b0bf6829f37b8"/>
  <p:tag name="KSO_WM_UNIT_PRESET_TEXT" val="单击此处添加标题"/>
</p:tagLst>
</file>

<file path=ppt/tags/tag446.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fe128069-fae3-430d-a423-d1182c106b10.jpg?Expires=1788073181\u0026AWSAccessKeyId=AKLT9NSy7kh8TIS1UzNqLRY2\u0026Signature=99kkIsSw0ElK%2BQYm0rVq955S3UE%3D&quot;,&quot;product_name&quot;:&quot;wps-wpp-pc&quot;,&quot;intention_code&quot;:&quot;wps_wpp_generate_doc_pay&quot;}*auto_qingqiu_ai_v2.1.5_ONLINE*18ea417810787266713a5141240b584d-slide-20"/>
</p:tagLst>
</file>

<file path=ppt/tags/tag44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4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44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450.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ac4b0bf6829f37b8"/>
</p:tagLst>
</file>

<file path=ppt/tags/tag451.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fe128069-fae3-430d-a423-d1182c106b10.jpg?Expires=1788073181\u0026AWSAccessKeyId=AKLT9NSy7kh8TIS1UzNqLRY2\u0026Signature=99kkIsSw0ElK%2BQYm0rVq955S3UE%3D&quot;,&quot;product_name&quot;:&quot;wps-wpp-pc&quot;,&quot;intention_code&quot;:&quot;wps_wpp_generate_doc_pay&quot;}*auto_qingqiu_ai_v2.1.5_ONLINE*18ea417810787266713a5141240b584d-slide-20"/>
</p:tagLst>
</file>

<file path=ppt/tags/tag45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5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45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55.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ac4b0bf6829f37b8"/>
</p:tagLst>
</file>

<file path=ppt/tags/tag456.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fe128069-fae3-430d-a423-d1182c106b10.jpg?Expires=1788073181\u0026AWSAccessKeyId=AKLT9NSy7kh8TIS1UzNqLRY2\u0026Signature=99kkIsSw0ElK%2BQYm0rVq955S3UE%3D&quot;,&quot;product_name&quot;:&quot;wps-wpp-pc&quot;,&quot;intention_code&quot;:&quot;wps_wpp_generate_doc_pay&quot;}*auto_qingqiu_ai_v2.1.5_ONLINE*18ea417810787266713a5141240b584d-slide-20"/>
</p:tagLst>
</file>

<file path=ppt/tags/tag45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5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59.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ac4b0bf6829f37b8"/>
</p:tagLst>
</file>

<file path=ppt/tags/tag46.xml><?xml version="1.0" encoding="utf-8"?>
<p:tagLst xmlns:p="http://schemas.openxmlformats.org/presentationml/2006/main">
  <p:tag name="KSO_WM_BEAUTIFY_FLAG" val="#fgm#"/>
  <p:tag name="KSO_WM_FIGMA_FLAG" val="#fgm#"/>
  <p:tag name="KSO_WM_UNIT_INDEX" val="1"/>
  <p:tag name="KSO_WM_UNIT_TYPE" val="a"/>
  <p:tag name="KSO_WM_LAYOUT_CHECK_HASH" val="9523a28e6c834d71655d77e0773c89d0e46e7335"/>
  <p:tag name="KSO_WM_NEWLAYOUT_GROUP_ID" val="layout_59"/>
  <p:tag name="KSO_WM_NEWLAYOUT_ID" val="slide_dd04c759eae67f55"/>
</p:tagLst>
</file>

<file path=ppt/tags/tag460.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fe128069-fae3-430d-a423-d1182c106b10.jpg?Expires=1788073181\u0026AWSAccessKeyId=AKLT9NSy7kh8TIS1UzNqLRY2\u0026Signature=99kkIsSw0ElK%2BQYm0rVq955S3UE%3D&quot;,&quot;product_name&quot;:&quot;wps-wpp-pc&quot;,&quot;intention_code&quot;:&quot;wps_wpp_generate_doc_pay&quot;}*auto_qingqiu_ai_v2.1.5_ONLINE*18ea417810787266713a5141240b584d-slide-20"/>
</p:tagLst>
</file>

<file path=ppt/tags/tag46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6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63.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ac4b0bf6829f37b8"/>
</p:tagLst>
</file>

<file path=ppt/tags/tag464.xml><?xml version="1.0" encoding="utf-8"?>
<p:tagLst xmlns:p="http://schemas.openxmlformats.org/presentationml/2006/main">
  <p:tag name="KSO_WM_UNIT_HIGHLIGHT" val="0"/>
  <p:tag name="KSO_WM_BEAUTIFY_FLAG" val="#wm#"/>
  <p:tag name="KSO_WM_UNIT_INDEX" val="1"/>
  <p:tag name="KSO_WM_UNIT_TEXT_TYPE" val="1"/>
  <p:tag name="KSO_WM_UNIT_TYPE" val="a"/>
  <p:tag name="KSO_WM_LAYOUT_CHECK_HASH" val="fbdd290fd0e45ce09771d81c63aa407642704f3e"/>
  <p:tag name="KSO_WM_NEWLAYOUT_ID" val="946"/>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465.xml><?xml version="1.0" encoding="utf-8"?>
<p:tagLst xmlns:p="http://schemas.openxmlformats.org/presentationml/2006/main">
  <p:tag name="KSO_WM_UNIT_HIGHLIGHT" val="0"/>
  <p:tag name="KSO_WM_BEAUTIFY_FLAG" val="#w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466.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80225"/>
  <p:tag name="KSO_WM_TEMPLATE_CATEGORY" val="custom"/>
  <p:tag name="KSO_WM_SLIDE_INDEX" val="3"/>
  <p:tag name="KSO_WM_SLIDE_ID" val="custom40480225_2"/>
  <p:tag name="KSO_WM_TEMPLATE_MASTER_TYPE" val="0"/>
  <p:tag name="KSO_WM_SLIDE_LAYOUT" val="a_e"/>
  <p:tag name="KSO_WM_SLIDE_LAYOUT_CNT" val="1_1"/>
  <p:tag name="KSO_WM_TAG_VERSION" val="3.0"/>
</p:tagLst>
</file>

<file path=ppt/tags/tag467.xml><?xml version="1.0" encoding="utf-8"?>
<p:tagLst xmlns:p="http://schemas.openxmlformats.org/presentationml/2006/main">
  <p:tag name="KSO_WM_BEAUTIFY_FLAG" val="#fgm#"/>
  <p:tag name="KSO_WM_FIGMA_FLAG" val="#fgm#"/>
  <p:tag name="KSO_WM_UNIT_INDEX" val="1"/>
  <p:tag name="KSO_WM_UNIT_TYPE" val="a"/>
  <p:tag name="KSO_WM_LAYOUT_CHECK_HASH" val="ab545889c1017bbcf902c41eba27cbc7b82eb06c"/>
  <p:tag name="KSO_WM_NEWLAYOUT_GROUP_ID" val="layout_42"/>
  <p:tag name="KSO_WM_NEWLAYOUT_ID" val="slide_ac4b0bf6829f37b8"/>
  <p:tag name="KSO_WM_UNIT_PRESET_TEXT" val="单击此处添加标题"/>
</p:tagLst>
</file>

<file path=ppt/tags/tag468.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fe128069-fae3-430d-a423-d1182c106b10.jpg?Expires=1788073181\u0026AWSAccessKeyId=AKLT9NSy7kh8TIS1UzNqLRY2\u0026Signature=99kkIsSw0ElK%2BQYm0rVq955S3UE%3D&quot;,&quot;product_name&quot;:&quot;wps-wpp-pc&quot;,&quot;intention_code&quot;:&quot;wps_wpp_generate_doc_pay&quot;}*auto_qingqiu_ai_v2.1.5_ONLINE*18ea417810787266713a5141240b584d-slide-20"/>
</p:tagLst>
</file>

<file path=ppt/tags/tag46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7.xml><?xml version="1.0" encoding="utf-8"?>
<p:tagLst xmlns:p="http://schemas.openxmlformats.org/presentationml/2006/main">
  <p:tag name="KSO_WM_BEAUTIFY_FLAG" val="#fgm#"/>
  <p:tag name="KSO_WM_FIGMA_FLAG" val="#fgm#"/>
  <p:tag name="KSO_WM_UNIT_INDEX" val="1"/>
  <p:tag name="KSO_WM_UNIT_TYPE" val="d"/>
</p:tagLst>
</file>

<file path=ppt/tags/tag47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47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72.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ac4b0bf6829f37b8"/>
</p:tagLst>
</file>

<file path=ppt/tags/tag473.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fe128069-fae3-430d-a423-d1182c106b10.jpg?Expires=1788073181\u0026AWSAccessKeyId=AKLT9NSy7kh8TIS1UzNqLRY2\u0026Signature=99kkIsSw0ElK%2BQYm0rVq955S3UE%3D&quot;,&quot;product_name&quot;:&quot;wps-wpp-pc&quot;,&quot;intention_code&quot;:&quot;wps_wpp_generate_doc_pay&quot;}*auto_qingqiu_ai_v2.1.5_ONLINE*18ea417810787266713a5141240b584d-slide-20"/>
</p:tagLst>
</file>

<file path=ppt/tags/tag47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7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47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77.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ac4b0bf6829f37b8"/>
</p:tagLst>
</file>

<file path=ppt/tags/tag478.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fe128069-fae3-430d-a423-d1182c106b10.jpg?Expires=1788073181\u0026AWSAccessKeyId=AKLT9NSy7kh8TIS1UzNqLRY2\u0026Signature=99kkIsSw0ElK%2BQYm0rVq955S3UE%3D&quot;,&quot;product_name&quot;:&quot;wps-wpp-pc&quot;,&quot;intention_code&quot;:&quot;wps_wpp_generate_doc_pay&quot;}*auto_qingqiu_ai_v2.1.5_ONLINE*18ea417810787266713a5141240b584d-slide-20"/>
</p:tagLst>
</file>

<file path=ppt/tags/tag47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48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48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82.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ac4b0bf6829f37b8"/>
</p:tagLst>
</file>

<file path=ppt/tags/tag483.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fe128069-fae3-430d-a423-d1182c106b10.jpg?Expires=1788073181\u0026AWSAccessKeyId=AKLT9NSy7kh8TIS1UzNqLRY2\u0026Signature=99kkIsSw0ElK%2BQYm0rVq955S3UE%3D&quot;,&quot;product_name&quot;:&quot;wps-wpp-pc&quot;,&quot;intention_code&quot;:&quot;wps_wpp_generate_doc_pay&quot;}*auto_qingqiu_ai_v2.1.5_ONLINE*18ea417810787266713a5141240b584d-slide-20"/>
</p:tagLst>
</file>

<file path=ppt/tags/tag48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8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48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87.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ac4b0bf6829f37b8"/>
</p:tagLst>
</file>

<file path=ppt/tags/tag488.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fe128069-fae3-430d-a423-d1182c106b10.jpg?Expires=1788073181\u0026AWSAccessKeyId=AKLT9NSy7kh8TIS1UzNqLRY2\u0026Signature=99kkIsSw0ElK%2BQYm0rVq955S3UE%3D&quot;,&quot;product_name&quot;:&quot;wps-wpp-pc&quot;,&quot;intention_code&quot;:&quot;wps_wpp_generate_doc_pay&quot;}*auto_qingqiu_ai_v2.1.5_ONLINE*18ea417810787266713a5141240b584d-slide-20"/>
</p:tagLst>
</file>

<file path=ppt/tags/tag489.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ac4b0bf6829f37b8"/>
</p:tagLst>
</file>

<file path=ppt/tags/tag4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90.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fe128069-fae3-430d-a423-d1182c106b10.jpg?Expires=1788073181\u0026AWSAccessKeyId=AKLT9NSy7kh8TIS1UzNqLRY2\u0026Signature=99kkIsSw0ElK%2BQYm0rVq955S3UE%3D&quot;,&quot;product_name&quot;:&quot;wps-wpp-pc&quot;,&quot;intention_code&quot;:&quot;wps_wpp_generate_doc_pay&quot;}*auto_qingqiu_ai_v2.1.5_ONLINE*18ea417810787266713a5141240b584d-slide-20"/>
</p:tagLst>
</file>

<file path=ppt/tags/tag49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9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93.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ac4b0bf6829f37b8"/>
</p:tagLst>
</file>

<file path=ppt/tags/tag494.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fe128069-fae3-430d-a423-d1182c106b10.jpg?Expires=1788073181\u0026AWSAccessKeyId=AKLT9NSy7kh8TIS1UzNqLRY2\u0026Signature=99kkIsSw0ElK%2BQYm0rVq955S3UE%3D&quot;,&quot;product_name&quot;:&quot;wps-wpp-pc&quot;,&quot;intention_code&quot;:&quot;wps_wpp_generate_doc_pay&quot;}*auto_qingqiu_ai_v2.1.5_ONLINE*18ea417810787266713a5141240b584d-slide-20"/>
</p:tagLst>
</file>

<file path=ppt/tags/tag49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9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9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9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99.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ac4b0bf6829f37b8"/>
</p:tagLst>
</file>

<file path=ppt/tags/tag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5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00.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fe128069-fae3-430d-a423-d1182c106b10.jpg?Expires=1788073181\u0026AWSAccessKeyId=AKLT9NSy7kh8TIS1UzNqLRY2\u0026Signature=99kkIsSw0ElK%2BQYm0rVq955S3UE%3D&quot;,&quot;product_name&quot;:&quot;wps-wpp-pc&quot;,&quot;intention_code&quot;:&quot;wps_wpp_generate_doc_pay&quot;}*auto_qingqiu_ai_v2.1.5_ONLINE*18ea417810787266713a5141240b584d-slide-20"/>
</p:tagLst>
</file>

<file path=ppt/tags/tag501.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ac4b0bf6829f37b8"/>
</p:tagLst>
</file>

<file path=ppt/tags/tag502.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fe128069-fae3-430d-a423-d1182c106b10.jpg?Expires=1788073181\u0026AWSAccessKeyId=AKLT9NSy7kh8TIS1UzNqLRY2\u0026Signature=99kkIsSw0ElK%2BQYm0rVq955S3UE%3D&quot;,&quot;product_name&quot;:&quot;wps-wpp-pc&quot;,&quot;intention_code&quot;:&quot;wps_wpp_generate_doc_pay&quot;}*auto_qingqiu_ai_v2.1.5_ONLINE*18ea417810787266713a5141240b584d-slide-20"/>
</p:tagLst>
</file>

<file path=ppt/tags/tag503.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ac4b0bf6829f37b8"/>
</p:tagLst>
</file>

<file path=ppt/tags/tag504.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fe128069-fae3-430d-a423-d1182c106b10.jpg?Expires=1788073181\u0026AWSAccessKeyId=AKLT9NSy7kh8TIS1UzNqLRY2\u0026Signature=99kkIsSw0ElK%2BQYm0rVq955S3UE%3D&quot;,&quot;product_name&quot;:&quot;wps-wpp-pc&quot;,&quot;intention_code&quot;:&quot;wps_wpp_generate_doc_pay&quot;}*auto_qingqiu_ai_v2.1.5_ONLINE*18ea417810787266713a5141240b584d-slide-20"/>
</p:tagLst>
</file>

<file path=ppt/tags/tag50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0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50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0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09.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ac4b0bf6829f37b8"/>
</p:tagLst>
</file>

<file path=ppt/tags/tag5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510.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fe128069-fae3-430d-a423-d1182c106b10.jpg?Expires=1788073181\u0026AWSAccessKeyId=AKLT9NSy7kh8TIS1UzNqLRY2\u0026Signature=99kkIsSw0ElK%2BQYm0rVq955S3UE%3D&quot;,&quot;product_name&quot;:&quot;wps-wpp-pc&quot;,&quot;intention_code&quot;:&quot;wps_wpp_generate_doc_pay&quot;}*auto_qingqiu_ai_v2.1.5_ONLINE*18ea417810787266713a5141240b584d-slide-20"/>
</p:tagLst>
</file>

<file path=ppt/tags/tag51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1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13.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ac4b0bf6829f37b8"/>
</p:tagLst>
</file>

<file path=ppt/tags/tag514.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fe128069-fae3-430d-a423-d1182c106b10.jpg?Expires=1788073181\u0026AWSAccessKeyId=AKLT9NSy7kh8TIS1UzNqLRY2\u0026Signature=99kkIsSw0ElK%2BQYm0rVq955S3UE%3D&quot;,&quot;product_name&quot;:&quot;wps-wpp-pc&quot;,&quot;intention_code&quot;:&quot;wps_wpp_generate_doc_pay&quot;}*auto_qingqiu_ai_v2.1.5_ONLINE*18ea417810787266713a5141240b584d-slide-20"/>
</p:tagLst>
</file>

<file path=ppt/tags/tag51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1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51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18.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ac4b0bf6829f37b8"/>
</p:tagLst>
</file>

<file path=ppt/tags/tag519.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fe128069-fae3-430d-a423-d1182c106b10.jpg?Expires=1788073181\u0026AWSAccessKeyId=AKLT9NSy7kh8TIS1UzNqLRY2\u0026Signature=99kkIsSw0ElK%2BQYm0rVq955S3UE%3D&quot;,&quot;product_name&quot;:&quot;wps-wpp-pc&quot;,&quot;intention_code&quot;:&quot;wps_wpp_generate_doc_pay&quot;}*auto_qingqiu_ai_v2.1.5_ONLINE*18ea417810787266713a5141240b584d-slide-20"/>
</p:tagLst>
</file>

<file path=ppt/tags/tag5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52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2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22.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ac4b0bf6829f37b8"/>
</p:tagLst>
</file>

<file path=ppt/tags/tag523.xml><?xml version="1.0" encoding="utf-8"?>
<p:tagLst xmlns:p="http://schemas.openxmlformats.org/presentationml/2006/main">
  <p:tag name="KSO_WM_UNIT_HIGHLIGHT" val="0"/>
  <p:tag name="KSO_WM_BEAUTIFY_FLAG" val="#wm#"/>
  <p:tag name="KSO_WM_UNIT_INDEX" val="1"/>
  <p:tag name="KSO_WM_UNIT_TEXT_TYPE" val="1"/>
  <p:tag name="KSO_WM_UNIT_TYPE" val="a"/>
  <p:tag name="KSO_WM_LAYOUT_CHECK_HASH" val="fbdd290fd0e45ce09771d81c63aa407642704f3e"/>
  <p:tag name="KSO_WM_NEWLAYOUT_ID" val="946"/>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524.xml><?xml version="1.0" encoding="utf-8"?>
<p:tagLst xmlns:p="http://schemas.openxmlformats.org/presentationml/2006/main">
  <p:tag name="KSO_WM_UNIT_HIGHLIGHT" val="0"/>
  <p:tag name="KSO_WM_BEAUTIFY_FLAG" val="#w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525.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80225"/>
  <p:tag name="KSO_WM_TEMPLATE_CATEGORY" val="custom"/>
  <p:tag name="KSO_WM_SLIDE_INDEX" val="3"/>
  <p:tag name="KSO_WM_SLIDE_ID" val="custom40480225_2"/>
  <p:tag name="KSO_WM_TEMPLATE_MASTER_TYPE" val="0"/>
  <p:tag name="KSO_WM_SLIDE_LAYOUT" val="a_e"/>
  <p:tag name="KSO_WM_SLIDE_LAYOUT_CNT" val="1_1"/>
  <p:tag name="KSO_WM_TAG_VERSION" val="3.0"/>
</p:tagLst>
</file>

<file path=ppt/tags/tag526.xml><?xml version="1.0" encoding="utf-8"?>
<p:tagLst xmlns:p="http://schemas.openxmlformats.org/presentationml/2006/main">
  <p:tag name="KSO_WM_BEAUTIFY_FLAG" val="#fgm#"/>
  <p:tag name="KSO_WM_FIGMA_FLAG" val="#fgm#"/>
  <p:tag name="KSO_WM_UNIT_INDEX" val="1"/>
  <p:tag name="KSO_WM_UNIT_TYPE" val="a"/>
  <p:tag name="KSO_WM_LAYOUT_CHECK_HASH" val="ab545889c1017bbcf902c41eba27cbc7b82eb06c"/>
  <p:tag name="KSO_WM_NEWLAYOUT_GROUP_ID" val="layout_42"/>
  <p:tag name="KSO_WM_NEWLAYOUT_ID" val="slide_ac4b0bf6829f37b8"/>
  <p:tag name="KSO_WM_UNIT_PRESET_TEXT" val="单击此处添加标题"/>
</p:tagLst>
</file>

<file path=ppt/tags/tag527.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fe128069-fae3-430d-a423-d1182c106b10.jpg?Expires=1788073181\u0026AWSAccessKeyId=AKLT9NSy7kh8TIS1UzNqLRY2\u0026Signature=99kkIsSw0ElK%2BQYm0rVq955S3UE%3D&quot;,&quot;product_name&quot;:&quot;wps-wpp-pc&quot;,&quot;intention_code&quot;:&quot;wps_wpp_generate_doc_pay&quot;}*auto_qingqiu_ai_v2.1.5_ONLINE*18ea417810787266713a5141240b584d-slide-20"/>
</p:tagLst>
</file>

<file path=ppt/tags/tag52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2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5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53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31.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ac4b0bf6829f37b8"/>
</p:tagLst>
</file>

<file path=ppt/tags/tag532.xml><?xml version="1.0" encoding="utf-8"?>
<p:tagLst xmlns:p="http://schemas.openxmlformats.org/presentationml/2006/main">
  <p:tag name="KSO_WM_UNIT_HIGHLIGHT" val="0"/>
  <p:tag name="KSO_WM_BEAUTIFY_FLAG" val="#wm#"/>
  <p:tag name="KSO_WM_UNIT_INDEX" val="1"/>
  <p:tag name="KSO_WM_UNIT_TEXT_TYPE" val="1"/>
  <p:tag name="KSO_WM_UNIT_TYPE" val="a"/>
  <p:tag name="KSO_WM_LAYOUT_CHECK_HASH" val="fbdd290fd0e45ce09771d81c63aa407642704f3e"/>
  <p:tag name="KSO_WM_NEWLAYOUT_ID" val="946"/>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533.xml><?xml version="1.0" encoding="utf-8"?>
<p:tagLst xmlns:p="http://schemas.openxmlformats.org/presentationml/2006/main">
  <p:tag name="KSO_WM_UNIT_HIGHLIGHT" val="0"/>
  <p:tag name="KSO_WM_BEAUTIFY_FLAG" val="#w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534.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80225"/>
  <p:tag name="KSO_WM_TEMPLATE_CATEGORY" val="custom"/>
  <p:tag name="KSO_WM_SLIDE_INDEX" val="3"/>
  <p:tag name="KSO_WM_SLIDE_ID" val="custom40480225_2"/>
  <p:tag name="KSO_WM_TEMPLATE_MASTER_TYPE" val="0"/>
  <p:tag name="KSO_WM_SLIDE_LAYOUT" val="a_e"/>
  <p:tag name="KSO_WM_SLIDE_LAYOUT_CNT" val="1_1"/>
  <p:tag name="KSO_WM_TAG_VERSION" val="3.0"/>
</p:tagLst>
</file>

<file path=ppt/tags/tag535.xml><?xml version="1.0" encoding="utf-8"?>
<p:tagLst xmlns:p="http://schemas.openxmlformats.org/presentationml/2006/main">
  <p:tag name="KSO_WM_BEAUTIFY_FLAG" val="#fgm#"/>
  <p:tag name="KSO_WM_FIGMA_FLAG" val="#fgm#"/>
  <p:tag name="KSO_WM_UNIT_INDEX" val="1"/>
  <p:tag name="KSO_WM_UNIT_TYPE" val="a"/>
  <p:tag name="KSO_WM_LAYOUT_CHECK_HASH" val="ab545889c1017bbcf902c41eba27cbc7b82eb06c"/>
  <p:tag name="KSO_WM_NEWLAYOUT_GROUP_ID" val="layout_42"/>
  <p:tag name="KSO_WM_NEWLAYOUT_ID" val="slide_ac4b0bf6829f37b8"/>
  <p:tag name="KSO_WM_UNIT_PRESET_TEXT" val="单击此处添加标题"/>
</p:tagLst>
</file>

<file path=ppt/tags/tag536.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fe128069-fae3-430d-a423-d1182c106b10.jpg?Expires=1788073181\u0026AWSAccessKeyId=AKLT9NSy7kh8TIS1UzNqLRY2\u0026Signature=99kkIsSw0ElK%2BQYm0rVq955S3UE%3D&quot;,&quot;product_name&quot;:&quot;wps-wpp-pc&quot;,&quot;intention_code&quot;:&quot;wps_wpp_generate_doc_pay&quot;}*auto_qingqiu_ai_v2.1.5_ONLINE*18ea417810787266713a5141240b584d-slide-20"/>
</p:tagLst>
</file>

<file path=ppt/tags/tag53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3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53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4.xml><?xml version="1.0" encoding="utf-8"?>
<p:tagLst xmlns:p="http://schemas.openxmlformats.org/presentationml/2006/main">
  <p:tag name="KSO_WM_BEAUTIFY_FLAG" val="#fgm#"/>
  <p:tag name="KSO_WM_FIGMA_FLAG" val="#fgm#"/>
  <p:tag name="KSO_WM_UNIT_INDEX" val="1"/>
  <p:tag name="KSO_WM_UNIT_TYPE" val="a"/>
  <p:tag name="KSO_WM_LAYOUT_CHECK_HASH" val="01c86e30315b146be9e3239360de05e5095e3fdb"/>
  <p:tag name="KSO_WM_NEWLAYOUT_GROUP_ID" val="layout_30"/>
  <p:tag name="KSO_WM_NEWLAYOUT_ID" val="slide_12349f7d5b7093de"/>
</p:tagLst>
</file>

<file path=ppt/tags/tag540.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ac4b0bf6829f37b8"/>
</p:tagLst>
</file>

<file path=ppt/tags/tag541.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fe128069-fae3-430d-a423-d1182c106b10.jpg?Expires=1788073181\u0026AWSAccessKeyId=AKLT9NSy7kh8TIS1UzNqLRY2\u0026Signature=99kkIsSw0ElK%2BQYm0rVq955S3UE%3D&quot;,&quot;product_name&quot;:&quot;wps-wpp-pc&quot;,&quot;intention_code&quot;:&quot;wps_wpp_generate_doc_pay&quot;}*auto_qingqiu_ai_v2.1.5_ONLINE*18ea417810787266713a5141240b584d-slide-20"/>
</p:tagLst>
</file>

<file path=ppt/tags/tag54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4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4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4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4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4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48.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ac4b0bf6829f37b8"/>
</p:tagLst>
</file>

<file path=ppt/tags/tag549.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fe128069-fae3-430d-a423-d1182c106b10.jpg?Expires=1788073181\u0026AWSAccessKeyId=AKLT9NSy7kh8TIS1UzNqLRY2\u0026Signature=99kkIsSw0ElK%2BQYm0rVq955S3UE%3D&quot;,&quot;product_name&quot;:&quot;wps-wpp-pc&quot;,&quot;intention_code&quot;:&quot;wps_wpp_generate_doc_pay&quot;}*auto_qingqiu_ai_v2.1.5_ONLINE*18ea417810787266713a5141240b584d-slide-20"/>
</p:tagLst>
</file>

<file path=ppt/tags/tag55.xml><?xml version="1.0" encoding="utf-8"?>
<p:tagLst xmlns:p="http://schemas.openxmlformats.org/presentationml/2006/main">
  <p:tag name="KSO_WM_BEAUTIFY_FLAG" val="#fgm#"/>
  <p:tag name="KSO_WM_FIGMA_FLAG" val="#fgm#"/>
  <p:tag name="KSO_WM_UNIT_INDEX" val="1"/>
  <p:tag name="KSO_WM_UNIT_TYPE" val="d"/>
</p:tagLst>
</file>

<file path=ppt/tags/tag55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5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5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5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5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5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56.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ac4b0bf6829f37b8"/>
</p:tagLst>
</file>

<file path=ppt/tags/tag557.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fe128069-fae3-430d-a423-d1182c106b10.jpg?Expires=1788073181\u0026AWSAccessKeyId=AKLT9NSy7kh8TIS1UzNqLRY2\u0026Signature=99kkIsSw0ElK%2BQYm0rVq955S3UE%3D&quot;,&quot;product_name&quot;:&quot;wps-wpp-pc&quot;,&quot;intention_code&quot;:&quot;wps_wpp_generate_doc_pay&quot;}*auto_qingqiu_ai_v2.1.5_ONLINE*18ea417810787266713a5141240b584d-slide-20"/>
</p:tagLst>
</file>

<file path=ppt/tags/tag55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5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56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6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62.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ac4b0bf6829f37b8"/>
</p:tagLst>
</file>

<file path=ppt/tags/tag563.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fe128069-fae3-430d-a423-d1182c106b10.jpg?Expires=1788073181\u0026AWSAccessKeyId=AKLT9NSy7kh8TIS1UzNqLRY2\u0026Signature=99kkIsSw0ElK%2BQYm0rVq955S3UE%3D&quot;,&quot;product_name&quot;:&quot;wps-wpp-pc&quot;,&quot;intention_code&quot;:&quot;wps_wpp_generate_doc_pay&quot;}*auto_qingqiu_ai_v2.1.5_ONLINE*18ea417810787266713a5141240b584d-slide-20"/>
</p:tagLst>
</file>

<file path=ppt/tags/tag56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6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66.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ac4b0bf6829f37b8"/>
</p:tagLst>
</file>

<file path=ppt/tags/tag567.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fe128069-fae3-430d-a423-d1182c106b10.jpg?Expires=1788073181\u0026AWSAccessKeyId=AKLT9NSy7kh8TIS1UzNqLRY2\u0026Signature=99kkIsSw0ElK%2BQYm0rVq955S3UE%3D&quot;,&quot;product_name&quot;:&quot;wps-wpp-pc&quot;,&quot;intention_code&quot;:&quot;wps_wpp_generate_doc_pay&quot;}*auto_qingqiu_ai_v2.1.5_ONLINE*18ea417810787266713a5141240b584d-slide-20"/>
</p:tagLst>
</file>

<file path=ppt/tags/tag56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6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70.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ac4b0bf6829f37b8"/>
</p:tagLst>
</file>

<file path=ppt/tags/tag571.xml><?xml version="1.0" encoding="utf-8"?>
<p:tagLst xmlns:p="http://schemas.openxmlformats.org/presentationml/2006/main">
  <p:tag name="KSO_WM_UNIT_HIGHLIGHT" val="0"/>
  <p:tag name="KSO_WM_BEAUTIFY_FLAG" val="#wm#"/>
  <p:tag name="KSO_WM_UNIT_INDEX" val="1"/>
  <p:tag name="KSO_WM_UNIT_TEXT_TYPE" val="1"/>
  <p:tag name="KSO_WM_UNIT_TYPE" val="a"/>
  <p:tag name="KSO_WM_LAYOUT_CHECK_HASH" val="fbdd290fd0e45ce09771d81c63aa407642704f3e"/>
  <p:tag name="KSO_WM_NEWLAYOUT_ID" val="946"/>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572.xml><?xml version="1.0" encoding="utf-8"?>
<p:tagLst xmlns:p="http://schemas.openxmlformats.org/presentationml/2006/main">
  <p:tag name="KSO_WM_UNIT_HIGHLIGHT" val="0"/>
  <p:tag name="KSO_WM_BEAUTIFY_FLAG" val="#w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573.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80225"/>
  <p:tag name="KSO_WM_TEMPLATE_CATEGORY" val="custom"/>
  <p:tag name="KSO_WM_SLIDE_INDEX" val="3"/>
  <p:tag name="KSO_WM_SLIDE_ID" val="custom40480225_2"/>
  <p:tag name="KSO_WM_TEMPLATE_MASTER_TYPE" val="0"/>
  <p:tag name="KSO_WM_SLIDE_LAYOUT" val="a_e"/>
  <p:tag name="KSO_WM_SLIDE_LAYOUT_CNT" val="1_1"/>
  <p:tag name="KSO_WM_TAG_VERSION" val="3.0"/>
</p:tagLst>
</file>

<file path=ppt/tags/tag574.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fe128069-fae3-430d-a423-d1182c106b10.jpg?Expires=1788073181\u0026AWSAccessKeyId=AKLT9NSy7kh8TIS1UzNqLRY2\u0026Signature=99kkIsSw0ElK%2BQYm0rVq955S3UE%3D&quot;,&quot;product_name&quot;:&quot;wps-wpp-pc&quot;,&quot;intention_code&quot;:&quot;wps_wpp_generate_doc_pay&quot;}*auto_qingqiu_ai_v2.1.5_ONLINE*18ea417810787266713a5141240b584d-slide-20"/>
</p:tagLst>
</file>

<file path=ppt/tags/tag57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7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77.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ac4b0bf6829f37b8"/>
</p:tagLst>
</file>

<file path=ppt/tags/tag578.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fe128069-fae3-430d-a423-d1182c106b10.jpg?Expires=1788073181\u0026AWSAccessKeyId=AKLT9NSy7kh8TIS1UzNqLRY2\u0026Signature=99kkIsSw0ElK%2BQYm0rVq955S3UE%3D&quot;,&quot;product_name&quot;:&quot;wps-wpp-pc&quot;,&quot;intention_code&quot;:&quot;wps_wpp_generate_doc_pay&quot;}*auto_qingqiu_ai_v2.1.5_ONLINE*18ea417810787266713a5141240b584d-slide-20"/>
</p:tagLst>
</file>

<file path=ppt/tags/tag57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8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81.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ac4b0bf6829f37b8"/>
</p:tagLst>
</file>

<file path=ppt/tags/tag582.xml><?xml version="1.0" encoding="utf-8"?>
<p:tagLst xmlns:p="http://schemas.openxmlformats.org/presentationml/2006/main">
  <p:tag name="KSO_WM_BEAUTIFY_FLAG" val="#wm#"/>
  <p:tag name="KSO_WM_UNIT_INDEX" val="1"/>
  <p:tag name="KSO_WM_UNIT_TEXT_TYPE" val="1"/>
  <p:tag name="KSO_WM_UNIT_TYPE" val="b"/>
  <p:tag name="KSO_WM_UNIT_PRESET_TEXT" val="THE END"/>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583.xml><?xml version="1.0" encoding="utf-8"?>
<p:tagLst xmlns:p="http://schemas.openxmlformats.org/presentationml/2006/main">
  <p:tag name="KSO_WM_UNIT_TYPE" val="a"/>
  <p:tag name="KSO_WM_BEAUTIFY_FLAG" val="#wm#"/>
  <p:tag name="KSO_WM_UNIT_INDEX" val="1"/>
  <p:tag name="KSO_WM_UNIT_TEXT_TYPE" val="1"/>
  <p:tag name="KSO_WM_LAYOUT_CHECK_HASH" val="f26c0669e8c54d5f621dd0670a9b4cc250451cfc"/>
  <p:tag name="KSO_WM_NEWLAYOUT_ID" val="952"/>
  <p:tag name="KSO_WM_UNIT_PRESET_TEXT" val="谢谢观看"/>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584.xml><?xml version="1.0" encoding="utf-8"?>
<p:tagLst xmlns:p="http://schemas.openxmlformats.org/presentationml/2006/main">
  <p:tag name="KSO_WM_SLIDE_CONTENT_ORIENTATION" val="left"/>
  <p:tag name="KSO_WM_SLIDE_HAS_MASK" val="0"/>
  <p:tag name="KSO_WM_SLIDE_ITEM_CNT" val="0"/>
  <p:tag name="KSO_WM_SLIDE_TYPE" val="endPage"/>
  <p:tag name="KSO_WM_TEMPLATE_SUBCATEGORY" val="29"/>
  <p:tag name="KSO_WM_BEAUTIFY_FLAG" val="#wm#"/>
  <p:tag name="KSO_WM_TEMPLATE_SLIDE_ID" val="slide_06be46c9219ad451"/>
  <p:tag name="KSO_WM_TEMPLATE_INDEX" val="40480225"/>
  <p:tag name="KSO_WM_TEMPLATE_CATEGORY" val="custom"/>
  <p:tag name="KSO_WM_SLIDE_INDEX" val="5"/>
  <p:tag name="KSO_WM_SLIDE_ID" val="custom40480225_3"/>
  <p:tag name="KSO_WM_TEMPLATE_MASTER_TYPE" val="0"/>
  <p:tag name="KSO_WM_SLIDE_LAYOUT" val="a_b"/>
  <p:tag name="KSO_WM_SLIDE_LAYOUT_CNT" val="1_1"/>
  <p:tag name="KSO_WM_TAG_VERSION" val="3.0"/>
</p:tagLst>
</file>

<file path=ppt/tags/tag5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6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6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62.xml><?xml version="1.0" encoding="utf-8"?>
<p:tagLst xmlns:p="http://schemas.openxmlformats.org/presentationml/2006/main">
  <p:tag name="KSO_WM_BEAUTIFY_FLAG" val="#fgm#"/>
  <p:tag name="KSO_WM_FIGMA_FLAG" val="#fgm#"/>
  <p:tag name="KSO_WM_UNIT_INDEX" val="1"/>
  <p:tag name="KSO_WM_UNIT_TYPE" val="a"/>
  <p:tag name="KSO_WM_LAYOUT_CHECK_HASH" val="86a96af569be9a1cda98d1e8de137a58f973879e"/>
  <p:tag name="KSO_WM_NEWLAYOUT_GROUP_ID" val="layout_27"/>
  <p:tag name="KSO_WM_NEWLAYOUT_ID" val="slide_a181f95f6750716a"/>
</p:tagLst>
</file>

<file path=ppt/tags/tag63.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Lst>
</file>

<file path=ppt/tags/tag64.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6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7.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Lst>
</file>

<file path=ppt/tags/tag68.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6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7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7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7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7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74.xml><?xml version="1.0" encoding="utf-8"?>
<p:tagLst xmlns:p="http://schemas.openxmlformats.org/presentationml/2006/main">
  <p:tag name="KSO_WM_BEAUTIFY_FLAG" val="#fgm#"/>
  <p:tag name="KSO_WM_FIGMA_FLAG" val="#fgm#"/>
  <p:tag name="KSO_WM_UNIT_INDEX" val="1"/>
  <p:tag name="KSO_WM_UNIT_TYPE" val="a"/>
  <p:tag name="KSO_WM_LAYOUT_CHECK_HASH" val="c35995967bb74ac458be363ff21e57d6aa3ca392"/>
  <p:tag name="KSO_WM_NEWLAYOUT_GROUP_ID" val="layout_51"/>
  <p:tag name="KSO_WM_NEWLAYOUT_ID" val="slide_b119404b9bbcda2c"/>
</p:tagLst>
</file>

<file path=ppt/tags/tag75.xml><?xml version="1.0" encoding="utf-8"?>
<p:tagLst xmlns:p="http://schemas.openxmlformats.org/presentationml/2006/main">
  <p:tag name="KSO_WM_BEAUTIFY_FLAG" val="#fgm#"/>
  <p:tag name="KSO_WM_FIGMA_FLAG" val="#fgm#"/>
  <p:tag name="KSO_WM_UNIT_INDEX" val="1"/>
  <p:tag name="KSO_WM_UNIT_TYPE" val="d"/>
</p:tagLst>
</file>

<file path=ppt/tags/tag7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7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8.xml><?xml version="1.0" encoding="utf-8"?>
<p:tagLst xmlns:p="http://schemas.openxmlformats.org/presentationml/2006/main">
  <p:tag name="KSO_WM_BEAUTIFY_FLAG" val="#fgm#"/>
  <p:tag name="KSO_WM_FIGMA_FLAG" val="#fgm#"/>
  <p:tag name="KSO_WM_UNIT_INDEX" val="1"/>
  <p:tag name="KSO_WM_UNIT_TYPE" val="a"/>
  <p:tag name="KSO_WM_LAYOUT_CHECK_HASH" val="7da02adf81f63195a0ee665de1f1ee6fbacbf99f"/>
  <p:tag name="KSO_WM_NEWLAYOUT_GROUP_ID" val="layout_10016"/>
  <p:tag name="KSO_WM_NEWLAYOUT_ID" val="slide_888d3d4dce32aa9f"/>
</p:tagLst>
</file>

<file path=ppt/tags/tag8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8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82.xml><?xml version="1.0" encoding="utf-8"?>
<p:tagLst xmlns:p="http://schemas.openxmlformats.org/presentationml/2006/main">
  <p:tag name="KSO_WM_BEAUTIFY_FLAG" val="#fgm#"/>
  <p:tag name="KSO_WM_FIGMA_FLAG" val="#fgm#"/>
  <p:tag name="KSO_WM_UNIT_INDEX" val="1"/>
  <p:tag name="KSO_WM_UNIT_TYPE" val="a"/>
  <p:tag name="KSO_WM_LAYOUT_CHECK_HASH" val="2e66dfbd8e93bcfad29a5f5cca9ff45cddbe24f7"/>
  <p:tag name="KSO_WM_NEWLAYOUT_GROUP_ID" val="layout_10004"/>
  <p:tag name="KSO_WM_NEWLAYOUT_ID" val="slide_e0ba20cb02247c91"/>
</p:tagLst>
</file>

<file path=ppt/tags/tag8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8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8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8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8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9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9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9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9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9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95.xml><?xml version="1.0" encoding="utf-8"?>
<p:tagLst xmlns:p="http://schemas.openxmlformats.org/presentationml/2006/main">
  <p:tag name="KSO_WM_BEAUTIFY_FLAG" val="#fgm#"/>
  <p:tag name="KSO_WM_FIGMA_FLAG" val="#fgm#"/>
  <p:tag name="KSO_WM_UNIT_INDEX" val="1"/>
  <p:tag name="KSO_WM_UNIT_TYPE" val="a"/>
  <p:tag name="KSO_WM_LAYOUT_CHECK_HASH" val="bf2f815cca83498557220e17f6cd71818eded8cd"/>
  <p:tag name="KSO_WM_NEWLAYOUT_GROUP_ID" val="layout_31"/>
  <p:tag name="KSO_WM_NEWLAYOUT_ID" val="slide_5de812628256de36"/>
</p:tagLst>
</file>

<file path=ppt/tags/tag9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9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9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9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heme/theme1.xml><?xml version="1.0" encoding="utf-8"?>
<a:theme xmlns:a="http://schemas.openxmlformats.org/drawingml/2006/main" name="Office 主题">
  <a:themeElements>
    <a:clrScheme name="蜜橘橙">
      <a:dk1>
        <a:srgbClr val="000000"/>
      </a:dk1>
      <a:lt1>
        <a:srgbClr val="FFFFFF"/>
      </a:lt1>
      <a:dk2>
        <a:srgbClr val="4D2900"/>
      </a:dk2>
      <a:lt2>
        <a:srgbClr val="FFF6EB"/>
      </a:lt2>
      <a:accent1>
        <a:srgbClr val="F58300"/>
      </a:accent1>
      <a:accent2>
        <a:srgbClr val="F59300"/>
      </a:accent2>
      <a:accent3>
        <a:srgbClr val="F5A300"/>
      </a:accent3>
      <a:accent4>
        <a:srgbClr val="F5B400"/>
      </a:accent4>
      <a:accent5>
        <a:srgbClr val="F5C400"/>
      </a:accent5>
      <a:accent6>
        <a:srgbClr val="F5D400"/>
      </a:accent6>
      <a:hlink>
        <a:srgbClr val="8F4C00"/>
      </a:hlink>
      <a:folHlink>
        <a:srgbClr val="64492B"/>
      </a:folHlink>
    </a:clrScheme>
    <a:fontScheme name="Aspect">
      <a:maj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简约风渐变图形通用模板">
  <a:themeElements>
    <a:clrScheme name="蜜橘橙">
      <a:dk1>
        <a:srgbClr val="000000"/>
      </a:dk1>
      <a:lt1>
        <a:srgbClr val="FFFFFF"/>
      </a:lt1>
      <a:dk2>
        <a:srgbClr val="4D2900"/>
      </a:dk2>
      <a:lt2>
        <a:srgbClr val="FFF6EB"/>
      </a:lt2>
      <a:accent1>
        <a:srgbClr val="F58300"/>
      </a:accent1>
      <a:accent2>
        <a:srgbClr val="F59300"/>
      </a:accent2>
      <a:accent3>
        <a:srgbClr val="F5A300"/>
      </a:accent3>
      <a:accent4>
        <a:srgbClr val="F5B400"/>
      </a:accent4>
      <a:accent5>
        <a:srgbClr val="F5C400"/>
      </a:accent5>
      <a:accent6>
        <a:srgbClr val="F5D400"/>
      </a:accent6>
      <a:hlink>
        <a:srgbClr val="8F4C00"/>
      </a:hlink>
      <a:folHlink>
        <a:srgbClr val="64492B"/>
      </a:folHlink>
    </a:clrScheme>
    <a:fontScheme name="0101111111111">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8153</Words>
  <Application>WPS 演示</Application>
  <PresentationFormat>宽屏</PresentationFormat>
  <Paragraphs>374</Paragraphs>
  <Slides>34</Slides>
  <Notes>0</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34</vt:i4>
      </vt:variant>
    </vt:vector>
  </HeadingPairs>
  <TitlesOfParts>
    <vt:vector size="43" baseType="lpstr">
      <vt:lpstr>Arial</vt:lpstr>
      <vt:lpstr>宋体</vt:lpstr>
      <vt:lpstr>Wingdings</vt:lpstr>
      <vt:lpstr>微软雅黑</vt:lpstr>
      <vt:lpstr>MiSans</vt:lpstr>
      <vt:lpstr>Arial Unicode MS</vt:lpstr>
      <vt:lpstr>Calibri</vt:lpstr>
      <vt:lpstr>Office 主题</vt:lpstr>
      <vt:lpstr>简约风渐变图形通用模板</vt:lpstr>
      <vt:lpstr>项目八 绩效管理</vt:lpstr>
      <vt:lpstr>目录</vt:lpstr>
      <vt:lpstr>任务一 绩效管理概述</vt:lpstr>
      <vt:lpstr>任务一 绩效管理概述</vt:lpstr>
      <vt:lpstr>PowerPoint 演示文稿</vt:lpstr>
      <vt:lpstr>PowerPoint 演示文稿</vt:lpstr>
      <vt:lpstr>PowerPoint 演示文稿</vt:lpstr>
      <vt:lpstr>任务二 责任会计</vt:lpstr>
      <vt:lpstr>任务二 责任会计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任务三 关键绩效指标法</vt:lpstr>
      <vt:lpstr>任务三 关键绩效指标法</vt:lpstr>
      <vt:lpstr>任务四 经济增加值法</vt:lpstr>
      <vt:lpstr>任务四 经济增加值法</vt:lpstr>
      <vt:lpstr>PowerPoint 演示文稿</vt:lpstr>
      <vt:lpstr>PowerPoint 演示文稿</vt:lpstr>
      <vt:lpstr>PowerPoint 演示文稿</vt:lpstr>
      <vt:lpstr>PowerPoint 演示文稿</vt:lpstr>
      <vt:lpstr>PowerPoint 演示文稿</vt:lpstr>
      <vt:lpstr>任务五 平衡计分卡</vt:lpstr>
      <vt:lpstr>PowerPoint 演示文稿</vt:lpstr>
      <vt:lpstr>PowerPoint 演示文稿</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项目八 绩效管理</dc:title>
  <dc:creator/>
  <cp:lastModifiedBy>武静影</cp:lastModifiedBy>
  <cp:revision>2</cp:revision>
  <dcterms:created xsi:type="dcterms:W3CDTF">2025-08-31T07:57:00Z</dcterms:created>
  <dcterms:modified xsi:type="dcterms:W3CDTF">2025-09-01T05:41:35Z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2052-12.1.0.19302</vt:lpwstr>
  </property>
  <property fmtid="{D5CDD505-2E9C-101B-9397-08002B2CF9AE}" pid="3" name="ICV">
    <vt:lpwstr>B75C98F4C40948689CB49D1002CA5FAC</vt:lpwstr>
  </property>
  <property fmtid="{D5CDD505-2E9C-101B-9397-08002B2CF9AE}" pid="4" name="KSOTemplateUUID">
    <vt:lpwstr>v1.0_ai_69796625312</vt:lpwstr>
  </property>
</Properties>
</file>