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304" r:id="rId7"/>
    <p:sldId id="314" r:id="rId8"/>
    <p:sldId id="278" r:id="rId9"/>
    <p:sldId id="315" r:id="rId10"/>
    <p:sldId id="316" r:id="rId11"/>
    <p:sldId id="317" r:id="rId12"/>
    <p:sldId id="292" r:id="rId13"/>
    <p:sldId id="318" r:id="rId14"/>
    <p:sldId id="299" r:id="rId1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0" Type="http://schemas.openxmlformats.org/officeDocument/2006/relationships/tags" Target="../tags/tag6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4" Type="http://schemas.openxmlformats.org/officeDocument/2006/relationships/tags" Target="../tags/tag159.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1.jpeg"/><Relationship Id="rId2" Type="http://schemas.openxmlformats.org/officeDocument/2006/relationships/tags" Target="../tags/tag291.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image" Target="../media/image1.jpeg"/><Relationship Id="rId2" Type="http://schemas.openxmlformats.org/officeDocument/2006/relationships/tags" Target="../tags/tag34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image" Target="../media/image1.jpeg"/><Relationship Id="rId2" Type="http://schemas.openxmlformats.org/officeDocument/2006/relationships/tags" Target="../tags/tag353.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image" Target="../media/image1.jpeg"/><Relationship Id="rId2" Type="http://schemas.openxmlformats.org/officeDocument/2006/relationships/tags" Target="../tags/tag357.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8" Type="http://schemas.openxmlformats.org/officeDocument/2006/relationships/tags" Target="../tags/tag377.xml"/><Relationship Id="rId17" Type="http://schemas.openxmlformats.org/officeDocument/2006/relationships/tags" Target="../tags/tag376.xml"/><Relationship Id="rId16" Type="http://schemas.openxmlformats.org/officeDocument/2006/relationships/tags" Target="../tags/tag375.xml"/><Relationship Id="rId15" Type="http://schemas.openxmlformats.org/officeDocument/2006/relationships/tags" Target="../tags/tag374.xml"/><Relationship Id="rId14" Type="http://schemas.openxmlformats.org/officeDocument/2006/relationships/tags" Target="../tags/tag373.xml"/><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6386"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6385"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4165600" y="1524000"/>
            <a:ext cx="7416800" cy="2209800"/>
          </a:xfrm>
          <a:custGeom>
            <a:avLst/>
            <a:gdLst>
              <a:gd name="connisteX0" fmla="*/ 0 w 7416800"/>
              <a:gd name="connsiteY0" fmla="*/ 0 h 2209800"/>
              <a:gd name="connisteX1" fmla="*/ 7213600 w 7416800"/>
              <a:gd name="connsiteY1" fmla="*/ 0 h 2209800"/>
              <a:gd name="connisteX2" fmla="*/ 7416800 w 7416800"/>
              <a:gd name="connsiteY2" fmla="*/ 203200 h 2209800"/>
              <a:gd name="connisteX3" fmla="*/ 7416800 w 7416800"/>
              <a:gd name="connsiteY3" fmla="*/ 2006600 h 2209800"/>
              <a:gd name="connisteX4" fmla="*/ 7213600 w 7416800"/>
              <a:gd name="connsiteY4" fmla="*/ 2209800 h 2209800"/>
              <a:gd name="connisteX5" fmla="*/ 0 w 7416800"/>
              <a:gd name="connsiteY5" fmla="*/ 2209800 h 2209800"/>
              <a:gd name="connisteX6" fmla="*/ 0 w 7416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2209800">
                <a:moveTo>
                  <a:pt x="0" y="0"/>
                </a:moveTo>
                <a:lnTo>
                  <a:pt x="7213600" y="0"/>
                </a:lnTo>
                <a:cubicBezTo>
                  <a:pt x="7325824" y="0"/>
                  <a:pt x="7416800" y="90976"/>
                  <a:pt x="7416800" y="203200"/>
                </a:cubicBezTo>
                <a:lnTo>
                  <a:pt x="7416800" y="2006600"/>
                </a:lnTo>
                <a:cubicBezTo>
                  <a:pt x="7416800" y="2118824"/>
                  <a:pt x="7325824" y="2209800"/>
                  <a:pt x="7213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3556000" cy="2209800"/>
          </a:xfrm>
          <a:custGeom>
            <a:avLst/>
            <a:gdLst>
              <a:gd name="connisteX0" fmla="*/ 0 w 3556000"/>
              <a:gd name="connsiteY0" fmla="*/ 203200 h 2209800"/>
              <a:gd name="connisteX1" fmla="*/ 203200 w 3556000"/>
              <a:gd name="connsiteY1" fmla="*/ 0 h 2209800"/>
              <a:gd name="connisteX2" fmla="*/ 3556000 w 3556000"/>
              <a:gd name="connsiteY2" fmla="*/ 0 h 2209800"/>
              <a:gd name="connisteX3" fmla="*/ 3556000 w 3556000"/>
              <a:gd name="connsiteY3" fmla="*/ 2209800 h 2209800"/>
              <a:gd name="connisteX4" fmla="*/ 203200 w 3556000"/>
              <a:gd name="connsiteY4" fmla="*/ 2209800 h 2209800"/>
              <a:gd name="connisteX5" fmla="*/ 0 w 3556000"/>
              <a:gd name="connsiteY5" fmla="*/ 2006600 h 2209800"/>
              <a:gd name="connisteX6" fmla="*/ 0 w 3556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2209800">
                <a:moveTo>
                  <a:pt x="0" y="203200"/>
                </a:moveTo>
                <a:cubicBezTo>
                  <a:pt x="0" y="90976"/>
                  <a:pt x="90976" y="0"/>
                  <a:pt x="203200" y="0"/>
                </a:cubicBezTo>
                <a:lnTo>
                  <a:pt x="3556000" y="0"/>
                </a:lnTo>
                <a:lnTo>
                  <a:pt x="3556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923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451100"/>
            <a:ext cx="6807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4165600" y="4038600"/>
            <a:ext cx="7416800" cy="2209800"/>
          </a:xfrm>
          <a:custGeom>
            <a:avLst/>
            <a:gdLst>
              <a:gd name="connisteX0" fmla="*/ 0 w 7416800"/>
              <a:gd name="connsiteY0" fmla="*/ 0 h 2209800"/>
              <a:gd name="connisteX1" fmla="*/ 7213600 w 7416800"/>
              <a:gd name="connsiteY1" fmla="*/ 0 h 2209800"/>
              <a:gd name="connisteX2" fmla="*/ 7416800 w 7416800"/>
              <a:gd name="connsiteY2" fmla="*/ 203200 h 2209800"/>
              <a:gd name="connisteX3" fmla="*/ 7416800 w 7416800"/>
              <a:gd name="connsiteY3" fmla="*/ 2006600 h 2209800"/>
              <a:gd name="connisteX4" fmla="*/ 7213600 w 7416800"/>
              <a:gd name="connsiteY4" fmla="*/ 2209800 h 2209800"/>
              <a:gd name="connisteX5" fmla="*/ 0 w 7416800"/>
              <a:gd name="connsiteY5" fmla="*/ 2209800 h 2209800"/>
              <a:gd name="connisteX6" fmla="*/ 0 w 7416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2209800">
                <a:moveTo>
                  <a:pt x="0" y="0"/>
                </a:moveTo>
                <a:lnTo>
                  <a:pt x="7213600" y="0"/>
                </a:lnTo>
                <a:cubicBezTo>
                  <a:pt x="7325824" y="0"/>
                  <a:pt x="7416800" y="90976"/>
                  <a:pt x="7416800" y="203200"/>
                </a:cubicBezTo>
                <a:lnTo>
                  <a:pt x="7416800" y="2006600"/>
                </a:lnTo>
                <a:cubicBezTo>
                  <a:pt x="7416800" y="2118824"/>
                  <a:pt x="7325824" y="2209800"/>
                  <a:pt x="7213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3556000" cy="2209800"/>
          </a:xfrm>
          <a:custGeom>
            <a:avLst/>
            <a:gdLst>
              <a:gd name="connisteX0" fmla="*/ 0 w 3556000"/>
              <a:gd name="connsiteY0" fmla="*/ 203200 h 2209800"/>
              <a:gd name="connisteX1" fmla="*/ 203200 w 3556000"/>
              <a:gd name="connsiteY1" fmla="*/ 0 h 2209800"/>
              <a:gd name="connisteX2" fmla="*/ 3556000 w 3556000"/>
              <a:gd name="connsiteY2" fmla="*/ 0 h 2209800"/>
              <a:gd name="connisteX3" fmla="*/ 3556000 w 3556000"/>
              <a:gd name="connsiteY3" fmla="*/ 2209800 h 2209800"/>
              <a:gd name="connisteX4" fmla="*/ 203200 w 3556000"/>
              <a:gd name="connsiteY4" fmla="*/ 2209800 h 2209800"/>
              <a:gd name="connisteX5" fmla="*/ 0 w 3556000"/>
              <a:gd name="connsiteY5" fmla="*/ 2006600 h 2209800"/>
              <a:gd name="connisteX6" fmla="*/ 0 w 3556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2209800">
                <a:moveTo>
                  <a:pt x="0" y="203200"/>
                </a:moveTo>
                <a:cubicBezTo>
                  <a:pt x="0" y="90976"/>
                  <a:pt x="90976" y="0"/>
                  <a:pt x="203200" y="0"/>
                </a:cubicBezTo>
                <a:lnTo>
                  <a:pt x="3556000" y="0"/>
                </a:lnTo>
                <a:lnTo>
                  <a:pt x="3556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470400" y="44069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4470400" y="4965700"/>
            <a:ext cx="6807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59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0988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38_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606800"/>
            <a:ext cx="5334000" cy="2641600"/>
          </a:xfrm>
          <a:custGeom>
            <a:avLst/>
            <a:gdLst>
              <a:gd name="connisteX0" fmla="*/ 0 w 5334000"/>
              <a:gd name="connsiteY0" fmla="*/ 0 h 2641600"/>
              <a:gd name="connisteX1" fmla="*/ 5334000 w 5334000"/>
              <a:gd name="connsiteY1" fmla="*/ 0 h 2641600"/>
              <a:gd name="connisteX2" fmla="*/ 5334000 w 5334000"/>
              <a:gd name="connsiteY2" fmla="*/ 2438400 h 2641600"/>
              <a:gd name="connisteX3" fmla="*/ 5130800 w 5334000"/>
              <a:gd name="connsiteY3" fmla="*/ 2641600 h 2641600"/>
              <a:gd name="connisteX4" fmla="*/ 203200 w 5334000"/>
              <a:gd name="connsiteY4" fmla="*/ 2641600 h 2641600"/>
              <a:gd name="connisteX5" fmla="*/ 0 w 5334000"/>
              <a:gd name="connsiteY5" fmla="*/ 2438400 h 2641600"/>
              <a:gd name="connisteX6" fmla="*/ 0 w 53340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41600">
                <a:moveTo>
                  <a:pt x="0" y="0"/>
                </a:moveTo>
                <a:lnTo>
                  <a:pt x="5334000" y="0"/>
                </a:lnTo>
                <a:lnTo>
                  <a:pt x="5334000" y="2438400"/>
                </a:lnTo>
                <a:cubicBezTo>
                  <a:pt x="5334000" y="2550624"/>
                  <a:pt x="5243024" y="2641600"/>
                  <a:pt x="5130800" y="2641600"/>
                </a:cubicBezTo>
                <a:lnTo>
                  <a:pt x="203200" y="2641600"/>
                </a:lnTo>
                <a:cubicBezTo>
                  <a:pt x="90976" y="2641600"/>
                  <a:pt x="0" y="2550624"/>
                  <a:pt x="0" y="2438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82800"/>
          </a:xfrm>
          <a:custGeom>
            <a:avLst/>
            <a:gdLst>
              <a:gd name="connisteX0" fmla="*/ 0 w 5334000"/>
              <a:gd name="connsiteY0" fmla="*/ 203200 h 2082800"/>
              <a:gd name="connisteX1" fmla="*/ 203200 w 5334000"/>
              <a:gd name="connsiteY1" fmla="*/ 0 h 2082800"/>
              <a:gd name="connisteX2" fmla="*/ 5130800 w 5334000"/>
              <a:gd name="connsiteY2" fmla="*/ 0 h 2082800"/>
              <a:gd name="connisteX3" fmla="*/ 5334000 w 5334000"/>
              <a:gd name="connsiteY3" fmla="*/ 203200 h 2082800"/>
              <a:gd name="connisteX4" fmla="*/ 5334000 w 5334000"/>
              <a:gd name="connsiteY4" fmla="*/ 2082800 h 2082800"/>
              <a:gd name="connisteX5" fmla="*/ 0 w 5334000"/>
              <a:gd name="connsiteY5" fmla="*/ 2082800 h 2082800"/>
              <a:gd name="connisteX6" fmla="*/ 0 w 53340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82800">
                <a:moveTo>
                  <a:pt x="0" y="203200"/>
                </a:moveTo>
                <a:cubicBezTo>
                  <a:pt x="0" y="90976"/>
                  <a:pt x="90976" y="0"/>
                  <a:pt x="203200" y="0"/>
                </a:cubicBezTo>
                <a:lnTo>
                  <a:pt x="5130800" y="0"/>
                </a:lnTo>
                <a:cubicBezTo>
                  <a:pt x="5243024" y="0"/>
                  <a:pt x="5334000" y="90976"/>
                  <a:pt x="5334000" y="203200"/>
                </a:cubicBezTo>
                <a:lnTo>
                  <a:pt x="5334000" y="2082800"/>
                </a:lnTo>
                <a:lnTo>
                  <a:pt x="0" y="2082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911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4196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606800"/>
            <a:ext cx="5334000" cy="2641600"/>
          </a:xfrm>
          <a:custGeom>
            <a:avLst/>
            <a:gdLst>
              <a:gd name="connisteX0" fmla="*/ 0 w 5334000"/>
              <a:gd name="connsiteY0" fmla="*/ 0 h 2641600"/>
              <a:gd name="connisteX1" fmla="*/ 5334000 w 5334000"/>
              <a:gd name="connsiteY1" fmla="*/ 0 h 2641600"/>
              <a:gd name="connisteX2" fmla="*/ 5334000 w 5334000"/>
              <a:gd name="connsiteY2" fmla="*/ 2438400 h 2641600"/>
              <a:gd name="connisteX3" fmla="*/ 5130800 w 5334000"/>
              <a:gd name="connsiteY3" fmla="*/ 2641600 h 2641600"/>
              <a:gd name="connisteX4" fmla="*/ 203200 w 5334000"/>
              <a:gd name="connsiteY4" fmla="*/ 2641600 h 2641600"/>
              <a:gd name="connisteX5" fmla="*/ 0 w 5334000"/>
              <a:gd name="connsiteY5" fmla="*/ 2438400 h 2641600"/>
              <a:gd name="connisteX6" fmla="*/ 0 w 5334000"/>
              <a:gd name="connsiteY6" fmla="*/ 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41600">
                <a:moveTo>
                  <a:pt x="0" y="0"/>
                </a:moveTo>
                <a:lnTo>
                  <a:pt x="5334000" y="0"/>
                </a:lnTo>
                <a:lnTo>
                  <a:pt x="5334000" y="2438400"/>
                </a:lnTo>
                <a:cubicBezTo>
                  <a:pt x="5334000" y="2550624"/>
                  <a:pt x="5243024" y="2641600"/>
                  <a:pt x="5130800" y="2641600"/>
                </a:cubicBezTo>
                <a:lnTo>
                  <a:pt x="203200" y="2641600"/>
                </a:lnTo>
                <a:cubicBezTo>
                  <a:pt x="90976" y="2641600"/>
                  <a:pt x="0" y="2550624"/>
                  <a:pt x="0" y="2438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82800"/>
          </a:xfrm>
          <a:custGeom>
            <a:avLst/>
            <a:gdLst>
              <a:gd name="connisteX0" fmla="*/ 0 w 5334000"/>
              <a:gd name="connsiteY0" fmla="*/ 203200 h 2082800"/>
              <a:gd name="connisteX1" fmla="*/ 203200 w 5334000"/>
              <a:gd name="connsiteY1" fmla="*/ 0 h 2082800"/>
              <a:gd name="connisteX2" fmla="*/ 5130800 w 5334000"/>
              <a:gd name="connsiteY2" fmla="*/ 0 h 2082800"/>
              <a:gd name="connisteX3" fmla="*/ 5334000 w 5334000"/>
              <a:gd name="connsiteY3" fmla="*/ 203200 h 2082800"/>
              <a:gd name="connisteX4" fmla="*/ 5334000 w 5334000"/>
              <a:gd name="connsiteY4" fmla="*/ 2082800 h 2082800"/>
              <a:gd name="connisteX5" fmla="*/ 0 w 5334000"/>
              <a:gd name="connsiteY5" fmla="*/ 2082800 h 2082800"/>
              <a:gd name="connisteX6" fmla="*/ 0 w 5334000"/>
              <a:gd name="connsiteY6"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82800">
                <a:moveTo>
                  <a:pt x="0" y="203200"/>
                </a:moveTo>
                <a:cubicBezTo>
                  <a:pt x="0" y="90976"/>
                  <a:pt x="90976" y="0"/>
                  <a:pt x="203200" y="0"/>
                </a:cubicBezTo>
                <a:lnTo>
                  <a:pt x="5130800" y="0"/>
                </a:lnTo>
                <a:cubicBezTo>
                  <a:pt x="5243024" y="0"/>
                  <a:pt x="5334000" y="90976"/>
                  <a:pt x="5334000" y="203200"/>
                </a:cubicBezTo>
                <a:lnTo>
                  <a:pt x="5334000" y="2082800"/>
                </a:lnTo>
                <a:lnTo>
                  <a:pt x="0" y="2082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911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4196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下内-装饰背景-装饰背景-并列-57_1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7907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247900"/>
            <a:ext cx="78232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4305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762500"/>
            <a:ext cx="78232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6_59">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334000"/>
            <a:ext cx="6172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13_1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1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2209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413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2209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667000"/>
            <a:ext cx="1000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191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4394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648200"/>
            <a:ext cx="1000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2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17018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133600" y="165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133600" y="21590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22300" y="3378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2133600" y="33274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2133600" y="38354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2300" y="505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2133600" y="50038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2133600" y="55118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30_6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2997200"/>
            <a:ext cx="50800" cy="3251200"/>
          </a:xfrm>
          <a:custGeom>
            <a:avLst/>
            <a:gdLst>
              <a:gd name="connisteX0" fmla="*/ 0 w 50800"/>
              <a:gd name="connsiteY0" fmla="*/ 25400 h 3251200"/>
              <a:gd name="connisteX1" fmla="*/ 25400 w 50800"/>
              <a:gd name="connsiteY1" fmla="*/ 0 h 3251200"/>
              <a:gd name="connisteX2" fmla="*/ 25400 w 50800"/>
              <a:gd name="connsiteY2" fmla="*/ 0 h 3251200"/>
              <a:gd name="connisteX3" fmla="*/ 50800 w 50800"/>
              <a:gd name="connsiteY3" fmla="*/ 25400 h 3251200"/>
              <a:gd name="connisteX4" fmla="*/ 50800 w 50800"/>
              <a:gd name="connsiteY4" fmla="*/ 3225800 h 3251200"/>
              <a:gd name="connisteX5" fmla="*/ 25400 w 50800"/>
              <a:gd name="connsiteY5" fmla="*/ 3251200 h 3251200"/>
              <a:gd name="connisteX6" fmla="*/ 25400 w 50800"/>
              <a:gd name="connsiteY6" fmla="*/ 3251200 h 3251200"/>
              <a:gd name="connisteX7" fmla="*/ 0 w 50800"/>
              <a:gd name="connsiteY7" fmla="*/ 3225800 h 3251200"/>
              <a:gd name="connisteX8" fmla="*/ 0 w 50800"/>
              <a:gd name="connsiteY8" fmla="*/ 254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251200">
                <a:moveTo>
                  <a:pt x="0" y="25400"/>
                </a:moveTo>
                <a:cubicBezTo>
                  <a:pt x="0" y="11372"/>
                  <a:pt x="11372" y="0"/>
                  <a:pt x="25400" y="0"/>
                </a:cubicBezTo>
                <a:lnTo>
                  <a:pt x="25400" y="0"/>
                </a:lnTo>
                <a:cubicBezTo>
                  <a:pt x="39428" y="0"/>
                  <a:pt x="50800" y="11372"/>
                  <a:pt x="50800" y="25400"/>
                </a:cubicBezTo>
                <a:lnTo>
                  <a:pt x="50800" y="3225800"/>
                </a:lnTo>
                <a:cubicBezTo>
                  <a:pt x="50800" y="3239828"/>
                  <a:pt x="39428" y="3251200"/>
                  <a:pt x="25400" y="3251200"/>
                </a:cubicBezTo>
                <a:lnTo>
                  <a:pt x="25400" y="3251200"/>
                </a:lnTo>
                <a:cubicBezTo>
                  <a:pt x="11372" y="3251200"/>
                  <a:pt x="0" y="3239828"/>
                  <a:pt x="0" y="3225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2997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3505200"/>
            <a:ext cx="4724400" cy="2743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60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左标上右内下右图-装饰左-默认位置-并列-33_60_group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057400"/>
            <a:ext cx="3429000" cy="3962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内容占位符 12"/>
          <p:cNvSpPr>
            <a:spLocks noGrp="1"/>
          </p:cNvSpPr>
          <p:nvPr>
            <p:ph idx="16391" hasCustomPrompt="1"/>
            <p:custDataLst>
              <p:tags r:id="rId7"/>
            </p:custDataLst>
          </p:nvPr>
        </p:nvSpPr>
        <p:spPr>
          <a:xfrm>
            <a:off x="4648200" y="3403600"/>
            <a:ext cx="6934200" cy="2844800"/>
          </a:xfrm>
          <a:custGeom>
            <a:avLst/>
            <a:gdLst>
              <a:gd name="connisteX0" fmla="*/ 0 w 6934200"/>
              <a:gd name="connsiteY0" fmla="*/ 203200 h 2844800"/>
              <a:gd name="connisteX1" fmla="*/ 203200 w 6934200"/>
              <a:gd name="connsiteY1" fmla="*/ 0 h 2844800"/>
              <a:gd name="connisteX2" fmla="*/ 6731000 w 6934200"/>
              <a:gd name="connsiteY2" fmla="*/ 0 h 2844800"/>
              <a:gd name="connisteX3" fmla="*/ 6934200 w 6934200"/>
              <a:gd name="connsiteY3" fmla="*/ 203200 h 2844800"/>
              <a:gd name="connisteX4" fmla="*/ 6934200 w 6934200"/>
              <a:gd name="connsiteY4" fmla="*/ 2641600 h 2844800"/>
              <a:gd name="connisteX5" fmla="*/ 6731000 w 6934200"/>
              <a:gd name="connsiteY5" fmla="*/ 2844800 h 2844800"/>
              <a:gd name="connisteX6" fmla="*/ 203200 w 6934200"/>
              <a:gd name="connsiteY6" fmla="*/ 2844800 h 2844800"/>
              <a:gd name="connisteX7" fmla="*/ 0 w 6934200"/>
              <a:gd name="connsiteY7" fmla="*/ 2641600 h 2844800"/>
              <a:gd name="connisteX8" fmla="*/ 0 w 69342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2844800">
                <a:moveTo>
                  <a:pt x="0" y="203200"/>
                </a:moveTo>
                <a:cubicBezTo>
                  <a:pt x="0" y="90976"/>
                  <a:pt x="90976" y="0"/>
                  <a:pt x="203200" y="0"/>
                </a:cubicBezTo>
                <a:lnTo>
                  <a:pt x="6731000" y="0"/>
                </a:lnTo>
                <a:cubicBezTo>
                  <a:pt x="6843224" y="0"/>
                  <a:pt x="6934200" y="90976"/>
                  <a:pt x="6934200" y="203200"/>
                </a:cubicBezTo>
                <a:lnTo>
                  <a:pt x="6934200" y="2641600"/>
                </a:lnTo>
                <a:cubicBezTo>
                  <a:pt x="6934200" y="2753824"/>
                  <a:pt x="6843224" y="2844800"/>
                  <a:pt x="67310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装饰  3"/>
          <p:cNvSpPr>
            <a:spLocks noGrp="1"/>
          </p:cNvSpPr>
          <p:nvPr>
            <p:ph type="body" idx="16392" hasCustomPrompt="1"/>
            <p:custDataLst>
              <p:tags r:id="rId8"/>
            </p:custDataLst>
          </p:nvPr>
        </p:nvSpPr>
        <p:spPr>
          <a:xfrm>
            <a:off x="46482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8006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文本占位符 15"/>
          <p:cNvSpPr>
            <a:spLocks noGrp="1"/>
          </p:cNvSpPr>
          <p:nvPr>
            <p:ph type="body" idx="16388" hasCustomPrompt="1"/>
            <p:custDataLst>
              <p:tags r:id="rId10"/>
            </p:custDataLst>
          </p:nvPr>
        </p:nvSpPr>
        <p:spPr>
          <a:xfrm>
            <a:off x="4800600" y="1117600"/>
            <a:ext cx="30099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8420100" y="609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8572500" y="609600"/>
            <a:ext cx="30099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90" hasCustomPrompt="1"/>
            <p:custDataLst>
              <p:tags r:id="rId13"/>
            </p:custDataLst>
          </p:nvPr>
        </p:nvSpPr>
        <p:spPr>
          <a:xfrm>
            <a:off x="8572500" y="1117600"/>
            <a:ext cx="30099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09_1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1828800 h 2032000"/>
              <a:gd name="connisteX5" fmla="*/ 5130800 w 5334000"/>
              <a:gd name="connsiteY5" fmla="*/ 2032000 h 2032000"/>
              <a:gd name="connisteX6" fmla="*/ 203200 w 5334000"/>
              <a:gd name="connsiteY6" fmla="*/ 2032000 h 2032000"/>
              <a:gd name="connisteX7" fmla="*/ 0 w 5334000"/>
              <a:gd name="connsiteY7" fmla="*/ 1828800 h 2032000"/>
              <a:gd name="connisteX8" fmla="*/ 0 w 53340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032000">
                <a:moveTo>
                  <a:pt x="0" y="203200"/>
                </a:moveTo>
                <a:cubicBezTo>
                  <a:pt x="0" y="90976"/>
                  <a:pt x="90976" y="0"/>
                  <a:pt x="203200" y="0"/>
                </a:cubicBezTo>
                <a:lnTo>
                  <a:pt x="5130800" y="0"/>
                </a:lnTo>
                <a:cubicBezTo>
                  <a:pt x="5243024" y="0"/>
                  <a:pt x="5334000" y="90976"/>
                  <a:pt x="5334000" y="203200"/>
                </a:cubicBezTo>
                <a:lnTo>
                  <a:pt x="5334000" y="1828800"/>
                </a:lnTo>
                <a:cubicBezTo>
                  <a:pt x="5334000" y="1941024"/>
                  <a:pt x="5243024" y="2032000"/>
                  <a:pt x="51308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5334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1828800 h 2032000"/>
              <a:gd name="connisteX5" fmla="*/ 5130800 w 5334000"/>
              <a:gd name="connsiteY5" fmla="*/ 2032000 h 2032000"/>
              <a:gd name="connisteX6" fmla="*/ 203200 w 5334000"/>
              <a:gd name="connsiteY6" fmla="*/ 2032000 h 2032000"/>
              <a:gd name="connisteX7" fmla="*/ 0 w 5334000"/>
              <a:gd name="connsiteY7" fmla="*/ 1828800 h 2032000"/>
              <a:gd name="connisteX8" fmla="*/ 0 w 53340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032000">
                <a:moveTo>
                  <a:pt x="0" y="203200"/>
                </a:moveTo>
                <a:cubicBezTo>
                  <a:pt x="0" y="90976"/>
                  <a:pt x="90976" y="0"/>
                  <a:pt x="203200" y="0"/>
                </a:cubicBezTo>
                <a:lnTo>
                  <a:pt x="5130800" y="0"/>
                </a:lnTo>
                <a:cubicBezTo>
                  <a:pt x="5243024" y="0"/>
                  <a:pt x="5334000" y="90976"/>
                  <a:pt x="5334000" y="203200"/>
                </a:cubicBezTo>
                <a:lnTo>
                  <a:pt x="5334000" y="1828800"/>
                </a:lnTo>
                <a:cubicBezTo>
                  <a:pt x="5334000" y="1941024"/>
                  <a:pt x="5243024" y="2032000"/>
                  <a:pt x="51308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248400" y="3860800"/>
            <a:ext cx="5334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248400" y="4419600"/>
            <a:ext cx="5334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04_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23368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33020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31_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25146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7846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4343400"/>
            <a:ext cx="452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8153400" y="1905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37846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4343400"/>
            <a:ext cx="45212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上左标上右内下图-装饰无-默认位置-并列-62_15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4114800"/>
            <a:ext cx="10972800" cy="2133600"/>
          </a:xfrm>
          <a:custGeom>
            <a:avLst/>
            <a:gdLst>
              <a:gd name="connisteX0" fmla="*/ 0 w 10972800"/>
              <a:gd name="connsiteY0" fmla="*/ 203200 h 2133600"/>
              <a:gd name="connisteX1" fmla="*/ 203200 w 10972800"/>
              <a:gd name="connsiteY1" fmla="*/ 0 h 2133600"/>
              <a:gd name="connisteX2" fmla="*/ 10769600 w 10972800"/>
              <a:gd name="connsiteY2" fmla="*/ 0 h 2133600"/>
              <a:gd name="connisteX3" fmla="*/ 10972800 w 10972800"/>
              <a:gd name="connsiteY3" fmla="*/ 203200 h 2133600"/>
              <a:gd name="connisteX4" fmla="*/ 10972800 w 10972800"/>
              <a:gd name="connsiteY4" fmla="*/ 1930400 h 2133600"/>
              <a:gd name="connisteX5" fmla="*/ 10769600 w 10972800"/>
              <a:gd name="connsiteY5" fmla="*/ 2133600 h 2133600"/>
              <a:gd name="connisteX6" fmla="*/ 203200 w 10972800"/>
              <a:gd name="connsiteY6" fmla="*/ 2133600 h 2133600"/>
              <a:gd name="connisteX7" fmla="*/ 0 w 10972800"/>
              <a:gd name="connsiteY7" fmla="*/ 1930400 h 2133600"/>
              <a:gd name="connisteX8" fmla="*/ 0 w 10972800"/>
              <a:gd name="connsiteY8" fmla="*/ 2032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33600">
                <a:moveTo>
                  <a:pt x="0" y="203200"/>
                </a:moveTo>
                <a:cubicBezTo>
                  <a:pt x="0" y="90976"/>
                  <a:pt x="90976" y="0"/>
                  <a:pt x="203200" y="0"/>
                </a:cubicBezTo>
                <a:lnTo>
                  <a:pt x="10769600" y="0"/>
                </a:lnTo>
                <a:cubicBezTo>
                  <a:pt x="10881824" y="0"/>
                  <a:pt x="10972800" y="90976"/>
                  <a:pt x="10972800" y="203200"/>
                </a:cubicBezTo>
                <a:lnTo>
                  <a:pt x="10972800" y="1930400"/>
                </a:lnTo>
                <a:cubicBezTo>
                  <a:pt x="10972800" y="2042624"/>
                  <a:pt x="10881824" y="2133600"/>
                  <a:pt x="10769600" y="2133600"/>
                </a:cubicBezTo>
                <a:lnTo>
                  <a:pt x="203200" y="2133600"/>
                </a:lnTo>
                <a:cubicBezTo>
                  <a:pt x="90976" y="2133600"/>
                  <a:pt x="0" y="2042624"/>
                  <a:pt x="0" y="1930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4648200" y="6096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8"/>
            </p:custDataLst>
          </p:nvPr>
        </p:nvSpPr>
        <p:spPr>
          <a:xfrm>
            <a:off x="4826000" y="7874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5613400" y="609600"/>
            <a:ext cx="596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5613400" y="1066800"/>
            <a:ext cx="5969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4648200" y="22860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3" hasCustomPrompt="1"/>
            <p:custDataLst>
              <p:tags r:id="rId12"/>
            </p:custDataLst>
          </p:nvPr>
        </p:nvSpPr>
        <p:spPr>
          <a:xfrm>
            <a:off x="4826000" y="24638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8" hasCustomPrompt="1"/>
            <p:custDataLst>
              <p:tags r:id="rId13"/>
            </p:custDataLst>
          </p:nvPr>
        </p:nvSpPr>
        <p:spPr>
          <a:xfrm>
            <a:off x="5613400" y="2286000"/>
            <a:ext cx="596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89" hasCustomPrompt="1"/>
            <p:custDataLst>
              <p:tags r:id="rId14"/>
            </p:custDataLst>
          </p:nvPr>
        </p:nvSpPr>
        <p:spPr>
          <a:xfrm>
            <a:off x="5613400" y="2743200"/>
            <a:ext cx="5969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2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65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1590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3327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38354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50038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55118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3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0800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6388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35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225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0820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7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2362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894080" y="26466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133600" y="2413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133600" y="29210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191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894080" y="44754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133600" y="42418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133600" y="47498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1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6400800" cy="2209800"/>
          </a:xfrm>
          <a:custGeom>
            <a:avLst/>
            <a:gdLst>
              <a:gd name="connisteX0" fmla="*/ 0 w 6400800"/>
              <a:gd name="connsiteY0" fmla="*/ 203200 h 2209800"/>
              <a:gd name="connisteX1" fmla="*/ 203200 w 6400800"/>
              <a:gd name="connsiteY1" fmla="*/ 0 h 2209800"/>
              <a:gd name="connisteX2" fmla="*/ 6400800 w 6400800"/>
              <a:gd name="connsiteY2" fmla="*/ 0 h 2209800"/>
              <a:gd name="connisteX3" fmla="*/ 6400800 w 6400800"/>
              <a:gd name="connsiteY3" fmla="*/ 2209800 h 2209800"/>
              <a:gd name="connisteX4" fmla="*/ 203200 w 6400800"/>
              <a:gd name="connsiteY4" fmla="*/ 2209800 h 2209800"/>
              <a:gd name="connisteX5" fmla="*/ 0 w 6400800"/>
              <a:gd name="connsiteY5" fmla="*/ 2006600 h 2209800"/>
              <a:gd name="connisteX6" fmla="*/ 0 w 6400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203200"/>
                </a:moveTo>
                <a:cubicBezTo>
                  <a:pt x="0" y="90976"/>
                  <a:pt x="90976" y="0"/>
                  <a:pt x="203200" y="0"/>
                </a:cubicBezTo>
                <a:lnTo>
                  <a:pt x="6400800" y="0"/>
                </a:lnTo>
                <a:lnTo>
                  <a:pt x="6400800" y="2209800"/>
                </a:ln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7010400" y="1524000"/>
            <a:ext cx="4572000" cy="2209800"/>
          </a:xfrm>
          <a:custGeom>
            <a:avLst/>
            <a:gdLst>
              <a:gd name="connisteX0" fmla="*/ 0 w 4572000"/>
              <a:gd name="connsiteY0" fmla="*/ 0 h 2209800"/>
              <a:gd name="connisteX1" fmla="*/ 4368800 w 4572000"/>
              <a:gd name="connsiteY1" fmla="*/ 0 h 2209800"/>
              <a:gd name="connisteX2" fmla="*/ 4572000 w 4572000"/>
              <a:gd name="connsiteY2" fmla="*/ 203200 h 2209800"/>
              <a:gd name="connisteX3" fmla="*/ 4572000 w 4572000"/>
              <a:gd name="connsiteY3" fmla="*/ 2006600 h 2209800"/>
              <a:gd name="connisteX4" fmla="*/ 4368800 w 4572000"/>
              <a:gd name="connsiteY4" fmla="*/ 2209800 h 2209800"/>
              <a:gd name="connisteX5" fmla="*/ 0 w 4572000"/>
              <a:gd name="connsiteY5" fmla="*/ 2209800 h 2209800"/>
              <a:gd name="connisteX6" fmla="*/ 0 w 4572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0"/>
                </a:moveTo>
                <a:lnTo>
                  <a:pt x="4368800" y="0"/>
                </a:lnTo>
                <a:cubicBezTo>
                  <a:pt x="4481024" y="0"/>
                  <a:pt x="4572000" y="90976"/>
                  <a:pt x="4572000" y="203200"/>
                </a:cubicBezTo>
                <a:lnTo>
                  <a:pt x="4572000" y="2006600"/>
                </a:lnTo>
                <a:cubicBezTo>
                  <a:pt x="4572000" y="2118824"/>
                  <a:pt x="4481024" y="2209800"/>
                  <a:pt x="4368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5181600" y="4038600"/>
            <a:ext cx="6400800" cy="2209800"/>
          </a:xfrm>
          <a:custGeom>
            <a:avLst/>
            <a:gdLst>
              <a:gd name="connisteX0" fmla="*/ 0 w 6400800"/>
              <a:gd name="connsiteY0" fmla="*/ 0 h 2209800"/>
              <a:gd name="connisteX1" fmla="*/ 6197600 w 6400800"/>
              <a:gd name="connsiteY1" fmla="*/ 0 h 2209800"/>
              <a:gd name="connisteX2" fmla="*/ 6400800 w 6400800"/>
              <a:gd name="connsiteY2" fmla="*/ 203200 h 2209800"/>
              <a:gd name="connisteX3" fmla="*/ 6400800 w 6400800"/>
              <a:gd name="connsiteY3" fmla="*/ 2006600 h 2209800"/>
              <a:gd name="connisteX4" fmla="*/ 6197600 w 6400800"/>
              <a:gd name="connsiteY4" fmla="*/ 2209800 h 2209800"/>
              <a:gd name="connisteX5" fmla="*/ 0 w 6400800"/>
              <a:gd name="connsiteY5" fmla="*/ 2209800 h 2209800"/>
              <a:gd name="connisteX6" fmla="*/ 0 w 6400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400800" h="2209800">
                <a:moveTo>
                  <a:pt x="0" y="0"/>
                </a:moveTo>
                <a:lnTo>
                  <a:pt x="6197600" y="0"/>
                </a:lnTo>
                <a:cubicBezTo>
                  <a:pt x="6309824" y="0"/>
                  <a:pt x="6400800" y="90976"/>
                  <a:pt x="6400800" y="203200"/>
                </a:cubicBezTo>
                <a:lnTo>
                  <a:pt x="6400800" y="2006600"/>
                </a:lnTo>
                <a:cubicBezTo>
                  <a:pt x="6400800" y="2118824"/>
                  <a:pt x="6309824" y="2209800"/>
                  <a:pt x="6197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4572000" cy="2209800"/>
          </a:xfrm>
          <a:custGeom>
            <a:avLst/>
            <a:gdLst>
              <a:gd name="connisteX0" fmla="*/ 0 w 4572000"/>
              <a:gd name="connsiteY0" fmla="*/ 203200 h 2209800"/>
              <a:gd name="connisteX1" fmla="*/ 203200 w 4572000"/>
              <a:gd name="connsiteY1" fmla="*/ 0 h 2209800"/>
              <a:gd name="connisteX2" fmla="*/ 4572000 w 4572000"/>
              <a:gd name="connsiteY2" fmla="*/ 0 h 2209800"/>
              <a:gd name="connisteX3" fmla="*/ 4572000 w 4572000"/>
              <a:gd name="connsiteY3" fmla="*/ 2209800 h 2209800"/>
              <a:gd name="connisteX4" fmla="*/ 203200 w 4572000"/>
              <a:gd name="connsiteY4" fmla="*/ 2209800 h 2209800"/>
              <a:gd name="connisteX5" fmla="*/ 0 w 4572000"/>
              <a:gd name="connsiteY5" fmla="*/ 2006600 h 2209800"/>
              <a:gd name="connisteX6" fmla="*/ 0 w 4572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572000" h="2209800">
                <a:moveTo>
                  <a:pt x="0" y="203200"/>
                </a:moveTo>
                <a:cubicBezTo>
                  <a:pt x="0" y="90976"/>
                  <a:pt x="90976" y="0"/>
                  <a:pt x="203200" y="0"/>
                </a:cubicBezTo>
                <a:lnTo>
                  <a:pt x="4572000" y="0"/>
                </a:lnTo>
                <a:lnTo>
                  <a:pt x="4572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5486400" y="4406900"/>
            <a:ext cx="5791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5486400" y="4965700"/>
            <a:ext cx="579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2260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857250" y="256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2133600" y="2159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133600" y="2667000"/>
            <a:ext cx="944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2926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857250" y="459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2133600" y="419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2133600" y="4699000"/>
            <a:ext cx="944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07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997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5560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10003_1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7272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2" hasCustomPrompt="1"/>
            <p:custDataLst>
              <p:tags r:id="rId7"/>
            </p:custDataLst>
          </p:nvPr>
        </p:nvSpPr>
        <p:spPr>
          <a:xfrm>
            <a:off x="609600" y="2286000"/>
            <a:ext cx="3454400" cy="3759200"/>
          </a:xfrm>
          <a:custGeom>
            <a:avLst/>
            <a:gdLst>
              <a:gd name="connisteX0" fmla="*/ 0 w 3454400"/>
              <a:gd name="connsiteY0" fmla="*/ 203200 h 3759200"/>
              <a:gd name="connisteX1" fmla="*/ 203200 w 3454400"/>
              <a:gd name="connsiteY1" fmla="*/ 0 h 3759200"/>
              <a:gd name="connisteX2" fmla="*/ 3251200 w 3454400"/>
              <a:gd name="connsiteY2" fmla="*/ 0 h 3759200"/>
              <a:gd name="connisteX3" fmla="*/ 3454400 w 3454400"/>
              <a:gd name="connsiteY3" fmla="*/ 203200 h 3759200"/>
              <a:gd name="connisteX4" fmla="*/ 3454400 w 3454400"/>
              <a:gd name="connsiteY4" fmla="*/ 3556000 h 3759200"/>
              <a:gd name="connisteX5" fmla="*/ 3251200 w 3454400"/>
              <a:gd name="connsiteY5" fmla="*/ 3759200 h 3759200"/>
              <a:gd name="connisteX6" fmla="*/ 203200 w 3454400"/>
              <a:gd name="connsiteY6" fmla="*/ 3759200 h 3759200"/>
              <a:gd name="connisteX7" fmla="*/ 0 w 3454400"/>
              <a:gd name="connsiteY7" fmla="*/ 3556000 h 3759200"/>
              <a:gd name="connisteX8" fmla="*/ 0 w 34544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759200">
                <a:moveTo>
                  <a:pt x="0" y="203200"/>
                </a:moveTo>
                <a:cubicBezTo>
                  <a:pt x="0" y="90976"/>
                  <a:pt x="90976" y="0"/>
                  <a:pt x="203200" y="0"/>
                </a:cubicBezTo>
                <a:lnTo>
                  <a:pt x="3251200" y="0"/>
                </a:lnTo>
                <a:cubicBezTo>
                  <a:pt x="3363424" y="0"/>
                  <a:pt x="3454400" y="90976"/>
                  <a:pt x="3454400" y="203200"/>
                </a:cubicBezTo>
                <a:lnTo>
                  <a:pt x="3454400" y="3556000"/>
                </a:lnTo>
                <a:cubicBezTo>
                  <a:pt x="3454400" y="3668224"/>
                  <a:pt x="3363424" y="3759200"/>
                  <a:pt x="3251200" y="3759200"/>
                </a:cubicBezTo>
                <a:lnTo>
                  <a:pt x="203200" y="3759200"/>
                </a:lnTo>
                <a:cubicBezTo>
                  <a:pt x="90976" y="3759200"/>
                  <a:pt x="0" y="3668224"/>
                  <a:pt x="0" y="3556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946400"/>
            <a:ext cx="2844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68800" y="17272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3" hasCustomPrompt="1"/>
            <p:custDataLst>
              <p:tags r:id="rId10"/>
            </p:custDataLst>
          </p:nvPr>
        </p:nvSpPr>
        <p:spPr>
          <a:xfrm>
            <a:off x="4368800" y="2286000"/>
            <a:ext cx="3454400" cy="3759200"/>
          </a:xfrm>
          <a:custGeom>
            <a:avLst/>
            <a:gdLst>
              <a:gd name="connisteX0" fmla="*/ 0 w 3454400"/>
              <a:gd name="connsiteY0" fmla="*/ 203200 h 3759200"/>
              <a:gd name="connisteX1" fmla="*/ 203200 w 3454400"/>
              <a:gd name="connsiteY1" fmla="*/ 0 h 3759200"/>
              <a:gd name="connisteX2" fmla="*/ 3251200 w 3454400"/>
              <a:gd name="connsiteY2" fmla="*/ 0 h 3759200"/>
              <a:gd name="connisteX3" fmla="*/ 3454400 w 3454400"/>
              <a:gd name="connsiteY3" fmla="*/ 203200 h 3759200"/>
              <a:gd name="connisteX4" fmla="*/ 3454400 w 3454400"/>
              <a:gd name="connsiteY4" fmla="*/ 3556000 h 3759200"/>
              <a:gd name="connisteX5" fmla="*/ 3251200 w 3454400"/>
              <a:gd name="connsiteY5" fmla="*/ 3759200 h 3759200"/>
              <a:gd name="connisteX6" fmla="*/ 203200 w 3454400"/>
              <a:gd name="connsiteY6" fmla="*/ 3759200 h 3759200"/>
              <a:gd name="connisteX7" fmla="*/ 0 w 3454400"/>
              <a:gd name="connsiteY7" fmla="*/ 3556000 h 3759200"/>
              <a:gd name="connisteX8" fmla="*/ 0 w 34544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759200">
                <a:moveTo>
                  <a:pt x="0" y="203200"/>
                </a:moveTo>
                <a:cubicBezTo>
                  <a:pt x="0" y="90976"/>
                  <a:pt x="90976" y="0"/>
                  <a:pt x="203200" y="0"/>
                </a:cubicBezTo>
                <a:lnTo>
                  <a:pt x="3251200" y="0"/>
                </a:lnTo>
                <a:cubicBezTo>
                  <a:pt x="3363424" y="0"/>
                  <a:pt x="3454400" y="90976"/>
                  <a:pt x="3454400" y="203200"/>
                </a:cubicBezTo>
                <a:lnTo>
                  <a:pt x="3454400" y="3556000"/>
                </a:lnTo>
                <a:cubicBezTo>
                  <a:pt x="3454400" y="3668224"/>
                  <a:pt x="3363424" y="3759200"/>
                  <a:pt x="3251200" y="3759200"/>
                </a:cubicBezTo>
                <a:lnTo>
                  <a:pt x="203200" y="3759200"/>
                </a:lnTo>
                <a:cubicBezTo>
                  <a:pt x="90976" y="3759200"/>
                  <a:pt x="0" y="3668224"/>
                  <a:pt x="0" y="3556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73600" y="2946400"/>
            <a:ext cx="2844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128000" y="17272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394" hasCustomPrompt="1"/>
            <p:custDataLst>
              <p:tags r:id="rId13"/>
            </p:custDataLst>
          </p:nvPr>
        </p:nvSpPr>
        <p:spPr>
          <a:xfrm>
            <a:off x="8128000" y="2286000"/>
            <a:ext cx="3454400" cy="3759200"/>
          </a:xfrm>
          <a:custGeom>
            <a:avLst/>
            <a:gdLst>
              <a:gd name="connisteX0" fmla="*/ 0 w 3454400"/>
              <a:gd name="connsiteY0" fmla="*/ 203200 h 3759200"/>
              <a:gd name="connisteX1" fmla="*/ 203200 w 3454400"/>
              <a:gd name="connsiteY1" fmla="*/ 0 h 3759200"/>
              <a:gd name="connisteX2" fmla="*/ 3251200 w 3454400"/>
              <a:gd name="connsiteY2" fmla="*/ 0 h 3759200"/>
              <a:gd name="connisteX3" fmla="*/ 3454400 w 3454400"/>
              <a:gd name="connsiteY3" fmla="*/ 203200 h 3759200"/>
              <a:gd name="connisteX4" fmla="*/ 3454400 w 3454400"/>
              <a:gd name="connsiteY4" fmla="*/ 3556000 h 3759200"/>
              <a:gd name="connisteX5" fmla="*/ 3251200 w 3454400"/>
              <a:gd name="connsiteY5" fmla="*/ 3759200 h 3759200"/>
              <a:gd name="connisteX6" fmla="*/ 203200 w 3454400"/>
              <a:gd name="connsiteY6" fmla="*/ 3759200 h 3759200"/>
              <a:gd name="connisteX7" fmla="*/ 0 w 3454400"/>
              <a:gd name="connsiteY7" fmla="*/ 3556000 h 3759200"/>
              <a:gd name="connisteX8" fmla="*/ 0 w 3454400"/>
              <a:gd name="connsiteY8" fmla="*/ 203200 h 375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759200">
                <a:moveTo>
                  <a:pt x="0" y="203200"/>
                </a:moveTo>
                <a:cubicBezTo>
                  <a:pt x="0" y="90976"/>
                  <a:pt x="90976" y="0"/>
                  <a:pt x="203200" y="0"/>
                </a:cubicBezTo>
                <a:lnTo>
                  <a:pt x="3251200" y="0"/>
                </a:lnTo>
                <a:cubicBezTo>
                  <a:pt x="3363424" y="0"/>
                  <a:pt x="3454400" y="90976"/>
                  <a:pt x="3454400" y="203200"/>
                </a:cubicBezTo>
                <a:lnTo>
                  <a:pt x="3454400" y="3556000"/>
                </a:lnTo>
                <a:cubicBezTo>
                  <a:pt x="3454400" y="3668224"/>
                  <a:pt x="3363424" y="3759200"/>
                  <a:pt x="3251200" y="3759200"/>
                </a:cubicBezTo>
                <a:lnTo>
                  <a:pt x="203200" y="3759200"/>
                </a:lnTo>
                <a:cubicBezTo>
                  <a:pt x="90976" y="3759200"/>
                  <a:pt x="0" y="3668224"/>
                  <a:pt x="0" y="3556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432800" y="2946400"/>
            <a:ext cx="2844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42_3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2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1892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3454400" y="24511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44069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9657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59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2032000"/>
            <a:ext cx="1082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14_5">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0828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641600"/>
            <a:ext cx="5080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6385"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6386"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3"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5"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10" name="标题 1"/>
          <p:cNvSpPr>
            <a:spLocks noGrp="1"/>
          </p:cNvSpPr>
          <p:nvPr>
            <p:ph type="title" hasCustomPrompt="1"/>
            <p:custDataLst>
              <p:tags r:id="rId2"/>
            </p:custDataLst>
          </p:nvPr>
        </p:nvSpPr>
        <p:spPr>
          <a:xfrm>
            <a:off x="5107123" y="811262"/>
            <a:ext cx="1977755" cy="1081088"/>
          </a:xfrm>
        </p:spPr>
        <p:txBody>
          <a:bodyPr wrap="square" anchor="b">
            <a:normAutofit/>
          </a:bodyPr>
          <a:lstStyle>
            <a:lvl1pPr algn="ctr">
              <a:defRPr kumimoji="0" lang="zh-CN" altLang="en-US" sz="6000" b="1" i="0" u="none" strike="noStrike" kern="1200" cap="none" spc="0" normalizeH="0" baseline="0" noProof="1">
                <a:solidFill>
                  <a:schemeClr val="tx1"/>
                </a:solidFill>
                <a:latin typeface="+mj-lt"/>
                <a:ea typeface="+mj-ea"/>
                <a:cs typeface="MiSans" panose="000005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6" name="页脚占位符 4"/>
          <p:cNvSpPr>
            <a:spLocks noGrp="1"/>
          </p:cNvSpPr>
          <p:nvPr>
            <p:ph type="ftr" sz="quarter" idx="11"/>
            <p:custDataLst>
              <p:tags r:id="rId4"/>
            </p:custDataLst>
          </p:nvPr>
        </p:nvSpPr>
        <p:spPr/>
        <p:txBody>
          <a:bodyPr/>
          <a:lstStyle/>
          <a:p>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7"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日期"/>
          <p:cNvSpPr>
            <a:spLocks noGrp="1"/>
          </p:cNvSpPr>
          <p:nvPr>
            <p:ph type="body" idx="16386" hasCustomPrompt="1"/>
            <p:custDataLst>
              <p:tags r:id="rId5"/>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6" name="标题 1"/>
          <p:cNvSpPr>
            <a:spLocks noGrp="1"/>
          </p:cNvSpPr>
          <p:nvPr>
            <p:ph type="ctrTitle" idx="16385" hasCustomPrompt="1"/>
            <p:custDataLst>
              <p:tags r:id="rId6"/>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0" name="署名占位符 10"/>
          <p:cNvSpPr>
            <a:spLocks noGrp="1"/>
          </p:cNvSpPr>
          <p:nvPr>
            <p:ph type="body" sz="quarter" idx="16387" hasCustomPrompt="1"/>
            <p:custDataLst>
              <p:tags r:id="rId7"/>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1"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7826049"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7826561"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7826305"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7826049"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5" Type="http://schemas.openxmlformats.org/officeDocument/2006/relationships/theme" Target="../theme/theme2.xml"/><Relationship Id="rId54" Type="http://schemas.openxmlformats.org/officeDocument/2006/relationships/tags" Target="../tags/tag386.xml"/><Relationship Id="rId53" Type="http://schemas.openxmlformats.org/officeDocument/2006/relationships/tags" Target="../tags/tag385.xml"/><Relationship Id="rId52" Type="http://schemas.openxmlformats.org/officeDocument/2006/relationships/tags" Target="../tags/tag384.xml"/><Relationship Id="rId51" Type="http://schemas.openxmlformats.org/officeDocument/2006/relationships/tags" Target="../tags/tag383.xml"/><Relationship Id="rId50" Type="http://schemas.openxmlformats.org/officeDocument/2006/relationships/tags" Target="../tags/tag382.xml"/><Relationship Id="rId5" Type="http://schemas.openxmlformats.org/officeDocument/2006/relationships/slideLayout" Target="../slideLayouts/slideLayout15.xml"/><Relationship Id="rId49" Type="http://schemas.openxmlformats.org/officeDocument/2006/relationships/tags" Target="../tags/tag381.xml"/><Relationship Id="rId48" Type="http://schemas.openxmlformats.org/officeDocument/2006/relationships/tags" Target="../tags/tag380.xml"/><Relationship Id="rId47" Type="http://schemas.openxmlformats.org/officeDocument/2006/relationships/tags" Target="../tags/tag379.xml"/><Relationship Id="rId46" Type="http://schemas.openxmlformats.org/officeDocument/2006/relationships/image" Target="../media/image1.jpeg"/><Relationship Id="rId45" Type="http://schemas.openxmlformats.org/officeDocument/2006/relationships/tags" Target="../tags/tag378.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3" descr="1"/>
          <p:cNvPicPr>
            <a:picLocks noChangeAspect="1"/>
          </p:cNvPicPr>
          <p:nvPr>
            <p:custDataLst>
              <p:tags r:id="rId45"/>
            </p:custDataLst>
          </p:nvPr>
        </p:nvPicPr>
        <p:blipFill>
          <a:blip r:embed="rId46"/>
          <a:srcRect/>
          <a:stretch>
            <a:fillRect/>
          </a:stretch>
        </p:blipFill>
        <p:spPr>
          <a:xfrm>
            <a:off x="0" y="0"/>
            <a:ext cx="12192000" cy="6858000"/>
          </a:xfrm>
          <a:prstGeom prst="rect">
            <a:avLst/>
          </a:prstGeom>
        </p:spPr>
      </p:pic>
      <p:sp>
        <p:nvSpPr>
          <p:cNvPr id="11" name="矩形 10"/>
          <p:cNvSpPr/>
          <p:nvPr>
            <p:custDataLst>
              <p:tags r:id="rId47"/>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2" name="矩形 11"/>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4"/>
            <p:custDataLst>
              <p:tags r:id="rId48"/>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ea typeface="+mn-ea"/>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4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ea typeface="+mn-ea"/>
              </a:defRPr>
            </a:lvl1pPr>
          </a:lstStyle>
          <a:p>
            <a:endParaRPr lang="zh-CN" altLang="en-US"/>
          </a:p>
        </p:txBody>
      </p:sp>
      <p:sp>
        <p:nvSpPr>
          <p:cNvPr id="4" name="日期占位符 3"/>
          <p:cNvSpPr>
            <a:spLocks noGrp="1"/>
          </p:cNvSpPr>
          <p:nvPr>
            <p:ph type="dt" sz="half" idx="2"/>
            <p:custDataLst>
              <p:tags r:id="rId50"/>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ea typeface="+mn-ea"/>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1"/>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52"/>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9" name="KSO_TEMPLATE" hidden="1"/>
          <p:cNvSpPr/>
          <p:nvPr userDrawn="1">
            <p:custDataLst>
              <p:tags r:id="rId5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4"/>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ea"/>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tags" Target="../tags/tag443.xml"/><Relationship Id="rId7" Type="http://schemas.openxmlformats.org/officeDocument/2006/relationships/image" Target="../media/image3.png"/><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image" Target="../media/image2.png"/><Relationship Id="rId2" Type="http://schemas.openxmlformats.org/officeDocument/2006/relationships/tags" Target="../tags/tag439.xml"/><Relationship Id="rId1" Type="http://schemas.openxmlformats.org/officeDocument/2006/relationships/tags" Target="../tags/tag43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2.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3" Type="http://schemas.openxmlformats.org/officeDocument/2006/relationships/slideLayout" Target="../slideLayouts/slideLayout4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tags" Target="../tags/tag39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04.xml"/><Relationship Id="rId2" Type="http://schemas.openxmlformats.org/officeDocument/2006/relationships/tags" Target="../tags/tag403.xml"/><Relationship Id="rId1" Type="http://schemas.openxmlformats.org/officeDocument/2006/relationships/tags" Target="../tags/tag402.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tags" Target="../tags/tag410.xml"/><Relationship Id="rId7" Type="http://schemas.openxmlformats.org/officeDocument/2006/relationships/image" Target="../media/image3.png"/><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image" Target="../media/image2.png"/><Relationship Id="rId2" Type="http://schemas.openxmlformats.org/officeDocument/2006/relationships/tags" Target="../tags/tag406.xml"/><Relationship Id="rId1" Type="http://schemas.openxmlformats.org/officeDocument/2006/relationships/tags" Target="../tags/tag40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415.xml"/><Relationship Id="rId6" Type="http://schemas.openxmlformats.org/officeDocument/2006/relationships/image" Target="../media/image3.png"/><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image" Target="../media/image2.png"/><Relationship Id="rId1" Type="http://schemas.openxmlformats.org/officeDocument/2006/relationships/tags" Target="../tags/tag41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tags" Target="../tags/tag418.xml"/><Relationship Id="rId2" Type="http://schemas.openxmlformats.org/officeDocument/2006/relationships/tags" Target="../tags/tag417.xml"/><Relationship Id="rId1" Type="http://schemas.openxmlformats.org/officeDocument/2006/relationships/tags" Target="../tags/tag41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tags" Target="../tags/tag424.xml"/><Relationship Id="rId7" Type="http://schemas.openxmlformats.org/officeDocument/2006/relationships/image" Target="../media/image3.png"/><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image" Target="../media/image2.png"/><Relationship Id="rId2" Type="http://schemas.openxmlformats.org/officeDocument/2006/relationships/tags" Target="../tags/tag420.xml"/><Relationship Id="rId1" Type="http://schemas.openxmlformats.org/officeDocument/2006/relationships/tags" Target="../tags/tag419.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429.xml"/><Relationship Id="rId6" Type="http://schemas.openxmlformats.org/officeDocument/2006/relationships/image" Target="../media/image3.png"/><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image" Target="../media/image2.png"/><Relationship Id="rId1" Type="http://schemas.openxmlformats.org/officeDocument/2006/relationships/tags" Target="../tags/tag42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434.xml"/><Relationship Id="rId6" Type="http://schemas.openxmlformats.org/officeDocument/2006/relationships/image" Target="../media/image3.png"/><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image" Target="../media/image2.png"/><Relationship Id="rId1" Type="http://schemas.openxmlformats.org/officeDocument/2006/relationships/tags" Target="../tags/tag4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5"/>
            <p:custDataLst>
              <p:tags r:id="rId1"/>
            </p:custDataLst>
          </p:nvPr>
        </p:nvSpPr>
        <p:spPr/>
        <p:txBody>
          <a:bodyPr/>
          <a:p>
            <a:r>
              <a:rPr lang="zh-CN" altLang="en-US"/>
              <a:t>项目九 风险管理</a:t>
            </a:r>
            <a:endParaRPr lang="zh-CN" altLang="en-US"/>
          </a:p>
        </p:txBody>
      </p:sp>
      <p:sp>
        <p:nvSpPr>
          <p:cNvPr id="4" name="署名占位符 10"/>
          <p:cNvSpPr>
            <a:spLocks noGrp="1"/>
          </p:cNvSpPr>
          <p:nvPr>
            <p:ph type="body" sz="quarter" idx="16387"/>
            <p:custDataLst>
              <p:tags r:id="rId2"/>
            </p:custDataLst>
          </p:nvPr>
        </p:nvSpPr>
        <p:spPr/>
        <p:txBody>
          <a:bodyPr>
            <a:normAutofit/>
          </a:bodyPr>
          <a:p>
            <a:r>
              <a:rPr lang="zh-CN" altLang="en-US">
                <a:solidFill>
                  <a:srgbClr val="FFFFFF"/>
                </a:solidFill>
              </a:rPr>
              <a:t>主   讲</a:t>
            </a:r>
            <a:r>
              <a:rPr lang="zh-CN" altLang="en-US"/>
              <a:t>: </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任务三 风险清单</a:t>
            </a:r>
            <a:endParaRPr lang="zh-CN" altLang="en-US"/>
          </a:p>
        </p:txBody>
      </p:sp>
      <p:sp>
        <p:nvSpPr>
          <p:cNvPr id="3" name="文本占位符 6"/>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357546"/>
            <a:ext cx="10972800" cy="609600"/>
          </a:xfrm>
        </p:spPr>
        <p:txBody>
          <a:bodyPr/>
          <a:p>
            <a:r>
              <a:rPr lang="zh-CN" altLang="en-US"/>
              <a:t>任务三</a:t>
            </a:r>
            <a:r>
              <a:rPr lang="en-US" altLang="zh-CN"/>
              <a:t> </a:t>
            </a:r>
            <a:r>
              <a:rPr lang="zh-CN" altLang="en-US"/>
              <a:t>风险清单</a:t>
            </a:r>
            <a:endParaRPr lang="zh-CN" altLang="en-US"/>
          </a:p>
        </p:txBody>
      </p:sp>
      <p:pic>
        <p:nvPicPr>
          <p:cNvPr id="3" name="内容占位符 2" descr="ae28ac3e-860d-11f0-ba7a-c64c0e180bbf"/>
          <p:cNvPicPr>
            <a:picLocks noChangeAspect="1"/>
          </p:cNvPicPr>
          <p:nvPr>
            <p:ph idx="16388"/>
            <p:custDataLst>
              <p:tags r:id="rId2"/>
            </p:custDataLst>
          </p:nvPr>
        </p:nvPicPr>
        <p:blipFill>
          <a:blip r:embed="rId3"/>
          <a:srcRect t="4584" b="4584"/>
          <a:stretch>
            <a:fillRect/>
          </a:stretch>
        </p:blipFill>
        <p:spPr>
          <a:xfrm>
            <a:off x="609608" y="217231"/>
            <a:ext cx="10972800" cy="140315"/>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4" name="装饰  2"/>
          <p:cNvSpPr>
            <a:spLocks noGrp="1"/>
          </p:cNvSpPr>
          <p:nvPr>
            <p:ph type="body" idx="16389"/>
            <p:custDataLst>
              <p:tags r:id="rId4"/>
            </p:custDataLst>
          </p:nvPr>
        </p:nvSpPr>
        <p:spPr>
          <a:xfrm>
            <a:off x="558776" y="1065919"/>
            <a:ext cx="50800" cy="3562217"/>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065942"/>
            <a:ext cx="10820345" cy="454638"/>
          </a:xfrm>
        </p:spPr>
        <p:txBody>
          <a:bodyPr/>
          <a:p>
            <a:r>
              <a:rPr lang="zh-CN" altLang="en-US"/>
              <a:t>一、风险清单的含义</a:t>
            </a:r>
            <a:endParaRPr lang="zh-CN" altLang="en-US"/>
          </a:p>
        </p:txBody>
      </p:sp>
      <p:sp>
        <p:nvSpPr>
          <p:cNvPr id="6" name="文本占位符 5"/>
          <p:cNvSpPr>
            <a:spLocks noGrp="1"/>
          </p:cNvSpPr>
          <p:nvPr>
            <p:ph type="body" idx="16387"/>
            <p:custDataLst>
              <p:tags r:id="rId6"/>
            </p:custDataLst>
          </p:nvPr>
        </p:nvSpPr>
        <p:spPr>
          <a:xfrm>
            <a:off x="762000" y="1520582"/>
            <a:ext cx="10820345" cy="3107554"/>
          </a:xfrm>
        </p:spPr>
        <p:txBody>
          <a:bodyPr>
            <a:normAutofit lnSpcReduction="20000"/>
          </a:bodyPr>
          <a:p>
            <a:r>
              <a:rPr lang="zh-CN" altLang="en-US" b="1"/>
              <a:t>风险清单</a:t>
            </a:r>
            <a:r>
              <a:rPr lang="zh-CN" altLang="en-US"/>
              <a:t>，是指企业根据自身战略、业务特点和风险管理要求</a:t>
            </a:r>
            <a:r>
              <a:rPr lang="en-US" altLang="zh-CN"/>
              <a:t>,</a:t>
            </a:r>
            <a:r>
              <a:rPr lang="zh-CN" altLang="en-US"/>
              <a:t>以表单形式进行风险识别、风险分析、风险应对措施、风险报告和沟通等管理活动的工具方法。</a:t>
            </a:r>
            <a:endParaRPr lang="zh-CN" altLang="en-US"/>
          </a:p>
          <a:p>
            <a:r>
              <a:rPr lang="zh-CN" altLang="en-US" sz="2400"/>
              <a:t>二、风险清单的应用程序</a:t>
            </a:r>
            <a:endParaRPr lang="zh-CN" altLang="en-US" sz="2400"/>
          </a:p>
          <a:p>
            <a:r>
              <a:rPr lang="zh-CN" altLang="en-US"/>
              <a:t>（一）编制风险清单</a:t>
            </a:r>
            <a:endParaRPr lang="zh-CN" altLang="en-US"/>
          </a:p>
          <a:p>
            <a:r>
              <a:rPr lang="zh-CN" altLang="en-US"/>
              <a:t>风险清单基本框架一般包括风险识别、风险分析、风险应对三部分。</a:t>
            </a:r>
            <a:endParaRPr lang="zh-CN" altLang="en-US"/>
          </a:p>
          <a:p>
            <a:r>
              <a:rPr lang="zh-CN" altLang="en-US"/>
              <a:t>（二）沟通与报告</a:t>
            </a:r>
            <a:endParaRPr lang="zh-CN" altLang="en-US"/>
          </a:p>
          <a:p>
            <a:r>
              <a:rPr lang="zh-CN" altLang="en-US"/>
              <a:t>（三）评价与优化</a:t>
            </a:r>
            <a:endParaRPr lang="zh-CN" altLang="en-US"/>
          </a:p>
          <a:p>
            <a:r>
              <a:rPr lang="zh-CN" altLang="en-US" sz="2400"/>
              <a:t>三、风险清单方法评价</a:t>
            </a:r>
            <a:endParaRPr lang="zh-CN" altLang="en-US" sz="2400"/>
          </a:p>
          <a:p>
            <a:r>
              <a:rPr lang="zh-CN" altLang="en-US"/>
              <a:t>主要优点</a:t>
            </a:r>
            <a:r>
              <a:rPr lang="en-US" altLang="zh-CN"/>
              <a:t>:</a:t>
            </a:r>
            <a:r>
              <a:rPr lang="zh-CN" altLang="en-US"/>
              <a:t>能够直观反映企业风险情况</a:t>
            </a:r>
            <a:r>
              <a:rPr lang="en-US" altLang="zh-CN"/>
              <a:t>,</a:t>
            </a:r>
            <a:r>
              <a:rPr lang="zh-CN" altLang="en-US"/>
              <a:t>易于操作，能够适应不同类型企业、不同层次风险、不同风险管理水平的风险管理工作。</a:t>
            </a:r>
            <a:endParaRPr lang="zh-CN" altLang="en-US"/>
          </a:p>
          <a:p>
            <a:r>
              <a:rPr lang="zh-CN" altLang="en-US"/>
              <a:t>主要缺点：风险清单所列举的风险往往难以穷尽</a:t>
            </a:r>
            <a:r>
              <a:rPr lang="zh-CN" altLang="en-US">
                <a:solidFill>
                  <a:schemeClr val="tx1"/>
                </a:solidFill>
              </a:rPr>
              <a:t>，</a:t>
            </a:r>
            <a:r>
              <a:rPr lang="zh-CN" altLang="en-US"/>
              <a:t>且风险重要性等级的确定可能因评价的主观性而产生偏差。</a:t>
            </a:r>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1"/>
          <p:cNvSpPr>
            <a:spLocks noGrp="1"/>
          </p:cNvSpPr>
          <p:nvPr>
            <p:ph type="body" idx="16386"/>
            <p:custDataLst>
              <p:tags r:id="rId1"/>
            </p:custDataLst>
          </p:nvPr>
        </p:nvSpPr>
        <p:spPr/>
        <p:txBody>
          <a:bodyPr/>
          <a:p>
            <a:r>
              <a:rPr lang="zh-CN" altLang="en-US"/>
              <a:t>THE END</a:t>
            </a:r>
            <a:endParaRPr lang="zh-CN" altLang="en-US"/>
          </a:p>
        </p:txBody>
      </p:sp>
      <p:sp>
        <p:nvSpPr>
          <p:cNvPr id="3" name="标题 1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3"/>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 风险管理概述</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4"/>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风险矩阵</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5"/>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任务三 风险清单</a:t>
            </a:r>
            <a:endParaRPr lang="zh-CN" altLang="en-US"/>
          </a:p>
        </p:txBody>
      </p:sp>
    </p:spTree>
    <p:custDataLst>
      <p:tags r:id="rId1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任务一 风险管理概述</a:t>
            </a:r>
            <a:endParaRPr lang="zh-CN" altLang="en-US"/>
          </a:p>
        </p:txBody>
      </p:sp>
      <p:sp>
        <p:nvSpPr>
          <p:cNvPr id="3" name="文本占位符 6"/>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357546"/>
            <a:ext cx="10972800" cy="609600"/>
          </a:xfrm>
        </p:spPr>
        <p:txBody>
          <a:bodyPr/>
          <a:p>
            <a:r>
              <a:rPr lang="zh-CN" altLang="en-US"/>
              <a:t>任务一</a:t>
            </a:r>
            <a:r>
              <a:rPr lang="en-US" altLang="zh-CN"/>
              <a:t> </a:t>
            </a:r>
            <a:r>
              <a:rPr lang="zh-CN" altLang="en-US"/>
              <a:t>风险管理概述</a:t>
            </a:r>
            <a:endParaRPr lang="zh-CN" altLang="en-US"/>
          </a:p>
        </p:txBody>
      </p:sp>
      <p:pic>
        <p:nvPicPr>
          <p:cNvPr id="3" name="内容占位符 2" descr="ae28ac3e-860d-11f0-ba7a-c64c0e180bbf"/>
          <p:cNvPicPr>
            <a:picLocks noChangeAspect="1"/>
          </p:cNvPicPr>
          <p:nvPr>
            <p:ph idx="16388"/>
            <p:custDataLst>
              <p:tags r:id="rId2"/>
            </p:custDataLst>
          </p:nvPr>
        </p:nvPicPr>
        <p:blipFill>
          <a:blip r:embed="rId3"/>
          <a:srcRect t="4584" b="4584"/>
          <a:stretch>
            <a:fillRect/>
          </a:stretch>
        </p:blipFill>
        <p:spPr>
          <a:xfrm>
            <a:off x="609608" y="217231"/>
            <a:ext cx="10972800" cy="140315"/>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4" name="装饰  2"/>
          <p:cNvSpPr>
            <a:spLocks noGrp="1"/>
          </p:cNvSpPr>
          <p:nvPr>
            <p:ph type="body" idx="16389"/>
            <p:custDataLst>
              <p:tags r:id="rId4"/>
            </p:custDataLst>
          </p:nvPr>
        </p:nvSpPr>
        <p:spPr>
          <a:xfrm>
            <a:off x="558776" y="1065919"/>
            <a:ext cx="50800" cy="4708261"/>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065942"/>
            <a:ext cx="10820345" cy="454638"/>
          </a:xfrm>
        </p:spPr>
        <p:txBody>
          <a:bodyPr/>
          <a:p>
            <a:r>
              <a:rPr lang="zh-CN" altLang="en-US">
                <a:solidFill>
                  <a:schemeClr val="tx1"/>
                </a:solidFill>
              </a:rPr>
              <a:t>一、</a:t>
            </a:r>
            <a:r>
              <a:rPr lang="zh-CN" altLang="en-US"/>
              <a:t>风险的含义</a:t>
            </a:r>
            <a:endParaRPr lang="zh-CN" altLang="en-US"/>
          </a:p>
        </p:txBody>
      </p:sp>
      <p:sp>
        <p:nvSpPr>
          <p:cNvPr id="6" name="文本占位符 5"/>
          <p:cNvSpPr>
            <a:spLocks noGrp="1"/>
          </p:cNvSpPr>
          <p:nvPr>
            <p:ph type="body" idx="16387"/>
            <p:custDataLst>
              <p:tags r:id="rId6"/>
            </p:custDataLst>
          </p:nvPr>
        </p:nvSpPr>
        <p:spPr>
          <a:xfrm>
            <a:off x="762000" y="1520582"/>
            <a:ext cx="10820345" cy="4253598"/>
          </a:xfrm>
        </p:spPr>
        <p:txBody>
          <a:bodyPr/>
          <a:p>
            <a:r>
              <a:rPr lang="zh-CN" altLang="en-US" b="1">
                <a:solidFill>
                  <a:schemeClr val="tx1"/>
                </a:solidFill>
              </a:rPr>
              <a:t>风险</a:t>
            </a:r>
            <a:r>
              <a:rPr lang="zh-CN" altLang="en-US">
                <a:solidFill>
                  <a:schemeClr val="tx1"/>
                </a:solidFill>
              </a:rPr>
              <a:t>是在一定环境下和一定时间内客观存在的、影响企业目标实现的各种不确定性事件。</a:t>
            </a:r>
            <a:endParaRPr lang="zh-CN" altLang="en-US">
              <a:solidFill>
                <a:schemeClr val="tx1"/>
              </a:solidFill>
            </a:endParaRPr>
          </a:p>
          <a:p>
            <a:r>
              <a:rPr lang="zh-CN" altLang="en-US" sz="2400"/>
              <a:t>二、风险管理的含义</a:t>
            </a:r>
            <a:endParaRPr lang="zh-CN" altLang="en-US" sz="2400"/>
          </a:p>
          <a:p>
            <a:r>
              <a:rPr lang="zh-CN" altLang="en-US" b="1"/>
              <a:t>风险管理</a:t>
            </a:r>
            <a:r>
              <a:rPr lang="zh-CN" altLang="en-US"/>
              <a:t>，是指企业为实现风险管理目标，对企业风险进行有效识别、评估、预警和应对等管理活动的过程。</a:t>
            </a:r>
            <a:endParaRPr lang="zh-CN" altLang="en-US"/>
          </a:p>
          <a:p>
            <a:r>
              <a:rPr lang="zh-CN" altLang="en-US" sz="2400"/>
              <a:t>三、风险管理的原则</a:t>
            </a:r>
            <a:endParaRPr lang="zh-CN" altLang="en-US" sz="2400"/>
          </a:p>
          <a:p>
            <a:r>
              <a:rPr lang="zh-CN" altLang="en-US"/>
              <a:t>（</a:t>
            </a:r>
            <a:r>
              <a:rPr lang="en-US" altLang="zh-CN"/>
              <a:t>1</a:t>
            </a:r>
            <a:r>
              <a:rPr lang="zh-CN" altLang="en-US"/>
              <a:t>）融合性原则</a:t>
            </a:r>
            <a:r>
              <a:rPr lang="zh-CN" altLang="en-US">
                <a:solidFill>
                  <a:schemeClr val="tx1"/>
                </a:solidFill>
              </a:rPr>
              <a:t>；</a:t>
            </a:r>
            <a:endParaRPr lang="zh-CN" altLang="en-US">
              <a:solidFill>
                <a:schemeClr val="tx1"/>
              </a:solidFill>
            </a:endParaRPr>
          </a:p>
          <a:p>
            <a:r>
              <a:rPr lang="zh-CN" altLang="en-US">
                <a:solidFill>
                  <a:schemeClr val="tx1"/>
                </a:solidFill>
              </a:rPr>
              <a:t>（</a:t>
            </a:r>
            <a:r>
              <a:rPr lang="en-US" altLang="zh-CN">
                <a:solidFill>
                  <a:schemeClr val="tx1"/>
                </a:solidFill>
              </a:rPr>
              <a:t>2</a:t>
            </a:r>
            <a:r>
              <a:rPr lang="zh-CN" altLang="en-US">
                <a:solidFill>
                  <a:schemeClr val="tx1"/>
                </a:solidFill>
              </a:rPr>
              <a:t>）</a:t>
            </a:r>
            <a:r>
              <a:rPr lang="zh-CN" altLang="en-US"/>
              <a:t>全面性原则；</a:t>
            </a:r>
            <a:endParaRPr lang="zh-CN" altLang="en-US"/>
          </a:p>
          <a:p>
            <a:r>
              <a:rPr lang="zh-CN" altLang="en-US"/>
              <a:t>（</a:t>
            </a:r>
            <a:r>
              <a:rPr lang="en-US" altLang="zh-CN"/>
              <a:t>3</a:t>
            </a:r>
            <a:r>
              <a:rPr lang="zh-CN" altLang="en-US"/>
              <a:t>）重要性原则</a:t>
            </a:r>
            <a:r>
              <a:rPr lang="zh-CN" altLang="en-US">
                <a:solidFill>
                  <a:schemeClr val="tx1"/>
                </a:solidFill>
              </a:rPr>
              <a:t>；</a:t>
            </a:r>
            <a:endParaRPr lang="zh-CN" altLang="en-US">
              <a:solidFill>
                <a:schemeClr val="tx1"/>
              </a:solidFill>
            </a:endParaRPr>
          </a:p>
          <a:p>
            <a:r>
              <a:rPr lang="zh-CN" altLang="en-US">
                <a:solidFill>
                  <a:schemeClr val="tx1"/>
                </a:solidFill>
              </a:rPr>
              <a:t>（</a:t>
            </a:r>
            <a:r>
              <a:rPr lang="en-US" altLang="zh-CN">
                <a:solidFill>
                  <a:schemeClr val="tx1"/>
                </a:solidFill>
              </a:rPr>
              <a:t>4</a:t>
            </a:r>
            <a:r>
              <a:rPr lang="zh-CN" altLang="en-US">
                <a:solidFill>
                  <a:schemeClr val="tx1"/>
                </a:solidFill>
              </a:rPr>
              <a:t>）</a:t>
            </a:r>
            <a:r>
              <a:rPr lang="zh-CN" altLang="en-US"/>
              <a:t>平衡性原则。</a:t>
            </a:r>
            <a:endParaRPr lang="zh-CN" altLang="en-US"/>
          </a:p>
          <a:p>
            <a:r>
              <a:rPr lang="zh-CN" altLang="en-US" sz="2400"/>
              <a:t>四、企业风险的类别</a:t>
            </a:r>
            <a:endParaRPr lang="zh-CN" altLang="en-US" sz="2400"/>
          </a:p>
          <a:p>
            <a:r>
              <a:rPr lang="zh-CN" altLang="en-US"/>
              <a:t>按照企业面临的风险类别，可以分为外部风险与内部风险。</a:t>
            </a:r>
            <a:endParaRPr lang="zh-CN" altLang="en-US"/>
          </a:p>
          <a:p>
            <a:r>
              <a:rPr lang="zh-CN" altLang="en-US"/>
              <a:t>外部风险主要包括政治风险、合规风险与法律风险、社会文化风险、技术风险、自然环境风险、市场风险和产业风险七种。</a:t>
            </a:r>
            <a:endParaRPr lang="zh-CN" altLang="en-US"/>
          </a:p>
          <a:p>
            <a:r>
              <a:rPr lang="zh-CN" altLang="en-US"/>
              <a:t>内部风险主要包括战略风险、运营风险和财务风险三种。</a:t>
            </a:r>
            <a:endParaRPr lang="zh-CN" altLang="en-US"/>
          </a:p>
          <a:p>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ae28ac3e-860d-11f0-ba7a-c64c0e180bbf"/>
          <p:cNvPicPr>
            <a:picLocks noChangeAspect="1"/>
          </p:cNvPicPr>
          <p:nvPr>
            <p:ph idx="16388"/>
            <p:custDataLst>
              <p:tags r:id="rId1"/>
            </p:custDataLst>
          </p:nvPr>
        </p:nvPicPr>
        <p:blipFill>
          <a:blip r:embed="rId2"/>
          <a:srcRect t="4584" b="4584"/>
          <a:stretch>
            <a:fillRect/>
          </a:stretch>
        </p:blipFill>
        <p:spPr>
          <a:xfrm>
            <a:off x="609608" y="217231"/>
            <a:ext cx="10972800" cy="140315"/>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4" name="装饰  2"/>
          <p:cNvSpPr>
            <a:spLocks noGrp="1"/>
          </p:cNvSpPr>
          <p:nvPr>
            <p:ph type="body" idx="16389"/>
            <p:custDataLst>
              <p:tags r:id="rId3"/>
            </p:custDataLst>
          </p:nvPr>
        </p:nvSpPr>
        <p:spPr>
          <a:xfrm>
            <a:off x="558776" y="512657"/>
            <a:ext cx="50800" cy="5439357"/>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512680"/>
            <a:ext cx="10820345" cy="464518"/>
          </a:xfrm>
        </p:spPr>
        <p:txBody>
          <a:bodyPr/>
          <a:p>
            <a:r>
              <a:rPr lang="zh-CN" altLang="en-US">
                <a:solidFill>
                  <a:schemeClr val="tx1"/>
                </a:solidFill>
              </a:rPr>
              <a:t>五、</a:t>
            </a:r>
            <a:r>
              <a:rPr lang="zh-CN" altLang="en-US"/>
              <a:t>管理会计工具方法</a:t>
            </a:r>
            <a:endParaRPr lang="zh-CN" altLang="en-US"/>
          </a:p>
        </p:txBody>
      </p:sp>
      <p:sp>
        <p:nvSpPr>
          <p:cNvPr id="6" name="文本占位符 5"/>
          <p:cNvSpPr>
            <a:spLocks noGrp="1"/>
          </p:cNvSpPr>
          <p:nvPr>
            <p:ph type="body" idx="16387"/>
            <p:custDataLst>
              <p:tags r:id="rId5"/>
            </p:custDataLst>
          </p:nvPr>
        </p:nvSpPr>
        <p:spPr>
          <a:xfrm>
            <a:off x="762000" y="977199"/>
            <a:ext cx="10820443" cy="4974814"/>
          </a:xfrm>
        </p:spPr>
        <p:txBody>
          <a:bodyPr/>
          <a:p>
            <a:r>
              <a:rPr lang="zh-CN" altLang="en-US">
                <a:solidFill>
                  <a:schemeClr val="tx1"/>
                </a:solidFill>
              </a:rPr>
              <a:t>风险管理领域应用的管理会计工具方法，一般包括风险矩阵、风险清单等。</a:t>
            </a:r>
            <a:endParaRPr lang="zh-CN" altLang="en-US">
              <a:solidFill>
                <a:schemeClr val="tx1"/>
              </a:solidFill>
            </a:endParaRPr>
          </a:p>
          <a:p>
            <a:r>
              <a:rPr lang="zh-CN" altLang="en-US" sz="2400">
                <a:solidFill>
                  <a:schemeClr val="tx1"/>
                </a:solidFill>
              </a:rPr>
              <a:t>六、风险管理的应用环境</a:t>
            </a:r>
            <a:endParaRPr lang="zh-CN" altLang="en-US" sz="2400">
              <a:solidFill>
                <a:schemeClr val="tx1"/>
              </a:solidFill>
            </a:endParaRPr>
          </a:p>
          <a:p>
            <a:r>
              <a:rPr lang="zh-CN" altLang="en-US">
                <a:solidFill>
                  <a:schemeClr val="tx1"/>
                </a:solidFill>
              </a:rPr>
              <a:t>（</a:t>
            </a:r>
            <a:r>
              <a:rPr lang="en-US" altLang="zh-CN">
                <a:solidFill>
                  <a:schemeClr val="tx1"/>
                </a:solidFill>
              </a:rPr>
              <a:t>1</a:t>
            </a:r>
            <a:r>
              <a:rPr lang="zh-CN" altLang="en-US">
                <a:solidFill>
                  <a:schemeClr val="tx1"/>
                </a:solidFill>
              </a:rPr>
              <a:t>）企业文化塑造</a:t>
            </a:r>
            <a:endParaRPr lang="zh-CN" altLang="en-US">
              <a:solidFill>
                <a:schemeClr val="tx1"/>
              </a:solidFill>
            </a:endParaRPr>
          </a:p>
          <a:p>
            <a:r>
              <a:rPr lang="zh-CN" altLang="en-US">
                <a:solidFill>
                  <a:schemeClr val="tx1"/>
                </a:solidFill>
              </a:rPr>
              <a:t>（</a:t>
            </a:r>
            <a:r>
              <a:rPr lang="en-US" altLang="zh-CN">
                <a:solidFill>
                  <a:schemeClr val="tx1"/>
                </a:solidFill>
              </a:rPr>
              <a:t>2</a:t>
            </a:r>
            <a:r>
              <a:rPr lang="zh-CN" altLang="en-US">
                <a:solidFill>
                  <a:schemeClr val="tx1"/>
                </a:solidFill>
              </a:rPr>
              <a:t>）组织架构和运行机制</a:t>
            </a:r>
            <a:endParaRPr lang="zh-CN" altLang="en-US">
              <a:solidFill>
                <a:schemeClr val="tx1"/>
              </a:solidFill>
            </a:endParaRPr>
          </a:p>
          <a:p>
            <a:r>
              <a:rPr lang="zh-CN" altLang="en-US">
                <a:solidFill>
                  <a:schemeClr val="tx1"/>
                </a:solidFill>
              </a:rPr>
              <a:t>（</a:t>
            </a:r>
            <a:r>
              <a:rPr lang="en-US" altLang="zh-CN">
                <a:solidFill>
                  <a:schemeClr val="tx1"/>
                </a:solidFill>
              </a:rPr>
              <a:t>3</a:t>
            </a:r>
            <a:r>
              <a:rPr lang="zh-CN" altLang="en-US">
                <a:solidFill>
                  <a:schemeClr val="tx1"/>
                </a:solidFill>
              </a:rPr>
              <a:t>）制度体系建设</a:t>
            </a:r>
            <a:endParaRPr lang="zh-CN" altLang="en-US">
              <a:solidFill>
                <a:schemeClr val="tx1"/>
              </a:solidFill>
            </a:endParaRPr>
          </a:p>
          <a:p>
            <a:r>
              <a:rPr lang="zh-CN" altLang="en-US" sz="2400"/>
              <a:t>七、风险管理的应用程序</a:t>
            </a:r>
            <a:endParaRPr lang="zh-CN" altLang="en-US" sz="2400"/>
          </a:p>
          <a:p>
            <a:r>
              <a:rPr lang="zh-CN" altLang="en-US"/>
              <a:t>（一）风险管理目标的设立</a:t>
            </a:r>
            <a:endParaRPr lang="zh-CN" altLang="en-US"/>
          </a:p>
          <a:p>
            <a:r>
              <a:rPr lang="zh-CN" altLang="en-US"/>
              <a:t>（二）识别风险</a:t>
            </a:r>
            <a:endParaRPr lang="zh-CN" altLang="en-US"/>
          </a:p>
          <a:p>
            <a:r>
              <a:rPr lang="zh-CN" altLang="en-US"/>
              <a:t>（三）分析风险</a:t>
            </a:r>
            <a:endParaRPr lang="zh-CN" altLang="en-US"/>
          </a:p>
          <a:p>
            <a:r>
              <a:rPr lang="zh-CN" altLang="en-US"/>
              <a:t>（四）风险监测与预警</a:t>
            </a:r>
            <a:endParaRPr lang="zh-CN" altLang="en-US"/>
          </a:p>
          <a:p>
            <a:r>
              <a:rPr lang="zh-CN" altLang="en-US"/>
              <a:t>（五）风险应对</a:t>
            </a:r>
            <a:endParaRPr lang="zh-CN" altLang="en-US"/>
          </a:p>
          <a:p>
            <a:r>
              <a:rPr lang="zh-CN" altLang="en-US"/>
              <a:t>风险承担，风险规避、风险转移、风险分担、风险转换、风险对冲、风险补偿、风险降低</a:t>
            </a:r>
            <a:endParaRPr lang="zh-CN" altLang="en-US"/>
          </a:p>
          <a:p>
            <a:r>
              <a:rPr lang="zh-CN" altLang="en-US"/>
              <a:t>（六）沟通风险信息</a:t>
            </a:r>
            <a:endParaRPr lang="zh-CN" altLang="en-US"/>
          </a:p>
          <a:p>
            <a:r>
              <a:rPr lang="zh-CN" altLang="en-US"/>
              <a:t>（七）风险管理考核</a:t>
            </a:r>
            <a:endParaRPr lang="zh-CN" altLang="en-US"/>
          </a:p>
          <a:p>
            <a:r>
              <a:rPr lang="zh-CN" altLang="en-US"/>
              <a:t>（八）风险管理有效性评价</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任务二 风险矩阵</a:t>
            </a:r>
            <a:endParaRPr lang="zh-CN" altLang="en-US"/>
          </a:p>
        </p:txBody>
      </p:sp>
      <p:sp>
        <p:nvSpPr>
          <p:cNvPr id="3" name="文本占位符 6"/>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357546"/>
            <a:ext cx="10972800" cy="609600"/>
          </a:xfrm>
        </p:spPr>
        <p:txBody>
          <a:bodyPr/>
          <a:p>
            <a:r>
              <a:rPr lang="zh-CN" altLang="en-US"/>
              <a:t>任务二</a:t>
            </a:r>
            <a:r>
              <a:rPr lang="en-US" altLang="zh-CN"/>
              <a:t> </a:t>
            </a:r>
            <a:r>
              <a:rPr lang="zh-CN" altLang="en-US"/>
              <a:t>风险矩阵</a:t>
            </a:r>
            <a:endParaRPr lang="zh-CN" altLang="en-US"/>
          </a:p>
        </p:txBody>
      </p:sp>
      <p:pic>
        <p:nvPicPr>
          <p:cNvPr id="3" name="内容占位符 2" descr="ae28ac3e-860d-11f0-ba7a-c64c0e180bbf"/>
          <p:cNvPicPr>
            <a:picLocks noChangeAspect="1"/>
          </p:cNvPicPr>
          <p:nvPr>
            <p:ph idx="16388"/>
            <p:custDataLst>
              <p:tags r:id="rId2"/>
            </p:custDataLst>
          </p:nvPr>
        </p:nvPicPr>
        <p:blipFill>
          <a:blip r:embed="rId3"/>
          <a:srcRect t="4584" b="4584"/>
          <a:stretch>
            <a:fillRect/>
          </a:stretch>
        </p:blipFill>
        <p:spPr>
          <a:xfrm>
            <a:off x="609608" y="217231"/>
            <a:ext cx="10972800" cy="140315"/>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4" name="装饰  2"/>
          <p:cNvSpPr>
            <a:spLocks noGrp="1"/>
          </p:cNvSpPr>
          <p:nvPr>
            <p:ph type="body" idx="16389"/>
            <p:custDataLst>
              <p:tags r:id="rId4"/>
            </p:custDataLst>
          </p:nvPr>
        </p:nvSpPr>
        <p:spPr>
          <a:xfrm>
            <a:off x="558776" y="1065919"/>
            <a:ext cx="50800" cy="3562217"/>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1065942"/>
            <a:ext cx="10820345" cy="454638"/>
          </a:xfrm>
        </p:spPr>
        <p:txBody>
          <a:bodyPr/>
          <a:p>
            <a:r>
              <a:rPr lang="zh-CN" altLang="en-US"/>
              <a:t>一、风险矩阵的含义</a:t>
            </a:r>
            <a:endParaRPr lang="zh-CN" altLang="en-US"/>
          </a:p>
        </p:txBody>
      </p:sp>
      <p:sp>
        <p:nvSpPr>
          <p:cNvPr id="6" name="文本占位符 5"/>
          <p:cNvSpPr>
            <a:spLocks noGrp="1"/>
          </p:cNvSpPr>
          <p:nvPr>
            <p:ph type="body" idx="16387"/>
            <p:custDataLst>
              <p:tags r:id="rId6"/>
            </p:custDataLst>
          </p:nvPr>
        </p:nvSpPr>
        <p:spPr>
          <a:xfrm>
            <a:off x="762000" y="1520582"/>
            <a:ext cx="10820345" cy="3107555"/>
          </a:xfrm>
        </p:spPr>
        <p:txBody>
          <a:bodyPr/>
          <a:p>
            <a:r>
              <a:rPr lang="zh-CN" altLang="en-US" b="1"/>
              <a:t>风险矩阵</a:t>
            </a:r>
            <a:r>
              <a:rPr lang="zh-CN" altLang="en-US"/>
              <a:t>，是指按照风险发生的可能性和风险发生后果的严重程度，将风险绘制在矩阵图中，展示风险及其重要性等级的风险管理工具方法。</a:t>
            </a:r>
            <a:endParaRPr lang="zh-CN" altLang="en-US"/>
          </a:p>
          <a:p>
            <a:r>
              <a:rPr lang="zh-CN" altLang="en-US" sz="2400"/>
              <a:t>二、风险矩阵的基本原理</a:t>
            </a:r>
            <a:endParaRPr lang="zh-CN" altLang="en-US" sz="2400"/>
          </a:p>
          <a:p>
            <a:r>
              <a:rPr lang="zh-CN" altLang="en-US"/>
              <a:t>风险矩阵的基本原理是，根据企业风险偏好，判断并度量风险发生可能性和后果严重程度，计算风险值，以此作为主要依据在矩阵中描绘出风险重要性等级。</a:t>
            </a:r>
            <a:endParaRPr lang="zh-CN" altLang="en-US"/>
          </a:p>
          <a:p>
            <a:r>
              <a:rPr lang="zh-CN" altLang="en-US" sz="2400"/>
              <a:t>三、风险矩阵的应用环境</a:t>
            </a:r>
            <a:endParaRPr lang="zh-CN" altLang="en-US" sz="2400"/>
          </a:p>
          <a:p>
            <a:r>
              <a:rPr lang="zh-CN" altLang="en-US"/>
              <a:t>（一）一般要求</a:t>
            </a:r>
            <a:endParaRPr lang="zh-CN" altLang="en-US"/>
          </a:p>
          <a:p>
            <a:r>
              <a:rPr lang="zh-CN" altLang="en-US"/>
              <a:t>（二）内外部环境要求</a:t>
            </a:r>
            <a:endParaRPr lang="zh-CN" altLang="en-US"/>
          </a:p>
          <a:p>
            <a:r>
              <a:rPr lang="zh-CN" altLang="en-US"/>
              <a:t>（三）组织要求</a:t>
            </a:r>
            <a:endParaRPr lang="zh-CN" altLang="en-US"/>
          </a:p>
        </p:txBody>
      </p:sp>
      <p:pic>
        <p:nvPicPr>
          <p:cNvPr id="7" name="图片 6" descr="post_object_image_2691955026"/>
          <p:cNvPicPr>
            <a:picLocks noChangeAspect="1"/>
          </p:cNvPicPr>
          <p:nvPr/>
        </p:nvPicPr>
        <p:blipFill>
          <a:blip r:embed="rId7"/>
          <a:stretch>
            <a:fillRect/>
          </a:stretch>
        </p:blipFill>
        <p:spPr>
          <a:xfrm>
            <a:off x="11228705" y="6158865"/>
            <a:ext cx="353695" cy="354965"/>
          </a:xfrm>
          <a:prstGeom prst="rect">
            <a:avLst/>
          </a:prstGeom>
        </p:spPr>
      </p:pic>
    </p:spTree>
    <p:custDataLst>
      <p:tags r:id="rId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ae28ac3e-860d-11f0-ba7a-c64c0e180bbf"/>
          <p:cNvPicPr>
            <a:picLocks noChangeAspect="1"/>
          </p:cNvPicPr>
          <p:nvPr>
            <p:ph idx="16388"/>
            <p:custDataLst>
              <p:tags r:id="rId1"/>
            </p:custDataLst>
          </p:nvPr>
        </p:nvPicPr>
        <p:blipFill>
          <a:blip r:embed="rId2"/>
          <a:srcRect t="4584" b="4584"/>
          <a:stretch>
            <a:fillRect/>
          </a:stretch>
        </p:blipFill>
        <p:spPr>
          <a:xfrm>
            <a:off x="609608" y="217231"/>
            <a:ext cx="10972800" cy="140315"/>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4" name="装饰  2"/>
          <p:cNvSpPr>
            <a:spLocks noGrp="1"/>
          </p:cNvSpPr>
          <p:nvPr>
            <p:ph type="body" idx="16389"/>
            <p:custDataLst>
              <p:tags r:id="rId3"/>
            </p:custDataLst>
          </p:nvPr>
        </p:nvSpPr>
        <p:spPr>
          <a:xfrm>
            <a:off x="558776" y="443499"/>
            <a:ext cx="50800" cy="4184637"/>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443522"/>
            <a:ext cx="10820345" cy="464518"/>
          </a:xfrm>
        </p:spPr>
        <p:txBody>
          <a:bodyPr/>
          <a:p>
            <a:r>
              <a:rPr lang="zh-CN" altLang="en-US"/>
              <a:t>一、风险矩阵的含义</a:t>
            </a:r>
            <a:endParaRPr lang="zh-CN" altLang="en-US"/>
          </a:p>
        </p:txBody>
      </p:sp>
      <p:sp>
        <p:nvSpPr>
          <p:cNvPr id="6" name="文本占位符 5"/>
          <p:cNvSpPr>
            <a:spLocks noGrp="1"/>
          </p:cNvSpPr>
          <p:nvPr>
            <p:ph type="body" idx="16387"/>
            <p:custDataLst>
              <p:tags r:id="rId5"/>
            </p:custDataLst>
          </p:nvPr>
        </p:nvSpPr>
        <p:spPr>
          <a:xfrm>
            <a:off x="762000" y="908041"/>
            <a:ext cx="10820345" cy="3720096"/>
          </a:xfrm>
        </p:spPr>
        <p:txBody>
          <a:bodyPr/>
          <a:p>
            <a:r>
              <a:rPr lang="zh-CN" altLang="en-US" b="1"/>
              <a:t>风险矩阵</a:t>
            </a:r>
            <a:r>
              <a:rPr lang="zh-CN" altLang="en-US"/>
              <a:t>，是指按照风险发生的可能性和风险发生后果的严重程度，将风险绘制在矩阵图中，展示风险及其重要性等级的风险管理工具方法。</a:t>
            </a:r>
            <a:endParaRPr lang="zh-CN" altLang="en-US"/>
          </a:p>
          <a:p>
            <a:r>
              <a:rPr lang="zh-CN" altLang="en-US" sz="2400"/>
              <a:t>二、风险矩阵的基本原理</a:t>
            </a:r>
            <a:endParaRPr lang="zh-CN" altLang="en-US" sz="2400"/>
          </a:p>
          <a:p>
            <a:r>
              <a:rPr lang="zh-CN" altLang="en-US"/>
              <a:t>风险矩阵的基本原理是，根据企业风险偏好，判断并度量风险发生可能性和后果严重程度，计算风险值，以此作为主要依据在矩阵中描绘出风险重要性等级。</a:t>
            </a:r>
            <a:endParaRPr lang="zh-CN" altLang="en-US"/>
          </a:p>
          <a:p>
            <a:r>
              <a:rPr lang="zh-CN" altLang="en-US" sz="2400"/>
              <a:t>三、风险矩阵的应用环境</a:t>
            </a:r>
            <a:endParaRPr lang="zh-CN" altLang="en-US" sz="2400"/>
          </a:p>
          <a:p>
            <a:r>
              <a:rPr lang="zh-CN" altLang="en-US"/>
              <a:t>（一）一般要求</a:t>
            </a:r>
            <a:endParaRPr lang="zh-CN" altLang="en-US"/>
          </a:p>
          <a:p>
            <a:r>
              <a:rPr lang="zh-CN" altLang="en-US"/>
              <a:t>（二）内外部环境要求</a:t>
            </a:r>
            <a:endParaRPr lang="zh-CN" altLang="en-US"/>
          </a:p>
          <a:p>
            <a:r>
              <a:rPr lang="zh-CN" altLang="en-US"/>
              <a:t>（三）组织要求</a:t>
            </a:r>
            <a:endParaRPr lang="zh-CN" altLang="en-US"/>
          </a:p>
        </p:txBody>
      </p:sp>
      <p:pic>
        <p:nvPicPr>
          <p:cNvPr id="8" name="图片 7"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ae28ac3e-860d-11f0-ba7a-c64c0e180bbf"/>
          <p:cNvPicPr>
            <a:picLocks noChangeAspect="1"/>
          </p:cNvPicPr>
          <p:nvPr>
            <p:ph idx="16388"/>
            <p:custDataLst>
              <p:tags r:id="rId1"/>
            </p:custDataLst>
          </p:nvPr>
        </p:nvPicPr>
        <p:blipFill>
          <a:blip r:embed="rId2"/>
          <a:srcRect t="4584" b="4584"/>
          <a:stretch>
            <a:fillRect/>
          </a:stretch>
        </p:blipFill>
        <p:spPr>
          <a:xfrm>
            <a:off x="609608" y="217231"/>
            <a:ext cx="10972800" cy="140315"/>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p:spPr>
      </p:pic>
      <p:sp>
        <p:nvSpPr>
          <p:cNvPr id="4" name="装饰  2"/>
          <p:cNvSpPr>
            <a:spLocks noGrp="1"/>
          </p:cNvSpPr>
          <p:nvPr>
            <p:ph type="body" idx="16389"/>
            <p:custDataLst>
              <p:tags r:id="rId3"/>
            </p:custDataLst>
          </p:nvPr>
        </p:nvSpPr>
        <p:spPr>
          <a:xfrm>
            <a:off x="558776" y="443499"/>
            <a:ext cx="50800" cy="4283434"/>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762000" y="443522"/>
            <a:ext cx="10820345" cy="464518"/>
          </a:xfrm>
        </p:spPr>
        <p:txBody>
          <a:bodyPr/>
          <a:p>
            <a:r>
              <a:rPr lang="zh-CN" altLang="en-US"/>
              <a:t>四、风险矩阵的应用</a:t>
            </a:r>
            <a:endParaRPr lang="zh-CN" altLang="en-US"/>
          </a:p>
          <a:p>
            <a:endParaRPr lang="zh-CN" altLang="en-US"/>
          </a:p>
        </p:txBody>
      </p:sp>
      <p:sp>
        <p:nvSpPr>
          <p:cNvPr id="6" name="文本占位符 5"/>
          <p:cNvSpPr>
            <a:spLocks noGrp="1"/>
          </p:cNvSpPr>
          <p:nvPr>
            <p:ph type="body" idx="16387"/>
            <p:custDataLst>
              <p:tags r:id="rId5"/>
            </p:custDataLst>
          </p:nvPr>
        </p:nvSpPr>
        <p:spPr>
          <a:xfrm>
            <a:off x="762000" y="908041"/>
            <a:ext cx="10820443" cy="3818893"/>
          </a:xfrm>
        </p:spPr>
        <p:txBody>
          <a:bodyPr>
            <a:normAutofit lnSpcReduction="10000"/>
          </a:bodyPr>
          <a:p>
            <a:r>
              <a:rPr lang="zh-CN" altLang="en-US"/>
              <a:t>企业应用风险矩阵工具方法</a:t>
            </a:r>
            <a:r>
              <a:rPr lang="en-US" altLang="zh-CN"/>
              <a:t>,</a:t>
            </a:r>
            <a:r>
              <a:rPr lang="zh-CN" altLang="en-US"/>
              <a:t>一般按照绘制风险矩阵坐标图</a:t>
            </a:r>
            <a:r>
              <a:rPr lang="en-US" altLang="zh-CN"/>
              <a:t>(</a:t>
            </a:r>
            <a:r>
              <a:rPr lang="zh-CN" altLang="en-US"/>
              <a:t>包括确定风险矩阵的横纵坐标、制定风险重要性等级标准、分析与评价各项风险、在风险矩阵中描绘出风险点</a:t>
            </a:r>
            <a:r>
              <a:rPr lang="en-US" altLang="zh-CN"/>
              <a:t>)</a:t>
            </a:r>
            <a:r>
              <a:rPr lang="zh-CN" altLang="en-US"/>
              <a:t>，沟通报告风险信息和持续修订风险矩阵图等程序进行。</a:t>
            </a:r>
            <a:endParaRPr lang="zh-CN" altLang="en-US"/>
          </a:p>
          <a:p>
            <a:r>
              <a:rPr lang="zh-CN" altLang="en-US"/>
              <a:t>（一）风险矩阵绘制；</a:t>
            </a:r>
            <a:endParaRPr lang="zh-CN" altLang="en-US"/>
          </a:p>
          <a:p>
            <a:r>
              <a:rPr lang="zh-CN" altLang="en-US"/>
              <a:t>（二）制定风险重要性等级标准；</a:t>
            </a:r>
            <a:endParaRPr lang="zh-CN" altLang="en-US"/>
          </a:p>
          <a:p>
            <a:r>
              <a:rPr lang="zh-CN" altLang="en-US"/>
              <a:t>（三）分析与评价各项风险</a:t>
            </a:r>
            <a:r>
              <a:rPr lang="en-US" altLang="zh-CN"/>
              <a:t>;</a:t>
            </a:r>
            <a:endParaRPr lang="en-US" altLang="zh-CN"/>
          </a:p>
          <a:p>
            <a:r>
              <a:rPr lang="zh-CN" altLang="en-US"/>
              <a:t>（四）在风险矩阵中描绘出风险点；</a:t>
            </a:r>
            <a:endParaRPr lang="zh-CN" altLang="en-US"/>
          </a:p>
          <a:p>
            <a:r>
              <a:rPr lang="zh-CN" altLang="en-US"/>
              <a:t>（五）对风险矩阵展示的风险信息进行沟通报告；</a:t>
            </a:r>
            <a:endParaRPr lang="zh-CN" altLang="en-US"/>
          </a:p>
          <a:p>
            <a:r>
              <a:rPr lang="zh-CN" altLang="en-US"/>
              <a:t>（六）持续修订。</a:t>
            </a:r>
            <a:endParaRPr lang="zh-CN" altLang="en-US"/>
          </a:p>
          <a:p>
            <a:r>
              <a:rPr lang="zh-CN" altLang="en-US" sz="2400"/>
              <a:t>五、风险矩阵的优缺点</a:t>
            </a:r>
            <a:endParaRPr lang="zh-CN" altLang="en-US" sz="2400"/>
          </a:p>
          <a:p>
            <a:r>
              <a:rPr lang="zh-CN" altLang="en-US"/>
              <a:t>主要优点：为企业确定各项风险重要性等级提供了可视化的工具，增强风险沟通和报告效果。</a:t>
            </a:r>
            <a:endParaRPr lang="zh-CN" altLang="en-US"/>
          </a:p>
          <a:p>
            <a:r>
              <a:rPr lang="zh-CN" altLang="en-US"/>
              <a:t>主要缺点：一是需要对风险重要性等级标准、风险发生可能性、后果严重程度等做出主观判断，可能影响使用的准确性；二是应用风险矩阵所确定的风险重要性等级是通过相互比较确定的，因而无法将列示的个别风险重要性等级通过数学运算得到总体风险的重要性等级。</a:t>
            </a:r>
            <a:endParaRPr lang="zh-CN" altLang="en-US"/>
          </a:p>
        </p:txBody>
      </p:sp>
      <p:pic>
        <p:nvPicPr>
          <p:cNvPr id="7" name="图片 6" descr="post_object_image_2691955026"/>
          <p:cNvPicPr>
            <a:picLocks noChangeAspect="1"/>
          </p:cNvPicPr>
          <p:nvPr/>
        </p:nvPicPr>
        <p:blipFill>
          <a:blip r:embed="rId6"/>
          <a:stretch>
            <a:fillRect/>
          </a:stretch>
        </p:blipFill>
        <p:spPr>
          <a:xfrm>
            <a:off x="11228705" y="6158865"/>
            <a:ext cx="353695" cy="354965"/>
          </a:xfrm>
          <a:prstGeom prst="rect">
            <a:avLst/>
          </a:prstGeom>
        </p:spPr>
      </p:pic>
    </p:spTree>
    <p:custDataLst>
      <p:tags r:id="rId7"/>
    </p:custDataLst>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1.xml><?xml version="1.0" encoding="utf-8"?>
<p:tagLst xmlns:p="http://schemas.openxmlformats.org/presentationml/2006/main">
  <p:tag name="KSO_WM_BEAUTIFY_FLAG" val="#fgm#"/>
  <p:tag name="KSO_WM_FIGMA_FLAG" val="#fgm#"/>
  <p:tag name="KSO_WM_UNIT_INDEX" val="1"/>
  <p:tag name="KSO_WM_UNIT_TYPE" val="a"/>
  <p:tag name="KSO_WM_LAYOUT_CHECK_HASH" val="f28c7d0b4330a3b863cb728868f276c8cc427307"/>
  <p:tag name="KSO_WM_NEWLAYOUT_GROUP_ID" val="layout_60"/>
  <p:tag name="KSO_WM_NEWLAYOUT_ID" val="slide_506629c550fd97d9"/>
</p:tagLst>
</file>

<file path=ppt/tags/tag102.xml><?xml version="1.0" encoding="utf-8"?>
<p:tagLst xmlns:p="http://schemas.openxmlformats.org/presentationml/2006/main">
  <p:tag name="KSO_WM_BEAUTIFY_FLAG" val="#fgm#"/>
  <p:tag name="KSO_WM_FIGMA_FLAG" val="#fgm#"/>
  <p:tag name="KSO_WM_UNIT_INDEX" val="1"/>
  <p:tag name="KSO_WM_UNIT_TYPE" val="d"/>
</p:tagLst>
</file>

<file path=ppt/tags/tag10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fe6d9152d3aceca76745562375e48c20634ae3af"/>
  <p:tag name="KSO_WM_NEWLAYOUT_GROUP_ID" val="layout_33"/>
  <p:tag name="KSO_WM_NEWLAYOUT_ID" val="slide_6f59496c5e8147ff"/>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xml><?xml version="1.0" encoding="utf-8"?>
<p:tagLst xmlns:p="http://schemas.openxmlformats.org/presentationml/2006/main">
  <p:tag name="KSO_WM_BEAUTIFY_FLAG" val="#fgm#"/>
  <p:tag name="KSO_WM_FIGMA_FLAG" val="#fgm#"/>
  <p:tag name="KSO_WM_UNIT_INDEX" val="1"/>
  <p:tag name="KSO_WM_UNIT_TYPE" val="f"/>
</p:tagLst>
</file>

<file path=ppt/tags/tag111.xml><?xml version="1.0" encoding="utf-8"?>
<p:tagLst xmlns:p="http://schemas.openxmlformats.org/presentationml/2006/main">
  <p:tag name="KSO_WM_BEAUTIFY_FLAG" val="#fgm#"/>
  <p:tag name="KSO_WM_FIGMA_FLAG" val="#fgm#"/>
  <p:tag name="KSO_WM_UNIT_INDEX" val="1"/>
  <p:tag name="KSO_WM_UNIT_TYPE" val="d"/>
</p:tagLst>
</file>

<file path=ppt/tags/tag1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1.xml><?xml version="1.0" encoding="utf-8"?>
<p:tagLst xmlns:p="http://schemas.openxmlformats.org/presentationml/2006/main">
  <p:tag name="KSO_WM_BEAUTIFY_FLAG" val="#fgm#"/>
  <p:tag name="KSO_WM_FIGMA_FLAG" val="#fgm#"/>
  <p:tag name="KSO_WM_UNIT_INDEX" val="1"/>
  <p:tag name="KSO_WM_UNIT_TYPE" val="a"/>
  <p:tag name="KSO_WM_LAYOUT_CHECK_HASH" val="1b8c9b85efad7b8cd73d1712e274c7362134ec06"/>
  <p:tag name="KSO_WM_NEWLAYOUT_GROUP_ID" val="layout_10009"/>
  <p:tag name="KSO_WM_NEWLAYOUT_ID" val="slide_6977251e26b74a7b"/>
</p:tagLst>
</file>

<file path=ppt/tags/tag12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3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1.xml><?xml version="1.0" encoding="utf-8"?>
<p:tagLst xmlns:p="http://schemas.openxmlformats.org/presentationml/2006/main">
  <p:tag name="KSO_WM_BEAUTIFY_FLAG" val="#fgm#"/>
  <p:tag name="KSO_WM_FIGMA_FLAG" val="#fgm#"/>
  <p:tag name="KSO_WM_UNIT_INDEX" val="1"/>
  <p:tag name="KSO_WM_UNIT_TYPE" val="a"/>
  <p:tag name="KSO_WM_LAYOUT_CHECK_HASH" val="a73499aac9c75c3138d211f715403fe5ef6afe0e"/>
  <p:tag name="KSO_WM_NEWLAYOUT_GROUP_ID" val="layout_10004"/>
  <p:tag name="KSO_WM_NEWLAYOUT_ID" val="slide_aec818c1bcb6d7c7"/>
</p:tagLst>
</file>

<file path=ppt/tags/tag1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8.xml><?xml version="1.0" encoding="utf-8"?>
<p:tagLst xmlns:p="http://schemas.openxmlformats.org/presentationml/2006/main">
  <p:tag name="KSO_WM_BEAUTIFY_FLAG" val="#fgm#"/>
  <p:tag name="KSO_WM_FIGMA_FLAG" val="#fgm#"/>
  <p:tag name="KSO_WM_UNIT_INDEX" val="1"/>
  <p:tag name="KSO_WM_UNIT_TYPE" val="a"/>
  <p:tag name="KSO_WM_LAYOUT_CHECK_HASH" val="8df2f86eea64d9017918a6adf1e4fde4c88f09f8"/>
  <p:tag name="KSO_WM_NEWLAYOUT_GROUP_ID" val="layout_31"/>
  <p:tag name="KSO_WM_NEWLAYOUT_ID" val="slide_55a88b3a4ee5a61c"/>
</p:tagLst>
</file>

<file path=ppt/tags/tag1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4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0.xml><?xml version="1.0" encoding="utf-8"?>
<p:tagLst xmlns:p="http://schemas.openxmlformats.org/presentationml/2006/main">
  <p:tag name="KSO_WM_BEAUTIFY_FLAG" val="#fgm#"/>
  <p:tag name="KSO_WM_FIGMA_FLAG" val="#fgm#"/>
  <p:tag name="KSO_WM_UNIT_INDEX" val="1"/>
  <p:tag name="KSO_WM_UNIT_TYPE" val="a"/>
  <p:tag name="KSO_WM_LAYOUT_CHECK_HASH" val="8ae339837271829d8011b27f9015dc3c80b7c8d6"/>
  <p:tag name="KSO_WM_NEWLAYOUT_GROUP_ID" val="layout_62"/>
  <p:tag name="KSO_WM_NEWLAYOUT_ID" val="slide_0278004f42c7b363"/>
</p:tagLst>
</file>

<file path=ppt/tags/tag151.xml><?xml version="1.0" encoding="utf-8"?>
<p:tagLst xmlns:p="http://schemas.openxmlformats.org/presentationml/2006/main">
  <p:tag name="KSO_WM_BEAUTIFY_FLAG" val="#fgm#"/>
  <p:tag name="KSO_WM_FIGMA_FLAG" val="#fgm#"/>
  <p:tag name="KSO_WM_UNIT_INDEX" val="1"/>
  <p:tag name="KSO_WM_UNIT_TYPE" val="d"/>
</p:tagLst>
</file>

<file path=ppt/tags/tag15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5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57.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3.xml><?xml version="1.0" encoding="utf-8"?>
<p:tagLst xmlns:p="http://schemas.openxmlformats.org/presentationml/2006/main">
  <p:tag name="KSO_WM_BEAUTIFY_FLAG" val="#fgm#"/>
  <p:tag name="KSO_WM_FIGMA_FLAG" val="#fgm#"/>
  <p:tag name="KSO_WM_UNIT_INDEX" val="1"/>
  <p:tag name="KSO_WM_UNIT_TYPE" val="a"/>
  <p:tag name="KSO_WM_LAYOUT_CHECK_HASH" val="408f2479f8a8a3f0104fb5a34c53d48ffa147ead"/>
  <p:tag name="KSO_WM_NEWLAYOUT_GROUP_ID" val="layout_20"/>
  <p:tag name="KSO_WM_NEWLAYOUT_ID" val="slide_52cda502e98f2cdc"/>
</p:tagLst>
</file>

<file path=ppt/tags/tag164.xml><?xml version="1.0" encoding="utf-8"?>
<p:tagLst xmlns:p="http://schemas.openxmlformats.org/presentationml/2006/main">
  <p:tag name="KSO_WM_BEAUTIFY_FLAG" val="#fgm#"/>
  <p:tag name="KSO_WM_FIGMA_FLAG" val="#fgm#"/>
  <p:tag name="KSO_WM_UNIT_INDEX" val="1"/>
  <p:tag name="KSO_WM_UNIT_TYPE" val="d"/>
</p:tagLst>
</file>

<file path=ppt/tags/tag16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66.xml><?xml version="1.0" encoding="utf-8"?>
<p:tagLst xmlns:p="http://schemas.openxmlformats.org/presentationml/2006/main">
  <p:tag name="KSO_WM_BEAUTIFY_FLAG" val="#fgm#"/>
  <p:tag name="KSO_WM_FIGMA_FLAG" val="#fgm#"/>
  <p:tag name="KSO_WM_UNIT_INDEX" val="1"/>
  <p:tag name="KSO_WM_UNIT_TYPE" val="f"/>
</p:tagLst>
</file>

<file path=ppt/tags/tag1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0.xml><?xml version="1.0" encoding="utf-8"?>
<p:tagLst xmlns:p="http://schemas.openxmlformats.org/presentationml/2006/main">
  <p:tag name="KSO_WM_BEAUTIFY_FLAG" val="#fgm#"/>
  <p:tag name="KSO_WM_FIGMA_FLAG" val="#fgm#"/>
  <p:tag name="KSO_WM_UNIT_INDEX" val="1"/>
  <p:tag name="KSO_WM_UNIT_TYPE" val="a"/>
  <p:tag name="KSO_WM_LAYOUT_CHECK_HASH" val="9b7435231fb28b66ffabfe2dbd17e0a808ca34dc"/>
  <p:tag name="KSO_WM_NEWLAYOUT_GROUP_ID" val="layout_34"/>
  <p:tag name="KSO_WM_NEWLAYOUT_ID" val="slide_4acdb5d565d7a68b"/>
</p:tagLst>
</file>

<file path=ppt/tags/tag17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3.xml><?xml version="1.0" encoding="utf-8"?>
<p:tagLst xmlns:p="http://schemas.openxmlformats.org/presentationml/2006/main">
  <p:tag name="KSO_WM_BEAUTIFY_FLAG" val="#fgm#"/>
  <p:tag name="KSO_WM_FIGMA_FLAG" val="#fgm#"/>
  <p:tag name="KSO_WM_UNIT_INDEX" val="1"/>
  <p:tag name="KSO_WM_UNIT_TYPE" val="a"/>
  <p:tag name="KSO_WM_LAYOUT_CHECK_HASH" val="1709246652c78a92de29a53cef6349cb51fc5e60"/>
  <p:tag name="KSO_WM_NEWLAYOUT_GROUP_ID" val="layout_63"/>
  <p:tag name="KSO_WM_NEWLAYOUT_ID" val="slide_293c73111293b7b7"/>
</p:tagLst>
</file>

<file path=ppt/tags/tag184.xml><?xml version="1.0" encoding="utf-8"?>
<p:tagLst xmlns:p="http://schemas.openxmlformats.org/presentationml/2006/main">
  <p:tag name="KSO_WM_BEAUTIFY_FLAG" val="#fgm#"/>
  <p:tag name="KSO_WM_FIGMA_FLAG" val="#fgm#"/>
  <p:tag name="KSO_WM_UNIT_INDEX" val="1"/>
  <p:tag name="KSO_WM_UNIT_TYPE" val="d"/>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0.xml><?xml version="1.0" encoding="utf-8"?>
<p:tagLst xmlns:p="http://schemas.openxmlformats.org/presentationml/2006/main">
  <p:tag name="KSO_WM_BEAUTIFY_FLAG" val="#fgm#"/>
  <p:tag name="KSO_WM_FIGMA_FLAG" val="#fgm#"/>
  <p:tag name="KSO_WM_UNIT_INDEX" val="1"/>
  <p:tag name="KSO_WM_UNIT_TYPE" val="a"/>
  <p:tag name="KSO_WM_LAYOUT_CHECK_HASH" val="3cfe7ac2c64d7274f6d1acd2a38ebd0bcf18d625"/>
  <p:tag name="KSO_WM_NEWLAYOUT_GROUP_ID" val="layout_51"/>
  <p:tag name="KSO_WM_NEWLAYOUT_ID" val="slide_772b08f000c7004a"/>
</p:tagLst>
</file>

<file path=ppt/tags/tag191.xml><?xml version="1.0" encoding="utf-8"?>
<p:tagLst xmlns:p="http://schemas.openxmlformats.org/presentationml/2006/main">
  <p:tag name="KSO_WM_BEAUTIFY_FLAG" val="#fgm#"/>
  <p:tag name="KSO_WM_FIGMA_FLAG" val="#fgm#"/>
  <p:tag name="KSO_WM_UNIT_INDEX" val="1"/>
  <p:tag name="KSO_WM_UNIT_TYPE" val="d"/>
</p:tagLst>
</file>

<file path=ppt/tags/tag1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8.xml><?xml version="1.0" encoding="utf-8"?>
<p:tagLst xmlns:p="http://schemas.openxmlformats.org/presentationml/2006/main">
  <p:tag name="KSO_WM_BEAUTIFY_FLAG" val="#fgm#"/>
  <p:tag name="KSO_WM_FIGMA_FLAG" val="#fgm#"/>
  <p:tag name="KSO_WM_UNIT_INDEX" val="1"/>
  <p:tag name="KSO_WM_UNIT_TYPE" val="a"/>
  <p:tag name="KSO_WM_LAYOUT_CHECK_HASH" val="397d74a7ee256c73c40382039611e0006bc4eb33"/>
  <p:tag name="KSO_WM_NEWLAYOUT_GROUP_ID" val="layout_3"/>
  <p:tag name="KSO_WM_NEWLAYOUT_ID" val="slide_4c738f54614abf31"/>
</p:tagLst>
</file>

<file path=ppt/tags/tag19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xml><?xml version="1.0" encoding="utf-8"?>
<p:tagLst xmlns:p="http://schemas.openxmlformats.org/presentationml/2006/main">
  <p:tag name="KSO_WM_BEAUTIFY_FLAG" val="#fgm#"/>
  <p:tag name="KSO_WM_FIGMA_FLAG" val="#fgm#"/>
  <p:tag name="KSO_WM_UNIT_INDEX" val="1"/>
  <p:tag name="KSO_WM_UNIT_TYPE" val="a"/>
  <p:tag name="KSO_WM_LAYOUT_CHECK_HASH" val="47cddda32a858158ab059dfa4c3b4fae65db0f72"/>
  <p:tag name="KSO_WM_NEWLAYOUT_GROUP_ID" val="layout_59"/>
  <p:tag name="KSO_WM_NEWLAYOUT_ID" val="slide_0b31d42d75cc12df"/>
</p:tagLst>
</file>

<file path=ppt/tags/tag20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0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xml><?xml version="1.0" encoding="utf-8"?>
<p:tagLst xmlns:p="http://schemas.openxmlformats.org/presentationml/2006/main">
  <p:tag name="KSO_WM_BEAUTIFY_FLAG" val="#fgm#"/>
  <p:tag name="KSO_WM_FIGMA_FLAG" val="#fgm#"/>
  <p:tag name="KSO_WM_UNIT_INDEX" val="1"/>
  <p:tag name="KSO_WM_UNIT_TYPE" val="d"/>
</p:tagLst>
</file>

<file path=ppt/tags/tag210.xml><?xml version="1.0" encoding="utf-8"?>
<p:tagLst xmlns:p="http://schemas.openxmlformats.org/presentationml/2006/main">
  <p:tag name="KSO_WM_BEAUTIFY_FLAG" val="#fgm#"/>
  <p:tag name="KSO_WM_FIGMA_FLAG" val="#fgm#"/>
  <p:tag name="KSO_WM_UNIT_INDEX" val="1"/>
  <p:tag name="KSO_WM_UNIT_TYPE" val="a"/>
  <p:tag name="KSO_WM_LAYOUT_CHECK_HASH" val="5ae2399726988348c98f6aa1ef6fb65b444de168"/>
  <p:tag name="KSO_WM_NEWLAYOUT_GROUP_ID" val="layout_26"/>
  <p:tag name="KSO_WM_NEWLAYOUT_ID" val="slide_5397de42ff9007f8"/>
</p:tagLst>
</file>

<file path=ppt/tags/tag2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2.xml><?xml version="1.0" encoding="utf-8"?>
<p:tagLst xmlns:p="http://schemas.openxmlformats.org/presentationml/2006/main">
  <p:tag name="KSO_WM_BEAUTIFY_FLAG" val="#fgm#"/>
  <p:tag name="KSO_WM_FIGMA_FLAG" val="#fgm#"/>
  <p:tag name="KSO_WM_UNIT_INDEX" val="1"/>
  <p:tag name="KSO_WM_UNIT_TYPE" val="a"/>
  <p:tag name="KSO_WM_LAYOUT_CHECK_HASH" val="145fcc345deed06ee1e78abd13a1d77e16f1dddb"/>
  <p:tag name="KSO_WM_NEWLAYOUT_GROUP_ID" val="layout_27"/>
  <p:tag name="KSO_WM_NEWLAYOUT_ID" val="slide_dda83cf5c91b53dd"/>
</p:tagLst>
</file>

<file path=ppt/tags/tag22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2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2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4.xml><?xml version="1.0" encoding="utf-8"?>
<p:tagLst xmlns:p="http://schemas.openxmlformats.org/presentationml/2006/main">
  <p:tag name="KSO_WM_BEAUTIFY_FLAG" val="#fgm#"/>
  <p:tag name="KSO_WM_FIGMA_FLAG" val="#fgm#"/>
  <p:tag name="KSO_WM_UNIT_INDEX" val="1"/>
  <p:tag name="KSO_WM_UNIT_TYPE" val="a"/>
  <p:tag name="KSO_WM_LAYOUT_CHECK_HASH" val="143427415fb1a7f159358406d0200759e1afc623"/>
  <p:tag name="KSO_WM_NEWLAYOUT_GROUP_ID" val="layout_10007"/>
  <p:tag name="KSO_WM_NEWLAYOUT_ID" val="slide_040f6c957289bbce"/>
</p:tagLst>
</file>

<file path=ppt/tags/tag2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xml><?xml version="1.0" encoding="utf-8"?>
<p:tagLst xmlns:p="http://schemas.openxmlformats.org/presentationml/2006/main">
  <p:tag name="KSO_WM_BEAUTIFY_FLAG" val="#fgm#"/>
  <p:tag name="KSO_WM_FIGMA_FLAG" val="#fgm#"/>
  <p:tag name="KSO_WM_UNIT_INDEX" val="1"/>
  <p:tag name="KSO_WM_UNIT_TYPE" val="a"/>
  <p:tag name="KSO_WM_LAYOUT_CHECK_HASH" val="1f72ffd2e47f4cfce69eedb51e26551c3a242587"/>
  <p:tag name="KSO_WM_NEWLAYOUT_GROUP_ID" val="layout_10003"/>
  <p:tag name="KSO_WM_NEWLAYOUT_ID" val="slide_07a157e0b255a435"/>
</p:tagLst>
</file>

<file path=ppt/tags/tag2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3.xml><?xml version="1.0" encoding="utf-8"?>
<p:tagLst xmlns:p="http://schemas.openxmlformats.org/presentationml/2006/main">
  <p:tag name="KSO_WM_BEAUTIFY_FLAG" val="#fgm#"/>
  <p:tag name="KSO_WM_FIGMA_FLAG" val="#fgm#"/>
  <p:tag name="KSO_WM_UNIT_INDEX" val="1"/>
  <p:tag name="KSO_WM_UNIT_TYPE" val="a"/>
  <p:tag name="KSO_WM_LAYOUT_CHECK_HASH" val="e5455d5bef80fab634e1438747ac4399647a7b47"/>
  <p:tag name="KSO_WM_NEWLAYOUT_GROUP_ID" val="layout_42"/>
  <p:tag name="KSO_WM_NEWLAYOUT_ID" val="slide_6d6aa6c8b5b8e23d"/>
</p:tagLst>
</file>

<file path=ppt/tags/tag254.xml><?xml version="1.0" encoding="utf-8"?>
<p:tagLst xmlns:p="http://schemas.openxmlformats.org/presentationml/2006/main">
  <p:tag name="KSO_WM_BEAUTIFY_FLAG" val="#fgm#"/>
  <p:tag name="KSO_WM_FIGMA_FLAG" val="#fgm#"/>
  <p:tag name="KSO_WM_UNIT_INDEX" val="1"/>
  <p:tag name="KSO_WM_UNIT_TYPE" val="d"/>
</p:tagLst>
</file>

<file path=ppt/tags/tag25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1.xml><?xml version="1.0" encoding="utf-8"?>
<p:tagLst xmlns:p="http://schemas.openxmlformats.org/presentationml/2006/main">
  <p:tag name="KSO_WM_BEAUTIFY_FLAG" val="#fgm#"/>
  <p:tag name="KSO_WM_FIGMA_FLAG" val="#fgm#"/>
  <p:tag name="KSO_WM_UNIT_INDEX" val="1"/>
  <p:tag name="KSO_WM_UNIT_TYPE" val="a"/>
  <p:tag name="KSO_WM_LAYOUT_CHECK_HASH" val="57da7cff69e729892d28beacab2fbe2c525bf80e"/>
  <p:tag name="KSO_WM_NEWLAYOUT_GROUP_ID" val="layout_14"/>
  <p:tag name="KSO_WM_NEWLAYOUT_ID" val="slide_fbd1737be693ef9a"/>
</p:tagLst>
</file>

<file path=ppt/tags/tag26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63.xml><?xml version="1.0" encoding="utf-8"?>
<p:tagLst xmlns:p="http://schemas.openxmlformats.org/presentationml/2006/main">
  <p:tag name="KSO_WM_BEAUTIFY_FLAG" val="#fgm#"/>
  <p:tag name="KSO_WM_FIGMA_FLAG" val="#fgm#"/>
  <p:tag name="KSO_WM_UNIT_INDEX" val="1"/>
  <p:tag name="KSO_WM_UNIT_TYPE" val="f"/>
</p:tagLst>
</file>

<file path=ppt/tags/tag26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67.xml><?xml version="1.0" encoding="utf-8"?>
<p:tagLst xmlns:p="http://schemas.openxmlformats.org/presentationml/2006/main">
  <p:tag name="KSO_WM_BEAUTIFY_FLAG" val="#fgm#"/>
  <p:tag name="KSO_WM_FIGMA_FLAG" val="#fgm#"/>
  <p:tag name="KSO_WM_UNIT_INDEX" val="1"/>
  <p:tag name="KSO_WM_UNIT_TYPE" val="a"/>
  <p:tag name="KSO_WM_LAYOUT_CHECK_HASH" val="38a5cb9000708312865b8a10d67da00f4e287cb1"/>
  <p:tag name="KSO_WM_NEWLAYOUT_GROUP_ID" val="layout_2"/>
  <p:tag name="KSO_WM_NEWLAYOUT_ID" val="slide_d19e6d640707aedf"/>
</p:tagLst>
</file>

<file path=ppt/tags/tag2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9.xml><?xml version="1.0" encoding="utf-8"?>
<p:tagLst xmlns:p="http://schemas.openxmlformats.org/presentationml/2006/main">
  <p:tag name="KSO_WM_BEAUTIFY_FLAG" val="#fgm#"/>
  <p:tag name="KSO_WM_FIGMA_FLAG" val="#fgm#"/>
  <p:tag name="KSO_WM_UNIT_INDEX" val="1"/>
  <p:tag name="KSO_WM_UNIT_TYPE" val="a"/>
  <p:tag name="KSO_WM_LAYOUT_CHECK_HASH" val="1131eb26fd21dd9708012811982601eab38a24a5"/>
  <p:tag name="KSO_WM_NEWLAYOUT_GROUP_ID" val="layout_59"/>
  <p:tag name="KSO_WM_NEWLAYOUT_ID" val="slide_a0139072b4997ff5"/>
</p:tagLst>
</file>

<file path=ppt/tags/tag28.xml><?xml version="1.0" encoding="utf-8"?>
<p:tagLst xmlns:p="http://schemas.openxmlformats.org/presentationml/2006/main">
  <p:tag name="KSO_WM_BEAUTIFY_FLAG" val="#fgm#"/>
  <p:tag name="KSO_WM_FIGMA_FLAG" val="#fgm#"/>
  <p:tag name="KSO_WM_UNIT_INDEX" val="1"/>
  <p:tag name="KSO_WM_UNIT_TYPE" val="a"/>
  <p:tag name="KSO_WM_LAYOUT_CHECK_HASH" val="2eb1c6c1599313fc700ed2c540d0181d02c64412"/>
  <p:tag name="KSO_WM_NEWLAYOUT_GROUP_ID" val="layout_38"/>
  <p:tag name="KSO_WM_NEWLAYOUT_ID" val="slide_b9a547a3801d06a7"/>
</p:tagLst>
</file>

<file path=ppt/tags/tag280.xml><?xml version="1.0" encoding="utf-8"?>
<p:tagLst xmlns:p="http://schemas.openxmlformats.org/presentationml/2006/main">
  <p:tag name="KSO_WM_BEAUTIFY_FLAG" val="#fgm#"/>
  <p:tag name="KSO_WM_FIGMA_FLAG" val="#fgm#"/>
  <p:tag name="KSO_WM_UNIT_INDEX" val="1"/>
  <p:tag name="KSO_WM_UNIT_TYPE" val="d"/>
</p:tagLst>
</file>

<file path=ppt/tags/tag2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7.xml><?xml version="1.0" encoding="utf-8"?>
<p:tagLst xmlns:p="http://schemas.openxmlformats.org/presentationml/2006/main">
  <p:tag name="KSO_WM_BEAUTIFY_FLAG" val="#fgm#"/>
  <p:tag name="KSO_WM_FIGMA_FLAG" val="#fgm#"/>
  <p:tag name="KSO_WM_UNIT_INDEX" val="1"/>
  <p:tag name="KSO_WM_UNIT_TYPE" val="a"/>
  <p:tag name="KSO_WM_LAYOUT_CHECK_HASH" val="693f8e4d9efb7e95465c57953a1e8eae46375fb5"/>
  <p:tag name="KSO_WM_NEWLAYOUT_GROUP_ID" val="layout_10014"/>
  <p:tag name="KSO_WM_NEWLAYOUT_ID" val="slide_983af99de9f3d0ba"/>
</p:tagLst>
</file>

<file path=ppt/tags/tag28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8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1.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9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93.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94.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2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8.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299.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3.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00.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3.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0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6.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0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0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225"/>
  <p:tag name="KSO_WM_TEMPLATE_CATEGORY" val="custom"/>
</p:tagLst>
</file>

<file path=ppt/tags/tag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225"/>
  <p:tag name="KSO_WM_TEMPLATE_CATEGORY" val="custom"/>
</p:tagLst>
</file>

<file path=ppt/tags/tag3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225"/>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18.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19.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0.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1.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2.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3.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4.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5.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6.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7.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8.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29.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30.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1.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2.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3.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4.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5.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6.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7.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8.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9.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40.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1.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2.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3.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4.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5.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6.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7.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8.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49.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0.xml><?xml version="1.0" encoding="utf-8"?>
<p:tagLst xmlns:p="http://schemas.openxmlformats.org/presentationml/2006/main">
  <p:tag name="KSO_WM_UNIT_TYPE" val="f"/>
  <p:tag name="KSO_WM_BEAUTIFY_FLAG" val="#w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1.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2.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3.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4.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5.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6.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57.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8.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59.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0.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64.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65.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4b11e07d4211c132e929b59ae917d2a0b01cda7d"/>
  <p:tag name="KSO_WM_NEWLAYOUT_ID" val="1"/>
</p:tagLst>
</file>

<file path=ppt/tags/tag366.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6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3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9.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7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3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2.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7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37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75.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37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37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78.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9.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80.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1.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2.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3.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4.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5.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TEMPLATE_MASTER_TYPE" val="0"/>
  <p:tag name="KSO_WM_TAG_VERSION" val="3.0"/>
</p:tagLst>
</file>

<file path=ppt/tags/tag386.xml><?xml version="1.0" encoding="utf-8"?>
<p:tagLst xmlns:p="http://schemas.openxmlformats.org/presentationml/2006/main">
  <p:tag name="KSO_WM_AITEMPLATE_STYLE_ID" val="69796625312"/>
</p:tagLst>
</file>

<file path=ppt/tags/tag387.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8.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89.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SLIDE_INDEX" val="1"/>
  <p:tag name="KSO_WM_SLIDE_ID" val="custom40480225_1"/>
  <p:tag name="KSO_WM_TEMPLATE_MASTER_TYPE" val="0"/>
  <p:tag name="KSO_WM_SLIDE_LAYOUT" val="a_f"/>
  <p:tag name="KSO_WM_SLIDE_LAYOUT_CNT" val="1_2"/>
  <p:tag name="KSO_WM_TAG_VERSION" val="3.0"/>
</p:tagLst>
</file>

<file path=ppt/tags/tag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90.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91.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392.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39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3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395.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39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3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398.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39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4.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xml><?xml version="1.0" encoding="utf-8"?>
<p:tagLst xmlns:p="http://schemas.openxmlformats.org/presentationml/2006/main">
  <p:tag name="KSO_WM_BEAUTIFY_FLAG" val="#fgm#"/>
  <p:tag name="KSO_WM_FIGMA_FLAG" val="#fgm#"/>
  <p:tag name="KSO_WM_UNIT_INDEX" val="1"/>
  <p:tag name="KSO_WM_UNIT_TYPE" val="a"/>
  <p:tag name="KSO_WM_LAYOUT_CHECK_HASH" val="021ce9e2dbc84011eb6b01ec22f47f3230df55ab"/>
  <p:tag name="KSO_WM_NEWLAYOUT_GROUP_ID" val="layout_57"/>
  <p:tag name="KSO_WM_NEWLAYOUT_ID" val="slide_810d29b5405e0369"/>
</p:tagLst>
</file>

<file path=ppt/tags/tag40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401.xml><?xml version="1.0" encoding="utf-8"?>
<p:tagLst xmlns:p="http://schemas.openxmlformats.org/presentationml/2006/main">
  <p:tag name="KSO_WM_SLIDE_CONTENT_ORIENTATION" val=""/>
  <p:tag name="KSO_WM_SLIDE_HAS_MASK" val="0"/>
  <p:tag name="KSO_WM_SLIDE_ITEM_CNT" val="3"/>
  <p:tag name="KSO_WM_SLIDE_TYPE" val="contents"/>
  <p:tag name="KSO_WM_TEMPLATE_SUBCATEGORY" val="29"/>
  <p:tag name="KSO_WM_BEAUTIFY_FLAG" val="#wm#"/>
  <p:tag name="KSO_WM_TEMPLATE_FIGMA_ID" val="69796625312"/>
  <p:tag name="KSO_WM_TEMPLATE_SLIDE_ID" val="slide_063b19861dc0a508"/>
</p:tagLst>
</file>

<file path=ppt/tags/tag402.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3.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4.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05.xml><?xml version="1.0" encoding="utf-8"?>
<p:tagLst xmlns:p="http://schemas.openxmlformats.org/presentationml/2006/main">
  <p:tag name="KSO_WM_BEAUTIFY_FLAG" val="#fgm#"/>
  <p:tag name="KSO_WM_FIGMA_FLAG" val="#fgm#"/>
  <p:tag name="KSO_WM_UNIT_INDEX" val="1"/>
  <p:tag name="KSO_WM_UNIT_TYPE" val="a"/>
  <p:tag name="KSO_WM_LAYOUT_CHECK_HASH" val="3cfe7ac2c64d7274f6d1acd2a38ebd0bcf18d625"/>
  <p:tag name="KSO_WM_NEWLAYOUT_GROUP_ID" val="layout_51"/>
  <p:tag name="KSO_WM_NEWLAYOUT_ID" val="slide_772b08f000c7004a"/>
  <p:tag name="KSO_WM_UNIT_PRESET_TEXT" val="单击此处添加标题"/>
</p:tagLst>
</file>

<file path=ppt/tags/tag40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96fcedc-7e95-43f3-a8d0-a07b229c66da.jpg?Expires=1788141376\u0026AWSAccessKeyId=AKLT9NSy7kh8TIS1UzNqLRY2\u0026Signature=wbCseo8aa4PqIAthBJqacgtjSTk%3D&quot;,&quot;product_name&quot;:&quot;wps-wpp-pc&quot;,&quot;intention_code&quot;:&quot;wps_wpp_generate_doc_pay&quot;}*auto_qingqiu_ai_v2.1.5_ONLINE*37d51349f48ceb3f323e85930b732d87-slide-16"/>
</p:tagLst>
</file>

<file path=ppt/tags/tag4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41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772b08f000c7004a"/>
</p:tagLst>
</file>

<file path=ppt/tags/tag41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96fcedc-7e95-43f3-a8d0-a07b229c66da.jpg?Expires=1788141376\u0026AWSAccessKeyId=AKLT9NSy7kh8TIS1UzNqLRY2\u0026Signature=wbCseo8aa4PqIAthBJqacgtjSTk%3D&quot;,&quot;product_name&quot;:&quot;wps-wpp-pc&quot;,&quot;intention_code&quot;:&quot;wps_wpp_generate_doc_pay&quot;}*auto_qingqiu_ai_v2.1.5_ONLINE*37d51349f48ceb3f323e85930b732d87-slide-16"/>
</p:tagLst>
</file>

<file path=ppt/tags/tag4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1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772b08f000c7004a"/>
</p:tagLst>
</file>

<file path=ppt/tags/tag416.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17.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18.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19.xml><?xml version="1.0" encoding="utf-8"?>
<p:tagLst xmlns:p="http://schemas.openxmlformats.org/presentationml/2006/main">
  <p:tag name="KSO_WM_BEAUTIFY_FLAG" val="#fgm#"/>
  <p:tag name="KSO_WM_FIGMA_FLAG" val="#fgm#"/>
  <p:tag name="KSO_WM_UNIT_INDEX" val="1"/>
  <p:tag name="KSO_WM_UNIT_TYPE" val="a"/>
  <p:tag name="KSO_WM_LAYOUT_CHECK_HASH" val="3cfe7ac2c64d7274f6d1acd2a38ebd0bcf18d625"/>
  <p:tag name="KSO_WM_NEWLAYOUT_GROUP_ID" val="layout_51"/>
  <p:tag name="KSO_WM_NEWLAYOUT_ID" val="slide_772b08f000c7004a"/>
  <p:tag name="KSO_WM_UNIT_PRESET_TEXT" val="单击此处添加标题"/>
</p:tagLst>
</file>

<file path=ppt/tags/tag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2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96fcedc-7e95-43f3-a8d0-a07b229c66da.jpg?Expires=1788141376\u0026AWSAccessKeyId=AKLT9NSy7kh8TIS1UzNqLRY2\u0026Signature=wbCseo8aa4PqIAthBJqacgtjSTk%3D&quot;,&quot;product_name&quot;:&quot;wps-wpp-pc&quot;,&quot;intention_code&quot;:&quot;wps_wpp_generate_doc_pay&quot;}*auto_qingqiu_ai_v2.1.5_ONLINE*37d51349f48ceb3f323e85930b732d87-slide-16"/>
</p:tagLst>
</file>

<file path=ppt/tags/tag4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772b08f000c7004a"/>
</p:tagLst>
</file>

<file path=ppt/tags/tag42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96fcedc-7e95-43f3-a8d0-a07b229c66da.jpg?Expires=1788141376\u0026AWSAccessKeyId=AKLT9NSy7kh8TIS1UzNqLRY2\u0026Signature=wbCseo8aa4PqIAthBJqacgtjSTk%3D&quot;,&quot;product_name&quot;:&quot;wps-wpp-pc&quot;,&quot;intention_code&quot;:&quot;wps_wpp_generate_doc_pay&quot;}*auto_qingqiu_ai_v2.1.5_ONLINE*37d51349f48ceb3f323e85930b732d87-slide-16"/>
</p:tagLst>
</file>

<file path=ppt/tags/tag4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2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772b08f000c7004a"/>
</p:tagLst>
</file>

<file path=ppt/tags/tag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96fcedc-7e95-43f3-a8d0-a07b229c66da.jpg?Expires=1788141376\u0026AWSAccessKeyId=AKLT9NSy7kh8TIS1UzNqLRY2\u0026Signature=wbCseo8aa4PqIAthBJqacgtjSTk%3D&quot;,&quot;product_name&quot;:&quot;wps-wpp-pc&quot;,&quot;intention_code&quot;:&quot;wps_wpp_generate_doc_pay&quot;}*auto_qingqiu_ai_v2.1.5_ONLINE*37d51349f48ceb3f323e85930b732d87-slide-16"/>
</p:tagLst>
</file>

<file path=ppt/tags/tag4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3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772b08f000c7004a"/>
</p:tagLst>
</file>

<file path=ppt/tags/tag435.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36.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37.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38.xml><?xml version="1.0" encoding="utf-8"?>
<p:tagLst xmlns:p="http://schemas.openxmlformats.org/presentationml/2006/main">
  <p:tag name="KSO_WM_BEAUTIFY_FLAG" val="#fgm#"/>
  <p:tag name="KSO_WM_FIGMA_FLAG" val="#fgm#"/>
  <p:tag name="KSO_WM_UNIT_INDEX" val="1"/>
  <p:tag name="KSO_WM_UNIT_TYPE" val="a"/>
  <p:tag name="KSO_WM_LAYOUT_CHECK_HASH" val="3cfe7ac2c64d7274f6d1acd2a38ebd0bcf18d625"/>
  <p:tag name="KSO_WM_NEWLAYOUT_GROUP_ID" val="layout_51"/>
  <p:tag name="KSO_WM_NEWLAYOUT_ID" val="slide_772b08f000c7004a"/>
  <p:tag name="KSO_WM_UNIT_PRESET_TEXT" val="单击此处添加标题"/>
</p:tagLst>
</file>

<file path=ppt/tags/tag43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96fcedc-7e95-43f3-a8d0-a07b229c66da.jpg?Expires=1788141376\u0026AWSAccessKeyId=AKLT9NSy7kh8TIS1UzNqLRY2\u0026Signature=wbCseo8aa4PqIAthBJqacgtjSTk%3D&quot;,&quot;product_name&quot;:&quot;wps-wpp-pc&quot;,&quot;intention_code&quot;:&quot;wps_wpp_generate_doc_pay&quot;}*auto_qingqiu_ai_v2.1.5_ONLINE*37d51349f48ceb3f323e85930b732d87-slide-16"/>
</p:tagLst>
</file>

<file path=ppt/tags/tag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4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772b08f000c7004a"/>
</p:tagLst>
</file>

<file path=ppt/tags/tag444.xml><?xml version="1.0" encoding="utf-8"?>
<p:tagLst xmlns:p="http://schemas.openxmlformats.org/presentationml/2006/main">
  <p:tag name="KSO_WM_BEAUTIFY_FLAG" val="#w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45.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46.xml><?xml version="1.0" encoding="utf-8"?>
<p:tagLst xmlns:p="http://schemas.openxmlformats.org/presentationml/2006/main">
  <p:tag name="KSO_WM_SLIDE_CONTENT_ORIENTATION" val="left"/>
  <p:tag name="KSO_WM_SLIDE_HAS_MASK" val="0"/>
  <p:tag name="KSO_WM_SLIDE_ITEM_CNT" val="0"/>
  <p:tag name="KSO_WM_SLIDE_TYPE" val="endPage"/>
  <p:tag name="KSO_WM_TEMPLATE_SUBCATEGORY" val="29"/>
  <p:tag name="KSO_WM_BEAUTIFY_FLAG" val="#wm#"/>
  <p:tag name="KSO_WM_TEMPLATE_SLIDE_ID" val="slide_06be46c9219ad451"/>
  <p:tag name="KSO_WM_TEMPLATE_INDEX" val="40480225"/>
  <p:tag name="KSO_WM_TEMPLATE_CATEGORY" val="custom"/>
  <p:tag name="KSO_WM_SLIDE_INDEX" val="5"/>
  <p:tag name="KSO_WM_SLIDE_ID" val="custom40480225_3"/>
  <p:tag name="KSO_WM_TEMPLATE_MASTER_TYPE" val="0"/>
  <p:tag name="KSO_WM_SLIDE_LAYOUT" val="a_b"/>
  <p:tag name="KSO_WM_SLIDE_LAYOUT_CNT" val="1_1"/>
  <p:tag name="KSO_WM_TAG_VERSION" val="3.0"/>
</p:tagLst>
</file>

<file path=ppt/tags/tag4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2.xml><?xml version="1.0" encoding="utf-8"?>
<p:tagLst xmlns:p="http://schemas.openxmlformats.org/presentationml/2006/main">
  <p:tag name="KSO_WM_BEAUTIFY_FLAG" val="#fgm#"/>
  <p:tag name="KSO_WM_FIGMA_FLAG" val="#fgm#"/>
  <p:tag name="KSO_WM_UNIT_INDEX" val="1"/>
  <p:tag name="KSO_WM_UNIT_TYPE" val="a"/>
  <p:tag name="KSO_WM_LAYOUT_CHECK_HASH" val="f2b412be267f300f2834f14fc7c1662d848aaea4"/>
  <p:tag name="KSO_WM_NEWLAYOUT_GROUP_ID" val="layout_6"/>
  <p:tag name="KSO_WM_NEWLAYOUT_ID" val="slide_48f1d4a89fa99032"/>
</p:tagLst>
</file>

<file path=ppt/tags/tag53.xml><?xml version="1.0" encoding="utf-8"?>
<p:tagLst xmlns:p="http://schemas.openxmlformats.org/presentationml/2006/main">
  <p:tag name="KSO_WM_BEAUTIFY_FLAG" val="#fgm#"/>
  <p:tag name="KSO_WM_FIGMA_FLAG" val="#fgm#"/>
  <p:tag name="KSO_WM_UNIT_INDEX" val="1"/>
  <p:tag name="KSO_WM_UNIT_TYPE" val="d"/>
</p:tagLst>
</file>

<file path=ppt/tags/tag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9.xml><?xml version="1.0" encoding="utf-8"?>
<p:tagLst xmlns:p="http://schemas.openxmlformats.org/presentationml/2006/main">
  <p:tag name="KSO_WM_BEAUTIFY_FLAG" val="#fgm#"/>
  <p:tag name="KSO_WM_FIGMA_FLAG" val="#fgm#"/>
  <p:tag name="KSO_WM_UNIT_INDEX" val="1"/>
  <p:tag name="KSO_WM_UNIT_TYPE" val="a"/>
  <p:tag name="KSO_WM_LAYOUT_CHECK_HASH" val="21f43f69d99efebc59d05b4f080f5dae38c91944"/>
  <p:tag name="KSO_WM_NEWLAYOUT_GROUP_ID" val="layout_10013"/>
  <p:tag name="KSO_WM_NEWLAYOUT_ID" val="slide_303cabdc9a7e79c6"/>
</p:tagLst>
</file>

<file path=ppt/tags/tag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0.xml><?xml version="1.0" encoding="utf-8"?>
<p:tagLst xmlns:p="http://schemas.openxmlformats.org/presentationml/2006/main">
  <p:tag name="KSO_WM_BEAUTIFY_FLAG" val="#fgm#"/>
  <p:tag name="KSO_WM_FIGMA_FLAG" val="#fgm#"/>
  <p:tag name="KSO_WM_UNIT_INDEX" val="1"/>
  <p:tag name="KSO_WM_UNIT_TYPE" val="d"/>
</p:tagLst>
</file>

<file path=ppt/tags/tag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8.xml><?xml version="1.0" encoding="utf-8"?>
<p:tagLst xmlns:p="http://schemas.openxmlformats.org/presentationml/2006/main">
  <p:tag name="KSO_WM_BEAUTIFY_FLAG" val="#fgm#"/>
  <p:tag name="KSO_WM_FIGMA_FLAG" val="#fgm#"/>
  <p:tag name="KSO_WM_UNIT_INDEX" val="1"/>
  <p:tag name="KSO_WM_UNIT_TYPE" val="a"/>
  <p:tag name="KSO_WM_LAYOUT_CHECK_HASH" val="f84e2b735e04216f7cbac7d1b5d4afd0ee9662a4"/>
  <p:tag name="KSO_WM_NEWLAYOUT_GROUP_ID" val="layout_27"/>
  <p:tag name="KSO_WM_NEWLAYOUT_ID" val="slide_abf1357515e16e34"/>
</p:tagLst>
</file>

<file path=ppt/tags/tag6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7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8.xml><?xml version="1.0" encoding="utf-8"?>
<p:tagLst xmlns:p="http://schemas.openxmlformats.org/presentationml/2006/main">
  <p:tag name="KSO_WM_BEAUTIFY_FLAG" val="#fgm#"/>
  <p:tag name="KSO_WM_FIGMA_FLAG" val="#fgm#"/>
  <p:tag name="KSO_WM_UNIT_INDEX" val="1"/>
  <p:tag name="KSO_WM_UNIT_TYPE" val="a"/>
  <p:tag name="KSO_WM_LAYOUT_CHECK_HASH" val="585732dcd559c76fa75037a0c8166dad624e1265"/>
  <p:tag name="KSO_WM_NEWLAYOUT_GROUP_ID" val="layout_2"/>
  <p:tag name="KSO_WM_NEWLAYOUT_ID" val="slide_0494771ff88aefe6"/>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d4985ba7eff9d517784fa9679e4d882b9364f32d"/>
  <p:tag name="KSO_WM_NEWLAYOUT_GROUP_ID" val="layout_35"/>
  <p:tag name="KSO_WM_NEWLAYOUT_ID" val="slide_3a8d68c4cb9e2e1d"/>
</p:tagLst>
</file>

<file path=ppt/tags/tag8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7.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8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3.xml><?xml version="1.0" encoding="utf-8"?>
<p:tagLst xmlns:p="http://schemas.openxmlformats.org/presentationml/2006/main">
  <p:tag name="KSO_WM_BEAUTIFY_FLAG" val="#fgm#"/>
  <p:tag name="KSO_WM_FIGMA_FLAG" val="#fgm#"/>
  <p:tag name="KSO_WM_UNIT_INDEX" val="1"/>
  <p:tag name="KSO_WM_UNIT_TYPE" val="a"/>
  <p:tag name="KSO_WM_LAYOUT_CHECK_HASH" val="de440cbf947c4b21c322fb5ef4787a55a6633184"/>
  <p:tag name="KSO_WM_NEWLAYOUT_GROUP_ID" val="layout_30"/>
  <p:tag name="KSO_WM_NEWLAYOUT_ID" val="slide_e77d94775274ca14"/>
</p:tagLst>
</file>

<file path=ppt/tags/tag94.xml><?xml version="1.0" encoding="utf-8"?>
<p:tagLst xmlns:p="http://schemas.openxmlformats.org/presentationml/2006/main">
  <p:tag name="KSO_WM_BEAUTIFY_FLAG" val="#fgm#"/>
  <p:tag name="KSO_WM_FIGMA_FLAG" val="#fgm#"/>
  <p:tag name="KSO_WM_UNIT_INDEX" val="1"/>
  <p:tag name="KSO_WM_UNIT_TYPE" val="d"/>
</p:tagLst>
</file>

<file path=ppt/tags/tag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渐变图形通用模板">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0101111111111">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1598</Words>
  <Application>WPS 演示</Application>
  <PresentationFormat>宽屏</PresentationFormat>
  <Paragraphs>140</Paragraphs>
  <Slides>12</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12</vt:i4>
      </vt:variant>
    </vt:vector>
  </HeadingPairs>
  <TitlesOfParts>
    <vt:vector size="21" baseType="lpstr">
      <vt:lpstr>Arial</vt:lpstr>
      <vt:lpstr>宋体</vt:lpstr>
      <vt:lpstr>Wingdings</vt:lpstr>
      <vt:lpstr>微软雅黑</vt:lpstr>
      <vt:lpstr>MiSans</vt:lpstr>
      <vt:lpstr>Arial Unicode MS</vt:lpstr>
      <vt:lpstr>Calibri</vt:lpstr>
      <vt:lpstr>Office 主题</vt:lpstr>
      <vt:lpstr>简约风渐变图形通用模板</vt:lpstr>
      <vt:lpstr>项目九 风险管理</vt:lpstr>
      <vt:lpstr>目录</vt:lpstr>
      <vt:lpstr>任务一 风险管理概述</vt:lpstr>
      <vt:lpstr>任务一 风险管理概述</vt:lpstr>
      <vt:lpstr>PowerPoint 演示文稿</vt:lpstr>
      <vt:lpstr>任务二 风险矩阵</vt:lpstr>
      <vt:lpstr>任务二 风险矩阵</vt:lpstr>
      <vt:lpstr>PowerPoint 演示文稿</vt:lpstr>
      <vt:lpstr>PowerPoint 演示文稿</vt:lpstr>
      <vt:lpstr>任务三 风险清单</vt:lpstr>
      <vt:lpstr>任务三 风险清单</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项目九 风险管理</dc:title>
  <dc:creator/>
  <cp:lastModifiedBy>武静影</cp:lastModifiedBy>
  <cp:revision>1</cp:revision>
  <dcterms:created xsi:type="dcterms:W3CDTF">2025-09-01T05:47:16Z</dcterms:created>
  <dcterms:modified xsi:type="dcterms:W3CDTF">2025-09-01T05:47:16Z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v1.0_ai_69796625312</vt:lpwstr>
  </property>
</Properties>
</file>