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7.svg" ContentType="image/svg+xml"/>
  <Override PartName="/ppt/media/image19.svg" ContentType="image/svg+xml"/>
  <Override PartName="/ppt/media/image2.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sldIdLst>
    <p:sldId id="260" r:id="rId4"/>
    <p:sldId id="261" r:id="rId5"/>
    <p:sldId id="262" r:id="rId6"/>
    <p:sldId id="302" r:id="rId7"/>
    <p:sldId id="264" r:id="rId8"/>
    <p:sldId id="265" r:id="rId9"/>
    <p:sldId id="303" r:id="rId10"/>
    <p:sldId id="267" r:id="rId11"/>
    <p:sldId id="304" r:id="rId12"/>
    <p:sldId id="305" r:id="rId13"/>
    <p:sldId id="270" r:id="rId14"/>
    <p:sldId id="306" r:id="rId15"/>
    <p:sldId id="307" r:id="rId16"/>
    <p:sldId id="273" r:id="rId17"/>
    <p:sldId id="308" r:id="rId18"/>
    <p:sldId id="309" r:id="rId19"/>
    <p:sldId id="276" r:id="rId20"/>
    <p:sldId id="277" r:id="rId21"/>
    <p:sldId id="278" r:id="rId22"/>
    <p:sldId id="310" r:id="rId23"/>
    <p:sldId id="311" r:id="rId24"/>
    <p:sldId id="281" r:id="rId25"/>
    <p:sldId id="282" r:id="rId26"/>
    <p:sldId id="283" r:id="rId27"/>
    <p:sldId id="284" r:id="rId28"/>
    <p:sldId id="285" r:id="rId29"/>
    <p:sldId id="313" r:id="rId30"/>
    <p:sldId id="316" r:id="rId31"/>
    <p:sldId id="317" r:id="rId32"/>
    <p:sldId id="318" r:id="rId33"/>
    <p:sldId id="319" r:id="rId34"/>
    <p:sldId id="292" r:id="rId35"/>
    <p:sldId id="296" r:id="rId36"/>
    <p:sldId id="297" r:id="rId37"/>
    <p:sldId id="315" r:id="rId38"/>
    <p:sldId id="301" r:id="rId39"/>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4" Type="http://schemas.openxmlformats.org/officeDocument/2006/relationships/tags" Target="../tags/tag19.xml"/><Relationship Id="rId23" Type="http://schemas.openxmlformats.org/officeDocument/2006/relationships/tags" Target="../tags/tag18.xml"/><Relationship Id="rId22" Type="http://schemas.openxmlformats.org/officeDocument/2006/relationships/tags" Target="../tags/tag17.xml"/><Relationship Id="rId21" Type="http://schemas.openxmlformats.org/officeDocument/2006/relationships/tags" Target="../tags/tag16.xml"/><Relationship Id="rId20" Type="http://schemas.openxmlformats.org/officeDocument/2006/relationships/tags" Target="../tags/tag15.xml"/><Relationship Id="rId2" Type="http://schemas.openxmlformats.org/officeDocument/2006/relationships/tags" Target="../tags/tag1.xml"/><Relationship Id="rId19" Type="http://schemas.microsoft.com/office/2007/relationships/hdphoto" Target="../media/image4.wdp"/><Relationship Id="rId18" Type="http://schemas.openxmlformats.org/officeDocument/2006/relationships/image" Target="../media/image3.png"/><Relationship Id="rId17" Type="http://schemas.openxmlformats.org/officeDocument/2006/relationships/tags" Target="../tags/tag14.xml"/><Relationship Id="rId16" Type="http://schemas.openxmlformats.org/officeDocument/2006/relationships/tags" Target="../tags/tag13.xml"/><Relationship Id="rId15" Type="http://schemas.openxmlformats.org/officeDocument/2006/relationships/tags" Target="../tags/tag12.xml"/><Relationship Id="rId14" Type="http://schemas.openxmlformats.org/officeDocument/2006/relationships/image" Target="../media/image2.svg"/><Relationship Id="rId13" Type="http://schemas.openxmlformats.org/officeDocument/2006/relationships/image" Target="../media/image1.png"/><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10.xml"/><Relationship Id="rId8" Type="http://schemas.openxmlformats.org/officeDocument/2006/relationships/tags" Target="../tags/tag209.xml"/><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218.xml"/><Relationship Id="rId8" Type="http://schemas.openxmlformats.org/officeDocument/2006/relationships/tags" Target="../tags/tag217.xml"/><Relationship Id="rId7" Type="http://schemas.openxmlformats.org/officeDocument/2006/relationships/tags" Target="../tags/tag216.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3" Type="http://schemas.openxmlformats.org/officeDocument/2006/relationships/tags" Target="../tags/tag230.xml"/><Relationship Id="rId12" Type="http://schemas.openxmlformats.org/officeDocument/2006/relationships/tags" Target="../tags/tag229.xml"/><Relationship Id="rId11" Type="http://schemas.openxmlformats.org/officeDocument/2006/relationships/tags" Target="../tags/tag228.xml"/><Relationship Id="rId10" Type="http://schemas.openxmlformats.org/officeDocument/2006/relationships/tags" Target="../tags/tag227.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237.xml"/><Relationship Id="rId7" Type="http://schemas.openxmlformats.org/officeDocument/2006/relationships/tags" Target="../tags/tag236.xml"/><Relationship Id="rId6" Type="http://schemas.openxmlformats.org/officeDocument/2006/relationships/tags" Target="../tags/tag235.xml"/><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8" Type="http://schemas.openxmlformats.org/officeDocument/2006/relationships/tags" Target="../tags/tag244.xml"/><Relationship Id="rId7" Type="http://schemas.openxmlformats.org/officeDocument/2006/relationships/tags" Target="../tags/tag243.xml"/><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tags" Target="../tags/tag240.xml"/><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271.xml"/><Relationship Id="rId8" Type="http://schemas.openxmlformats.org/officeDocument/2006/relationships/tags" Target="../tags/tag270.xml"/><Relationship Id="rId7" Type="http://schemas.openxmlformats.org/officeDocument/2006/relationships/tags" Target="../tags/tag269.xml"/><Relationship Id="rId6" Type="http://schemas.openxmlformats.org/officeDocument/2006/relationships/tags" Target="../tags/tag268.xml"/><Relationship Id="rId5" Type="http://schemas.openxmlformats.org/officeDocument/2006/relationships/tags" Target="../tags/tag267.xml"/><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279.xml"/><Relationship Id="rId8" Type="http://schemas.openxmlformats.org/officeDocument/2006/relationships/tags" Target="../tags/tag278.xml"/><Relationship Id="rId7" Type="http://schemas.openxmlformats.org/officeDocument/2006/relationships/tags" Target="../tags/tag277.xml"/><Relationship Id="rId6" Type="http://schemas.openxmlformats.org/officeDocument/2006/relationships/tags" Target="../tags/tag276.xml"/><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4" Type="http://schemas.openxmlformats.org/officeDocument/2006/relationships/tags" Target="../tags/tag284.xml"/><Relationship Id="rId13" Type="http://schemas.openxmlformats.org/officeDocument/2006/relationships/tags" Target="../tags/tag283.xml"/><Relationship Id="rId12" Type="http://schemas.openxmlformats.org/officeDocument/2006/relationships/tags" Target="../tags/tag282.xml"/><Relationship Id="rId11" Type="http://schemas.openxmlformats.org/officeDocument/2006/relationships/tags" Target="../tags/tag281.xml"/><Relationship Id="rId10" Type="http://schemas.openxmlformats.org/officeDocument/2006/relationships/tags" Target="../tags/tag280.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292.xml"/><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7" Type="http://schemas.openxmlformats.org/officeDocument/2006/relationships/tags" Target="../tags/tag300.xml"/><Relationship Id="rId16" Type="http://schemas.openxmlformats.org/officeDocument/2006/relationships/tags" Target="../tags/tag299.xml"/><Relationship Id="rId15" Type="http://schemas.openxmlformats.org/officeDocument/2006/relationships/tags" Target="../tags/tag298.xml"/><Relationship Id="rId14" Type="http://schemas.openxmlformats.org/officeDocument/2006/relationships/tags" Target="../tags/tag297.xml"/><Relationship Id="rId13" Type="http://schemas.openxmlformats.org/officeDocument/2006/relationships/tags" Target="../tags/tag296.xml"/><Relationship Id="rId12" Type="http://schemas.openxmlformats.org/officeDocument/2006/relationships/tags" Target="../tags/tag295.xml"/><Relationship Id="rId11" Type="http://schemas.openxmlformats.org/officeDocument/2006/relationships/tags" Target="../tags/tag294.xml"/><Relationship Id="rId10" Type="http://schemas.openxmlformats.org/officeDocument/2006/relationships/tags" Target="../tags/tag293.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7" Type="http://schemas.openxmlformats.org/officeDocument/2006/relationships/tags" Target="../tags/tag306.xml"/><Relationship Id="rId6" Type="http://schemas.openxmlformats.org/officeDocument/2006/relationships/tags" Target="../tags/tag305.xml"/><Relationship Id="rId5" Type="http://schemas.openxmlformats.org/officeDocument/2006/relationships/tags" Target="../tags/tag304.xml"/><Relationship Id="rId4" Type="http://schemas.openxmlformats.org/officeDocument/2006/relationships/tags" Target="../tags/tag303.xml"/><Relationship Id="rId3" Type="http://schemas.openxmlformats.org/officeDocument/2006/relationships/tags" Target="../tags/tag302.xml"/><Relationship Id="rId2" Type="http://schemas.openxmlformats.org/officeDocument/2006/relationships/tags" Target="../tags/tag301.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314.xml"/><Relationship Id="rId8" Type="http://schemas.openxmlformats.org/officeDocument/2006/relationships/tags" Target="../tags/tag313.xml"/><Relationship Id="rId7" Type="http://schemas.openxmlformats.org/officeDocument/2006/relationships/tags" Target="../tags/tag312.xml"/><Relationship Id="rId6" Type="http://schemas.openxmlformats.org/officeDocument/2006/relationships/tags" Target="../tags/tag311.xml"/><Relationship Id="rId5" Type="http://schemas.openxmlformats.org/officeDocument/2006/relationships/tags" Target="../tags/tag310.xml"/><Relationship Id="rId4" Type="http://schemas.openxmlformats.org/officeDocument/2006/relationships/tags" Target="../tags/tag309.xml"/><Relationship Id="rId3" Type="http://schemas.openxmlformats.org/officeDocument/2006/relationships/tags" Target="../tags/tag308.xml"/><Relationship Id="rId2" Type="http://schemas.openxmlformats.org/officeDocument/2006/relationships/tags" Target="../tags/tag307.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322.xml"/><Relationship Id="rId8" Type="http://schemas.openxmlformats.org/officeDocument/2006/relationships/tags" Target="../tags/tag321.xml"/><Relationship Id="rId7" Type="http://schemas.openxmlformats.org/officeDocument/2006/relationships/tags" Target="../tags/tag320.xml"/><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 Id="rId3" Type="http://schemas.openxmlformats.org/officeDocument/2006/relationships/tags" Target="../tags/tag316.xml"/><Relationship Id="rId28" Type="http://schemas.openxmlformats.org/officeDocument/2006/relationships/tags" Target="../tags/tag337.xml"/><Relationship Id="rId27" Type="http://schemas.openxmlformats.org/officeDocument/2006/relationships/tags" Target="../tags/tag336.xml"/><Relationship Id="rId26" Type="http://schemas.openxmlformats.org/officeDocument/2006/relationships/tags" Target="../tags/tag335.xml"/><Relationship Id="rId25" Type="http://schemas.openxmlformats.org/officeDocument/2006/relationships/tags" Target="../tags/tag334.xml"/><Relationship Id="rId24" Type="http://schemas.openxmlformats.org/officeDocument/2006/relationships/tags" Target="../tags/tag333.xml"/><Relationship Id="rId23" Type="http://schemas.openxmlformats.org/officeDocument/2006/relationships/tags" Target="../tags/tag332.xml"/><Relationship Id="rId22" Type="http://schemas.openxmlformats.org/officeDocument/2006/relationships/tags" Target="../tags/tag331.xml"/><Relationship Id="rId21" Type="http://schemas.openxmlformats.org/officeDocument/2006/relationships/tags" Target="../tags/tag330.xml"/><Relationship Id="rId20" Type="http://schemas.openxmlformats.org/officeDocument/2006/relationships/tags" Target="../tags/tag329.xml"/><Relationship Id="rId2" Type="http://schemas.openxmlformats.org/officeDocument/2006/relationships/tags" Target="../tags/tag315.xml"/><Relationship Id="rId19" Type="http://schemas.openxmlformats.org/officeDocument/2006/relationships/tags" Target="../tags/tag328.xml"/><Relationship Id="rId18" Type="http://schemas.openxmlformats.org/officeDocument/2006/relationships/tags" Target="../tags/tag327.xml"/><Relationship Id="rId17" Type="http://schemas.openxmlformats.org/officeDocument/2006/relationships/tags" Target="../tags/tag326.xml"/><Relationship Id="rId16" Type="http://schemas.microsoft.com/office/2007/relationships/hdphoto" Target="../media/image6.wdp"/><Relationship Id="rId15" Type="http://schemas.openxmlformats.org/officeDocument/2006/relationships/image" Target="../media/image5.png"/><Relationship Id="rId14" Type="http://schemas.openxmlformats.org/officeDocument/2006/relationships/tags" Target="../tags/tag325.xml"/><Relationship Id="rId13" Type="http://schemas.openxmlformats.org/officeDocument/2006/relationships/tags" Target="../tags/tag324.xml"/><Relationship Id="rId12" Type="http://schemas.openxmlformats.org/officeDocument/2006/relationships/tags" Target="../tags/tag323.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tags" Target="../tags/tag360.xml"/><Relationship Id="rId7" Type="http://schemas.openxmlformats.org/officeDocument/2006/relationships/tags" Target="../tags/tag359.xml"/><Relationship Id="rId6" Type="http://schemas.openxmlformats.org/officeDocument/2006/relationships/tags" Target="../tags/tag358.xml"/><Relationship Id="rId5" Type="http://schemas.openxmlformats.org/officeDocument/2006/relationships/tags" Target="../tags/tag357.xml"/><Relationship Id="rId4" Type="http://schemas.openxmlformats.org/officeDocument/2006/relationships/tags" Target="../tags/tag356.xml"/><Relationship Id="rId3" Type="http://schemas.openxmlformats.org/officeDocument/2006/relationships/tags" Target="../tags/tag355.xml"/><Relationship Id="rId21" Type="http://schemas.openxmlformats.org/officeDocument/2006/relationships/tags" Target="../tags/tag371.xml"/><Relationship Id="rId20" Type="http://schemas.openxmlformats.org/officeDocument/2006/relationships/tags" Target="../tags/tag370.xml"/><Relationship Id="rId2" Type="http://schemas.openxmlformats.org/officeDocument/2006/relationships/tags" Target="../tags/tag354.xml"/><Relationship Id="rId19" Type="http://schemas.openxmlformats.org/officeDocument/2006/relationships/tags" Target="../tags/tag369.xml"/><Relationship Id="rId18" Type="http://schemas.openxmlformats.org/officeDocument/2006/relationships/tags" Target="../tags/tag368.xml"/><Relationship Id="rId17" Type="http://schemas.openxmlformats.org/officeDocument/2006/relationships/tags" Target="../tags/tag367.xml"/><Relationship Id="rId16" Type="http://schemas.openxmlformats.org/officeDocument/2006/relationships/tags" Target="../tags/tag366.xml"/><Relationship Id="rId15" Type="http://schemas.openxmlformats.org/officeDocument/2006/relationships/tags" Target="../tags/tag365.xml"/><Relationship Id="rId14" Type="http://schemas.openxmlformats.org/officeDocument/2006/relationships/tags" Target="../tags/tag364.xml"/><Relationship Id="rId13" Type="http://schemas.openxmlformats.org/officeDocument/2006/relationships/tags" Target="../tags/tag363.xml"/><Relationship Id="rId12" Type="http://schemas.openxmlformats.org/officeDocument/2006/relationships/tags" Target="../tags/tag362.xml"/><Relationship Id="rId11" Type="http://schemas.openxmlformats.org/officeDocument/2006/relationships/tags" Target="../tags/tag361.xml"/><Relationship Id="rId10" Type="http://schemas.openxmlformats.org/officeDocument/2006/relationships/image" Target="../media/image2.sv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7" Type="http://schemas.openxmlformats.org/officeDocument/2006/relationships/tags" Target="../tags/tag377.xml"/><Relationship Id="rId6" Type="http://schemas.openxmlformats.org/officeDocument/2006/relationships/tags" Target="../tags/tag376.xml"/><Relationship Id="rId5" Type="http://schemas.openxmlformats.org/officeDocument/2006/relationships/tags" Target="../tags/tag375.xml"/><Relationship Id="rId4" Type="http://schemas.openxmlformats.org/officeDocument/2006/relationships/tags" Target="../tags/tag374.xml"/><Relationship Id="rId3" Type="http://schemas.openxmlformats.org/officeDocument/2006/relationships/tags" Target="../tags/tag373.xml"/><Relationship Id="rId2" Type="http://schemas.openxmlformats.org/officeDocument/2006/relationships/tags" Target="../tags/tag372.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tags" Target="../tags/tag384.xml"/><Relationship Id="rId7" Type="http://schemas.openxmlformats.org/officeDocument/2006/relationships/tags" Target="../tags/tag383.xml"/><Relationship Id="rId6" Type="http://schemas.openxmlformats.org/officeDocument/2006/relationships/tags" Target="../tags/tag382.xml"/><Relationship Id="rId5" Type="http://schemas.openxmlformats.org/officeDocument/2006/relationships/tags" Target="../tags/tag381.xml"/><Relationship Id="rId4" Type="http://schemas.openxmlformats.org/officeDocument/2006/relationships/tags" Target="../tags/tag380.xml"/><Relationship Id="rId3" Type="http://schemas.openxmlformats.org/officeDocument/2006/relationships/tags" Target="../tags/tag379.xml"/><Relationship Id="rId2" Type="http://schemas.openxmlformats.org/officeDocument/2006/relationships/tags" Target="../tags/tag378.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5" Type="http://schemas.openxmlformats.org/officeDocument/2006/relationships/tags" Target="../tags/tag389.xml"/><Relationship Id="rId4" Type="http://schemas.openxmlformats.org/officeDocument/2006/relationships/tags" Target="../tags/tag388.xml"/><Relationship Id="rId3" Type="http://schemas.openxmlformats.org/officeDocument/2006/relationships/tags" Target="../tags/tag387.xml"/><Relationship Id="rId2" Type="http://schemas.openxmlformats.org/officeDocument/2006/relationships/tags" Target="../tags/tag386.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4" Type="http://schemas.openxmlformats.org/officeDocument/2006/relationships/tags" Target="../tags/tag392.xml"/><Relationship Id="rId3" Type="http://schemas.openxmlformats.org/officeDocument/2006/relationships/tags" Target="../tags/tag391.xml"/><Relationship Id="rId2" Type="http://schemas.openxmlformats.org/officeDocument/2006/relationships/tags" Target="../tags/tag390.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5" Type="http://schemas.openxmlformats.org/officeDocument/2006/relationships/tags" Target="../tags/tag396.xml"/><Relationship Id="rId4" Type="http://schemas.openxmlformats.org/officeDocument/2006/relationships/tags" Target="../tags/tag395.xml"/><Relationship Id="rId3" Type="http://schemas.openxmlformats.org/officeDocument/2006/relationships/tags" Target="../tags/tag394.xml"/><Relationship Id="rId2" Type="http://schemas.openxmlformats.org/officeDocument/2006/relationships/tags" Target="../tags/tag393.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6" Type="http://schemas.openxmlformats.org/officeDocument/2006/relationships/tags" Target="../tags/tag401.xml"/><Relationship Id="rId5" Type="http://schemas.openxmlformats.org/officeDocument/2006/relationships/tags" Target="../tags/tag400.xml"/><Relationship Id="rId4" Type="http://schemas.openxmlformats.org/officeDocument/2006/relationships/tags" Target="../tags/tag399.xml"/><Relationship Id="rId3" Type="http://schemas.openxmlformats.org/officeDocument/2006/relationships/tags" Target="../tags/tag398.xml"/><Relationship Id="rId2" Type="http://schemas.openxmlformats.org/officeDocument/2006/relationships/tags" Target="../tags/tag397.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408.xml"/><Relationship Id="rId7" Type="http://schemas.openxmlformats.org/officeDocument/2006/relationships/tags" Target="../tags/tag407.xml"/><Relationship Id="rId6" Type="http://schemas.openxmlformats.org/officeDocument/2006/relationships/tags" Target="../tags/tag406.xml"/><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tags" Target="../tags/tag403.xml"/><Relationship Id="rId25" Type="http://schemas.openxmlformats.org/officeDocument/2006/relationships/tags" Target="../tags/tag421.xml"/><Relationship Id="rId24" Type="http://schemas.openxmlformats.org/officeDocument/2006/relationships/tags" Target="../tags/tag420.xml"/><Relationship Id="rId23" Type="http://schemas.openxmlformats.org/officeDocument/2006/relationships/tags" Target="../tags/tag419.xml"/><Relationship Id="rId22" Type="http://schemas.openxmlformats.org/officeDocument/2006/relationships/tags" Target="../tags/tag418.xml"/><Relationship Id="rId21" Type="http://schemas.openxmlformats.org/officeDocument/2006/relationships/tags" Target="../tags/tag417.xml"/><Relationship Id="rId20" Type="http://schemas.openxmlformats.org/officeDocument/2006/relationships/tags" Target="../tags/tag416.xml"/><Relationship Id="rId2" Type="http://schemas.openxmlformats.org/officeDocument/2006/relationships/tags" Target="../tags/tag402.xml"/><Relationship Id="rId19" Type="http://schemas.openxmlformats.org/officeDocument/2006/relationships/tags" Target="../tags/tag415.xml"/><Relationship Id="rId18" Type="http://schemas.openxmlformats.org/officeDocument/2006/relationships/tags" Target="../tags/tag414.xml"/><Relationship Id="rId17" Type="http://schemas.openxmlformats.org/officeDocument/2006/relationships/tags" Target="../tags/tag413.xml"/><Relationship Id="rId16" Type="http://schemas.openxmlformats.org/officeDocument/2006/relationships/tags" Target="../tags/tag412.xml"/><Relationship Id="rId15" Type="http://schemas.openxmlformats.org/officeDocument/2006/relationships/image" Target="../media/image2.svg"/><Relationship Id="rId14" Type="http://schemas.openxmlformats.org/officeDocument/2006/relationships/image" Target="../media/image1.png"/><Relationship Id="rId13" Type="http://schemas.openxmlformats.org/officeDocument/2006/relationships/tags" Target="../tags/tag411.xml"/><Relationship Id="rId12" Type="http://schemas.openxmlformats.org/officeDocument/2006/relationships/tags" Target="../tags/tag410.xml"/><Relationship Id="rId11" Type="http://schemas.openxmlformats.org/officeDocument/2006/relationships/tags" Target="../tags/tag409.xml"/><Relationship Id="rId10" Type="http://schemas.microsoft.com/office/2007/relationships/hdphoto" Target="../media/image8.wdp"/><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tags" Target="../tags/tag426.xml"/><Relationship Id="rId5" Type="http://schemas.openxmlformats.org/officeDocument/2006/relationships/tags" Target="../tags/tag425.xml"/><Relationship Id="rId4" Type="http://schemas.openxmlformats.org/officeDocument/2006/relationships/tags" Target="../tags/tag424.xml"/><Relationship Id="rId3" Type="http://schemas.openxmlformats.org/officeDocument/2006/relationships/tags" Target="../tags/tag423.xml"/><Relationship Id="rId28" Type="http://schemas.openxmlformats.org/officeDocument/2006/relationships/tags" Target="../tags/tag444.xml"/><Relationship Id="rId27" Type="http://schemas.openxmlformats.org/officeDocument/2006/relationships/tags" Target="../tags/tag443.xml"/><Relationship Id="rId26" Type="http://schemas.openxmlformats.org/officeDocument/2006/relationships/tags" Target="../tags/tag442.xml"/><Relationship Id="rId25" Type="http://schemas.openxmlformats.org/officeDocument/2006/relationships/tags" Target="../tags/tag441.xml"/><Relationship Id="rId24" Type="http://schemas.openxmlformats.org/officeDocument/2006/relationships/tags" Target="../tags/tag440.xml"/><Relationship Id="rId23" Type="http://schemas.openxmlformats.org/officeDocument/2006/relationships/tags" Target="../tags/tag439.xml"/><Relationship Id="rId22" Type="http://schemas.openxmlformats.org/officeDocument/2006/relationships/tags" Target="../tags/tag438.xml"/><Relationship Id="rId21" Type="http://schemas.openxmlformats.org/officeDocument/2006/relationships/tags" Target="../tags/tag437.xml"/><Relationship Id="rId20" Type="http://schemas.openxmlformats.org/officeDocument/2006/relationships/tags" Target="../tags/tag436.xml"/><Relationship Id="rId2" Type="http://schemas.openxmlformats.org/officeDocument/2006/relationships/tags" Target="../tags/tag422.xml"/><Relationship Id="rId19" Type="http://schemas.openxmlformats.org/officeDocument/2006/relationships/tags" Target="../tags/tag435.xml"/><Relationship Id="rId18" Type="http://schemas.openxmlformats.org/officeDocument/2006/relationships/tags" Target="../tags/tag434.xml"/><Relationship Id="rId17" Type="http://schemas.openxmlformats.org/officeDocument/2006/relationships/tags" Target="../tags/tag433.xml"/><Relationship Id="rId16" Type="http://schemas.microsoft.com/office/2007/relationships/hdphoto" Target="../media/image6.wdp"/><Relationship Id="rId15" Type="http://schemas.openxmlformats.org/officeDocument/2006/relationships/image" Target="../media/image5.png"/><Relationship Id="rId14" Type="http://schemas.openxmlformats.org/officeDocument/2006/relationships/tags" Target="../tags/tag432.xml"/><Relationship Id="rId13" Type="http://schemas.openxmlformats.org/officeDocument/2006/relationships/tags" Target="../tags/tag431.xml"/><Relationship Id="rId12" Type="http://schemas.openxmlformats.org/officeDocument/2006/relationships/tags" Target="../tags/tag430.xml"/><Relationship Id="rId11" Type="http://schemas.openxmlformats.org/officeDocument/2006/relationships/image" Target="../media/image2.svg"/><Relationship Id="rId10" Type="http://schemas.openxmlformats.org/officeDocument/2006/relationships/image" Target="../media/image1.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tags" Target="../tags/tag450.xml"/><Relationship Id="rId6" Type="http://schemas.openxmlformats.org/officeDocument/2006/relationships/tags" Target="../tags/tag449.xml"/><Relationship Id="rId5" Type="http://schemas.openxmlformats.org/officeDocument/2006/relationships/tags" Target="../tags/tag448.xml"/><Relationship Id="rId4" Type="http://schemas.openxmlformats.org/officeDocument/2006/relationships/tags" Target="../tags/tag447.xml"/><Relationship Id="rId3" Type="http://schemas.openxmlformats.org/officeDocument/2006/relationships/tags" Target="../tags/tag446.xml"/><Relationship Id="rId24" Type="http://schemas.openxmlformats.org/officeDocument/2006/relationships/tags" Target="../tags/tag463.xml"/><Relationship Id="rId23" Type="http://schemas.openxmlformats.org/officeDocument/2006/relationships/tags" Target="../tags/tag462.xml"/><Relationship Id="rId22" Type="http://schemas.openxmlformats.org/officeDocument/2006/relationships/tags" Target="../tags/tag461.xml"/><Relationship Id="rId21" Type="http://schemas.openxmlformats.org/officeDocument/2006/relationships/tags" Target="../tags/tag460.xml"/><Relationship Id="rId20" Type="http://schemas.openxmlformats.org/officeDocument/2006/relationships/tags" Target="../tags/tag459.xml"/><Relationship Id="rId2" Type="http://schemas.openxmlformats.org/officeDocument/2006/relationships/tags" Target="../tags/tag445.xml"/><Relationship Id="rId19" Type="http://schemas.microsoft.com/office/2007/relationships/hdphoto" Target="../media/image4.wdp"/><Relationship Id="rId18" Type="http://schemas.openxmlformats.org/officeDocument/2006/relationships/image" Target="../media/image3.png"/><Relationship Id="rId17" Type="http://schemas.openxmlformats.org/officeDocument/2006/relationships/tags" Target="../tags/tag458.xml"/><Relationship Id="rId16" Type="http://schemas.openxmlformats.org/officeDocument/2006/relationships/tags" Target="../tags/tag457.xml"/><Relationship Id="rId15" Type="http://schemas.openxmlformats.org/officeDocument/2006/relationships/tags" Target="../tags/tag456.xml"/><Relationship Id="rId14" Type="http://schemas.openxmlformats.org/officeDocument/2006/relationships/image" Target="../media/image2.svg"/><Relationship Id="rId13" Type="http://schemas.openxmlformats.org/officeDocument/2006/relationships/image" Target="../media/image1.png"/><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471.xml"/><Relationship Id="rId8" Type="http://schemas.openxmlformats.org/officeDocument/2006/relationships/tags" Target="../tags/tag470.xml"/><Relationship Id="rId7" Type="http://schemas.openxmlformats.org/officeDocument/2006/relationships/tags" Target="../tags/tag469.xml"/><Relationship Id="rId6" Type="http://schemas.openxmlformats.org/officeDocument/2006/relationships/tags" Target="../tags/tag468.xml"/><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tags" Target="../tags/tag465.xml"/><Relationship Id="rId2" Type="http://schemas.openxmlformats.org/officeDocument/2006/relationships/tags" Target="../tags/tag464.xml"/><Relationship Id="rId18" Type="http://schemas.openxmlformats.org/officeDocument/2006/relationships/tags" Target="../tags/tag480.xml"/><Relationship Id="rId17" Type="http://schemas.openxmlformats.org/officeDocument/2006/relationships/tags" Target="../tags/tag479.xml"/><Relationship Id="rId16" Type="http://schemas.openxmlformats.org/officeDocument/2006/relationships/tags" Target="../tags/tag478.xml"/><Relationship Id="rId15" Type="http://schemas.openxmlformats.org/officeDocument/2006/relationships/tags" Target="../tags/tag477.xml"/><Relationship Id="rId14" Type="http://schemas.openxmlformats.org/officeDocument/2006/relationships/tags" Target="../tags/tag476.xml"/><Relationship Id="rId13" Type="http://schemas.openxmlformats.org/officeDocument/2006/relationships/tags" Target="../tags/tag475.xml"/><Relationship Id="rId12" Type="http://schemas.openxmlformats.org/officeDocument/2006/relationships/tags" Target="../tags/tag474.xml"/><Relationship Id="rId11" Type="http://schemas.openxmlformats.org/officeDocument/2006/relationships/tags" Target="../tags/tag473.xml"/><Relationship Id="rId10" Type="http://schemas.openxmlformats.org/officeDocument/2006/relationships/tags" Target="../tags/tag472.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结束页_1_5">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a:gsLst>
              <a:gs pos="62000">
                <a:schemeClr val="bg1"/>
              </a:gs>
              <a:gs pos="9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3"/>
            </p:custDataLst>
          </p:nvPr>
        </p:nvSpPr>
        <p:spPr>
          <a:xfrm>
            <a:off x="933472" y="1037044"/>
            <a:ext cx="4930036" cy="4930036"/>
          </a:xfrm>
          <a:prstGeom prst="ellipse">
            <a:avLst/>
          </a:prstGeom>
          <a:gradFill>
            <a:gsLst>
              <a:gs pos="0">
                <a:schemeClr val="accent1">
                  <a:alpha val="30000"/>
                </a:schemeClr>
              </a:gs>
              <a:gs pos="100000">
                <a:schemeClr val="accent1">
                  <a:alpha val="0"/>
                </a:schemeClr>
              </a:gs>
            </a:gsLst>
            <a:lin ang="2700000" scaled="1"/>
          </a:gradFill>
          <a:ln>
            <a:noFill/>
          </a:ln>
          <a:effectLst>
            <a:softEdge rad="190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userDrawn="1">
            <p:custDataLst>
              <p:tags r:id="rId4"/>
            </p:custDataLst>
          </p:nvPr>
        </p:nvCxnSpPr>
        <p:spPr>
          <a:xfrm flipH="1">
            <a:off x="10978260" y="888271"/>
            <a:ext cx="197644" cy="0"/>
          </a:xfrm>
          <a:prstGeom prst="line">
            <a:avLst/>
          </a:prstGeom>
          <a:ln w="3175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5"/>
            </p:custDataLst>
          </p:nvPr>
        </p:nvCxnSpPr>
        <p:spPr>
          <a:xfrm flipH="1">
            <a:off x="10978260" y="954946"/>
            <a:ext cx="197644" cy="0"/>
          </a:xfrm>
          <a:prstGeom prst="line">
            <a:avLst/>
          </a:prstGeom>
          <a:ln w="3175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6"/>
            </p:custDataLst>
          </p:nvPr>
        </p:nvCxnSpPr>
        <p:spPr>
          <a:xfrm flipH="1">
            <a:off x="10978260" y="821596"/>
            <a:ext cx="197644" cy="0"/>
          </a:xfrm>
          <a:prstGeom prst="line">
            <a:avLst/>
          </a:prstGeom>
          <a:ln w="31750"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16" name="椭圆 15"/>
          <p:cNvSpPr/>
          <p:nvPr userDrawn="1">
            <p:custDataLst>
              <p:tags r:id="rId7"/>
            </p:custDataLst>
          </p:nvPr>
        </p:nvSpPr>
        <p:spPr>
          <a:xfrm flipH="1">
            <a:off x="4694352" y="1321384"/>
            <a:ext cx="726470" cy="726470"/>
          </a:xfrm>
          <a:prstGeom prst="ellipse">
            <a:avLst/>
          </a:prstGeom>
          <a:gradFill>
            <a:gsLst>
              <a:gs pos="13000">
                <a:schemeClr val="accent1"/>
              </a:gs>
              <a:gs pos="83000">
                <a:schemeClr val="accent1">
                  <a:alpha val="0"/>
                </a:schemeClr>
              </a:gs>
            </a:gsLst>
            <a:lin ang="2700000" scaled="1"/>
          </a:gradFill>
          <a:ln>
            <a:noFill/>
          </a:ln>
          <a:effectLst>
            <a:softEdge rad="1016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custDataLst>
              <p:tags r:id="rId8"/>
            </p:custDataLst>
          </p:nvPr>
        </p:nvSpPr>
        <p:spPr>
          <a:xfrm>
            <a:off x="6129155" y="1991173"/>
            <a:ext cx="228363" cy="228363"/>
          </a:xfrm>
          <a:prstGeom prst="ellipse">
            <a:avLst/>
          </a:prstGeom>
          <a:gradFill>
            <a:gsLst>
              <a:gs pos="13000">
                <a:schemeClr val="accent1"/>
              </a:gs>
              <a:gs pos="83000">
                <a:schemeClr val="accent1">
                  <a:alpha val="0"/>
                </a:schemeClr>
              </a:gs>
            </a:gsLst>
            <a:lin ang="2700000" scaled="1"/>
          </a:gradFill>
          <a:ln>
            <a:noFill/>
          </a:ln>
          <a:effectLst>
            <a:softEdge rad="508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userDrawn="1">
            <p:custDataLst>
              <p:tags r:id="rId9"/>
            </p:custDataLst>
          </p:nvPr>
        </p:nvSpPr>
        <p:spPr>
          <a:xfrm>
            <a:off x="0" y="6131530"/>
            <a:ext cx="12192000" cy="72647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userDrawn="1">
            <p:custDataLst>
              <p:tags r:id="rId10"/>
            </p:custDataLst>
          </p:nvPr>
        </p:nvSpPr>
        <p:spPr>
          <a:xfrm flipH="1">
            <a:off x="847866" y="6322874"/>
            <a:ext cx="367032" cy="31037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userDrawn="1">
            <p:custDataLst>
              <p:tags r:id="rId11"/>
            </p:custDataLst>
          </p:nvPr>
        </p:nvSpPr>
        <p:spPr>
          <a:xfrm flipH="1">
            <a:off x="1214897" y="6322874"/>
            <a:ext cx="367032" cy="310371"/>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形 24" descr="343732303738313b343732313339313bd0a1d3da"/>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1320133" y="6404219"/>
            <a:ext cx="156560" cy="147679"/>
          </a:xfrm>
          <a:prstGeom prst="rect">
            <a:avLst/>
          </a:prstGeom>
        </p:spPr>
      </p:pic>
      <p:pic>
        <p:nvPicPr>
          <p:cNvPr id="26" name="图形 25" descr="343732303738313b343732313339313bd0a1d3da"/>
          <p:cNvPicPr>
            <a:picLocks noChangeAspect="1"/>
          </p:cNvPicPr>
          <p:nvPr userDrawn="1">
            <p:custDataLst>
              <p:tags r:id="rId15"/>
            </p:custDataLst>
          </p:nvPr>
        </p:nvPicPr>
        <p:blipFill>
          <a:blip r:embed="rId13">
            <a:extLst>
              <a:ext uri="{96DAC541-7B7A-43D3-8B79-37D633B846F1}">
                <asvg:svgBlip xmlns:asvg="http://schemas.microsoft.com/office/drawing/2016/SVG/main" r:embed="rId14"/>
              </a:ext>
            </a:extLst>
          </a:blip>
          <a:stretch>
            <a:fillRect/>
          </a:stretch>
        </p:blipFill>
        <p:spPr>
          <a:xfrm rot="10800000" flipH="1" flipV="1">
            <a:off x="953102" y="6404219"/>
            <a:ext cx="156560" cy="147679"/>
          </a:xfrm>
          <a:prstGeom prst="rect">
            <a:avLst/>
          </a:prstGeom>
        </p:spPr>
      </p:pic>
      <p:sp>
        <p:nvSpPr>
          <p:cNvPr id="8" name="椭圆 7"/>
          <p:cNvSpPr/>
          <p:nvPr userDrawn="1">
            <p:custDataLst>
              <p:tags r:id="rId16"/>
            </p:custDataLst>
          </p:nvPr>
        </p:nvSpPr>
        <p:spPr>
          <a:xfrm>
            <a:off x="789103" y="3574448"/>
            <a:ext cx="2075990" cy="2075990"/>
          </a:xfrm>
          <a:prstGeom prst="ellipse">
            <a:avLst/>
          </a:prstGeom>
          <a:gradFill>
            <a:gsLst>
              <a:gs pos="3000">
                <a:schemeClr val="accent1">
                  <a:alpha val="40000"/>
                </a:schemeClr>
              </a:gs>
              <a:gs pos="69000">
                <a:schemeClr val="accent1">
                  <a:alpha val="0"/>
                </a:schemeClr>
              </a:gs>
            </a:gsLst>
            <a:lin ang="2700000" scaled="1"/>
          </a:gra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pic>
        <p:nvPicPr>
          <p:cNvPr id="17" name="图片 16"/>
          <p:cNvPicPr>
            <a:picLocks noChangeAspect="1"/>
          </p:cNvPicPr>
          <p:nvPr userDrawn="1">
            <p:custDataLst>
              <p:tags r:id="rId17"/>
            </p:custDataLst>
          </p:nvPr>
        </p:nvPicPr>
        <p:blipFill rotWithShape="1">
          <a:blip r:embed="rId18">
            <a:extLst>
              <a:ext uri="{BEBA8EAE-BF5A-486C-A8C5-ECC9F3942E4B}">
                <a14:imgProps xmlns:a14="http://schemas.microsoft.com/office/drawing/2010/main">
                  <a14:imgLayer r:embed="rId19">
                    <a14:imgEffect>
                      <a14:brightnessContrast bright="3000" contrast="4000"/>
                    </a14:imgEffect>
                  </a14:imgLayer>
                </a14:imgProps>
              </a:ext>
              <a:ext uri="{28A0092B-C50C-407E-A947-70E740481C1C}">
                <a14:useLocalDpi xmlns:a14="http://schemas.microsoft.com/office/drawing/2010/main" val="0"/>
              </a:ext>
            </a:extLst>
          </a:blip>
          <a:srcRect l="13113" r="10367"/>
          <a:stretch>
            <a:fillRect/>
          </a:stretch>
        </p:blipFill>
        <p:spPr>
          <a:xfrm>
            <a:off x="360680" y="776605"/>
            <a:ext cx="5963920" cy="4873625"/>
          </a:xfrm>
          <a:prstGeom prst="rect">
            <a:avLst/>
          </a:prstGeom>
        </p:spPr>
      </p:pic>
      <p:sp>
        <p:nvSpPr>
          <p:cNvPr id="14" name="日期占位符 3"/>
          <p:cNvSpPr>
            <a:spLocks noGrp="1"/>
          </p:cNvSpPr>
          <p:nvPr>
            <p:ph type="dt" sz="half" idx="16385"/>
            <p:custDataLst>
              <p:tags r:id="rId20"/>
            </p:custDataLst>
          </p:nvPr>
        </p:nvSpPr>
        <p:spPr/>
        <p:txBody>
          <a:bodyPr wrap="square">
            <a:normAutofit/>
          </a:bodyPr>
          <a:lstStyle/>
          <a:p>
            <a:fld id="{5592522B-0F24-4480-B9DD-A9474A6880D6}" type="datetimeFigureOut">
              <a:rPr lang="zh-CN" altLang="en-US" smtClean="0"/>
            </a:fld>
            <a:endParaRPr lang="zh-CN" altLang="en-US"/>
          </a:p>
        </p:txBody>
      </p:sp>
      <p:sp>
        <p:nvSpPr>
          <p:cNvPr id="18" name="页脚占位符 4"/>
          <p:cNvSpPr>
            <a:spLocks noGrp="1"/>
          </p:cNvSpPr>
          <p:nvPr>
            <p:ph type="ftr" sz="quarter" idx="16386"/>
            <p:custDataLst>
              <p:tags r:id="rId21"/>
            </p:custDataLst>
          </p:nvPr>
        </p:nvSpPr>
        <p:spPr/>
        <p:txBody>
          <a:bodyPr/>
          <a:lstStyle/>
          <a:p>
            <a:endParaRPr lang="zh-CN" altLang="en-US"/>
          </a:p>
        </p:txBody>
      </p:sp>
      <p:sp>
        <p:nvSpPr>
          <p:cNvPr id="20" name="灯片编号占位符 5"/>
          <p:cNvSpPr>
            <a:spLocks noGrp="1"/>
          </p:cNvSpPr>
          <p:nvPr>
            <p:ph type="sldNum" sz="quarter" idx="16387"/>
            <p:custDataLst>
              <p:tags r:id="rId2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副标题 2"/>
          <p:cNvSpPr>
            <a:spLocks noGrp="1"/>
          </p:cNvSpPr>
          <p:nvPr>
            <p:ph type="body" idx="16389" hasCustomPrompt="1"/>
            <p:custDataLst>
              <p:tags r:id="rId23"/>
            </p:custDataLst>
          </p:nvPr>
        </p:nvSpPr>
        <p:spPr>
          <a:xfrm>
            <a:off x="5726642" y="2667000"/>
            <a:ext cx="5449358" cy="457200"/>
          </a:xfrm>
        </p:spPr>
        <p:txBody>
          <a:bodyPr vert="horz" wrap="square" lIns="0" tIns="0" rIns="0" bIns="0" anchor="t">
            <a:normAutofit/>
          </a:bodyPr>
          <a:lstStyle>
            <a:lvl1pPr marL="0" indent="0" algn="r">
              <a:lnSpc>
                <a:spcPct val="125000"/>
              </a:lnSpc>
              <a:spcBef>
                <a:spcPct val="0"/>
              </a:spcBef>
              <a:spcAft>
                <a:spcPct val="0"/>
              </a:spcAft>
              <a:buNone/>
              <a:defRPr sz="2400" b="1" cap="all" spc="0" baseline="0">
                <a:solidFill>
                  <a:schemeClr val="accent1">
                    <a:lumMod val="40000"/>
                    <a:lumOff val="6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THE END</a:t>
            </a:r>
            <a:endParaRPr lang="zh-CN" altLang="en-US" dirty="0"/>
          </a:p>
        </p:txBody>
      </p:sp>
      <p:sp>
        <p:nvSpPr>
          <p:cNvPr id="6" name="标题 1"/>
          <p:cNvSpPr>
            <a:spLocks noGrp="1"/>
          </p:cNvSpPr>
          <p:nvPr>
            <p:ph type="ctrTitle" idx="16388" hasCustomPrompt="1"/>
            <p:custDataLst>
              <p:tags r:id="rId24"/>
            </p:custDataLst>
          </p:nvPr>
        </p:nvSpPr>
        <p:spPr>
          <a:xfrm>
            <a:off x="5724878" y="3175000"/>
            <a:ext cx="5451122" cy="1016000"/>
          </a:xfrm>
        </p:spPr>
        <p:txBody>
          <a:bodyPr vert="horz" wrap="square" lIns="0" tIns="0" rIns="0" bIns="0" anchor="t">
            <a:normAutofit/>
          </a:bodyPr>
          <a:lstStyle>
            <a:lvl1pPr marL="0" indent="0" algn="r">
              <a:lnSpc>
                <a:spcPct val="100000"/>
              </a:lnSpc>
              <a:spcBef>
                <a:spcPct val="0"/>
              </a:spcBef>
              <a:spcAft>
                <a:spcPct val="0"/>
              </a:spcAft>
              <a:buNone/>
              <a:defRPr sz="6400" spc="0">
                <a:solidFill>
                  <a:schemeClr val="tx2"/>
                </a:solidFill>
              </a:defRPr>
            </a:lvl1pPr>
          </a:lstStyle>
          <a:p>
            <a:r>
              <a:rPr lang="zh-CN" altLang="en-US" dirty="0"/>
              <a:t>谢谢观看</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30_61">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705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7056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6858000" y="4826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6858000" y="53340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10008_6">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88" hasCustomPrompt="1"/>
            <p:custDataLst>
              <p:tags r:id="rId6"/>
            </p:custDataLst>
          </p:nvPr>
        </p:nvSpPr>
        <p:spPr>
          <a:xfrm>
            <a:off x="5334000" y="1803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609600" y="3581400"/>
            <a:ext cx="10972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140200"/>
            <a:ext cx="109728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63_6">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7846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3860800"/>
            <a:ext cx="693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4648200" y="4419600"/>
            <a:ext cx="6934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10012_6">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1778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2336800"/>
            <a:ext cx="50292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2_6">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3556000"/>
            <a:ext cx="5334000" cy="2692400"/>
          </a:xfrm>
          <a:custGeom>
            <a:avLst/>
            <a:gdLst>
              <a:gd name="connisteX0" fmla="*/ 0 w 5334000"/>
              <a:gd name="connsiteY0" fmla="*/ 0 h 2692400"/>
              <a:gd name="connisteX1" fmla="*/ 5334000 w 5334000"/>
              <a:gd name="connsiteY1" fmla="*/ 0 h 2692400"/>
              <a:gd name="connisteX2" fmla="*/ 5334000 w 5334000"/>
              <a:gd name="connsiteY2" fmla="*/ 2489200 h 2692400"/>
              <a:gd name="connisteX3" fmla="*/ 5130800 w 5334000"/>
              <a:gd name="connsiteY3" fmla="*/ 2692400 h 2692400"/>
              <a:gd name="connisteX4" fmla="*/ 203200 w 5334000"/>
              <a:gd name="connsiteY4" fmla="*/ 2692400 h 2692400"/>
              <a:gd name="connisteX5" fmla="*/ 0 w 5334000"/>
              <a:gd name="connsiteY5" fmla="*/ 2489200 h 2692400"/>
              <a:gd name="connisteX6" fmla="*/ 0 w 53340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92400">
                <a:moveTo>
                  <a:pt x="0" y="0"/>
                </a:moveTo>
                <a:lnTo>
                  <a:pt x="5334000" y="0"/>
                </a:lnTo>
                <a:lnTo>
                  <a:pt x="5334000" y="2489200"/>
                </a:lnTo>
                <a:cubicBezTo>
                  <a:pt x="5334000" y="2601424"/>
                  <a:pt x="5243024" y="2692400"/>
                  <a:pt x="5130800" y="2692400"/>
                </a:cubicBezTo>
                <a:lnTo>
                  <a:pt x="203200" y="2692400"/>
                </a:lnTo>
                <a:cubicBezTo>
                  <a:pt x="90976" y="2692400"/>
                  <a:pt x="0" y="2601424"/>
                  <a:pt x="0" y="24892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6096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3759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42164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248400" y="3556000"/>
            <a:ext cx="5334000" cy="2692400"/>
          </a:xfrm>
          <a:custGeom>
            <a:avLst/>
            <a:gdLst>
              <a:gd name="connisteX0" fmla="*/ 0 w 5334000"/>
              <a:gd name="connsiteY0" fmla="*/ 0 h 2692400"/>
              <a:gd name="connisteX1" fmla="*/ 5334000 w 5334000"/>
              <a:gd name="connsiteY1" fmla="*/ 0 h 2692400"/>
              <a:gd name="connisteX2" fmla="*/ 5334000 w 5334000"/>
              <a:gd name="connsiteY2" fmla="*/ 2489200 h 2692400"/>
              <a:gd name="connisteX3" fmla="*/ 5130800 w 5334000"/>
              <a:gd name="connsiteY3" fmla="*/ 2692400 h 2692400"/>
              <a:gd name="connisteX4" fmla="*/ 203200 w 5334000"/>
              <a:gd name="connsiteY4" fmla="*/ 2692400 h 2692400"/>
              <a:gd name="connisteX5" fmla="*/ 0 w 5334000"/>
              <a:gd name="connsiteY5" fmla="*/ 2489200 h 2692400"/>
              <a:gd name="connisteX6" fmla="*/ 0 w 53340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92400">
                <a:moveTo>
                  <a:pt x="0" y="0"/>
                </a:moveTo>
                <a:lnTo>
                  <a:pt x="5334000" y="0"/>
                </a:lnTo>
                <a:lnTo>
                  <a:pt x="5334000" y="2489200"/>
                </a:lnTo>
                <a:cubicBezTo>
                  <a:pt x="5334000" y="2601424"/>
                  <a:pt x="5243024" y="2692400"/>
                  <a:pt x="5130800" y="2692400"/>
                </a:cubicBezTo>
                <a:lnTo>
                  <a:pt x="203200" y="2692400"/>
                </a:lnTo>
                <a:cubicBezTo>
                  <a:pt x="90976" y="2692400"/>
                  <a:pt x="0" y="2601424"/>
                  <a:pt x="0" y="24892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2484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6553200" y="3759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6553200" y="42164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10007_3">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6924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7"/>
            </p:custDataLst>
          </p:nvPr>
        </p:nvSpPr>
        <p:spPr>
          <a:xfrm>
            <a:off x="609600" y="3251200"/>
            <a:ext cx="10972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32_6">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1" hasCustomPrompt="1"/>
            <p:custDataLst>
              <p:tags r:id="rId6"/>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92" hasCustomPrompt="1"/>
            <p:custDataLst>
              <p:tags r:id="rId7"/>
            </p:custDataLst>
          </p:nvPr>
        </p:nvSpPr>
        <p:spPr>
          <a:xfrm>
            <a:off x="2667000" y="1930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0" hasCustomPrompt="1"/>
            <p:custDataLst>
              <p:tags r:id="rId8"/>
            </p:custDataLst>
          </p:nvPr>
        </p:nvSpPr>
        <p:spPr>
          <a:xfrm>
            <a:off x="2951480" y="22148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6" hasCustomPrompt="1"/>
            <p:custDataLst>
              <p:tags r:id="rId9"/>
            </p:custDataLst>
          </p:nvPr>
        </p:nvSpPr>
        <p:spPr>
          <a:xfrm>
            <a:off x="1016000" y="34544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7" hasCustomPrompt="1"/>
            <p:custDataLst>
              <p:tags r:id="rId10"/>
            </p:custDataLst>
          </p:nvPr>
        </p:nvSpPr>
        <p:spPr>
          <a:xfrm>
            <a:off x="1016000" y="4013200"/>
            <a:ext cx="45212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4" hasCustomPrompt="1"/>
            <p:custDataLst>
              <p:tags r:id="rId11"/>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装饰  7"/>
          <p:cNvSpPr>
            <a:spLocks noGrp="1"/>
          </p:cNvSpPr>
          <p:nvPr>
            <p:ph type="body" idx="16395" hasCustomPrompt="1"/>
            <p:custDataLst>
              <p:tags r:id="rId12"/>
            </p:custDataLst>
          </p:nvPr>
        </p:nvSpPr>
        <p:spPr>
          <a:xfrm>
            <a:off x="8305800" y="1930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3" hasCustomPrompt="1"/>
            <p:custDataLst>
              <p:tags r:id="rId13"/>
            </p:custDataLst>
          </p:nvPr>
        </p:nvSpPr>
        <p:spPr>
          <a:xfrm>
            <a:off x="8590280" y="22148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8" hasCustomPrompt="1"/>
            <p:custDataLst>
              <p:tags r:id="rId14"/>
            </p:custDataLst>
          </p:nvPr>
        </p:nvSpPr>
        <p:spPr>
          <a:xfrm>
            <a:off x="6654800" y="34544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1" name="文本占位符 20"/>
          <p:cNvSpPr>
            <a:spLocks noGrp="1"/>
          </p:cNvSpPr>
          <p:nvPr>
            <p:ph type="body" idx="16389" hasCustomPrompt="1"/>
            <p:custDataLst>
              <p:tags r:id="rId15"/>
            </p:custDataLst>
          </p:nvPr>
        </p:nvSpPr>
        <p:spPr>
          <a:xfrm>
            <a:off x="6654800" y="4013200"/>
            <a:ext cx="4521200" cy="1828800"/>
          </a:xfrm>
          <a:noFill/>
        </p:spPr>
        <p:txBody>
          <a:bodyPr lIns="0" tIns="0" rIns="0" bIns="0" anchor="t">
            <a:normAutofit/>
          </a:bodyPr>
          <a:lstStyle>
            <a:lvl1pPr marL="0" indent="0" algn="ctr">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60_11">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105400" y="25400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105400" y="3098800"/>
            <a:ext cx="6019800" cy="2133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61_10">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842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75184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5842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41400" y="26924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41400" y="3251200"/>
            <a:ext cx="60198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10004_3">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88" hasCustomPrompt="1"/>
            <p:custDataLst>
              <p:tags r:id="rId6"/>
            </p:custDataLst>
          </p:nvPr>
        </p:nvSpPr>
        <p:spPr>
          <a:xfrm>
            <a:off x="609600" y="1930400"/>
            <a:ext cx="10972800" cy="3911600"/>
          </a:xfrm>
          <a:custGeom>
            <a:avLst/>
            <a:gdLst>
              <a:gd name="connisteX0" fmla="*/ 0 w 10972800"/>
              <a:gd name="connsiteY0" fmla="*/ 203200 h 3911600"/>
              <a:gd name="connisteX1" fmla="*/ 203200 w 10972800"/>
              <a:gd name="connsiteY1" fmla="*/ 0 h 3911600"/>
              <a:gd name="connisteX2" fmla="*/ 10769600 w 10972800"/>
              <a:gd name="connsiteY2" fmla="*/ 0 h 3911600"/>
              <a:gd name="connisteX3" fmla="*/ 10972800 w 10972800"/>
              <a:gd name="connsiteY3" fmla="*/ 203200 h 3911600"/>
              <a:gd name="connisteX4" fmla="*/ 10972800 w 10972800"/>
              <a:gd name="connsiteY4" fmla="*/ 3708400 h 3911600"/>
              <a:gd name="connisteX5" fmla="*/ 10769600 w 10972800"/>
              <a:gd name="connsiteY5" fmla="*/ 3911600 h 3911600"/>
              <a:gd name="connisteX6" fmla="*/ 203200 w 10972800"/>
              <a:gd name="connsiteY6" fmla="*/ 3911600 h 3911600"/>
              <a:gd name="connisteX7" fmla="*/ 0 w 10972800"/>
              <a:gd name="connsiteY7" fmla="*/ 3708400 h 3911600"/>
              <a:gd name="connisteX8" fmla="*/ 0 w 10972800"/>
              <a:gd name="connsiteY8" fmla="*/ 203200 h 391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911600">
                <a:moveTo>
                  <a:pt x="0" y="203200"/>
                </a:moveTo>
                <a:cubicBezTo>
                  <a:pt x="0" y="90976"/>
                  <a:pt x="90976" y="0"/>
                  <a:pt x="203200" y="0"/>
                </a:cubicBezTo>
                <a:lnTo>
                  <a:pt x="10769600" y="0"/>
                </a:lnTo>
                <a:cubicBezTo>
                  <a:pt x="10881824" y="0"/>
                  <a:pt x="10972800" y="90976"/>
                  <a:pt x="10972800" y="203200"/>
                </a:cubicBezTo>
                <a:lnTo>
                  <a:pt x="10972800" y="3708400"/>
                </a:lnTo>
                <a:cubicBezTo>
                  <a:pt x="10972800" y="3820624"/>
                  <a:pt x="10881824" y="3911600"/>
                  <a:pt x="10769600" y="3911600"/>
                </a:cubicBezTo>
                <a:lnTo>
                  <a:pt x="203200" y="3911600"/>
                </a:lnTo>
                <a:cubicBezTo>
                  <a:pt x="90976" y="3911600"/>
                  <a:pt x="0" y="3820624"/>
                  <a:pt x="0" y="3708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914400" y="26924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914400" y="3251200"/>
            <a:ext cx="10363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51_3">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37846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7752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334000"/>
            <a:ext cx="1097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10014_3">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02400" y="26924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02400" y="3251200"/>
            <a:ext cx="5080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上标下内-装饰右-方向错位-并列-26_12_group1">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8432800" cy="2209800"/>
          </a:xfrm>
          <a:custGeom>
            <a:avLst/>
            <a:gdLst>
              <a:gd name="connisteX0" fmla="*/ 0 w 8432800"/>
              <a:gd name="connsiteY0" fmla="*/ 203200 h 2209800"/>
              <a:gd name="connisteX1" fmla="*/ 203200 w 8432800"/>
              <a:gd name="connsiteY1" fmla="*/ 0 h 2209800"/>
              <a:gd name="connisteX2" fmla="*/ 8432800 w 8432800"/>
              <a:gd name="connsiteY2" fmla="*/ 0 h 2209800"/>
              <a:gd name="connisteX3" fmla="*/ 8432800 w 8432800"/>
              <a:gd name="connsiteY3" fmla="*/ 2209800 h 2209800"/>
              <a:gd name="connisteX4" fmla="*/ 203200 w 8432800"/>
              <a:gd name="connsiteY4" fmla="*/ 2209800 h 2209800"/>
              <a:gd name="connisteX5" fmla="*/ 0 w 8432800"/>
              <a:gd name="connsiteY5" fmla="*/ 2006600 h 2209800"/>
              <a:gd name="connisteX6" fmla="*/ 0 w 84328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203200"/>
                </a:moveTo>
                <a:cubicBezTo>
                  <a:pt x="0" y="90976"/>
                  <a:pt x="90976" y="0"/>
                  <a:pt x="203200" y="0"/>
                </a:cubicBezTo>
                <a:lnTo>
                  <a:pt x="8432800" y="0"/>
                </a:lnTo>
                <a:lnTo>
                  <a:pt x="84328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9042400" y="1524000"/>
            <a:ext cx="2540000" cy="2209800"/>
          </a:xfrm>
          <a:custGeom>
            <a:avLst/>
            <a:gdLst>
              <a:gd name="connisteX0" fmla="*/ 0 w 2540000"/>
              <a:gd name="connsiteY0" fmla="*/ 0 h 2209800"/>
              <a:gd name="connisteX1" fmla="*/ 2336800 w 2540000"/>
              <a:gd name="connsiteY1" fmla="*/ 0 h 2209800"/>
              <a:gd name="connisteX2" fmla="*/ 2540000 w 2540000"/>
              <a:gd name="connsiteY2" fmla="*/ 203200 h 2209800"/>
              <a:gd name="connisteX3" fmla="*/ 2540000 w 2540000"/>
              <a:gd name="connsiteY3" fmla="*/ 2006600 h 2209800"/>
              <a:gd name="connisteX4" fmla="*/ 2336800 w 2540000"/>
              <a:gd name="connsiteY4" fmla="*/ 2209800 h 2209800"/>
              <a:gd name="connisteX5" fmla="*/ 0 w 2540000"/>
              <a:gd name="connsiteY5" fmla="*/ 2209800 h 2209800"/>
              <a:gd name="connisteX6" fmla="*/ 0 w 254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0"/>
                </a:moveTo>
                <a:lnTo>
                  <a:pt x="2336800" y="0"/>
                </a:lnTo>
                <a:cubicBezTo>
                  <a:pt x="2449024" y="0"/>
                  <a:pt x="2540000" y="90976"/>
                  <a:pt x="2540000" y="203200"/>
                </a:cubicBezTo>
                <a:lnTo>
                  <a:pt x="2540000" y="2006600"/>
                </a:lnTo>
                <a:cubicBezTo>
                  <a:pt x="2540000" y="2118824"/>
                  <a:pt x="2449024" y="2209800"/>
                  <a:pt x="2336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18923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451100"/>
            <a:ext cx="7823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3149600" y="4038600"/>
            <a:ext cx="8432800" cy="2209800"/>
          </a:xfrm>
          <a:custGeom>
            <a:avLst/>
            <a:gdLst>
              <a:gd name="connisteX0" fmla="*/ 0 w 8432800"/>
              <a:gd name="connsiteY0" fmla="*/ 0 h 2209800"/>
              <a:gd name="connisteX1" fmla="*/ 8229600 w 8432800"/>
              <a:gd name="connsiteY1" fmla="*/ 0 h 2209800"/>
              <a:gd name="connisteX2" fmla="*/ 8432800 w 8432800"/>
              <a:gd name="connsiteY2" fmla="*/ 203200 h 2209800"/>
              <a:gd name="connisteX3" fmla="*/ 8432800 w 8432800"/>
              <a:gd name="connsiteY3" fmla="*/ 2006600 h 2209800"/>
              <a:gd name="connisteX4" fmla="*/ 8229600 w 8432800"/>
              <a:gd name="connsiteY4" fmla="*/ 2209800 h 2209800"/>
              <a:gd name="connisteX5" fmla="*/ 0 w 8432800"/>
              <a:gd name="connsiteY5" fmla="*/ 2209800 h 2209800"/>
              <a:gd name="connisteX6" fmla="*/ 0 w 8432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0"/>
                </a:moveTo>
                <a:lnTo>
                  <a:pt x="8229600" y="0"/>
                </a:lnTo>
                <a:cubicBezTo>
                  <a:pt x="8341824" y="0"/>
                  <a:pt x="8432800" y="90976"/>
                  <a:pt x="8432800" y="203200"/>
                </a:cubicBezTo>
                <a:lnTo>
                  <a:pt x="8432800" y="2006600"/>
                </a:lnTo>
                <a:cubicBezTo>
                  <a:pt x="8432800" y="2118824"/>
                  <a:pt x="8341824" y="2209800"/>
                  <a:pt x="8229600" y="2209800"/>
                </a:cubicBezTo>
                <a:lnTo>
                  <a:pt x="0" y="22098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609600" y="40386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3454400" y="44069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3454400" y="4965700"/>
            <a:ext cx="7823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63_1">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0038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7" hasCustomPrompt="1"/>
            <p:custDataLst>
              <p:tags r:id="rId6"/>
            </p:custDataLst>
          </p:nvPr>
        </p:nvSpPr>
        <p:spPr>
          <a:xfrm>
            <a:off x="609600" y="609600"/>
            <a:ext cx="10972800" cy="3860800"/>
          </a:xfrm>
          <a:custGeom>
            <a:avLst/>
            <a:gdLst>
              <a:gd name="connisteX0" fmla="*/ 0 w 10972800"/>
              <a:gd name="connsiteY0" fmla="*/ 203200 h 3860800"/>
              <a:gd name="connisteX1" fmla="*/ 203200 w 10972800"/>
              <a:gd name="connsiteY1" fmla="*/ 0 h 3860800"/>
              <a:gd name="connisteX2" fmla="*/ 10769600 w 10972800"/>
              <a:gd name="connsiteY2" fmla="*/ 0 h 3860800"/>
              <a:gd name="connisteX3" fmla="*/ 10972800 w 10972800"/>
              <a:gd name="connsiteY3" fmla="*/ 203200 h 3860800"/>
              <a:gd name="connisteX4" fmla="*/ 10972800 w 10972800"/>
              <a:gd name="connsiteY4" fmla="*/ 3657600 h 3860800"/>
              <a:gd name="connisteX5" fmla="*/ 10769600 w 10972800"/>
              <a:gd name="connsiteY5" fmla="*/ 3860800 h 3860800"/>
              <a:gd name="connisteX6" fmla="*/ 203200 w 10972800"/>
              <a:gd name="connsiteY6" fmla="*/ 3860800 h 3860800"/>
              <a:gd name="connisteX7" fmla="*/ 0 w 10972800"/>
              <a:gd name="connsiteY7" fmla="*/ 3657600 h 3860800"/>
              <a:gd name="connisteX8" fmla="*/ 0 w 10972800"/>
              <a:gd name="connsiteY8" fmla="*/ 203200 h 3860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860800">
                <a:moveTo>
                  <a:pt x="0" y="203200"/>
                </a:moveTo>
                <a:cubicBezTo>
                  <a:pt x="0" y="90976"/>
                  <a:pt x="90976" y="0"/>
                  <a:pt x="203200" y="0"/>
                </a:cubicBezTo>
                <a:lnTo>
                  <a:pt x="10769600" y="0"/>
                </a:lnTo>
                <a:cubicBezTo>
                  <a:pt x="10881824" y="0"/>
                  <a:pt x="10972800" y="90976"/>
                  <a:pt x="10972800" y="203200"/>
                </a:cubicBezTo>
                <a:lnTo>
                  <a:pt x="10972800" y="3657600"/>
                </a:lnTo>
                <a:cubicBezTo>
                  <a:pt x="10972800" y="3769824"/>
                  <a:pt x="10881824" y="3860800"/>
                  <a:pt x="10769600" y="3860800"/>
                </a:cubicBezTo>
                <a:lnTo>
                  <a:pt x="203200" y="3860800"/>
                </a:lnTo>
                <a:cubicBezTo>
                  <a:pt x="90976" y="3860800"/>
                  <a:pt x="0" y="3769824"/>
                  <a:pt x="0" y="3657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4648200" y="5511800"/>
            <a:ext cx="6934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10003_1">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336800"/>
            <a:ext cx="10972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装饰  2"/>
          <p:cNvSpPr>
            <a:spLocks noGrp="1"/>
          </p:cNvSpPr>
          <p:nvPr>
            <p:ph type="body" idx="16388" hasCustomPrompt="1"/>
            <p:custDataLst>
              <p:tags r:id="rId7"/>
            </p:custDataLst>
          </p:nvPr>
        </p:nvSpPr>
        <p:spPr>
          <a:xfrm>
            <a:off x="609600" y="28956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8"/>
            </p:custDataLst>
          </p:nvPr>
        </p:nvSpPr>
        <p:spPr>
          <a:xfrm>
            <a:off x="914400" y="3860800"/>
            <a:ext cx="10363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10012_3">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26924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3251200"/>
            <a:ext cx="5029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61_12">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5842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75184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5842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1041400" y="23876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041400" y="2946400"/>
            <a:ext cx="6019800" cy="2438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10004_2">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88" hasCustomPrompt="1"/>
            <p:custDataLst>
              <p:tags r:id="rId6"/>
            </p:custDataLst>
          </p:nvPr>
        </p:nvSpPr>
        <p:spPr>
          <a:xfrm>
            <a:off x="609600" y="2133600"/>
            <a:ext cx="10972800" cy="3505200"/>
          </a:xfrm>
          <a:custGeom>
            <a:avLst/>
            <a:gdLst>
              <a:gd name="connisteX0" fmla="*/ 0 w 10972800"/>
              <a:gd name="connsiteY0" fmla="*/ 203200 h 3505200"/>
              <a:gd name="connisteX1" fmla="*/ 203200 w 10972800"/>
              <a:gd name="connsiteY1" fmla="*/ 0 h 3505200"/>
              <a:gd name="connisteX2" fmla="*/ 10769600 w 10972800"/>
              <a:gd name="connsiteY2" fmla="*/ 0 h 3505200"/>
              <a:gd name="connisteX3" fmla="*/ 10972800 w 10972800"/>
              <a:gd name="connsiteY3" fmla="*/ 203200 h 3505200"/>
              <a:gd name="connisteX4" fmla="*/ 10972800 w 10972800"/>
              <a:gd name="connsiteY4" fmla="*/ 3302000 h 3505200"/>
              <a:gd name="connisteX5" fmla="*/ 10769600 w 10972800"/>
              <a:gd name="connsiteY5" fmla="*/ 3505200 h 3505200"/>
              <a:gd name="connisteX6" fmla="*/ 203200 w 10972800"/>
              <a:gd name="connsiteY6" fmla="*/ 3505200 h 3505200"/>
              <a:gd name="connisteX7" fmla="*/ 0 w 10972800"/>
              <a:gd name="connsiteY7" fmla="*/ 3302000 h 3505200"/>
              <a:gd name="connisteX8" fmla="*/ 0 w 10972800"/>
              <a:gd name="connsiteY8" fmla="*/ 203200 h 350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505200">
                <a:moveTo>
                  <a:pt x="0" y="203200"/>
                </a:moveTo>
                <a:cubicBezTo>
                  <a:pt x="0" y="90976"/>
                  <a:pt x="90976" y="0"/>
                  <a:pt x="203200" y="0"/>
                </a:cubicBezTo>
                <a:lnTo>
                  <a:pt x="10769600" y="0"/>
                </a:lnTo>
                <a:cubicBezTo>
                  <a:pt x="10881824" y="0"/>
                  <a:pt x="10972800" y="90976"/>
                  <a:pt x="10972800" y="203200"/>
                </a:cubicBezTo>
                <a:lnTo>
                  <a:pt x="10972800" y="3302000"/>
                </a:lnTo>
                <a:cubicBezTo>
                  <a:pt x="10972800" y="3414224"/>
                  <a:pt x="10881824" y="3505200"/>
                  <a:pt x="10769600" y="3505200"/>
                </a:cubicBezTo>
                <a:lnTo>
                  <a:pt x="203200" y="3505200"/>
                </a:lnTo>
                <a:cubicBezTo>
                  <a:pt x="90976" y="3505200"/>
                  <a:pt x="0" y="3414224"/>
                  <a:pt x="0" y="33020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914400" y="29972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914400" y="3556000"/>
            <a:ext cx="10363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60_10">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5105400" y="26924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5105400" y="3251200"/>
            <a:ext cx="6019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62_4">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2794000"/>
            <a:ext cx="10972800" cy="3454400"/>
          </a:xfrm>
          <a:custGeom>
            <a:avLst/>
            <a:gdLst>
              <a:gd name="connisteX0" fmla="*/ 0 w 10972800"/>
              <a:gd name="connsiteY0" fmla="*/ 203200 h 3454400"/>
              <a:gd name="connisteX1" fmla="*/ 203200 w 10972800"/>
              <a:gd name="connsiteY1" fmla="*/ 0 h 3454400"/>
              <a:gd name="connisteX2" fmla="*/ 10769600 w 10972800"/>
              <a:gd name="connsiteY2" fmla="*/ 0 h 3454400"/>
              <a:gd name="connisteX3" fmla="*/ 10972800 w 10972800"/>
              <a:gd name="connsiteY3" fmla="*/ 203200 h 3454400"/>
              <a:gd name="connisteX4" fmla="*/ 10972800 w 10972800"/>
              <a:gd name="connsiteY4" fmla="*/ 3251200 h 3454400"/>
              <a:gd name="connisteX5" fmla="*/ 10769600 w 10972800"/>
              <a:gd name="connsiteY5" fmla="*/ 3454400 h 3454400"/>
              <a:gd name="connisteX6" fmla="*/ 203200 w 10972800"/>
              <a:gd name="connsiteY6" fmla="*/ 3454400 h 3454400"/>
              <a:gd name="connisteX7" fmla="*/ 0 w 10972800"/>
              <a:gd name="connsiteY7" fmla="*/ 3251200 h 3454400"/>
              <a:gd name="connisteX8" fmla="*/ 0 w 109728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454400">
                <a:moveTo>
                  <a:pt x="0" y="203200"/>
                </a:moveTo>
                <a:cubicBezTo>
                  <a:pt x="0" y="90976"/>
                  <a:pt x="90976" y="0"/>
                  <a:pt x="203200" y="0"/>
                </a:cubicBezTo>
                <a:lnTo>
                  <a:pt x="10769600" y="0"/>
                </a:lnTo>
                <a:cubicBezTo>
                  <a:pt x="10881824" y="0"/>
                  <a:pt x="10972800" y="90976"/>
                  <a:pt x="10972800" y="203200"/>
                </a:cubicBezTo>
                <a:lnTo>
                  <a:pt x="10972800" y="3251200"/>
                </a:lnTo>
                <a:cubicBezTo>
                  <a:pt x="10972800" y="3363424"/>
                  <a:pt x="10881824" y="3454400"/>
                  <a:pt x="10769600" y="3454400"/>
                </a:cubicBezTo>
                <a:lnTo>
                  <a:pt x="203200" y="3454400"/>
                </a:lnTo>
                <a:cubicBezTo>
                  <a:pt x="90976" y="3454400"/>
                  <a:pt x="0" y="3363424"/>
                  <a:pt x="0" y="325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4648200" y="6096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4800600" y="609600"/>
            <a:ext cx="6781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4800600" y="1117600"/>
            <a:ext cx="6781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10007_2">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文本占位符 11"/>
          <p:cNvSpPr>
            <a:spLocks noGrp="1"/>
          </p:cNvSpPr>
          <p:nvPr>
            <p:ph type="body" idx="16386" hasCustomPrompt="1"/>
            <p:custDataLst>
              <p:tags r:id="rId6"/>
            </p:custDataLst>
          </p:nvPr>
        </p:nvSpPr>
        <p:spPr>
          <a:xfrm>
            <a:off x="609600" y="29972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7"/>
            </p:custDataLst>
          </p:nvPr>
        </p:nvSpPr>
        <p:spPr>
          <a:xfrm>
            <a:off x="609600" y="3556000"/>
            <a:ext cx="1097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32_group1">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41402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10972800" cy="2997200"/>
          </a:xfrm>
          <a:custGeom>
            <a:avLst/>
            <a:gdLst>
              <a:gd name="connisteX0" fmla="*/ 0 w 10972800"/>
              <a:gd name="connsiteY0" fmla="*/ 203200 h 2997200"/>
              <a:gd name="connisteX1" fmla="*/ 203200 w 10972800"/>
              <a:gd name="connsiteY1" fmla="*/ 0 h 2997200"/>
              <a:gd name="connisteX2" fmla="*/ 10769600 w 10972800"/>
              <a:gd name="connsiteY2" fmla="*/ 0 h 2997200"/>
              <a:gd name="connisteX3" fmla="*/ 10972800 w 10972800"/>
              <a:gd name="connsiteY3" fmla="*/ 203200 h 2997200"/>
              <a:gd name="connisteX4" fmla="*/ 10972800 w 10972800"/>
              <a:gd name="connsiteY4" fmla="*/ 2794000 h 2997200"/>
              <a:gd name="connisteX5" fmla="*/ 10769600 w 10972800"/>
              <a:gd name="connsiteY5" fmla="*/ 2997200 h 2997200"/>
              <a:gd name="connisteX6" fmla="*/ 203200 w 10972800"/>
              <a:gd name="connsiteY6" fmla="*/ 2997200 h 2997200"/>
              <a:gd name="connisteX7" fmla="*/ 0 w 10972800"/>
              <a:gd name="connsiteY7" fmla="*/ 2794000 h 2997200"/>
              <a:gd name="connisteX8" fmla="*/ 0 w 10972800"/>
              <a:gd name="connsiteY8"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97200">
                <a:moveTo>
                  <a:pt x="0" y="203200"/>
                </a:moveTo>
                <a:cubicBezTo>
                  <a:pt x="0" y="90976"/>
                  <a:pt x="90976" y="0"/>
                  <a:pt x="203200" y="0"/>
                </a:cubicBezTo>
                <a:lnTo>
                  <a:pt x="10769600" y="0"/>
                </a:lnTo>
                <a:cubicBezTo>
                  <a:pt x="10881824" y="0"/>
                  <a:pt x="10972800" y="90976"/>
                  <a:pt x="10972800" y="203200"/>
                </a:cubicBezTo>
                <a:lnTo>
                  <a:pt x="10972800" y="2794000"/>
                </a:lnTo>
                <a:cubicBezTo>
                  <a:pt x="10972800" y="2906224"/>
                  <a:pt x="10881824" y="2997200"/>
                  <a:pt x="10769600" y="2997200"/>
                </a:cubicBezTo>
                <a:lnTo>
                  <a:pt x="203200" y="2997200"/>
                </a:lnTo>
                <a:cubicBezTo>
                  <a:pt x="90976" y="2997200"/>
                  <a:pt x="0" y="2906224"/>
                  <a:pt x="0" y="2794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51308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638800"/>
            <a:ext cx="1082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30_63">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705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705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6858000" y="42164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6858000" y="4724400"/>
            <a:ext cx="472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6_60">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521200"/>
            <a:ext cx="6172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5029200"/>
            <a:ext cx="6172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正文页-42_5">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2235200"/>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762000" y="42164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762000" y="4724400"/>
            <a:ext cx="10820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上标下内-装饰左叠-默认位置-并列-38_8_group1">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0" hasCustomPrompt="1"/>
            <p:custDataLst>
              <p:tags r:id="rId6"/>
            </p:custDataLst>
          </p:nvPr>
        </p:nvSpPr>
        <p:spPr>
          <a:xfrm>
            <a:off x="609600" y="1524000"/>
            <a:ext cx="8432800" cy="2209800"/>
          </a:xfrm>
          <a:custGeom>
            <a:avLst/>
            <a:gdLst>
              <a:gd name="connisteX0" fmla="*/ 0 w 8432800"/>
              <a:gd name="connsiteY0" fmla="*/ 203200 h 2209800"/>
              <a:gd name="connisteX1" fmla="*/ 203200 w 8432800"/>
              <a:gd name="connsiteY1" fmla="*/ 0 h 2209800"/>
              <a:gd name="connisteX2" fmla="*/ 8432800 w 8432800"/>
              <a:gd name="connsiteY2" fmla="*/ 0 h 2209800"/>
              <a:gd name="connisteX3" fmla="*/ 8432800 w 8432800"/>
              <a:gd name="connsiteY3" fmla="*/ 2209800 h 2209800"/>
              <a:gd name="connisteX4" fmla="*/ 203200 w 8432800"/>
              <a:gd name="connsiteY4" fmla="*/ 2209800 h 2209800"/>
              <a:gd name="connisteX5" fmla="*/ 0 w 8432800"/>
              <a:gd name="connsiteY5" fmla="*/ 2006600 h 2209800"/>
              <a:gd name="connisteX6" fmla="*/ 0 w 84328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203200"/>
                </a:moveTo>
                <a:cubicBezTo>
                  <a:pt x="0" y="90976"/>
                  <a:pt x="90976" y="0"/>
                  <a:pt x="203200" y="0"/>
                </a:cubicBezTo>
                <a:lnTo>
                  <a:pt x="8432800" y="0"/>
                </a:lnTo>
                <a:lnTo>
                  <a:pt x="84328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7"/>
            </p:custDataLst>
          </p:nvPr>
        </p:nvSpPr>
        <p:spPr>
          <a:xfrm>
            <a:off x="9042400" y="1524000"/>
            <a:ext cx="2540000" cy="2209800"/>
          </a:xfrm>
          <a:custGeom>
            <a:avLst/>
            <a:gdLst>
              <a:gd name="connisteX0" fmla="*/ 0 w 2540000"/>
              <a:gd name="connsiteY0" fmla="*/ 0 h 2209800"/>
              <a:gd name="connisteX1" fmla="*/ 2336800 w 2540000"/>
              <a:gd name="connsiteY1" fmla="*/ 0 h 2209800"/>
              <a:gd name="connisteX2" fmla="*/ 2540000 w 2540000"/>
              <a:gd name="connsiteY2" fmla="*/ 203200 h 2209800"/>
              <a:gd name="connisteX3" fmla="*/ 2540000 w 2540000"/>
              <a:gd name="connsiteY3" fmla="*/ 2006600 h 2209800"/>
              <a:gd name="connisteX4" fmla="*/ 2336800 w 2540000"/>
              <a:gd name="connsiteY4" fmla="*/ 2209800 h 2209800"/>
              <a:gd name="connisteX5" fmla="*/ 0 w 2540000"/>
              <a:gd name="connsiteY5" fmla="*/ 2209800 h 2209800"/>
              <a:gd name="connisteX6" fmla="*/ 0 w 254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0"/>
                </a:moveTo>
                <a:lnTo>
                  <a:pt x="2336800" y="0"/>
                </a:lnTo>
                <a:cubicBezTo>
                  <a:pt x="2449024" y="0"/>
                  <a:pt x="2540000" y="90976"/>
                  <a:pt x="2540000" y="203200"/>
                </a:cubicBezTo>
                <a:lnTo>
                  <a:pt x="2540000" y="2006600"/>
                </a:lnTo>
                <a:cubicBezTo>
                  <a:pt x="2540000" y="2118824"/>
                  <a:pt x="2449024" y="2209800"/>
                  <a:pt x="2336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6" hasCustomPrompt="1"/>
            <p:custDataLst>
              <p:tags r:id="rId8"/>
            </p:custDataLst>
          </p:nvPr>
        </p:nvSpPr>
        <p:spPr>
          <a:xfrm>
            <a:off x="914400" y="20447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603500"/>
            <a:ext cx="7823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2" hasCustomPrompt="1"/>
            <p:custDataLst>
              <p:tags r:id="rId10"/>
            </p:custDataLst>
          </p:nvPr>
        </p:nvSpPr>
        <p:spPr>
          <a:xfrm>
            <a:off x="609600" y="4038600"/>
            <a:ext cx="8432800" cy="2209800"/>
          </a:xfrm>
          <a:custGeom>
            <a:avLst/>
            <a:gdLst>
              <a:gd name="connisteX0" fmla="*/ 0 w 8432800"/>
              <a:gd name="connsiteY0" fmla="*/ 203200 h 2209800"/>
              <a:gd name="connisteX1" fmla="*/ 203200 w 8432800"/>
              <a:gd name="connsiteY1" fmla="*/ 0 h 2209800"/>
              <a:gd name="connisteX2" fmla="*/ 8432800 w 8432800"/>
              <a:gd name="connsiteY2" fmla="*/ 0 h 2209800"/>
              <a:gd name="connisteX3" fmla="*/ 8432800 w 8432800"/>
              <a:gd name="connsiteY3" fmla="*/ 2209800 h 2209800"/>
              <a:gd name="connisteX4" fmla="*/ 203200 w 8432800"/>
              <a:gd name="connsiteY4" fmla="*/ 2209800 h 2209800"/>
              <a:gd name="connisteX5" fmla="*/ 0 w 8432800"/>
              <a:gd name="connsiteY5" fmla="*/ 2006600 h 2209800"/>
              <a:gd name="connisteX6" fmla="*/ 0 w 84328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203200"/>
                </a:moveTo>
                <a:cubicBezTo>
                  <a:pt x="0" y="90976"/>
                  <a:pt x="90976" y="0"/>
                  <a:pt x="203200" y="0"/>
                </a:cubicBezTo>
                <a:lnTo>
                  <a:pt x="8432800" y="0"/>
                </a:lnTo>
                <a:lnTo>
                  <a:pt x="84328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1"/>
            </p:custDataLst>
          </p:nvPr>
        </p:nvSpPr>
        <p:spPr>
          <a:xfrm>
            <a:off x="9042400" y="4038600"/>
            <a:ext cx="2540000" cy="2209800"/>
          </a:xfrm>
          <a:custGeom>
            <a:avLst/>
            <a:gdLst>
              <a:gd name="connisteX0" fmla="*/ 0 w 2540000"/>
              <a:gd name="connsiteY0" fmla="*/ 0 h 2209800"/>
              <a:gd name="connisteX1" fmla="*/ 2336800 w 2540000"/>
              <a:gd name="connsiteY1" fmla="*/ 0 h 2209800"/>
              <a:gd name="connisteX2" fmla="*/ 2540000 w 2540000"/>
              <a:gd name="connsiteY2" fmla="*/ 203200 h 2209800"/>
              <a:gd name="connisteX3" fmla="*/ 2540000 w 2540000"/>
              <a:gd name="connsiteY3" fmla="*/ 2006600 h 2209800"/>
              <a:gd name="connisteX4" fmla="*/ 2336800 w 2540000"/>
              <a:gd name="connsiteY4" fmla="*/ 2209800 h 2209800"/>
              <a:gd name="connisteX5" fmla="*/ 0 w 2540000"/>
              <a:gd name="connsiteY5" fmla="*/ 2209800 h 2209800"/>
              <a:gd name="connisteX6" fmla="*/ 0 w 254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0"/>
                </a:moveTo>
                <a:lnTo>
                  <a:pt x="2336800" y="0"/>
                </a:lnTo>
                <a:cubicBezTo>
                  <a:pt x="2449024" y="0"/>
                  <a:pt x="2540000" y="90976"/>
                  <a:pt x="2540000" y="203200"/>
                </a:cubicBezTo>
                <a:lnTo>
                  <a:pt x="2540000" y="2006600"/>
                </a:lnTo>
                <a:cubicBezTo>
                  <a:pt x="2540000" y="2118824"/>
                  <a:pt x="2449024" y="2209800"/>
                  <a:pt x="2336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2"/>
            </p:custDataLst>
          </p:nvPr>
        </p:nvSpPr>
        <p:spPr>
          <a:xfrm>
            <a:off x="914400" y="45593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89" hasCustomPrompt="1"/>
            <p:custDataLst>
              <p:tags r:id="rId13"/>
            </p:custDataLst>
          </p:nvPr>
        </p:nvSpPr>
        <p:spPr>
          <a:xfrm>
            <a:off x="914400" y="5118100"/>
            <a:ext cx="7823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正文页-10013_6">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1879600"/>
          </a:xfrm>
          <a:custGeom>
            <a:avLst/>
            <a:gdLst>
              <a:gd name="connisteX0" fmla="*/ 0 w 10972800"/>
              <a:gd name="connsiteY0" fmla="*/ 203200 h 1879600"/>
              <a:gd name="connisteX1" fmla="*/ 203200 w 10972800"/>
              <a:gd name="connsiteY1" fmla="*/ 0 h 1879600"/>
              <a:gd name="connisteX2" fmla="*/ 10769600 w 10972800"/>
              <a:gd name="connsiteY2" fmla="*/ 0 h 1879600"/>
              <a:gd name="connisteX3" fmla="*/ 10972800 w 10972800"/>
              <a:gd name="connsiteY3" fmla="*/ 203200 h 1879600"/>
              <a:gd name="connisteX4" fmla="*/ 10972800 w 10972800"/>
              <a:gd name="connsiteY4" fmla="*/ 1676400 h 1879600"/>
              <a:gd name="connisteX5" fmla="*/ 10769600 w 10972800"/>
              <a:gd name="connsiteY5" fmla="*/ 1879600 h 1879600"/>
              <a:gd name="connisteX6" fmla="*/ 203200 w 10972800"/>
              <a:gd name="connsiteY6" fmla="*/ 1879600 h 1879600"/>
              <a:gd name="connisteX7" fmla="*/ 0 w 10972800"/>
              <a:gd name="connsiteY7" fmla="*/ 1676400 h 1879600"/>
              <a:gd name="connisteX8" fmla="*/ 0 w 109728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879600">
                <a:moveTo>
                  <a:pt x="0" y="203200"/>
                </a:moveTo>
                <a:cubicBezTo>
                  <a:pt x="0" y="90976"/>
                  <a:pt x="90976" y="0"/>
                  <a:pt x="203200" y="0"/>
                </a:cubicBezTo>
                <a:lnTo>
                  <a:pt x="10769600" y="0"/>
                </a:lnTo>
                <a:cubicBezTo>
                  <a:pt x="10881824" y="0"/>
                  <a:pt x="10972800" y="90976"/>
                  <a:pt x="10972800" y="203200"/>
                </a:cubicBezTo>
                <a:lnTo>
                  <a:pt x="10972800" y="1676400"/>
                </a:lnTo>
                <a:cubicBezTo>
                  <a:pt x="10972800" y="1788624"/>
                  <a:pt x="10881824" y="1879600"/>
                  <a:pt x="10769600" y="1879600"/>
                </a:cubicBezTo>
                <a:lnTo>
                  <a:pt x="203200" y="1879600"/>
                </a:lnTo>
                <a:cubicBezTo>
                  <a:pt x="90976" y="1879600"/>
                  <a:pt x="0" y="1788624"/>
                  <a:pt x="0" y="167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38608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419600"/>
            <a:ext cx="10972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正文页-10014_4">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02400" y="23876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02400" y="2946400"/>
            <a:ext cx="50800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正文页-上标下内-装饰右-默认位置-并列-27_12_group1">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92" hasCustomPrompt="1"/>
            <p:custDataLst>
              <p:tags r:id="rId6"/>
            </p:custDataLst>
          </p:nvPr>
        </p:nvSpPr>
        <p:spPr>
          <a:xfrm>
            <a:off x="609600" y="1600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7"/>
            </p:custDataLst>
          </p:nvPr>
        </p:nvSpPr>
        <p:spPr>
          <a:xfrm>
            <a:off x="781050" y="1803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4" name="文本占位符 13"/>
          <p:cNvSpPr>
            <a:spLocks noGrp="1"/>
          </p:cNvSpPr>
          <p:nvPr>
            <p:ph type="body" idx="16386" hasCustomPrompt="1"/>
            <p:custDataLst>
              <p:tags r:id="rId8"/>
            </p:custDataLst>
          </p:nvPr>
        </p:nvSpPr>
        <p:spPr>
          <a:xfrm>
            <a:off x="1574800" y="16002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1574800" y="2057400"/>
            <a:ext cx="10007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3" hasCustomPrompt="1"/>
            <p:custDataLst>
              <p:tags r:id="rId10"/>
            </p:custDataLst>
          </p:nvPr>
        </p:nvSpPr>
        <p:spPr>
          <a:xfrm>
            <a:off x="609600" y="41910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1"/>
            </p:custDataLst>
          </p:nvPr>
        </p:nvSpPr>
        <p:spPr>
          <a:xfrm>
            <a:off x="781050" y="43942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18" name="文本占位符 17"/>
          <p:cNvSpPr>
            <a:spLocks noGrp="1"/>
          </p:cNvSpPr>
          <p:nvPr>
            <p:ph type="body" idx="16389" hasCustomPrompt="1"/>
            <p:custDataLst>
              <p:tags r:id="rId12"/>
            </p:custDataLst>
          </p:nvPr>
        </p:nvSpPr>
        <p:spPr>
          <a:xfrm>
            <a:off x="1574800" y="4191000"/>
            <a:ext cx="10007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0" hasCustomPrompt="1"/>
            <p:custDataLst>
              <p:tags r:id="rId13"/>
            </p:custDataLst>
          </p:nvPr>
        </p:nvSpPr>
        <p:spPr>
          <a:xfrm>
            <a:off x="1574800" y="4648200"/>
            <a:ext cx="10007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正文页-10009_4">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09600" y="44704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5029200"/>
            <a:ext cx="1097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正文页-30_59">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8153400" y="5334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8153400" y="4216400"/>
            <a:ext cx="50800" cy="2032000"/>
          </a:xfrm>
          <a:custGeom>
            <a:avLst/>
            <a:gdLst>
              <a:gd name="connisteX0" fmla="*/ 0 w 50800"/>
              <a:gd name="connsiteY0" fmla="*/ 25400 h 2032000"/>
              <a:gd name="connisteX1" fmla="*/ 25400 w 50800"/>
              <a:gd name="connsiteY1" fmla="*/ 0 h 2032000"/>
              <a:gd name="connisteX2" fmla="*/ 25400 w 50800"/>
              <a:gd name="connsiteY2" fmla="*/ 0 h 2032000"/>
              <a:gd name="connisteX3" fmla="*/ 50800 w 50800"/>
              <a:gd name="connsiteY3" fmla="*/ 25400 h 2032000"/>
              <a:gd name="connisteX4" fmla="*/ 50800 w 50800"/>
              <a:gd name="connsiteY4" fmla="*/ 2006600 h 2032000"/>
              <a:gd name="connisteX5" fmla="*/ 25400 w 50800"/>
              <a:gd name="connsiteY5" fmla="*/ 2032000 h 2032000"/>
              <a:gd name="connisteX6" fmla="*/ 25400 w 50800"/>
              <a:gd name="connsiteY6" fmla="*/ 2032000 h 2032000"/>
              <a:gd name="connisteX7" fmla="*/ 0 w 50800"/>
              <a:gd name="connsiteY7" fmla="*/ 2006600 h 2032000"/>
              <a:gd name="connisteX8" fmla="*/ 0 w 50800"/>
              <a:gd name="connsiteY8" fmla="*/ 254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2032000">
                <a:moveTo>
                  <a:pt x="0" y="25400"/>
                </a:moveTo>
                <a:cubicBezTo>
                  <a:pt x="0" y="11372"/>
                  <a:pt x="11372" y="0"/>
                  <a:pt x="25400" y="0"/>
                </a:cubicBezTo>
                <a:lnTo>
                  <a:pt x="25400" y="0"/>
                </a:lnTo>
                <a:cubicBezTo>
                  <a:pt x="39428" y="0"/>
                  <a:pt x="50800" y="11372"/>
                  <a:pt x="50800" y="25400"/>
                </a:cubicBezTo>
                <a:lnTo>
                  <a:pt x="50800" y="2006600"/>
                </a:lnTo>
                <a:cubicBezTo>
                  <a:pt x="50800" y="2020628"/>
                  <a:pt x="39428" y="2032000"/>
                  <a:pt x="25400" y="2032000"/>
                </a:cubicBezTo>
                <a:lnTo>
                  <a:pt x="25400" y="2032000"/>
                </a:lnTo>
                <a:cubicBezTo>
                  <a:pt x="11372" y="2032000"/>
                  <a:pt x="0" y="2020628"/>
                  <a:pt x="0" y="20066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8305800" y="4216400"/>
            <a:ext cx="3276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8305800" y="4724400"/>
            <a:ext cx="3276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正文页-10008_18">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2" hasCustomPrompt="1"/>
            <p:custDataLst>
              <p:tags r:id="rId6"/>
            </p:custDataLst>
          </p:nvPr>
        </p:nvSpPr>
        <p:spPr>
          <a:xfrm>
            <a:off x="1473200" y="1803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609600" y="35814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09600" y="4140200"/>
            <a:ext cx="32512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3" hasCustomPrompt="1"/>
            <p:custDataLst>
              <p:tags r:id="rId9"/>
            </p:custDataLst>
          </p:nvPr>
        </p:nvSpPr>
        <p:spPr>
          <a:xfrm>
            <a:off x="5334000" y="1803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4470400" y="35814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4470400" y="4140200"/>
            <a:ext cx="32512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4" hasCustomPrompt="1"/>
            <p:custDataLst>
              <p:tags r:id="rId12"/>
            </p:custDataLst>
          </p:nvPr>
        </p:nvSpPr>
        <p:spPr>
          <a:xfrm>
            <a:off x="9194800" y="1803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8331200" y="35814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8331200" y="4140200"/>
            <a:ext cx="32512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35_group1">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图片占位符 11"/>
          <p:cNvSpPr>
            <a:spLocks noGrp="1"/>
          </p:cNvSpPr>
          <p:nvPr>
            <p:ph type="pic" idx="16394" hasCustomPrompt="1"/>
            <p:custDataLst>
              <p:tags r:id="rId6"/>
            </p:custDataLst>
          </p:nvPr>
        </p:nvSpPr>
        <p:spPr>
          <a:xfrm>
            <a:off x="609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6" hasCustomPrompt="1"/>
            <p:custDataLst>
              <p:tags r:id="rId7"/>
            </p:custDataLst>
          </p:nvPr>
        </p:nvSpPr>
        <p:spPr>
          <a:xfrm>
            <a:off x="1778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1778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5" hasCustomPrompt="1"/>
            <p:custDataLst>
              <p:tags r:id="rId9"/>
            </p:custDataLst>
          </p:nvPr>
        </p:nvSpPr>
        <p:spPr>
          <a:xfrm>
            <a:off x="6324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0"/>
            </p:custDataLst>
          </p:nvPr>
        </p:nvSpPr>
        <p:spPr>
          <a:xfrm>
            <a:off x="7493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1"/>
            </p:custDataLst>
          </p:nvPr>
        </p:nvSpPr>
        <p:spPr>
          <a:xfrm>
            <a:off x="7493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6" hasCustomPrompt="1"/>
            <p:custDataLst>
              <p:tags r:id="rId12"/>
            </p:custDataLst>
          </p:nvPr>
        </p:nvSpPr>
        <p:spPr>
          <a:xfrm>
            <a:off x="609600" y="4114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3"/>
            </p:custDataLst>
          </p:nvPr>
        </p:nvSpPr>
        <p:spPr>
          <a:xfrm>
            <a:off x="1778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4"/>
            </p:custDataLst>
          </p:nvPr>
        </p:nvSpPr>
        <p:spPr>
          <a:xfrm>
            <a:off x="1778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图片占位符 20"/>
          <p:cNvSpPr>
            <a:spLocks noGrp="1"/>
          </p:cNvSpPr>
          <p:nvPr>
            <p:ph type="pic" idx="16397" hasCustomPrompt="1"/>
            <p:custDataLst>
              <p:tags r:id="rId15"/>
            </p:custDataLst>
          </p:nvPr>
        </p:nvSpPr>
        <p:spPr>
          <a:xfrm>
            <a:off x="6324600" y="4114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2" hasCustomPrompt="1"/>
            <p:custDataLst>
              <p:tags r:id="rId16"/>
            </p:custDataLst>
          </p:nvPr>
        </p:nvSpPr>
        <p:spPr>
          <a:xfrm>
            <a:off x="7493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3" hasCustomPrompt="1"/>
            <p:custDataLst>
              <p:tags r:id="rId17"/>
            </p:custDataLst>
          </p:nvPr>
        </p:nvSpPr>
        <p:spPr>
          <a:xfrm>
            <a:off x="7493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正文页-14_3">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3429000" cy="54864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装饰  1"/>
          <p:cNvSpPr>
            <a:spLocks noGrp="1"/>
          </p:cNvSpPr>
          <p:nvPr>
            <p:ph type="body" idx="16387" hasCustomPrompt="1"/>
            <p:custDataLst>
              <p:tags r:id="rId6"/>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5054600" y="1143000"/>
            <a:ext cx="6121400" cy="4572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正文页-上标中内下图-装饰下-默认位置-并列-59_33_group1">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3759200"/>
            <a:ext cx="10972800" cy="2489200"/>
          </a:xfrm>
          <a:custGeom>
            <a:avLst/>
            <a:gdLst>
              <a:gd name="connisteX0" fmla="*/ 0 w 10972800"/>
              <a:gd name="connsiteY0" fmla="*/ 203200 h 2489200"/>
              <a:gd name="connisteX1" fmla="*/ 203200 w 10972800"/>
              <a:gd name="connsiteY1" fmla="*/ 0 h 2489200"/>
              <a:gd name="connisteX2" fmla="*/ 10769600 w 10972800"/>
              <a:gd name="connsiteY2" fmla="*/ 0 h 2489200"/>
              <a:gd name="connisteX3" fmla="*/ 10972800 w 10972800"/>
              <a:gd name="connsiteY3" fmla="*/ 203200 h 2489200"/>
              <a:gd name="connisteX4" fmla="*/ 10972800 w 10972800"/>
              <a:gd name="connsiteY4" fmla="*/ 2286000 h 2489200"/>
              <a:gd name="connisteX5" fmla="*/ 10769600 w 10972800"/>
              <a:gd name="connsiteY5" fmla="*/ 2489200 h 2489200"/>
              <a:gd name="connisteX6" fmla="*/ 203200 w 10972800"/>
              <a:gd name="connsiteY6" fmla="*/ 2489200 h 2489200"/>
              <a:gd name="connisteX7" fmla="*/ 0 w 10972800"/>
              <a:gd name="connsiteY7" fmla="*/ 2286000 h 2489200"/>
              <a:gd name="connisteX8" fmla="*/ 0 w 109728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489200">
                <a:moveTo>
                  <a:pt x="0" y="203200"/>
                </a:moveTo>
                <a:cubicBezTo>
                  <a:pt x="0" y="90976"/>
                  <a:pt x="90976" y="0"/>
                  <a:pt x="203200" y="0"/>
                </a:cubicBezTo>
                <a:lnTo>
                  <a:pt x="10769600" y="0"/>
                </a:lnTo>
                <a:cubicBezTo>
                  <a:pt x="10881824" y="0"/>
                  <a:pt x="10972800" y="90976"/>
                  <a:pt x="10972800" y="203200"/>
                </a:cubicBezTo>
                <a:lnTo>
                  <a:pt x="10972800" y="2286000"/>
                </a:lnTo>
                <a:cubicBezTo>
                  <a:pt x="10972800" y="2398224"/>
                  <a:pt x="10881824" y="2489200"/>
                  <a:pt x="107696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装饰  2"/>
          <p:cNvSpPr>
            <a:spLocks noGrp="1"/>
          </p:cNvSpPr>
          <p:nvPr>
            <p:ph type="body" idx="16389" hasCustomPrompt="1"/>
            <p:custDataLst>
              <p:tags r:id="rId7"/>
            </p:custDataLst>
          </p:nvPr>
        </p:nvSpPr>
        <p:spPr>
          <a:xfrm>
            <a:off x="609600" y="1524000"/>
            <a:ext cx="10972800" cy="2082800"/>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6" hasCustomPrompt="1"/>
            <p:custDataLst>
              <p:tags r:id="rId8"/>
            </p:custDataLst>
          </p:nvPr>
        </p:nvSpPr>
        <p:spPr>
          <a:xfrm>
            <a:off x="914400" y="18288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7" hasCustomPrompt="1"/>
            <p:custDataLst>
              <p:tags r:id="rId9"/>
            </p:custDataLst>
          </p:nvPr>
        </p:nvSpPr>
        <p:spPr>
          <a:xfrm>
            <a:off x="914400" y="2387600"/>
            <a:ext cx="10363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showMasterSp="0" userDrawn="1">
  <p:cSld name="章节页_1_3">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2"/>
            </p:custDataLst>
          </p:nvPr>
        </p:nvSpPr>
        <p:spPr>
          <a:xfrm flipH="1" flipV="1">
            <a:off x="0" y="0"/>
            <a:ext cx="12192000" cy="6858000"/>
          </a:xfrm>
          <a:prstGeom prst="rect">
            <a:avLst/>
          </a:prstGeom>
          <a:gradFill>
            <a:gsLst>
              <a:gs pos="16000">
                <a:schemeClr val="bg2"/>
              </a:gs>
              <a:gs pos="79000">
                <a:schemeClr val="bg1"/>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3"/>
            </p:custDataLst>
          </p:nvPr>
        </p:nvSpPr>
        <p:spPr>
          <a:xfrm flipH="1">
            <a:off x="10297627" y="3868099"/>
            <a:ext cx="1570522" cy="1570522"/>
          </a:xfrm>
          <a:prstGeom prst="ellipse">
            <a:avLst/>
          </a:prstGeom>
          <a:gradFill>
            <a:gsLst>
              <a:gs pos="0">
                <a:schemeClr val="accent1">
                  <a:alpha val="60000"/>
                </a:schemeClr>
              </a:gs>
              <a:gs pos="100000">
                <a:schemeClr val="accent1">
                  <a:alpha val="0"/>
                </a:schemeClr>
              </a:gs>
            </a:gsLst>
            <a:lin ang="2700000" scaled="1"/>
          </a:gradFill>
          <a:ln>
            <a:noFill/>
          </a:ln>
          <a:effectLst>
            <a:softEdge rad="1524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custDataLst>
              <p:tags r:id="rId4"/>
            </p:custDataLst>
          </p:nvPr>
        </p:nvSpPr>
        <p:spPr>
          <a:xfrm flipH="1">
            <a:off x="7121584" y="1045255"/>
            <a:ext cx="4560442" cy="4560442"/>
          </a:xfrm>
          <a:prstGeom prst="ellipse">
            <a:avLst/>
          </a:prstGeom>
          <a:gradFill>
            <a:gsLst>
              <a:gs pos="0">
                <a:schemeClr val="accent1">
                  <a:alpha val="30000"/>
                </a:schemeClr>
              </a:gs>
              <a:gs pos="100000">
                <a:schemeClr val="accent1">
                  <a:alpha val="0"/>
                </a:schemeClr>
              </a:gs>
            </a:gsLst>
            <a:lin ang="2700000" scaled="1"/>
          </a:gradFill>
          <a:ln>
            <a:noFill/>
          </a:ln>
          <a:effectLst>
            <a:softEdge rad="190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userDrawn="1">
            <p:custDataLst>
              <p:tags r:id="rId5"/>
            </p:custDataLst>
          </p:nvPr>
        </p:nvSpPr>
        <p:spPr>
          <a:xfrm>
            <a:off x="7531450" y="1262773"/>
            <a:ext cx="737250" cy="737250"/>
          </a:xfrm>
          <a:prstGeom prst="ellipse">
            <a:avLst/>
          </a:prstGeom>
          <a:gradFill>
            <a:gsLst>
              <a:gs pos="0">
                <a:schemeClr val="accent1">
                  <a:alpha val="40000"/>
                </a:schemeClr>
              </a:gs>
              <a:gs pos="100000">
                <a:schemeClr val="accent1">
                  <a:alpha val="0"/>
                </a:schemeClr>
              </a:gs>
            </a:gsLst>
            <a:lin ang="2700000" scaled="1"/>
          </a:gradFill>
          <a:ln>
            <a:noFill/>
          </a:ln>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6"/>
            </p:custDataLst>
          </p:nvPr>
        </p:nvSpPr>
        <p:spPr>
          <a:xfrm flipH="1">
            <a:off x="0" y="6129338"/>
            <a:ext cx="12192000" cy="7264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7"/>
            </p:custDataLst>
          </p:nvPr>
        </p:nvSpPr>
        <p:spPr>
          <a:xfrm flipH="1">
            <a:off x="10637518" y="6337388"/>
            <a:ext cx="367032" cy="31037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custDataLst>
              <p:tags r:id="rId8"/>
            </p:custDataLst>
          </p:nvPr>
        </p:nvSpPr>
        <p:spPr>
          <a:xfrm flipH="1">
            <a:off x="11004549" y="6337388"/>
            <a:ext cx="367032" cy="310371"/>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形 14" descr="343732303738313b343732313339313bd0a1d3da"/>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flipH="1">
            <a:off x="11109785" y="6418733"/>
            <a:ext cx="156560" cy="147679"/>
          </a:xfrm>
          <a:prstGeom prst="rect">
            <a:avLst/>
          </a:prstGeom>
        </p:spPr>
      </p:pic>
      <p:pic>
        <p:nvPicPr>
          <p:cNvPr id="16" name="图形 15" descr="343732303738313b343732313339313bd0a1d3da"/>
          <p:cNvPicPr>
            <a:picLocks noChangeAspect="1"/>
          </p:cNvPicPr>
          <p:nvPr userDrawn="1">
            <p:custDataLst>
              <p:tags r:id="rId12"/>
            </p:custDataLst>
          </p:nvPr>
        </p:nvPicPr>
        <p:blipFill>
          <a:blip r:embed="rId10">
            <a:extLst>
              <a:ext uri="{96DAC541-7B7A-43D3-8B79-37D633B846F1}">
                <asvg:svgBlip xmlns:asvg="http://schemas.microsoft.com/office/drawing/2016/SVG/main" r:embed="rId11"/>
              </a:ext>
            </a:extLst>
          </a:blip>
          <a:stretch>
            <a:fillRect/>
          </a:stretch>
        </p:blipFill>
        <p:spPr>
          <a:xfrm rot="10800000" flipH="1" flipV="1">
            <a:off x="10742754" y="6418733"/>
            <a:ext cx="156560" cy="147679"/>
          </a:xfrm>
          <a:prstGeom prst="rect">
            <a:avLst/>
          </a:prstGeom>
        </p:spPr>
      </p:pic>
      <p:sp>
        <p:nvSpPr>
          <p:cNvPr id="21" name="椭圆 20"/>
          <p:cNvSpPr/>
          <p:nvPr userDrawn="1">
            <p:custDataLst>
              <p:tags r:id="rId13"/>
            </p:custDataLst>
          </p:nvPr>
        </p:nvSpPr>
        <p:spPr>
          <a:xfrm>
            <a:off x="8919553" y="1079881"/>
            <a:ext cx="228363" cy="228363"/>
          </a:xfrm>
          <a:prstGeom prst="ellipse">
            <a:avLst/>
          </a:prstGeom>
          <a:gradFill>
            <a:gsLst>
              <a:gs pos="13000">
                <a:schemeClr val="accent1">
                  <a:alpha val="70000"/>
                </a:schemeClr>
              </a:gs>
              <a:gs pos="83000">
                <a:schemeClr val="accent1">
                  <a:alpha val="0"/>
                </a:schemeClr>
              </a:gs>
            </a:gsLst>
            <a:lin ang="2700000" scaled="1"/>
          </a:gradFill>
          <a:ln>
            <a:noFill/>
          </a:ln>
          <a:effectLst>
            <a:softEdge rad="508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userDrawn="1">
            <p:custDataLst>
              <p:tags r:id="rId14"/>
            </p:custDataLst>
          </p:nvPr>
        </p:nvPicPr>
        <p:blipFill rotWithShape="1">
          <a:blip r:embed="rId15">
            <a:extLst>
              <a:ext uri="{BEBA8EAE-BF5A-486C-A8C5-ECC9F3942E4B}">
                <a14:imgProps xmlns:a14="http://schemas.microsoft.com/office/drawing/2010/main">
                  <a14:imgLayer r:embed="rId16">
                    <a14:imgEffect>
                      <a14:brightnessContrast bright="3000" contrast="3000"/>
                    </a14:imgEffect>
                    <a14:imgEffect>
                      <a14:saturation sat="90000"/>
                    </a14:imgEffect>
                  </a14:imgLayer>
                </a14:imgProps>
              </a:ext>
              <a:ext uri="{28A0092B-C50C-407E-A947-70E740481C1C}">
                <a14:useLocalDpi xmlns:a14="http://schemas.microsoft.com/office/drawing/2010/main" val="0"/>
              </a:ext>
            </a:extLst>
          </a:blip>
          <a:srcRect l="18711" t="7127" r="18831" b="7127"/>
          <a:stretch>
            <a:fillRect/>
          </a:stretch>
        </p:blipFill>
        <p:spPr>
          <a:xfrm flipH="1">
            <a:off x="7313463" y="1178605"/>
            <a:ext cx="4659922" cy="4000278"/>
          </a:xfrm>
          <a:prstGeom prst="rect">
            <a:avLst/>
          </a:prstGeom>
        </p:spPr>
      </p:pic>
      <p:sp>
        <p:nvSpPr>
          <p:cNvPr id="23" name="椭圆 22"/>
          <p:cNvSpPr/>
          <p:nvPr userDrawn="1">
            <p:custDataLst>
              <p:tags r:id="rId17"/>
            </p:custDataLst>
          </p:nvPr>
        </p:nvSpPr>
        <p:spPr>
          <a:xfrm>
            <a:off x="1051931" y="6434549"/>
            <a:ext cx="116045" cy="11604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userDrawn="1">
            <p:custDataLst>
              <p:tags r:id="rId18"/>
            </p:custDataLst>
          </p:nvPr>
        </p:nvSpPr>
        <p:spPr>
          <a:xfrm>
            <a:off x="1240942" y="6434549"/>
            <a:ext cx="116045" cy="116045"/>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userDrawn="1">
            <p:custDataLst>
              <p:tags r:id="rId19"/>
            </p:custDataLst>
          </p:nvPr>
        </p:nvSpPr>
        <p:spPr>
          <a:xfrm>
            <a:off x="1429953" y="6434549"/>
            <a:ext cx="116045" cy="11604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userDrawn="1">
            <p:custDataLst>
              <p:tags r:id="rId20"/>
            </p:custDataLst>
          </p:nvPr>
        </p:nvSpPr>
        <p:spPr>
          <a:xfrm>
            <a:off x="1618965" y="6434549"/>
            <a:ext cx="116045" cy="116045"/>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日期占位符 4"/>
          <p:cNvSpPr>
            <a:spLocks noGrp="1"/>
          </p:cNvSpPr>
          <p:nvPr>
            <p:ph type="dt" sz="half" idx="16385"/>
            <p:custDataLst>
              <p:tags r:id="rId21"/>
            </p:custDataLst>
          </p:nvPr>
        </p:nvSpPr>
        <p:spPr/>
        <p:txBody>
          <a:bodyPr wrap="square">
            <a:normAutofit/>
          </a:bodyPr>
          <a:lstStyle/>
          <a:p>
            <a:fld id="{5592522B-0F24-4480-B9DD-A9474A6880D6}" type="datetimeFigureOut">
              <a:rPr lang="zh-CN" altLang="en-US" smtClean="0"/>
            </a:fld>
            <a:endParaRPr lang="zh-CN" altLang="en-US"/>
          </a:p>
        </p:txBody>
      </p:sp>
      <p:sp>
        <p:nvSpPr>
          <p:cNvPr id="27" name="页脚占位符 5"/>
          <p:cNvSpPr>
            <a:spLocks noGrp="1"/>
          </p:cNvSpPr>
          <p:nvPr>
            <p:ph type="ftr" sz="quarter" idx="16386"/>
            <p:custDataLst>
              <p:tags r:id="rId22"/>
            </p:custDataLst>
          </p:nvPr>
        </p:nvSpPr>
        <p:spPr/>
        <p:txBody>
          <a:bodyPr/>
          <a:lstStyle/>
          <a:p>
            <a:endParaRPr lang="zh-CN" altLang="en-US"/>
          </a:p>
        </p:txBody>
      </p:sp>
      <p:sp>
        <p:nvSpPr>
          <p:cNvPr id="28" name="灯片编号占位符 6"/>
          <p:cNvSpPr>
            <a:spLocks noGrp="1"/>
          </p:cNvSpPr>
          <p:nvPr>
            <p:ph type="sldNum" sz="quarter" idx="16387"/>
            <p:custDataLst>
              <p:tags r:id="rId23"/>
            </p:custDataLst>
          </p:nvPr>
        </p:nvSpPr>
        <p:spPr/>
        <p:txBody>
          <a:bodyPr wrap="square">
            <a:normAutofit/>
          </a:bodyPr>
          <a:lstStyle/>
          <a:p>
            <a:fld id="{BE5F26B5-172A-4DC2-B0B7-181CFC56B87C}" type="slidenum">
              <a:rPr lang="zh-CN" altLang="en-US" smtClean="0"/>
            </a:fld>
            <a:endParaRPr lang="zh-CN" altLang="en-US"/>
          </a:p>
        </p:txBody>
      </p:sp>
      <p:sp>
        <p:nvSpPr>
          <p:cNvPr id="6" name="标题 1"/>
          <p:cNvSpPr>
            <a:spLocks noGrp="1"/>
          </p:cNvSpPr>
          <p:nvPr>
            <p:ph type="title" idx="16388" hasCustomPrompt="1"/>
            <p:custDataLst>
              <p:tags r:id="rId24"/>
            </p:custDataLst>
          </p:nvPr>
        </p:nvSpPr>
        <p:spPr>
          <a:xfrm>
            <a:off x="1016000" y="3530600"/>
            <a:ext cx="6352117" cy="1524000"/>
          </a:xfrm>
        </p:spPr>
        <p:txBody>
          <a:bodyPr vert="horz" wrap="square" lIns="0" tIns="0" rIns="0" bIns="0" anchor="t" anchorCtr="0">
            <a:normAutofit/>
          </a:bodyPr>
          <a:lstStyle>
            <a:lvl1pPr marL="0" indent="0" algn="l">
              <a:lnSpc>
                <a:spcPct val="100000"/>
              </a:lnSpc>
              <a:spcBef>
                <a:spcPct val="0"/>
              </a:spcBef>
              <a:spcAft>
                <a:spcPct val="0"/>
              </a:spcAft>
              <a:buNone/>
              <a:defRPr sz="4800" b="0" spc="0">
                <a:solidFill>
                  <a:schemeClr val="tx2"/>
                </a:solidFill>
              </a:defRPr>
            </a:lvl1pPr>
          </a:lstStyle>
          <a:p>
            <a:r>
              <a:rPr lang="zh-CN" altLang="en-US" dirty="0"/>
              <a:t>单击此处添加章节标题</a:t>
            </a:r>
            <a:endParaRPr lang="zh-CN" altLang="en-US" dirty="0"/>
          </a:p>
        </p:txBody>
      </p:sp>
      <p:sp>
        <p:nvSpPr>
          <p:cNvPr id="8" name="节编号 3"/>
          <p:cNvSpPr>
            <a:spLocks noGrp="1"/>
          </p:cNvSpPr>
          <p:nvPr>
            <p:ph type="body" sz="quarter" idx="16389" hasCustomPrompt="1"/>
            <p:custDataLst>
              <p:tags r:id="rId25"/>
            </p:custDataLst>
          </p:nvPr>
        </p:nvSpPr>
        <p:spPr>
          <a:xfrm>
            <a:off x="1016000" y="190500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1" spc="0">
                <a:solidFill>
                  <a:schemeClr val="accent2"/>
                </a:solidFill>
              </a:defRPr>
            </a:lvl1pPr>
          </a:lstStyle>
          <a:p>
            <a:pPr lvl="0"/>
            <a:r>
              <a:rPr lang="zh-CN" altLang="en-US" dirty="0"/>
              <a:t>01</a:t>
            </a:r>
            <a:endParaRPr lang="zh-CN" altLang="en-US" dirty="0"/>
          </a:p>
        </p:txBody>
      </p:sp>
      <p:cxnSp>
        <p:nvCxnSpPr>
          <p:cNvPr id="2" name="直接连接符 1"/>
          <p:cNvCxnSpPr/>
          <p:nvPr userDrawn="1">
            <p:custDataLst>
              <p:tags r:id="rId26"/>
            </p:custDataLst>
          </p:nvPr>
        </p:nvCxnSpPr>
        <p:spPr>
          <a:xfrm flipH="1">
            <a:off x="10978260" y="888271"/>
            <a:ext cx="197644" cy="0"/>
          </a:xfrm>
          <a:prstGeom prst="line">
            <a:avLst/>
          </a:prstGeom>
          <a:ln w="3175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27"/>
            </p:custDataLst>
          </p:nvPr>
        </p:nvCxnSpPr>
        <p:spPr>
          <a:xfrm flipH="1">
            <a:off x="10978260" y="954946"/>
            <a:ext cx="197644" cy="0"/>
          </a:xfrm>
          <a:prstGeom prst="line">
            <a:avLst/>
          </a:prstGeom>
          <a:ln w="3175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userDrawn="1">
            <p:custDataLst>
              <p:tags r:id="rId28"/>
            </p:custDataLst>
          </p:nvPr>
        </p:nvCxnSpPr>
        <p:spPr>
          <a:xfrm flipH="1">
            <a:off x="10978260" y="821596"/>
            <a:ext cx="197644" cy="0"/>
          </a:xfrm>
          <a:prstGeom prst="line">
            <a:avLst/>
          </a:prstGeom>
          <a:ln w="31750" cap="rnd">
            <a:solidFill>
              <a:schemeClr val="accent2"/>
            </a:solidFill>
            <a:round/>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目录页-1-5_2">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副标题 10"/>
          <p:cNvSpPr>
            <a:spLocks noGrp="1"/>
          </p:cNvSpPr>
          <p:nvPr>
            <p:ph type="subTitle" idx="16386"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标题 11"/>
          <p:cNvSpPr>
            <a:spLocks noGrp="1"/>
          </p:cNvSpPr>
          <p:nvPr>
            <p:ph type="ctrTitle" idx="16385"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文本占位符 12"/>
          <p:cNvSpPr>
            <a:spLocks noGrp="1"/>
          </p:cNvSpPr>
          <p:nvPr>
            <p:ph type="body" idx="16388" hasCustomPrompt="1"/>
            <p:custDataLst>
              <p:tags r:id="rId7"/>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16391" hasCustomPrompt="1"/>
            <p:custDataLst>
              <p:tags r:id="rId8"/>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7" hasCustomPrompt="1"/>
            <p:custDataLst>
              <p:tags r:id="rId9"/>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0"/>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16392" hasCustomPrompt="1"/>
            <p:custDataLst>
              <p:tags r:id="rId11"/>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2"/>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2000" cy="6858000"/>
          </a:xfrm>
          <a:prstGeom prst="rect">
            <a:avLst/>
          </a:prstGeom>
          <a:gradFill flip="none" rotWithShape="1">
            <a:gsLst>
              <a:gs pos="95000">
                <a:schemeClr val="bg1"/>
              </a:gs>
              <a:gs pos="0">
                <a:schemeClr val="bg2"/>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custDataLst>
              <p:tags r:id="rId3"/>
            </p:custDataLst>
          </p:nvPr>
        </p:nvSpPr>
        <p:spPr>
          <a:xfrm flipH="1">
            <a:off x="439210" y="427217"/>
            <a:ext cx="917198" cy="917198"/>
          </a:xfrm>
          <a:prstGeom prst="ellipse">
            <a:avLst/>
          </a:prstGeom>
          <a:gradFill>
            <a:gsLst>
              <a:gs pos="0">
                <a:schemeClr val="accent1">
                  <a:alpha val="40000"/>
                </a:schemeClr>
              </a:gs>
              <a:gs pos="100000">
                <a:schemeClr val="accent1">
                  <a:alpha val="0"/>
                </a:schemeClr>
              </a:gs>
            </a:gsLst>
            <a:lin ang="2700000" scaled="1"/>
          </a:gradFill>
          <a:ln>
            <a:noFill/>
          </a:ln>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userDrawn="1">
            <p:custDataLst>
              <p:tags r:id="rId4"/>
            </p:custDataLst>
          </p:nvPr>
        </p:nvCxnSpPr>
        <p:spPr>
          <a:xfrm>
            <a:off x="9132966" y="1105744"/>
            <a:ext cx="174698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custDataLst>
              <p:tags r:id="rId5"/>
            </p:custDataLst>
          </p:nvPr>
        </p:nvCxnSpPr>
        <p:spPr>
          <a:xfrm>
            <a:off x="10639106" y="1105744"/>
            <a:ext cx="692150" cy="0"/>
          </a:xfrm>
          <a:prstGeom prst="line">
            <a:avLst/>
          </a:prstGeom>
          <a:ln w="3810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0" name="矩形 9"/>
          <p:cNvSpPr/>
          <p:nvPr userDrawn="1">
            <p:custDataLst>
              <p:tags r:id="rId6"/>
            </p:custDataLst>
          </p:nvPr>
        </p:nvSpPr>
        <p:spPr>
          <a:xfrm flipH="1">
            <a:off x="10618150" y="6194815"/>
            <a:ext cx="367032" cy="31037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7"/>
            </p:custDataLst>
          </p:nvPr>
        </p:nvSpPr>
        <p:spPr>
          <a:xfrm flipH="1">
            <a:off x="10985181" y="6194815"/>
            <a:ext cx="367032" cy="310371"/>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343732303738313b343732313339313bd0a1d3da"/>
          <p:cNvPicPr>
            <a:picLocks noChangeAspect="1"/>
          </p:cNvPicPr>
          <p:nvPr userDrawn="1">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flipH="1">
            <a:off x="11090417" y="6276161"/>
            <a:ext cx="156560" cy="147679"/>
          </a:xfrm>
          <a:prstGeom prst="rect">
            <a:avLst/>
          </a:prstGeom>
        </p:spPr>
      </p:pic>
      <p:pic>
        <p:nvPicPr>
          <p:cNvPr id="13" name="图形 12" descr="343732303738313b343732313339313bd0a1d3da"/>
          <p:cNvPicPr>
            <a:picLocks noChangeAspect="1"/>
          </p:cNvPicPr>
          <p:nvPr userDrawn="1">
            <p:custDataLst>
              <p:tags r:id="rId11"/>
            </p:custDataLst>
          </p:nvPr>
        </p:nvPicPr>
        <p:blipFill>
          <a:blip r:embed="rId9">
            <a:extLst>
              <a:ext uri="{96DAC541-7B7A-43D3-8B79-37D633B846F1}">
                <asvg:svgBlip xmlns:asvg="http://schemas.microsoft.com/office/drawing/2016/SVG/main" r:embed="rId10"/>
              </a:ext>
            </a:extLst>
          </a:blip>
          <a:stretch>
            <a:fillRect/>
          </a:stretch>
        </p:blipFill>
        <p:spPr>
          <a:xfrm rot="10800000" flipH="1" flipV="1">
            <a:off x="10723386" y="6276160"/>
            <a:ext cx="156560" cy="147679"/>
          </a:xfrm>
          <a:prstGeom prst="rect">
            <a:avLst/>
          </a:prstGeom>
        </p:spPr>
      </p:pic>
      <p:sp>
        <p:nvSpPr>
          <p:cNvPr id="15" name="椭圆 14"/>
          <p:cNvSpPr/>
          <p:nvPr userDrawn="1">
            <p:custDataLst>
              <p:tags r:id="rId12"/>
            </p:custDataLst>
          </p:nvPr>
        </p:nvSpPr>
        <p:spPr>
          <a:xfrm>
            <a:off x="839787" y="6291978"/>
            <a:ext cx="116045" cy="11604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custDataLst>
              <p:tags r:id="rId13"/>
            </p:custDataLst>
          </p:nvPr>
        </p:nvSpPr>
        <p:spPr>
          <a:xfrm>
            <a:off x="1028798" y="6291978"/>
            <a:ext cx="116045" cy="116045"/>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custDataLst>
              <p:tags r:id="rId14"/>
            </p:custDataLst>
          </p:nvPr>
        </p:nvSpPr>
        <p:spPr>
          <a:xfrm>
            <a:off x="1217809" y="6291978"/>
            <a:ext cx="116045" cy="11604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userDrawn="1">
            <p:custDataLst>
              <p:tags r:id="rId15"/>
            </p:custDataLst>
          </p:nvPr>
        </p:nvSpPr>
        <p:spPr>
          <a:xfrm>
            <a:off x="1406821" y="6291978"/>
            <a:ext cx="116045" cy="116045"/>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userDrawn="1">
            <p:custDataLst>
              <p:tags r:id="rId16"/>
            </p:custDataLst>
          </p:nvPr>
        </p:nvSpPr>
        <p:spPr>
          <a:xfrm>
            <a:off x="2872013" y="765713"/>
            <a:ext cx="4811488" cy="680062"/>
          </a:xfrm>
          <a:custGeom>
            <a:avLst/>
            <a:gdLst/>
            <a:ahLst/>
            <a:cxnLst/>
            <a:rect l="l" t="t" r="r" b="b"/>
            <a:pathLst>
              <a:path w="4269865" h="603508">
                <a:moveTo>
                  <a:pt x="802165" y="107742"/>
                </a:moveTo>
                <a:cubicBezTo>
                  <a:pt x="753443" y="107742"/>
                  <a:pt x="715080" y="125825"/>
                  <a:pt x="687077" y="161990"/>
                </a:cubicBezTo>
                <a:cubicBezTo>
                  <a:pt x="659074" y="198156"/>
                  <a:pt x="645073" y="244995"/>
                  <a:pt x="645073" y="302507"/>
                </a:cubicBezTo>
                <a:cubicBezTo>
                  <a:pt x="645073" y="359267"/>
                  <a:pt x="658760" y="405666"/>
                  <a:pt x="686135" y="441706"/>
                </a:cubicBezTo>
                <a:cubicBezTo>
                  <a:pt x="713510" y="477745"/>
                  <a:pt x="751057" y="495765"/>
                  <a:pt x="798775" y="495765"/>
                </a:cubicBezTo>
                <a:cubicBezTo>
                  <a:pt x="847497" y="495765"/>
                  <a:pt x="885421" y="478499"/>
                  <a:pt x="912545" y="443966"/>
                </a:cubicBezTo>
                <a:cubicBezTo>
                  <a:pt x="939669" y="409433"/>
                  <a:pt x="953231" y="363034"/>
                  <a:pt x="953231" y="304768"/>
                </a:cubicBezTo>
                <a:cubicBezTo>
                  <a:pt x="953231" y="243990"/>
                  <a:pt x="940045" y="195958"/>
                  <a:pt x="913675" y="160672"/>
                </a:cubicBezTo>
                <a:cubicBezTo>
                  <a:pt x="887304" y="125386"/>
                  <a:pt x="850135" y="107742"/>
                  <a:pt x="802165" y="107742"/>
                </a:cubicBezTo>
                <a:close/>
                <a:moveTo>
                  <a:pt x="3363293" y="9795"/>
                </a:moveTo>
                <a:lnTo>
                  <a:pt x="3820632" y="9795"/>
                </a:lnTo>
                <a:lnTo>
                  <a:pt x="3820632" y="111510"/>
                </a:lnTo>
                <a:lnTo>
                  <a:pt x="3654121" y="111510"/>
                </a:lnTo>
                <a:lnTo>
                  <a:pt x="3654121" y="593336"/>
                </a:lnTo>
                <a:lnTo>
                  <a:pt x="3529427" y="593336"/>
                </a:lnTo>
                <a:lnTo>
                  <a:pt x="3529427" y="111510"/>
                </a:lnTo>
                <a:lnTo>
                  <a:pt x="3363293" y="111510"/>
                </a:lnTo>
                <a:close/>
                <a:moveTo>
                  <a:pt x="2760692" y="9795"/>
                </a:moveTo>
                <a:lnTo>
                  <a:pt x="2896312" y="9795"/>
                </a:lnTo>
                <a:lnTo>
                  <a:pt x="3134400" y="376721"/>
                </a:lnTo>
                <a:cubicBezTo>
                  <a:pt x="3150222" y="401083"/>
                  <a:pt x="3159891" y="416528"/>
                  <a:pt x="3163407" y="423058"/>
                </a:cubicBezTo>
                <a:lnTo>
                  <a:pt x="3165291" y="423058"/>
                </a:lnTo>
                <a:cubicBezTo>
                  <a:pt x="3162779" y="408994"/>
                  <a:pt x="3161524" y="382121"/>
                  <a:pt x="3161524" y="342440"/>
                </a:cubicBezTo>
                <a:lnTo>
                  <a:pt x="3161524" y="9795"/>
                </a:lnTo>
                <a:lnTo>
                  <a:pt x="3279437" y="9795"/>
                </a:lnTo>
                <a:lnTo>
                  <a:pt x="3279437" y="593336"/>
                </a:lnTo>
                <a:lnTo>
                  <a:pt x="3152106" y="593336"/>
                </a:lnTo>
                <a:lnTo>
                  <a:pt x="2904976" y="215861"/>
                </a:lnTo>
                <a:cubicBezTo>
                  <a:pt x="2892168" y="196272"/>
                  <a:pt x="2882875" y="180450"/>
                  <a:pt x="2877099" y="168395"/>
                </a:cubicBezTo>
                <a:lnTo>
                  <a:pt x="2875215" y="168395"/>
                </a:lnTo>
                <a:cubicBezTo>
                  <a:pt x="2877476" y="188486"/>
                  <a:pt x="2878606" y="219503"/>
                  <a:pt x="2878606" y="261445"/>
                </a:cubicBezTo>
                <a:lnTo>
                  <a:pt x="2878606" y="593336"/>
                </a:lnTo>
                <a:lnTo>
                  <a:pt x="2760692" y="593336"/>
                </a:lnTo>
                <a:close/>
                <a:moveTo>
                  <a:pt x="2322542" y="9795"/>
                </a:moveTo>
                <a:lnTo>
                  <a:pt x="2654434" y="9795"/>
                </a:lnTo>
                <a:lnTo>
                  <a:pt x="2654434" y="111510"/>
                </a:lnTo>
                <a:lnTo>
                  <a:pt x="2446860" y="111510"/>
                </a:lnTo>
                <a:lnTo>
                  <a:pt x="2446860" y="249013"/>
                </a:lnTo>
                <a:lnTo>
                  <a:pt x="2639741" y="249013"/>
                </a:lnTo>
                <a:lnTo>
                  <a:pt x="2639741" y="350351"/>
                </a:lnTo>
                <a:lnTo>
                  <a:pt x="2446860" y="350351"/>
                </a:lnTo>
                <a:lnTo>
                  <a:pt x="2446860" y="491621"/>
                </a:lnTo>
                <a:lnTo>
                  <a:pt x="2667996" y="491621"/>
                </a:lnTo>
                <a:lnTo>
                  <a:pt x="2667996" y="593336"/>
                </a:lnTo>
                <a:lnTo>
                  <a:pt x="2322542" y="593336"/>
                </a:lnTo>
                <a:close/>
                <a:moveTo>
                  <a:pt x="1782143" y="9795"/>
                </a:moveTo>
                <a:lnTo>
                  <a:pt x="2239482" y="9795"/>
                </a:lnTo>
                <a:lnTo>
                  <a:pt x="2239482" y="111510"/>
                </a:lnTo>
                <a:lnTo>
                  <a:pt x="2072971" y="111510"/>
                </a:lnTo>
                <a:lnTo>
                  <a:pt x="2072971" y="593336"/>
                </a:lnTo>
                <a:lnTo>
                  <a:pt x="1948277" y="593336"/>
                </a:lnTo>
                <a:lnTo>
                  <a:pt x="1948277" y="111510"/>
                </a:lnTo>
                <a:lnTo>
                  <a:pt x="1782143" y="111510"/>
                </a:lnTo>
                <a:close/>
                <a:moveTo>
                  <a:pt x="1179542" y="9795"/>
                </a:moveTo>
                <a:lnTo>
                  <a:pt x="1315162" y="9795"/>
                </a:lnTo>
                <a:lnTo>
                  <a:pt x="1553250" y="376721"/>
                </a:lnTo>
                <a:cubicBezTo>
                  <a:pt x="1569072" y="401083"/>
                  <a:pt x="1578741" y="416528"/>
                  <a:pt x="1582257" y="423058"/>
                </a:cubicBezTo>
                <a:lnTo>
                  <a:pt x="1584141" y="423058"/>
                </a:lnTo>
                <a:cubicBezTo>
                  <a:pt x="1581630" y="408994"/>
                  <a:pt x="1580374" y="382121"/>
                  <a:pt x="1580374" y="342440"/>
                </a:cubicBezTo>
                <a:lnTo>
                  <a:pt x="1580374" y="9795"/>
                </a:lnTo>
                <a:lnTo>
                  <a:pt x="1698287" y="9795"/>
                </a:lnTo>
                <a:lnTo>
                  <a:pt x="1698287" y="593336"/>
                </a:lnTo>
                <a:lnTo>
                  <a:pt x="1570956" y="593336"/>
                </a:lnTo>
                <a:lnTo>
                  <a:pt x="1323826" y="215861"/>
                </a:lnTo>
                <a:cubicBezTo>
                  <a:pt x="1311018" y="196272"/>
                  <a:pt x="1301726" y="180450"/>
                  <a:pt x="1295949" y="168395"/>
                </a:cubicBezTo>
                <a:lnTo>
                  <a:pt x="1294066" y="168395"/>
                </a:lnTo>
                <a:cubicBezTo>
                  <a:pt x="1296326" y="188486"/>
                  <a:pt x="1297456" y="219503"/>
                  <a:pt x="1297456" y="261445"/>
                </a:cubicBezTo>
                <a:lnTo>
                  <a:pt x="1297456" y="593336"/>
                </a:lnTo>
                <a:lnTo>
                  <a:pt x="1179542" y="593336"/>
                </a:lnTo>
                <a:close/>
                <a:moveTo>
                  <a:pt x="4100717" y="0"/>
                </a:moveTo>
                <a:cubicBezTo>
                  <a:pt x="4157728" y="0"/>
                  <a:pt x="4205572" y="7409"/>
                  <a:pt x="4244248" y="22227"/>
                </a:cubicBezTo>
                <a:lnTo>
                  <a:pt x="4244248" y="139010"/>
                </a:lnTo>
                <a:cubicBezTo>
                  <a:pt x="4205069" y="112389"/>
                  <a:pt x="4159235" y="99078"/>
                  <a:pt x="4106745" y="99078"/>
                </a:cubicBezTo>
                <a:cubicBezTo>
                  <a:pt x="4076105" y="99078"/>
                  <a:pt x="4051618" y="104666"/>
                  <a:pt x="4033284" y="115842"/>
                </a:cubicBezTo>
                <a:cubicBezTo>
                  <a:pt x="4014951" y="127018"/>
                  <a:pt x="4005784" y="142024"/>
                  <a:pt x="4005784" y="160860"/>
                </a:cubicBezTo>
                <a:cubicBezTo>
                  <a:pt x="4005784" y="175929"/>
                  <a:pt x="4012062" y="189805"/>
                  <a:pt x="4024620" y="202488"/>
                </a:cubicBezTo>
                <a:cubicBezTo>
                  <a:pt x="4037177" y="215171"/>
                  <a:pt x="4068194" y="232312"/>
                  <a:pt x="4117670" y="253910"/>
                </a:cubicBezTo>
                <a:cubicBezTo>
                  <a:pt x="4175685" y="278774"/>
                  <a:pt x="4215555" y="305019"/>
                  <a:pt x="4237279" y="332645"/>
                </a:cubicBezTo>
                <a:cubicBezTo>
                  <a:pt x="4259004" y="360271"/>
                  <a:pt x="4269865" y="393172"/>
                  <a:pt x="4269865" y="431346"/>
                </a:cubicBezTo>
                <a:cubicBezTo>
                  <a:pt x="4269865" y="487352"/>
                  <a:pt x="4250025" y="530047"/>
                  <a:pt x="4210343" y="559431"/>
                </a:cubicBezTo>
                <a:cubicBezTo>
                  <a:pt x="4170662" y="588815"/>
                  <a:pt x="4114279" y="603508"/>
                  <a:pt x="4041195" y="603508"/>
                </a:cubicBezTo>
                <a:cubicBezTo>
                  <a:pt x="3974391" y="603508"/>
                  <a:pt x="3919640" y="592708"/>
                  <a:pt x="3876945" y="571110"/>
                </a:cubicBezTo>
                <a:lnTo>
                  <a:pt x="3876945" y="446415"/>
                </a:lnTo>
                <a:cubicBezTo>
                  <a:pt x="3923910" y="485343"/>
                  <a:pt x="3977278" y="504807"/>
                  <a:pt x="4037052" y="504807"/>
                </a:cubicBezTo>
                <a:cubicBezTo>
                  <a:pt x="4070956" y="504807"/>
                  <a:pt x="4096448" y="498967"/>
                  <a:pt x="4113526" y="487289"/>
                </a:cubicBezTo>
                <a:cubicBezTo>
                  <a:pt x="4130604" y="475611"/>
                  <a:pt x="4139143" y="460605"/>
                  <a:pt x="4139143" y="442271"/>
                </a:cubicBezTo>
                <a:cubicBezTo>
                  <a:pt x="4139143" y="426449"/>
                  <a:pt x="4132362" y="411505"/>
                  <a:pt x="4118800" y="397441"/>
                </a:cubicBezTo>
                <a:cubicBezTo>
                  <a:pt x="4105238" y="383377"/>
                  <a:pt x="4069450" y="364290"/>
                  <a:pt x="4011434" y="340179"/>
                </a:cubicBezTo>
                <a:cubicBezTo>
                  <a:pt x="3920268" y="301503"/>
                  <a:pt x="3874685" y="245246"/>
                  <a:pt x="3874685" y="171408"/>
                </a:cubicBezTo>
                <a:cubicBezTo>
                  <a:pt x="3874685" y="117160"/>
                  <a:pt x="3895342" y="75030"/>
                  <a:pt x="3936655" y="45018"/>
                </a:cubicBezTo>
                <a:cubicBezTo>
                  <a:pt x="3977969" y="15006"/>
                  <a:pt x="4032656" y="0"/>
                  <a:pt x="4100717" y="0"/>
                </a:cubicBezTo>
                <a:close/>
                <a:moveTo>
                  <a:pt x="805933" y="0"/>
                </a:moveTo>
                <a:cubicBezTo>
                  <a:pt x="889314" y="0"/>
                  <a:pt x="956433" y="27752"/>
                  <a:pt x="1007290" y="83256"/>
                </a:cubicBezTo>
                <a:cubicBezTo>
                  <a:pt x="1058147" y="138759"/>
                  <a:pt x="1083576" y="210085"/>
                  <a:pt x="1083576" y="297233"/>
                </a:cubicBezTo>
                <a:cubicBezTo>
                  <a:pt x="1083576" y="388149"/>
                  <a:pt x="1057143" y="461923"/>
                  <a:pt x="1004276" y="518557"/>
                </a:cubicBezTo>
                <a:cubicBezTo>
                  <a:pt x="951410" y="575191"/>
                  <a:pt x="882156" y="603508"/>
                  <a:pt x="796515" y="603508"/>
                </a:cubicBezTo>
                <a:cubicBezTo>
                  <a:pt x="712882" y="603508"/>
                  <a:pt x="644947" y="576070"/>
                  <a:pt x="592708" y="521194"/>
                </a:cubicBezTo>
                <a:cubicBezTo>
                  <a:pt x="540470" y="466318"/>
                  <a:pt x="514350" y="395683"/>
                  <a:pt x="514350" y="309288"/>
                </a:cubicBezTo>
                <a:cubicBezTo>
                  <a:pt x="514350" y="217871"/>
                  <a:pt x="541035" y="143468"/>
                  <a:pt x="594404" y="86081"/>
                </a:cubicBezTo>
                <a:cubicBezTo>
                  <a:pt x="647772" y="28694"/>
                  <a:pt x="718282" y="0"/>
                  <a:pt x="805933" y="0"/>
                </a:cubicBezTo>
                <a:close/>
                <a:moveTo>
                  <a:pt x="309665" y="0"/>
                </a:moveTo>
                <a:cubicBezTo>
                  <a:pt x="366676" y="0"/>
                  <a:pt x="414394" y="7409"/>
                  <a:pt x="452819" y="22227"/>
                </a:cubicBezTo>
                <a:lnTo>
                  <a:pt x="452819" y="142401"/>
                </a:lnTo>
                <a:cubicBezTo>
                  <a:pt x="413389" y="119295"/>
                  <a:pt x="368685" y="107742"/>
                  <a:pt x="318706" y="107742"/>
                </a:cubicBezTo>
                <a:cubicBezTo>
                  <a:pt x="261696" y="107742"/>
                  <a:pt x="216113" y="125951"/>
                  <a:pt x="181957" y="162367"/>
                </a:cubicBezTo>
                <a:cubicBezTo>
                  <a:pt x="147801" y="198783"/>
                  <a:pt x="130723" y="246376"/>
                  <a:pt x="130723" y="305144"/>
                </a:cubicBezTo>
                <a:cubicBezTo>
                  <a:pt x="130723" y="362406"/>
                  <a:pt x="146922" y="408492"/>
                  <a:pt x="179320" y="443401"/>
                </a:cubicBezTo>
                <a:cubicBezTo>
                  <a:pt x="211718" y="478311"/>
                  <a:pt x="255543" y="495765"/>
                  <a:pt x="310795" y="495765"/>
                </a:cubicBezTo>
                <a:cubicBezTo>
                  <a:pt x="362783" y="495765"/>
                  <a:pt x="410124" y="483208"/>
                  <a:pt x="452819" y="458093"/>
                </a:cubicBezTo>
                <a:lnTo>
                  <a:pt x="452819" y="572240"/>
                </a:lnTo>
                <a:cubicBezTo>
                  <a:pt x="410375" y="593085"/>
                  <a:pt x="354997" y="603508"/>
                  <a:pt x="286685" y="603508"/>
                </a:cubicBezTo>
                <a:cubicBezTo>
                  <a:pt x="198784" y="603508"/>
                  <a:pt x="129027" y="577200"/>
                  <a:pt x="77417" y="524584"/>
                </a:cubicBezTo>
                <a:cubicBezTo>
                  <a:pt x="25806" y="471969"/>
                  <a:pt x="0" y="401836"/>
                  <a:pt x="0" y="314186"/>
                </a:cubicBezTo>
                <a:cubicBezTo>
                  <a:pt x="0" y="222015"/>
                  <a:pt x="28819" y="146608"/>
                  <a:pt x="86458" y="87965"/>
                </a:cubicBezTo>
                <a:cubicBezTo>
                  <a:pt x="144096" y="29322"/>
                  <a:pt x="218499" y="0"/>
                  <a:pt x="309665" y="0"/>
                </a:cubicBezTo>
                <a:close/>
              </a:path>
            </a:pathLst>
          </a:cu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22" name="直接连接符 21"/>
          <p:cNvCxnSpPr/>
          <p:nvPr userDrawn="1">
            <p:custDataLst>
              <p:tags r:id="rId17"/>
            </p:custDataLst>
          </p:nvPr>
        </p:nvCxnSpPr>
        <p:spPr>
          <a:xfrm>
            <a:off x="2336800" y="6350000"/>
            <a:ext cx="7821386"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18"/>
            </p:custDataLst>
          </p:nvPr>
        </p:nvSpPr>
        <p:spPr>
          <a:xfrm>
            <a:off x="839788" y="565200"/>
            <a:ext cx="1814945" cy="1081088"/>
          </a:xfrm>
        </p:spPr>
        <p:txBody>
          <a:bodyPr wrap="square" anchor="ctr" anchorCtr="0">
            <a:normAutofit/>
          </a:bodyPr>
          <a:lstStyle>
            <a:lvl1pPr>
              <a:defRPr sz="6000">
                <a:solidFill>
                  <a:schemeClr val="tx2"/>
                </a:solidFill>
              </a:defRPr>
            </a:lvl1pPr>
          </a:lstStyle>
          <a:p>
            <a:r>
              <a:rPr lang="zh-CN" altLang="en-US" dirty="0"/>
              <a:t>标题</a:t>
            </a:r>
            <a:endParaRPr lang="zh-CN" altLang="en-US" dirty="0"/>
          </a:p>
        </p:txBody>
      </p:sp>
      <p:sp>
        <p:nvSpPr>
          <p:cNvPr id="7" name="日期占位符 3"/>
          <p:cNvSpPr>
            <a:spLocks noGrp="1"/>
          </p:cNvSpPr>
          <p:nvPr>
            <p:ph type="dt" sz="half" idx="10"/>
            <p:custDataLst>
              <p:tags r:id="rId19"/>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20"/>
            </p:custDataLst>
          </p:nvPr>
        </p:nvSpPr>
        <p:spPr/>
        <p:txBody>
          <a:bodyPr/>
          <a:lstStyle/>
          <a:p>
            <a:endParaRPr lang="zh-CN" altLang="en-US"/>
          </a:p>
        </p:txBody>
      </p:sp>
      <p:sp>
        <p:nvSpPr>
          <p:cNvPr id="9" name="灯片编号占位符 5"/>
          <p:cNvSpPr>
            <a:spLocks noGrp="1"/>
          </p:cNvSpPr>
          <p:nvPr>
            <p:ph type="sldNum" sz="quarter" idx="12"/>
            <p:custDataLst>
              <p:tags r:id="rId2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ctr">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ctr">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showMasterSp="0" userDrawn="1">
  <p:cSld name="封面页_1_5">
    <p:bg>
      <p:bgRef idx="1001">
        <a:schemeClr val="bg1"/>
      </p:bgRef>
    </p:bg>
    <p:spTree>
      <p:nvGrpSpPr>
        <p:cNvPr id="1" name=""/>
        <p:cNvGrpSpPr/>
        <p:nvPr/>
      </p:nvGrpSpPr>
      <p:grpSpPr>
        <a:xfrm>
          <a:off x="0" y="0"/>
          <a:ext cx="0" cy="0"/>
          <a:chOff x="0" y="0"/>
          <a:chExt cx="0" cy="0"/>
        </a:xfrm>
      </p:grpSpPr>
      <p:sp>
        <p:nvSpPr>
          <p:cNvPr id="29" name="矩形 28"/>
          <p:cNvSpPr/>
          <p:nvPr userDrawn="1">
            <p:custDataLst>
              <p:tags r:id="rId2"/>
            </p:custDataLst>
          </p:nvPr>
        </p:nvSpPr>
        <p:spPr>
          <a:xfrm>
            <a:off x="0" y="0"/>
            <a:ext cx="12192000" cy="6858000"/>
          </a:xfrm>
          <a:prstGeom prst="rect">
            <a:avLst/>
          </a:prstGeom>
          <a:gradFill>
            <a:gsLst>
              <a:gs pos="62000">
                <a:schemeClr val="bg1"/>
              </a:gs>
              <a:gs pos="9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custDataLst>
              <p:tags r:id="rId3"/>
            </p:custDataLst>
          </p:nvPr>
        </p:nvSpPr>
        <p:spPr>
          <a:xfrm>
            <a:off x="1476693" y="1192817"/>
            <a:ext cx="4299090" cy="4360826"/>
          </a:xfrm>
          <a:prstGeom prst="ellipse">
            <a:avLst/>
          </a:prstGeom>
          <a:gradFill>
            <a:gsLst>
              <a:gs pos="0">
                <a:schemeClr val="accent1">
                  <a:alpha val="20000"/>
                </a:schemeClr>
              </a:gs>
              <a:gs pos="100000">
                <a:schemeClr val="accent1">
                  <a:alpha val="0"/>
                </a:schemeClr>
              </a:gs>
            </a:gsLst>
            <a:lin ang="2700000" scaled="1"/>
          </a:gradFill>
          <a:ln>
            <a:noFill/>
          </a:ln>
          <a:effectLst>
            <a:softEdge rad="190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t>z</a:t>
            </a:r>
            <a:endParaRPr lang="zh-CN" altLang="en-US" dirty="0"/>
          </a:p>
        </p:txBody>
      </p:sp>
      <p:sp>
        <p:nvSpPr>
          <p:cNvPr id="9" name="矩形 8"/>
          <p:cNvSpPr/>
          <p:nvPr userDrawn="1">
            <p:custDataLst>
              <p:tags r:id="rId4"/>
            </p:custDataLst>
          </p:nvPr>
        </p:nvSpPr>
        <p:spPr>
          <a:xfrm>
            <a:off x="0" y="6131530"/>
            <a:ext cx="12192000" cy="72647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custDataLst>
              <p:tags r:id="rId5"/>
            </p:custDataLst>
          </p:nvPr>
        </p:nvSpPr>
        <p:spPr>
          <a:xfrm flipH="1">
            <a:off x="4976285" y="1653669"/>
            <a:ext cx="865378" cy="865378"/>
          </a:xfrm>
          <a:prstGeom prst="ellipse">
            <a:avLst/>
          </a:prstGeom>
          <a:gradFill>
            <a:gsLst>
              <a:gs pos="0">
                <a:schemeClr val="accent1">
                  <a:alpha val="70000"/>
                </a:schemeClr>
              </a:gs>
              <a:gs pos="100000">
                <a:schemeClr val="accent1">
                  <a:alpha val="0"/>
                </a:schemeClr>
              </a:gs>
            </a:gsLst>
            <a:lin ang="2700000" scaled="1"/>
          </a:gradFill>
          <a:ln>
            <a:noFill/>
          </a:ln>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userDrawn="1">
            <p:custDataLst>
              <p:tags r:id="rId6"/>
            </p:custDataLst>
          </p:nvPr>
        </p:nvSpPr>
        <p:spPr>
          <a:xfrm>
            <a:off x="4446460" y="1101320"/>
            <a:ext cx="292343" cy="292343"/>
          </a:xfrm>
          <a:prstGeom prst="ellipse">
            <a:avLst/>
          </a:prstGeom>
          <a:gradFill>
            <a:gsLst>
              <a:gs pos="13000">
                <a:schemeClr val="accent1">
                  <a:alpha val="60000"/>
                </a:schemeClr>
              </a:gs>
              <a:gs pos="83000">
                <a:schemeClr val="accent1">
                  <a:alpha val="0"/>
                </a:schemeClr>
              </a:gs>
            </a:gsLst>
            <a:lin ang="2700000" scaled="1"/>
          </a:gradFill>
          <a:ln>
            <a:noFill/>
          </a:ln>
          <a:effectLst>
            <a:softEdge rad="508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userDrawn="1">
            <p:custDataLst>
              <p:tags r:id="rId7"/>
            </p:custDataLst>
          </p:nvPr>
        </p:nvSpPr>
        <p:spPr>
          <a:xfrm>
            <a:off x="745249" y="3602250"/>
            <a:ext cx="1951393" cy="1951393"/>
          </a:xfrm>
          <a:prstGeom prst="ellipse">
            <a:avLst/>
          </a:prstGeom>
          <a:gradFill>
            <a:gsLst>
              <a:gs pos="3000">
                <a:schemeClr val="accent1">
                  <a:alpha val="40000"/>
                </a:schemeClr>
              </a:gs>
              <a:gs pos="100000">
                <a:schemeClr val="accent1">
                  <a:alpha val="0"/>
                </a:schemeClr>
              </a:gs>
            </a:gsLst>
            <a:lin ang="2700000" scaled="1"/>
          </a:gra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userDrawn="1">
            <p:custDataLst>
              <p:tags r:id="rId8"/>
            </p:custDataLst>
          </p:nvPr>
        </p:nvPicPr>
        <p:blipFill rotWithShape="1">
          <a:blip r:embed="rId9">
            <a:extLst>
              <a:ext uri="{BEBA8EAE-BF5A-486C-A8C5-ECC9F3942E4B}">
                <a14:imgProps xmlns:a14="http://schemas.microsoft.com/office/drawing/2010/main">
                  <a14:imgLayer r:embed="rId10">
                    <a14:imgEffect>
                      <a14:brightnessContrast bright="2000" contrast="2000"/>
                    </a14:imgEffect>
                    <a14:imgEffect>
                      <a14:saturation sat="90000"/>
                    </a14:imgEffect>
                  </a14:imgLayer>
                </a14:imgProps>
              </a:ext>
              <a:ext uri="{28A0092B-C50C-407E-A947-70E740481C1C}">
                <a14:useLocalDpi xmlns:a14="http://schemas.microsoft.com/office/drawing/2010/main" val="0"/>
              </a:ext>
            </a:extLst>
          </a:blip>
          <a:srcRect l="15306" t="13316" r="16352" b="12311"/>
          <a:stretch>
            <a:fillRect/>
          </a:stretch>
        </p:blipFill>
        <p:spPr>
          <a:xfrm>
            <a:off x="338455" y="1543685"/>
            <a:ext cx="5193030" cy="3534410"/>
          </a:xfrm>
          <a:prstGeom prst="rect">
            <a:avLst/>
          </a:prstGeom>
        </p:spPr>
      </p:pic>
      <p:sp>
        <p:nvSpPr>
          <p:cNvPr id="25" name="矩形 24"/>
          <p:cNvSpPr/>
          <p:nvPr userDrawn="1">
            <p:custDataLst>
              <p:tags r:id="rId11"/>
            </p:custDataLst>
          </p:nvPr>
        </p:nvSpPr>
        <p:spPr>
          <a:xfrm flipH="1">
            <a:off x="847866" y="6322874"/>
            <a:ext cx="367032" cy="31037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custDataLst>
              <p:tags r:id="rId12"/>
            </p:custDataLst>
          </p:nvPr>
        </p:nvSpPr>
        <p:spPr>
          <a:xfrm flipH="1">
            <a:off x="1214897" y="6322874"/>
            <a:ext cx="367032" cy="310371"/>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形 26" descr="343732303738313b343732313339313bd0a1d3da"/>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flipH="1">
            <a:off x="1320133" y="6404219"/>
            <a:ext cx="156560" cy="147679"/>
          </a:xfrm>
          <a:prstGeom prst="rect">
            <a:avLst/>
          </a:prstGeom>
        </p:spPr>
      </p:pic>
      <p:pic>
        <p:nvPicPr>
          <p:cNvPr id="28" name="图形 27" descr="343732303738313b343732313339313bd0a1d3da"/>
          <p:cNvPicPr>
            <a:picLocks noChangeAspect="1"/>
          </p:cNvPicPr>
          <p:nvPr userDrawn="1">
            <p:custDataLst>
              <p:tags r:id="rId16"/>
            </p:custDataLst>
          </p:nvPr>
        </p:nvPicPr>
        <p:blipFill>
          <a:blip r:embed="rId14">
            <a:extLst>
              <a:ext uri="{96DAC541-7B7A-43D3-8B79-37D633B846F1}">
                <asvg:svgBlip xmlns:asvg="http://schemas.microsoft.com/office/drawing/2016/SVG/main" r:embed="rId15"/>
              </a:ext>
            </a:extLst>
          </a:blip>
          <a:stretch>
            <a:fillRect/>
          </a:stretch>
        </p:blipFill>
        <p:spPr>
          <a:xfrm rot="10800000" flipH="1" flipV="1">
            <a:off x="953102" y="6404219"/>
            <a:ext cx="156560" cy="147679"/>
          </a:xfrm>
          <a:prstGeom prst="rect">
            <a:avLst/>
          </a:prstGeom>
        </p:spPr>
      </p:pic>
      <p:sp>
        <p:nvSpPr>
          <p:cNvPr id="10" name="日期占位符 3"/>
          <p:cNvSpPr>
            <a:spLocks noGrp="1"/>
          </p:cNvSpPr>
          <p:nvPr>
            <p:ph type="dt" sz="half" idx="16385"/>
            <p:custDataLst>
              <p:tags r:id="rId17"/>
            </p:custDataLst>
          </p:nvPr>
        </p:nvSpPr>
        <p:spPr/>
        <p:txBody>
          <a:bodyPr wrap="square">
            <a:normAutofit/>
          </a:bodyPr>
          <a:lstStyle/>
          <a:p>
            <a:fld id="{5592522B-0F24-4480-B9DD-A9474A6880D6}" type="datetimeFigureOut">
              <a:rPr lang="zh-CN" altLang="en-US" smtClean="0"/>
            </a:fld>
            <a:endParaRPr lang="zh-CN" altLang="en-US"/>
          </a:p>
        </p:txBody>
      </p:sp>
      <p:sp>
        <p:nvSpPr>
          <p:cNvPr id="11" name="页脚占位符 4"/>
          <p:cNvSpPr>
            <a:spLocks noGrp="1"/>
          </p:cNvSpPr>
          <p:nvPr>
            <p:ph type="ftr" sz="quarter" idx="16386"/>
            <p:custDataLst>
              <p:tags r:id="rId18"/>
            </p:custDataLst>
          </p:nvPr>
        </p:nvSpPr>
        <p:spPr/>
        <p:txBody>
          <a:bodyPr>
            <a:normAutofit/>
          </a:bodyPr>
          <a:lstStyle/>
          <a:p>
            <a:endParaRPr lang="zh-CN" altLang="en-US" dirty="0"/>
          </a:p>
        </p:txBody>
      </p:sp>
      <p:sp>
        <p:nvSpPr>
          <p:cNvPr id="12" name="灯片编号占位符 5"/>
          <p:cNvSpPr>
            <a:spLocks noGrp="1"/>
          </p:cNvSpPr>
          <p:nvPr>
            <p:ph type="sldNum" sz="quarter" idx="16387"/>
            <p:custDataLst>
              <p:tags r:id="rId19"/>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30" name="Text Placeholder 29"/>
          <p:cNvSpPr>
            <a:spLocks noGrp="1"/>
          </p:cNvSpPr>
          <p:nvPr>
            <p:ph type="body" idx="16389" hasCustomPrompt="1"/>
            <p:custDataLst>
              <p:tags r:id="rId20"/>
            </p:custDataLst>
          </p:nvPr>
        </p:nvSpPr>
        <p:spPr>
          <a:xfrm>
            <a:off x="5078942" y="1651000"/>
            <a:ext cx="6097058" cy="457200"/>
          </a:xfrm>
          <a:noFill/>
        </p:spPr>
        <p:txBody>
          <a:bodyPr vert="horz" lIns="0" tIns="0" rIns="0" bIns="0" anchor="t">
            <a:normAutofit/>
          </a:bodyPr>
          <a:lstStyle>
            <a:lvl1pPr marL="0" indent="0" algn="r">
              <a:lnSpc>
                <a:spcPct val="125000"/>
              </a:lnSpc>
              <a:spcBef>
                <a:spcPct val="0"/>
              </a:spcBef>
              <a:spcAft>
                <a:spcPct val="0"/>
              </a:spcAft>
              <a:buNone/>
              <a:defRPr sz="2400" b="0" spc="0">
                <a:solidFill>
                  <a:schemeClr val="tx1"/>
                </a:solidFill>
              </a:defRPr>
            </a:lvl1pPr>
          </a:lstStyle>
          <a:p>
            <a:pPr lvl="0"/>
            <a:r>
              <a:rPr lang="zh-CN" altLang="en-US" smtClean="0"/>
              <a:t>20XX YEAR</a:t>
            </a:r>
            <a:endParaRPr lang="zh-CN" altLang="en-US" smtClean="0"/>
          </a:p>
        </p:txBody>
      </p:sp>
      <p:sp>
        <p:nvSpPr>
          <p:cNvPr id="6" name="标题 1"/>
          <p:cNvSpPr>
            <a:spLocks noGrp="1"/>
          </p:cNvSpPr>
          <p:nvPr>
            <p:ph type="ctrTitle" idx="16388" hasCustomPrompt="1"/>
            <p:custDataLst>
              <p:tags r:id="rId21"/>
            </p:custDataLst>
          </p:nvPr>
        </p:nvSpPr>
        <p:spPr>
          <a:xfrm>
            <a:off x="4823354" y="2159000"/>
            <a:ext cx="6352646" cy="2540000"/>
          </a:xfrm>
        </p:spPr>
        <p:txBody>
          <a:bodyPr vert="horz" wrap="square" lIns="0" tIns="0" rIns="0" bIns="0" anchor="t">
            <a:normAutofit/>
          </a:bodyPr>
          <a:lstStyle>
            <a:lvl1pPr marL="0" indent="0" algn="r">
              <a:lnSpc>
                <a:spcPct val="100000"/>
              </a:lnSpc>
              <a:spcBef>
                <a:spcPct val="0"/>
              </a:spcBef>
              <a:spcAft>
                <a:spcPct val="0"/>
              </a:spcAft>
              <a:buNone/>
              <a:defRPr sz="6000" spc="0">
                <a:solidFill>
                  <a:schemeClr val="tx2"/>
                </a:solidFill>
              </a:defRPr>
            </a:lvl1pPr>
          </a:lstStyle>
          <a:p>
            <a:r>
              <a:rPr lang="zh-CN" altLang="en-US" dirty="0"/>
              <a:t>单击此处
添加文档标题</a:t>
            </a:r>
            <a:endParaRPr lang="zh-CN" altLang="en-US" dirty="0"/>
          </a:p>
        </p:txBody>
      </p:sp>
      <p:sp>
        <p:nvSpPr>
          <p:cNvPr id="24" name="署名占位符 10"/>
          <p:cNvSpPr>
            <a:spLocks noGrp="1"/>
          </p:cNvSpPr>
          <p:nvPr>
            <p:ph type="body" sz="quarter" idx="16390" hasCustomPrompt="1"/>
            <p:custDataLst>
              <p:tags r:id="rId22"/>
            </p:custDataLst>
          </p:nvPr>
        </p:nvSpPr>
        <p:spPr>
          <a:xfrm>
            <a:off x="8635118" y="4749800"/>
            <a:ext cx="2540882" cy="533400"/>
          </a:xfrm>
          <a:prstGeom prst="roundRect">
            <a:avLst>
              <a:gd name="adj" fmla="val 50000"/>
            </a:avLst>
          </a:prstGeom>
          <a:solidFill>
            <a:schemeClr val="accent2"/>
          </a:solidFill>
        </p:spPr>
        <p:txBody>
          <a:bodyPr vert="horz" wrap="square" lIns="0" tIns="0" rIns="0" bIns="0" rtlCol="0" anchor="ctr" anchorCtr="0">
            <a:normAutofit/>
          </a:bodyPr>
          <a:lstStyle>
            <a:lvl1pPr marL="0" indent="0" algn="ctr">
              <a:lnSpc>
                <a:spcPct val="100000"/>
              </a:lnSpc>
              <a:spcBef>
                <a:spcPct val="0"/>
              </a:spcBef>
              <a:spcAft>
                <a:spcPct val="0"/>
              </a:spcAft>
              <a:buNone/>
              <a:defRPr lang="zh-CN" altLang="en-US" sz="2000" b="1" spc="0" dirty="0">
                <a:solidFill>
                  <a:schemeClr val="lt1">
                    <a:lumMod val="100000"/>
                  </a:schemeClr>
                </a:solidFill>
              </a:defRPr>
            </a:lvl1pPr>
          </a:lstStyle>
          <a:p>
            <a:pPr marL="0" lvl="0" algn="ctr"/>
            <a:r>
              <a:rPr lang="zh-CN" altLang="en-US" dirty="0"/>
              <a:t>BY WPS</a:t>
            </a:r>
            <a:endParaRPr lang="zh-CN" altLang="en-US" dirty="0"/>
          </a:p>
        </p:txBody>
      </p:sp>
      <p:cxnSp>
        <p:nvCxnSpPr>
          <p:cNvPr id="2" name="直接连接符 1"/>
          <p:cNvCxnSpPr/>
          <p:nvPr userDrawn="1">
            <p:custDataLst>
              <p:tags r:id="rId23"/>
            </p:custDataLst>
          </p:nvPr>
        </p:nvCxnSpPr>
        <p:spPr>
          <a:xfrm flipH="1">
            <a:off x="10978260" y="888271"/>
            <a:ext cx="197644" cy="0"/>
          </a:xfrm>
          <a:prstGeom prst="line">
            <a:avLst/>
          </a:prstGeom>
          <a:ln w="3175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24"/>
            </p:custDataLst>
          </p:nvPr>
        </p:nvCxnSpPr>
        <p:spPr>
          <a:xfrm flipH="1">
            <a:off x="10978260" y="954946"/>
            <a:ext cx="197644" cy="0"/>
          </a:xfrm>
          <a:prstGeom prst="line">
            <a:avLst/>
          </a:prstGeom>
          <a:ln w="3175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userDrawn="1">
            <p:custDataLst>
              <p:tags r:id="rId25"/>
            </p:custDataLst>
          </p:nvPr>
        </p:nvCxnSpPr>
        <p:spPr>
          <a:xfrm flipH="1">
            <a:off x="10978260" y="821596"/>
            <a:ext cx="197644" cy="0"/>
          </a:xfrm>
          <a:prstGeom prst="line">
            <a:avLst/>
          </a:prstGeom>
          <a:ln w="31750" cap="rnd">
            <a:solidFill>
              <a:schemeClr val="accent2"/>
            </a:solidFill>
            <a:round/>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showMasterSp="0" userDrawn="1">
  <p:cSld name="章节页-1_3">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2"/>
            </p:custDataLst>
          </p:nvPr>
        </p:nvSpPr>
        <p:spPr>
          <a:xfrm flipH="1" flipV="1">
            <a:off x="0" y="0"/>
            <a:ext cx="12192000" cy="6858000"/>
          </a:xfrm>
          <a:prstGeom prst="rect">
            <a:avLst/>
          </a:prstGeom>
          <a:gradFill>
            <a:gsLst>
              <a:gs pos="16000">
                <a:schemeClr val="bg2"/>
              </a:gs>
              <a:gs pos="79000">
                <a:schemeClr val="bg1"/>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3"/>
            </p:custDataLst>
          </p:nvPr>
        </p:nvSpPr>
        <p:spPr>
          <a:xfrm flipH="1">
            <a:off x="10297627" y="3868099"/>
            <a:ext cx="1570522" cy="1570522"/>
          </a:xfrm>
          <a:prstGeom prst="ellipse">
            <a:avLst/>
          </a:prstGeom>
          <a:gradFill>
            <a:gsLst>
              <a:gs pos="0">
                <a:schemeClr val="accent1">
                  <a:alpha val="60000"/>
                </a:schemeClr>
              </a:gs>
              <a:gs pos="100000">
                <a:schemeClr val="accent1">
                  <a:alpha val="0"/>
                </a:schemeClr>
              </a:gs>
            </a:gsLst>
            <a:lin ang="2700000" scaled="1"/>
          </a:gradFill>
          <a:ln>
            <a:noFill/>
          </a:ln>
          <a:effectLst>
            <a:softEdge rad="1524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custDataLst>
              <p:tags r:id="rId4"/>
            </p:custDataLst>
          </p:nvPr>
        </p:nvSpPr>
        <p:spPr>
          <a:xfrm flipH="1">
            <a:off x="7121584" y="1045255"/>
            <a:ext cx="4560442" cy="4560442"/>
          </a:xfrm>
          <a:prstGeom prst="ellipse">
            <a:avLst/>
          </a:prstGeom>
          <a:gradFill>
            <a:gsLst>
              <a:gs pos="0">
                <a:schemeClr val="accent1">
                  <a:alpha val="30000"/>
                </a:schemeClr>
              </a:gs>
              <a:gs pos="100000">
                <a:schemeClr val="accent1">
                  <a:alpha val="0"/>
                </a:schemeClr>
              </a:gs>
            </a:gsLst>
            <a:lin ang="2700000" scaled="1"/>
          </a:gradFill>
          <a:ln>
            <a:noFill/>
          </a:ln>
          <a:effectLst>
            <a:softEdge rad="190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userDrawn="1">
            <p:custDataLst>
              <p:tags r:id="rId5"/>
            </p:custDataLst>
          </p:nvPr>
        </p:nvSpPr>
        <p:spPr>
          <a:xfrm>
            <a:off x="7531450" y="1262773"/>
            <a:ext cx="737250" cy="737250"/>
          </a:xfrm>
          <a:prstGeom prst="ellipse">
            <a:avLst/>
          </a:prstGeom>
          <a:gradFill>
            <a:gsLst>
              <a:gs pos="0">
                <a:schemeClr val="accent1">
                  <a:alpha val="40000"/>
                </a:schemeClr>
              </a:gs>
              <a:gs pos="100000">
                <a:schemeClr val="accent1">
                  <a:alpha val="0"/>
                </a:schemeClr>
              </a:gs>
            </a:gsLst>
            <a:lin ang="2700000" scaled="1"/>
          </a:gradFill>
          <a:ln>
            <a:noFill/>
          </a:ln>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6"/>
            </p:custDataLst>
          </p:nvPr>
        </p:nvSpPr>
        <p:spPr>
          <a:xfrm flipH="1">
            <a:off x="0" y="6129338"/>
            <a:ext cx="12192000" cy="72647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7"/>
            </p:custDataLst>
          </p:nvPr>
        </p:nvSpPr>
        <p:spPr>
          <a:xfrm flipH="1">
            <a:off x="10637518" y="6337388"/>
            <a:ext cx="367032" cy="31037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custDataLst>
              <p:tags r:id="rId8"/>
            </p:custDataLst>
          </p:nvPr>
        </p:nvSpPr>
        <p:spPr>
          <a:xfrm flipH="1">
            <a:off x="11004549" y="6337388"/>
            <a:ext cx="367032" cy="310371"/>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形 14" descr="343732303738313b343732313339313bd0a1d3da"/>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flipH="1">
            <a:off x="11109785" y="6418733"/>
            <a:ext cx="156560" cy="147679"/>
          </a:xfrm>
          <a:prstGeom prst="rect">
            <a:avLst/>
          </a:prstGeom>
        </p:spPr>
      </p:pic>
      <p:pic>
        <p:nvPicPr>
          <p:cNvPr id="16" name="图形 15" descr="343732303738313b343732313339313bd0a1d3da"/>
          <p:cNvPicPr>
            <a:picLocks noChangeAspect="1"/>
          </p:cNvPicPr>
          <p:nvPr userDrawn="1">
            <p:custDataLst>
              <p:tags r:id="rId12"/>
            </p:custDataLst>
          </p:nvPr>
        </p:nvPicPr>
        <p:blipFill>
          <a:blip r:embed="rId10">
            <a:extLst>
              <a:ext uri="{96DAC541-7B7A-43D3-8B79-37D633B846F1}">
                <asvg:svgBlip xmlns:asvg="http://schemas.microsoft.com/office/drawing/2016/SVG/main" r:embed="rId11"/>
              </a:ext>
            </a:extLst>
          </a:blip>
          <a:stretch>
            <a:fillRect/>
          </a:stretch>
        </p:blipFill>
        <p:spPr>
          <a:xfrm rot="10800000" flipH="1" flipV="1">
            <a:off x="10742754" y="6418733"/>
            <a:ext cx="156560" cy="147679"/>
          </a:xfrm>
          <a:prstGeom prst="rect">
            <a:avLst/>
          </a:prstGeom>
        </p:spPr>
      </p:pic>
      <p:sp>
        <p:nvSpPr>
          <p:cNvPr id="21" name="椭圆 20"/>
          <p:cNvSpPr/>
          <p:nvPr userDrawn="1">
            <p:custDataLst>
              <p:tags r:id="rId13"/>
            </p:custDataLst>
          </p:nvPr>
        </p:nvSpPr>
        <p:spPr>
          <a:xfrm>
            <a:off x="8919553" y="1079881"/>
            <a:ext cx="228363" cy="228363"/>
          </a:xfrm>
          <a:prstGeom prst="ellipse">
            <a:avLst/>
          </a:prstGeom>
          <a:gradFill>
            <a:gsLst>
              <a:gs pos="13000">
                <a:schemeClr val="accent1">
                  <a:alpha val="70000"/>
                </a:schemeClr>
              </a:gs>
              <a:gs pos="83000">
                <a:schemeClr val="accent1">
                  <a:alpha val="0"/>
                </a:schemeClr>
              </a:gs>
            </a:gsLst>
            <a:lin ang="2700000" scaled="1"/>
          </a:gradFill>
          <a:ln>
            <a:noFill/>
          </a:ln>
          <a:effectLst>
            <a:softEdge rad="508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userDrawn="1">
            <p:custDataLst>
              <p:tags r:id="rId14"/>
            </p:custDataLst>
          </p:nvPr>
        </p:nvPicPr>
        <p:blipFill rotWithShape="1">
          <a:blip r:embed="rId15">
            <a:extLst>
              <a:ext uri="{BEBA8EAE-BF5A-486C-A8C5-ECC9F3942E4B}">
                <a14:imgProps xmlns:a14="http://schemas.microsoft.com/office/drawing/2010/main">
                  <a14:imgLayer r:embed="rId16">
                    <a14:imgEffect>
                      <a14:brightnessContrast bright="3000" contrast="3000"/>
                    </a14:imgEffect>
                    <a14:imgEffect>
                      <a14:saturation sat="90000"/>
                    </a14:imgEffect>
                  </a14:imgLayer>
                </a14:imgProps>
              </a:ext>
              <a:ext uri="{28A0092B-C50C-407E-A947-70E740481C1C}">
                <a14:useLocalDpi xmlns:a14="http://schemas.microsoft.com/office/drawing/2010/main" val="0"/>
              </a:ext>
            </a:extLst>
          </a:blip>
          <a:srcRect l="18711" t="7127" r="18831" b="7127"/>
          <a:stretch>
            <a:fillRect/>
          </a:stretch>
        </p:blipFill>
        <p:spPr>
          <a:xfrm flipH="1">
            <a:off x="7313463" y="1178605"/>
            <a:ext cx="4659922" cy="4000278"/>
          </a:xfrm>
          <a:prstGeom prst="rect">
            <a:avLst/>
          </a:prstGeom>
        </p:spPr>
      </p:pic>
      <p:sp>
        <p:nvSpPr>
          <p:cNvPr id="23" name="椭圆 22"/>
          <p:cNvSpPr/>
          <p:nvPr userDrawn="1">
            <p:custDataLst>
              <p:tags r:id="rId17"/>
            </p:custDataLst>
          </p:nvPr>
        </p:nvSpPr>
        <p:spPr>
          <a:xfrm>
            <a:off x="1051931" y="6434549"/>
            <a:ext cx="116045" cy="11604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userDrawn="1">
            <p:custDataLst>
              <p:tags r:id="rId18"/>
            </p:custDataLst>
          </p:nvPr>
        </p:nvSpPr>
        <p:spPr>
          <a:xfrm>
            <a:off x="1240942" y="6434549"/>
            <a:ext cx="116045" cy="116045"/>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userDrawn="1">
            <p:custDataLst>
              <p:tags r:id="rId19"/>
            </p:custDataLst>
          </p:nvPr>
        </p:nvSpPr>
        <p:spPr>
          <a:xfrm>
            <a:off x="1429953" y="6434549"/>
            <a:ext cx="116045" cy="116045"/>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userDrawn="1">
            <p:custDataLst>
              <p:tags r:id="rId20"/>
            </p:custDataLst>
          </p:nvPr>
        </p:nvSpPr>
        <p:spPr>
          <a:xfrm>
            <a:off x="1618965" y="6434549"/>
            <a:ext cx="116045" cy="116045"/>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日期占位符 4"/>
          <p:cNvSpPr>
            <a:spLocks noGrp="1"/>
          </p:cNvSpPr>
          <p:nvPr>
            <p:ph type="dt" sz="half" idx="10"/>
            <p:custDataLst>
              <p:tags r:id="rId21"/>
            </p:custDataLst>
          </p:nvPr>
        </p:nvSpPr>
        <p:spPr/>
        <p:txBody>
          <a:bodyPr wrap="square">
            <a:normAutofit/>
          </a:bodyPr>
          <a:lstStyle/>
          <a:p>
            <a:fld id="{5592522B-0F24-4480-B9DD-A9474A6880D6}" type="datetimeFigureOut">
              <a:rPr lang="zh-CN" altLang="en-US" smtClean="0"/>
            </a:fld>
            <a:endParaRPr lang="zh-CN" altLang="en-US"/>
          </a:p>
        </p:txBody>
      </p:sp>
      <p:sp>
        <p:nvSpPr>
          <p:cNvPr id="27" name="页脚占位符 5"/>
          <p:cNvSpPr>
            <a:spLocks noGrp="1"/>
          </p:cNvSpPr>
          <p:nvPr>
            <p:ph type="ftr" sz="quarter" idx="11"/>
            <p:custDataLst>
              <p:tags r:id="rId22"/>
            </p:custDataLst>
          </p:nvPr>
        </p:nvSpPr>
        <p:spPr/>
        <p:txBody>
          <a:bodyPr/>
          <a:lstStyle/>
          <a:p>
            <a:endParaRPr lang="zh-CN" altLang="en-US"/>
          </a:p>
        </p:txBody>
      </p:sp>
      <p:sp>
        <p:nvSpPr>
          <p:cNvPr id="28" name="灯片编号占位符 6"/>
          <p:cNvSpPr>
            <a:spLocks noGrp="1"/>
          </p:cNvSpPr>
          <p:nvPr>
            <p:ph type="sldNum" sz="quarter" idx="12"/>
            <p:custDataLst>
              <p:tags r:id="rId23"/>
            </p:custDataLst>
          </p:nvPr>
        </p:nvSpPr>
        <p:spPr/>
        <p:txBody>
          <a:bodyPr wrap="square">
            <a:normAutofit/>
          </a:bodyPr>
          <a:lstStyle/>
          <a:p>
            <a:fld id="{BE5F26B5-172A-4DC2-B0B7-181CFC56B87C}" type="slidenum">
              <a:rPr lang="zh-CN" altLang="en-US" smtClean="0"/>
            </a:fld>
            <a:endParaRPr lang="zh-CN" altLang="en-US"/>
          </a:p>
        </p:txBody>
      </p:sp>
      <p:sp>
        <p:nvSpPr>
          <p:cNvPr id="6" name="标题 1"/>
          <p:cNvSpPr>
            <a:spLocks noGrp="1"/>
          </p:cNvSpPr>
          <p:nvPr>
            <p:ph type="title" idx="17826049" hasCustomPrompt="1"/>
            <p:custDataLst>
              <p:tags r:id="rId24"/>
            </p:custDataLst>
          </p:nvPr>
        </p:nvSpPr>
        <p:spPr>
          <a:xfrm>
            <a:off x="1016000" y="3530600"/>
            <a:ext cx="6352117" cy="1524000"/>
          </a:xfrm>
        </p:spPr>
        <p:txBody>
          <a:bodyPr vert="horz" wrap="square" lIns="0" tIns="0" rIns="0" bIns="0" anchor="t" anchorCtr="0">
            <a:normAutofit/>
          </a:bodyPr>
          <a:lstStyle>
            <a:lvl1pPr marL="0" indent="0" algn="l">
              <a:lnSpc>
                <a:spcPct val="100000"/>
              </a:lnSpc>
              <a:spcBef>
                <a:spcPct val="0"/>
              </a:spcBef>
              <a:spcAft>
                <a:spcPct val="0"/>
              </a:spcAft>
              <a:buNone/>
              <a:defRPr sz="4800" b="0" spc="0">
                <a:solidFill>
                  <a:schemeClr val="tx2"/>
                </a:solidFill>
              </a:defRPr>
            </a:lvl1pPr>
          </a:lstStyle>
          <a:p>
            <a:r>
              <a:rPr lang="zh-CN" altLang="en-US" dirty="0"/>
              <a:t>单击此处添加章节标题</a:t>
            </a:r>
            <a:endParaRPr lang="zh-CN" altLang="en-US" dirty="0"/>
          </a:p>
        </p:txBody>
      </p:sp>
      <p:sp>
        <p:nvSpPr>
          <p:cNvPr id="8" name="节编号 3"/>
          <p:cNvSpPr>
            <a:spLocks noGrp="1"/>
          </p:cNvSpPr>
          <p:nvPr>
            <p:ph type="body" sz="quarter" idx="17826561" hasCustomPrompt="1"/>
            <p:custDataLst>
              <p:tags r:id="rId25"/>
            </p:custDataLst>
          </p:nvPr>
        </p:nvSpPr>
        <p:spPr>
          <a:xfrm>
            <a:off x="1016000" y="1905000"/>
            <a:ext cx="1527175" cy="1524000"/>
          </a:xfrm>
        </p:spPr>
        <p:txBody>
          <a:bodyPr vert="horz" wrap="none" lIns="0" tIns="0" rIns="0" bIns="0" anchor="ctr" anchorCtr="0">
            <a:normAutofit/>
          </a:bodyPr>
          <a:lstStyle>
            <a:lvl1pPr marL="0" indent="0" algn="l">
              <a:lnSpc>
                <a:spcPct val="109000"/>
              </a:lnSpc>
              <a:spcBef>
                <a:spcPct val="0"/>
              </a:spcBef>
              <a:spcAft>
                <a:spcPct val="0"/>
              </a:spcAft>
              <a:buNone/>
              <a:defRPr sz="7200" b="1" spc="0">
                <a:solidFill>
                  <a:schemeClr val="accent2"/>
                </a:solidFill>
              </a:defRPr>
            </a:lvl1pPr>
          </a:lstStyle>
          <a:p>
            <a:pPr lvl="0"/>
            <a:r>
              <a:rPr lang="zh-CN" altLang="en-US" dirty="0"/>
              <a:t>01</a:t>
            </a:r>
            <a:endParaRPr lang="zh-CN" altLang="en-US" dirty="0"/>
          </a:p>
        </p:txBody>
      </p:sp>
      <p:cxnSp>
        <p:nvCxnSpPr>
          <p:cNvPr id="2" name="直接连接符 1"/>
          <p:cNvCxnSpPr/>
          <p:nvPr userDrawn="1">
            <p:custDataLst>
              <p:tags r:id="rId26"/>
            </p:custDataLst>
          </p:nvPr>
        </p:nvCxnSpPr>
        <p:spPr>
          <a:xfrm flipH="1">
            <a:off x="10978260" y="888271"/>
            <a:ext cx="197644" cy="0"/>
          </a:xfrm>
          <a:prstGeom prst="line">
            <a:avLst/>
          </a:prstGeom>
          <a:ln w="3175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userDrawn="1">
            <p:custDataLst>
              <p:tags r:id="rId27"/>
            </p:custDataLst>
          </p:nvPr>
        </p:nvCxnSpPr>
        <p:spPr>
          <a:xfrm flipH="1">
            <a:off x="10978260" y="954946"/>
            <a:ext cx="197644" cy="0"/>
          </a:xfrm>
          <a:prstGeom prst="line">
            <a:avLst/>
          </a:prstGeom>
          <a:ln w="3175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userDrawn="1">
            <p:custDataLst>
              <p:tags r:id="rId28"/>
            </p:custDataLst>
          </p:nvPr>
        </p:nvCxnSpPr>
        <p:spPr>
          <a:xfrm flipH="1">
            <a:off x="10978260" y="821596"/>
            <a:ext cx="197644" cy="0"/>
          </a:xfrm>
          <a:prstGeom prst="line">
            <a:avLst/>
          </a:prstGeom>
          <a:ln w="31750" cap="rnd">
            <a:solidFill>
              <a:schemeClr val="accent2"/>
            </a:solidFill>
            <a:round/>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showMasterSp="0" userDrawn="1">
  <p:cSld name="结束页-1_5">
    <p:bg>
      <p:bgRef idx="1001">
        <a:schemeClr val="bg1"/>
      </p:bgRef>
    </p:bg>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a:gsLst>
              <a:gs pos="62000">
                <a:schemeClr val="bg1"/>
              </a:gs>
              <a:gs pos="9000">
                <a:schemeClr val="bg2"/>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custDataLst>
              <p:tags r:id="rId3"/>
            </p:custDataLst>
          </p:nvPr>
        </p:nvSpPr>
        <p:spPr>
          <a:xfrm>
            <a:off x="933472" y="1037044"/>
            <a:ext cx="4930036" cy="4930036"/>
          </a:xfrm>
          <a:prstGeom prst="ellipse">
            <a:avLst/>
          </a:prstGeom>
          <a:gradFill>
            <a:gsLst>
              <a:gs pos="0">
                <a:schemeClr val="accent1">
                  <a:alpha val="30000"/>
                </a:schemeClr>
              </a:gs>
              <a:gs pos="100000">
                <a:schemeClr val="accent1">
                  <a:alpha val="0"/>
                </a:schemeClr>
              </a:gs>
            </a:gsLst>
            <a:lin ang="2700000" scaled="1"/>
          </a:gradFill>
          <a:ln>
            <a:noFill/>
          </a:ln>
          <a:effectLst>
            <a:softEdge rad="190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userDrawn="1">
            <p:custDataLst>
              <p:tags r:id="rId4"/>
            </p:custDataLst>
          </p:nvPr>
        </p:nvCxnSpPr>
        <p:spPr>
          <a:xfrm flipH="1">
            <a:off x="10978260" y="888271"/>
            <a:ext cx="197644" cy="0"/>
          </a:xfrm>
          <a:prstGeom prst="line">
            <a:avLst/>
          </a:prstGeom>
          <a:ln w="3175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5"/>
            </p:custDataLst>
          </p:nvPr>
        </p:nvCxnSpPr>
        <p:spPr>
          <a:xfrm flipH="1">
            <a:off x="10978260" y="954946"/>
            <a:ext cx="197644" cy="0"/>
          </a:xfrm>
          <a:prstGeom prst="line">
            <a:avLst/>
          </a:prstGeom>
          <a:ln w="3175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6"/>
            </p:custDataLst>
          </p:nvPr>
        </p:nvCxnSpPr>
        <p:spPr>
          <a:xfrm flipH="1">
            <a:off x="10978260" y="821596"/>
            <a:ext cx="197644" cy="0"/>
          </a:xfrm>
          <a:prstGeom prst="line">
            <a:avLst/>
          </a:prstGeom>
          <a:ln w="31750"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16" name="椭圆 15"/>
          <p:cNvSpPr/>
          <p:nvPr userDrawn="1">
            <p:custDataLst>
              <p:tags r:id="rId7"/>
            </p:custDataLst>
          </p:nvPr>
        </p:nvSpPr>
        <p:spPr>
          <a:xfrm flipH="1">
            <a:off x="4694352" y="1321384"/>
            <a:ext cx="726470" cy="726470"/>
          </a:xfrm>
          <a:prstGeom prst="ellipse">
            <a:avLst/>
          </a:prstGeom>
          <a:gradFill>
            <a:gsLst>
              <a:gs pos="13000">
                <a:schemeClr val="accent1"/>
              </a:gs>
              <a:gs pos="83000">
                <a:schemeClr val="accent1">
                  <a:alpha val="0"/>
                </a:schemeClr>
              </a:gs>
            </a:gsLst>
            <a:lin ang="2700000" scaled="1"/>
          </a:gradFill>
          <a:ln>
            <a:noFill/>
          </a:ln>
          <a:effectLst>
            <a:softEdge rad="1016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custDataLst>
              <p:tags r:id="rId8"/>
            </p:custDataLst>
          </p:nvPr>
        </p:nvSpPr>
        <p:spPr>
          <a:xfrm>
            <a:off x="6129155" y="1991173"/>
            <a:ext cx="228363" cy="228363"/>
          </a:xfrm>
          <a:prstGeom prst="ellipse">
            <a:avLst/>
          </a:prstGeom>
          <a:gradFill>
            <a:gsLst>
              <a:gs pos="13000">
                <a:schemeClr val="accent1"/>
              </a:gs>
              <a:gs pos="83000">
                <a:schemeClr val="accent1">
                  <a:alpha val="0"/>
                </a:schemeClr>
              </a:gs>
            </a:gsLst>
            <a:lin ang="2700000" scaled="1"/>
          </a:gradFill>
          <a:ln>
            <a:noFill/>
          </a:ln>
          <a:effectLst>
            <a:softEdge rad="508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userDrawn="1">
            <p:custDataLst>
              <p:tags r:id="rId9"/>
            </p:custDataLst>
          </p:nvPr>
        </p:nvSpPr>
        <p:spPr>
          <a:xfrm>
            <a:off x="0" y="6131530"/>
            <a:ext cx="12192000" cy="72647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userDrawn="1">
            <p:custDataLst>
              <p:tags r:id="rId10"/>
            </p:custDataLst>
          </p:nvPr>
        </p:nvSpPr>
        <p:spPr>
          <a:xfrm flipH="1">
            <a:off x="847866" y="6322874"/>
            <a:ext cx="367032" cy="31037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userDrawn="1">
            <p:custDataLst>
              <p:tags r:id="rId11"/>
            </p:custDataLst>
          </p:nvPr>
        </p:nvSpPr>
        <p:spPr>
          <a:xfrm flipH="1">
            <a:off x="1214897" y="6322874"/>
            <a:ext cx="367032" cy="310371"/>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形 24" descr="343732303738313b343732313339313bd0a1d3da"/>
          <p:cNvPicPr>
            <a:picLocks noChangeAspect="1"/>
          </p:cNvPicPr>
          <p:nvPr userDrawn="1">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flipH="1">
            <a:off x="1320133" y="6404219"/>
            <a:ext cx="156560" cy="147679"/>
          </a:xfrm>
          <a:prstGeom prst="rect">
            <a:avLst/>
          </a:prstGeom>
        </p:spPr>
      </p:pic>
      <p:pic>
        <p:nvPicPr>
          <p:cNvPr id="26" name="图形 25" descr="343732303738313b343732313339313bd0a1d3da"/>
          <p:cNvPicPr>
            <a:picLocks noChangeAspect="1"/>
          </p:cNvPicPr>
          <p:nvPr userDrawn="1">
            <p:custDataLst>
              <p:tags r:id="rId15"/>
            </p:custDataLst>
          </p:nvPr>
        </p:nvPicPr>
        <p:blipFill>
          <a:blip r:embed="rId13">
            <a:extLst>
              <a:ext uri="{96DAC541-7B7A-43D3-8B79-37D633B846F1}">
                <asvg:svgBlip xmlns:asvg="http://schemas.microsoft.com/office/drawing/2016/SVG/main" r:embed="rId14"/>
              </a:ext>
            </a:extLst>
          </a:blip>
          <a:stretch>
            <a:fillRect/>
          </a:stretch>
        </p:blipFill>
        <p:spPr>
          <a:xfrm rot="10800000" flipH="1" flipV="1">
            <a:off x="953102" y="6404219"/>
            <a:ext cx="156560" cy="147679"/>
          </a:xfrm>
          <a:prstGeom prst="rect">
            <a:avLst/>
          </a:prstGeom>
        </p:spPr>
      </p:pic>
      <p:sp>
        <p:nvSpPr>
          <p:cNvPr id="8" name="椭圆 7"/>
          <p:cNvSpPr/>
          <p:nvPr userDrawn="1">
            <p:custDataLst>
              <p:tags r:id="rId16"/>
            </p:custDataLst>
          </p:nvPr>
        </p:nvSpPr>
        <p:spPr>
          <a:xfrm>
            <a:off x="789103" y="3574448"/>
            <a:ext cx="2075990" cy="2075990"/>
          </a:xfrm>
          <a:prstGeom prst="ellipse">
            <a:avLst/>
          </a:prstGeom>
          <a:gradFill>
            <a:gsLst>
              <a:gs pos="3000">
                <a:schemeClr val="accent1">
                  <a:alpha val="40000"/>
                </a:schemeClr>
              </a:gs>
              <a:gs pos="69000">
                <a:schemeClr val="accent1">
                  <a:alpha val="0"/>
                </a:schemeClr>
              </a:gs>
            </a:gsLst>
            <a:lin ang="2700000" scaled="1"/>
          </a:gra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pic>
        <p:nvPicPr>
          <p:cNvPr id="17" name="图片 16"/>
          <p:cNvPicPr>
            <a:picLocks noChangeAspect="1"/>
          </p:cNvPicPr>
          <p:nvPr userDrawn="1">
            <p:custDataLst>
              <p:tags r:id="rId17"/>
            </p:custDataLst>
          </p:nvPr>
        </p:nvPicPr>
        <p:blipFill rotWithShape="1">
          <a:blip r:embed="rId18">
            <a:extLst>
              <a:ext uri="{BEBA8EAE-BF5A-486C-A8C5-ECC9F3942E4B}">
                <a14:imgProps xmlns:a14="http://schemas.microsoft.com/office/drawing/2010/main">
                  <a14:imgLayer r:embed="rId19">
                    <a14:imgEffect>
                      <a14:brightnessContrast bright="3000" contrast="4000"/>
                    </a14:imgEffect>
                  </a14:imgLayer>
                </a14:imgProps>
              </a:ext>
              <a:ext uri="{28A0092B-C50C-407E-A947-70E740481C1C}">
                <a14:useLocalDpi xmlns:a14="http://schemas.microsoft.com/office/drawing/2010/main" val="0"/>
              </a:ext>
            </a:extLst>
          </a:blip>
          <a:srcRect l="13113" r="10367"/>
          <a:stretch>
            <a:fillRect/>
          </a:stretch>
        </p:blipFill>
        <p:spPr>
          <a:xfrm>
            <a:off x="360680" y="776605"/>
            <a:ext cx="5963920" cy="4873625"/>
          </a:xfrm>
          <a:prstGeom prst="rect">
            <a:avLst/>
          </a:prstGeom>
        </p:spPr>
      </p:pic>
      <p:sp>
        <p:nvSpPr>
          <p:cNvPr id="14" name="日期占位符 3"/>
          <p:cNvSpPr>
            <a:spLocks noGrp="1"/>
          </p:cNvSpPr>
          <p:nvPr>
            <p:ph type="dt" sz="half" idx="10"/>
            <p:custDataLst>
              <p:tags r:id="rId20"/>
            </p:custDataLst>
          </p:nvPr>
        </p:nvSpPr>
        <p:spPr/>
        <p:txBody>
          <a:bodyPr wrap="square">
            <a:normAutofit/>
          </a:bodyPr>
          <a:lstStyle/>
          <a:p>
            <a:fld id="{5592522B-0F24-4480-B9DD-A9474A6880D6}" type="datetimeFigureOut">
              <a:rPr lang="zh-CN" altLang="en-US" smtClean="0"/>
            </a:fld>
            <a:endParaRPr lang="zh-CN" altLang="en-US"/>
          </a:p>
        </p:txBody>
      </p:sp>
      <p:sp>
        <p:nvSpPr>
          <p:cNvPr id="18" name="页脚占位符 4"/>
          <p:cNvSpPr>
            <a:spLocks noGrp="1"/>
          </p:cNvSpPr>
          <p:nvPr>
            <p:ph type="ftr" sz="quarter" idx="11"/>
            <p:custDataLst>
              <p:tags r:id="rId21"/>
            </p:custDataLst>
          </p:nvPr>
        </p:nvSpPr>
        <p:spPr/>
        <p:txBody>
          <a:bodyPr/>
          <a:lstStyle/>
          <a:p>
            <a:endParaRPr lang="zh-CN" altLang="en-US"/>
          </a:p>
        </p:txBody>
      </p:sp>
      <p:sp>
        <p:nvSpPr>
          <p:cNvPr id="20" name="灯片编号占位符 5"/>
          <p:cNvSpPr>
            <a:spLocks noGrp="1"/>
          </p:cNvSpPr>
          <p:nvPr>
            <p:ph type="sldNum" sz="quarter" idx="12"/>
            <p:custDataLst>
              <p:tags r:id="rId22"/>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0" name="副标题 2"/>
          <p:cNvSpPr>
            <a:spLocks noGrp="1"/>
          </p:cNvSpPr>
          <p:nvPr>
            <p:ph type="body" idx="17826305" hasCustomPrompt="1"/>
            <p:custDataLst>
              <p:tags r:id="rId23"/>
            </p:custDataLst>
          </p:nvPr>
        </p:nvSpPr>
        <p:spPr>
          <a:xfrm>
            <a:off x="5726642" y="2667000"/>
            <a:ext cx="5449358" cy="457200"/>
          </a:xfrm>
        </p:spPr>
        <p:txBody>
          <a:bodyPr vert="horz" wrap="square" lIns="0" tIns="0" rIns="0" bIns="0" anchor="t">
            <a:normAutofit/>
          </a:bodyPr>
          <a:lstStyle>
            <a:lvl1pPr marL="0" indent="0" algn="r">
              <a:lnSpc>
                <a:spcPct val="125000"/>
              </a:lnSpc>
              <a:spcBef>
                <a:spcPct val="0"/>
              </a:spcBef>
              <a:spcAft>
                <a:spcPct val="0"/>
              </a:spcAft>
              <a:buNone/>
              <a:defRPr sz="2400" b="1" cap="all" spc="0" baseline="0">
                <a:solidFill>
                  <a:schemeClr val="accent1">
                    <a:lumMod val="40000"/>
                    <a:lumOff val="6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THE END</a:t>
            </a:r>
            <a:endParaRPr lang="zh-CN" altLang="en-US" dirty="0"/>
          </a:p>
        </p:txBody>
      </p:sp>
      <p:sp>
        <p:nvSpPr>
          <p:cNvPr id="6" name="标题 1"/>
          <p:cNvSpPr>
            <a:spLocks noGrp="1"/>
          </p:cNvSpPr>
          <p:nvPr>
            <p:ph type="ctrTitle" idx="17826049" hasCustomPrompt="1"/>
            <p:custDataLst>
              <p:tags r:id="rId24"/>
            </p:custDataLst>
          </p:nvPr>
        </p:nvSpPr>
        <p:spPr>
          <a:xfrm>
            <a:off x="5724878" y="3175000"/>
            <a:ext cx="5451122" cy="1016000"/>
          </a:xfrm>
        </p:spPr>
        <p:txBody>
          <a:bodyPr vert="horz" wrap="square" lIns="0" tIns="0" rIns="0" bIns="0" anchor="t">
            <a:normAutofit/>
          </a:bodyPr>
          <a:lstStyle>
            <a:lvl1pPr marL="0" indent="0" algn="r">
              <a:lnSpc>
                <a:spcPct val="100000"/>
              </a:lnSpc>
              <a:spcBef>
                <a:spcPct val="0"/>
              </a:spcBef>
              <a:spcAft>
                <a:spcPct val="0"/>
              </a:spcAft>
              <a:buNone/>
              <a:defRPr sz="6400" spc="0">
                <a:solidFill>
                  <a:schemeClr val="tx2"/>
                </a:solidFill>
              </a:defRPr>
            </a:lvl1pPr>
          </a:lstStyle>
          <a:p>
            <a:r>
              <a:rPr lang="zh-CN" altLang="en-US" dirty="0"/>
              <a:t>谢谢观看</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目录页-1-5-4">
    <p:bg>
      <p:bgRef idx="1001">
        <a:schemeClr val="bg1"/>
      </p:bgRef>
    </p:bg>
    <p:spTree>
      <p:nvGrpSpPr>
        <p:cNvPr id="1" name=""/>
        <p:cNvGrpSpPr/>
        <p:nvPr/>
      </p:nvGrpSpPr>
      <p:grpSpPr>
        <a:xfrm>
          <a:off x="0" y="0"/>
          <a:ext cx="0" cy="0"/>
          <a:chOff x="0" y="0"/>
          <a:chExt cx="0" cy="0"/>
        </a:xfrm>
      </p:grpSpPr>
      <p:sp>
        <p:nvSpPr>
          <p:cNvPr id="8" name="日期占位符 3"/>
          <p:cNvSpPr>
            <a:spLocks noGrp="1"/>
          </p:cNvSpPr>
          <p:nvPr>
            <p:ph type="dt" sz="half" idx="10"/>
            <p:custDataLst>
              <p:tags r:id="rId2"/>
            </p:custDataLst>
          </p:nvPr>
        </p:nvSpPr>
        <p:spPr/>
        <p:txBody>
          <a:bodyPr wrap="square">
            <a:normAutofit/>
          </a:bodyPr>
          <a:p>
            <a:fld id="{5592522B-0F24-4480-B9DD-A9474A6880D6}" type="datetimeFigureOut">
              <a:rPr lang="zh-CN" altLang="en-US" smtClean="0"/>
            </a:fld>
            <a:endParaRPr lang="zh-CN" altLang="en-US"/>
          </a:p>
        </p:txBody>
      </p:sp>
      <p:sp>
        <p:nvSpPr>
          <p:cNvPr id="9" name="页脚占位符 4"/>
          <p:cNvSpPr>
            <a:spLocks noGrp="1"/>
          </p:cNvSpPr>
          <p:nvPr>
            <p:ph type="ftr" sz="quarter" idx="11"/>
            <p:custDataLst>
              <p:tags r:id="rId3"/>
            </p:custDataLst>
          </p:nvPr>
        </p:nvSpPr>
        <p:spPr/>
        <p:txBody>
          <a:bodyPr/>
          <a:p>
            <a:endParaRPr lang="zh-CN" altLang="en-US"/>
          </a:p>
        </p:txBody>
      </p:sp>
      <p:sp>
        <p:nvSpPr>
          <p:cNvPr id="10" name="灯片编号占位符 5"/>
          <p:cNvSpPr>
            <a:spLocks noGrp="1"/>
          </p:cNvSpPr>
          <p:nvPr>
            <p:ph type="sldNum" sz="quarter" idx="12"/>
            <p:custDataLst>
              <p:tags r:id="rId4"/>
            </p:custDataLst>
          </p:nvPr>
        </p:nvSpPr>
        <p:spPr/>
        <p:txBody>
          <a:bodyPr wrap="square">
            <a:normAutofit/>
          </a:bodyPr>
          <a:p>
            <a:fld id="{BE5F26B5-172A-4DC2-B0B7-181CFC56B87C}" type="slidenum">
              <a:rPr lang="zh-CN" altLang="en-US" smtClean="0"/>
            </a:fld>
            <a:endParaRPr lang="zh-CN" altLang="en-US"/>
          </a:p>
        </p:txBody>
      </p:sp>
      <p:sp>
        <p:nvSpPr>
          <p:cNvPr id="11" name="Subtitle 10"/>
          <p:cNvSpPr>
            <a:spLocks noGrp="1"/>
          </p:cNvSpPr>
          <p:nvPr>
            <p:ph type="subTitle" idx="17826305" hasCustomPrompt="1"/>
            <p:custDataLst>
              <p:tags r:id="rId5"/>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12" name="Title 11"/>
          <p:cNvSpPr>
            <a:spLocks noGrp="1"/>
          </p:cNvSpPr>
          <p:nvPr>
            <p:ph type="ctrTitle" idx="17826049"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defRPr>
            </a:lvl1pPr>
          </a:lstStyle>
          <a:p>
            <a:r>
              <a:rPr lang="zh-CN" altLang="en-US"/>
              <a:t>目录</a:t>
            </a:r>
            <a:endParaRPr lang="zh-CN" altLang="en-US"/>
          </a:p>
        </p:txBody>
      </p:sp>
      <p:sp>
        <p:nvSpPr>
          <p:cNvPr id="13" name="Text Placeholder 12"/>
          <p:cNvSpPr>
            <a:spLocks noGrp="1"/>
          </p:cNvSpPr>
          <p:nvPr>
            <p:ph type="body" idx="319883777" hasCustomPrompt="1"/>
            <p:custDataLst>
              <p:tags r:id="rId7"/>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01</a:t>
            </a:r>
            <a:endParaRPr lang="zh-CN" altLang="en-US" smtClean="0"/>
          </a:p>
        </p:txBody>
      </p:sp>
      <p:sp>
        <p:nvSpPr>
          <p:cNvPr id="14" name="装饰  3"/>
          <p:cNvSpPr>
            <a:spLocks noGrp="1"/>
          </p:cNvSpPr>
          <p:nvPr>
            <p:ph type="body" idx="319883522" hasCustomPrompt="1"/>
            <p:custDataLst>
              <p:tags r:id="rId8"/>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Text Placeholder 14"/>
          <p:cNvSpPr>
            <a:spLocks noGrp="1"/>
          </p:cNvSpPr>
          <p:nvPr>
            <p:ph type="body" idx="51446017" hasCustomPrompt="1"/>
            <p:custDataLst>
              <p:tags r:id="rId9"/>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Text Placeholder 15"/>
          <p:cNvSpPr>
            <a:spLocks noGrp="1"/>
          </p:cNvSpPr>
          <p:nvPr>
            <p:ph type="body" idx="319949313" hasCustomPrompt="1"/>
            <p:custDataLst>
              <p:tags r:id="rId10"/>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02</a:t>
            </a:r>
            <a:endParaRPr lang="zh-CN" altLang="en-US" smtClean="0"/>
          </a:p>
        </p:txBody>
      </p:sp>
      <p:sp>
        <p:nvSpPr>
          <p:cNvPr id="17" name="装饰  6"/>
          <p:cNvSpPr>
            <a:spLocks noGrp="1"/>
          </p:cNvSpPr>
          <p:nvPr>
            <p:ph type="body" idx="319949058" hasCustomPrompt="1"/>
            <p:custDataLst>
              <p:tags r:id="rId11"/>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Text Placeholder 17"/>
          <p:cNvSpPr>
            <a:spLocks noGrp="1"/>
          </p:cNvSpPr>
          <p:nvPr>
            <p:ph type="body" idx="51511553" hasCustomPrompt="1"/>
            <p:custDataLst>
              <p:tags r:id="rId12"/>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Text Placeholder 18"/>
          <p:cNvSpPr>
            <a:spLocks noGrp="1"/>
          </p:cNvSpPr>
          <p:nvPr>
            <p:ph type="body" idx="320014849" hasCustomPrompt="1"/>
            <p:custDataLst>
              <p:tags r:id="rId13"/>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03</a:t>
            </a:r>
            <a:endParaRPr lang="zh-CN" altLang="en-US" smtClean="0"/>
          </a:p>
        </p:txBody>
      </p:sp>
      <p:sp>
        <p:nvSpPr>
          <p:cNvPr id="20" name="装饰  9"/>
          <p:cNvSpPr>
            <a:spLocks noGrp="1"/>
          </p:cNvSpPr>
          <p:nvPr>
            <p:ph type="body" idx="320014594" hasCustomPrompt="1"/>
            <p:custDataLst>
              <p:tags r:id="rId14"/>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Text Placeholder 20"/>
          <p:cNvSpPr>
            <a:spLocks noGrp="1"/>
          </p:cNvSpPr>
          <p:nvPr>
            <p:ph type="body" idx="51577089" hasCustomPrompt="1"/>
            <p:custDataLst>
              <p:tags r:id="rId15"/>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Text Placeholder 21"/>
          <p:cNvSpPr>
            <a:spLocks noGrp="1"/>
          </p:cNvSpPr>
          <p:nvPr>
            <p:ph type="body" idx="320080385" hasCustomPrompt="1"/>
            <p:custDataLst>
              <p:tags r:id="rId16"/>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defRPr>
            </a:lvl1pPr>
          </a:lstStyle>
          <a:p>
            <a:pPr lvl="0"/>
            <a:r>
              <a:rPr lang="zh-CN" altLang="en-US" smtClean="0"/>
              <a:t>04</a:t>
            </a:r>
            <a:endParaRPr lang="zh-CN" altLang="en-US" smtClean="0"/>
          </a:p>
        </p:txBody>
      </p:sp>
      <p:sp>
        <p:nvSpPr>
          <p:cNvPr id="23" name="装饰  2"/>
          <p:cNvSpPr>
            <a:spLocks noGrp="1"/>
          </p:cNvSpPr>
          <p:nvPr>
            <p:ph type="body" idx="320080130" hasCustomPrompt="1"/>
            <p:custDataLst>
              <p:tags r:id="rId17"/>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4" name="Text Placeholder 23"/>
          <p:cNvSpPr>
            <a:spLocks noGrp="1"/>
          </p:cNvSpPr>
          <p:nvPr>
            <p:ph type="body" idx="51642625" hasCustomPrompt="1"/>
            <p:custDataLst>
              <p:tags r:id="rId18"/>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1" Type="http://schemas.openxmlformats.org/officeDocument/2006/relationships/theme" Target="../theme/theme2.xml"/><Relationship Id="rId60" Type="http://schemas.openxmlformats.org/officeDocument/2006/relationships/tags" Target="../tags/tag489.xml"/><Relationship Id="rId6" Type="http://schemas.openxmlformats.org/officeDocument/2006/relationships/slideLayout" Target="../slideLayouts/slideLayout16.xml"/><Relationship Id="rId59" Type="http://schemas.openxmlformats.org/officeDocument/2006/relationships/tags" Target="../tags/tag488.xml"/><Relationship Id="rId58" Type="http://schemas.openxmlformats.org/officeDocument/2006/relationships/tags" Target="../tags/tag487.xml"/><Relationship Id="rId57" Type="http://schemas.openxmlformats.org/officeDocument/2006/relationships/tags" Target="../tags/tag486.xml"/><Relationship Id="rId56" Type="http://schemas.openxmlformats.org/officeDocument/2006/relationships/tags" Target="../tags/tag485.xml"/><Relationship Id="rId55" Type="http://schemas.openxmlformats.org/officeDocument/2006/relationships/tags" Target="../tags/tag484.xml"/><Relationship Id="rId54" Type="http://schemas.openxmlformats.org/officeDocument/2006/relationships/tags" Target="../tags/tag483.xml"/><Relationship Id="rId53" Type="http://schemas.openxmlformats.org/officeDocument/2006/relationships/image" Target="../media/image9.png"/><Relationship Id="rId52" Type="http://schemas.openxmlformats.org/officeDocument/2006/relationships/tags" Target="../tags/tag482.xml"/><Relationship Id="rId51" Type="http://schemas.openxmlformats.org/officeDocument/2006/relationships/tags" Target="../tags/tag481.xml"/><Relationship Id="rId50" Type="http://schemas.openxmlformats.org/officeDocument/2006/relationships/slideLayout" Target="../slideLayouts/slideLayout60.xml"/><Relationship Id="rId5" Type="http://schemas.openxmlformats.org/officeDocument/2006/relationships/slideLayout" Target="../slideLayouts/slideLayout15.xml"/><Relationship Id="rId49" Type="http://schemas.openxmlformats.org/officeDocument/2006/relationships/slideLayout" Target="../slideLayouts/slideLayout59.xml"/><Relationship Id="rId48" Type="http://schemas.openxmlformats.org/officeDocument/2006/relationships/slideLayout" Target="../slideLayouts/slideLayout58.xml"/><Relationship Id="rId47" Type="http://schemas.openxmlformats.org/officeDocument/2006/relationships/slideLayout" Target="../slideLayouts/slideLayout57.xml"/><Relationship Id="rId46" Type="http://schemas.openxmlformats.org/officeDocument/2006/relationships/slideLayout" Target="../slideLayouts/slideLayout56.xml"/><Relationship Id="rId45" Type="http://schemas.openxmlformats.org/officeDocument/2006/relationships/slideLayout" Target="../slideLayouts/slideLayout55.xml"/><Relationship Id="rId44" Type="http://schemas.openxmlformats.org/officeDocument/2006/relationships/slideLayout" Target="../slideLayouts/slideLayout54.xml"/><Relationship Id="rId43" Type="http://schemas.openxmlformats.org/officeDocument/2006/relationships/slideLayout" Target="../slideLayouts/slideLayout53.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40" Type="http://schemas.openxmlformats.org/officeDocument/2006/relationships/slideLayout" Target="../slideLayouts/slideLayout50.xml"/><Relationship Id="rId4" Type="http://schemas.openxmlformats.org/officeDocument/2006/relationships/slideLayout" Target="../slideLayouts/slideLayout14.xml"/><Relationship Id="rId39" Type="http://schemas.openxmlformats.org/officeDocument/2006/relationships/slideLayout" Target="../slideLayouts/slideLayout49.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51"/>
            </p:custDataLst>
          </p:nvPr>
        </p:nvSpPr>
        <p:spPr>
          <a:xfrm>
            <a:off x="0" y="0"/>
            <a:ext cx="12192000" cy="6858000"/>
          </a:xfrm>
          <a:prstGeom prst="rect">
            <a:avLst/>
          </a:prstGeom>
          <a:gradFill flip="none" rotWithShape="1">
            <a:gsLst>
              <a:gs pos="0">
                <a:schemeClr val="bg2"/>
              </a:gs>
              <a:gs pos="33000">
                <a:schemeClr val="bg1">
                  <a:alpha val="63000"/>
                </a:schemeClr>
              </a:gs>
              <a:gs pos="62000">
                <a:schemeClr val="bg1"/>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custDataLst>
              <p:tags r:id="rId52"/>
            </p:custDataLst>
          </p:nvPr>
        </p:nvPicPr>
        <p:blipFill rotWithShape="1">
          <a:blip r:embed="rId53" cstate="print">
            <a:alphaModFix amt="40000"/>
            <a:extLst>
              <a:ext uri="{28A0092B-C50C-407E-A947-70E740481C1C}">
                <a14:useLocalDpi xmlns:a14="http://schemas.microsoft.com/office/drawing/2010/main" val="0"/>
              </a:ext>
            </a:extLst>
          </a:blip>
          <a:srcRect l="20322" t="39577" r="37101"/>
          <a:stretch>
            <a:fillRect/>
          </a:stretch>
        </p:blipFill>
        <p:spPr>
          <a:xfrm>
            <a:off x="10404010" y="0"/>
            <a:ext cx="1787990" cy="1586632"/>
          </a:xfrm>
          <a:prstGeom prst="rect">
            <a:avLst/>
          </a:prstGeom>
        </p:spPr>
      </p:pic>
      <p:sp>
        <p:nvSpPr>
          <p:cNvPr id="2" name="标题占位符 1"/>
          <p:cNvSpPr>
            <a:spLocks noGrp="1"/>
          </p:cNvSpPr>
          <p:nvPr>
            <p:ph type="title"/>
            <p:custDataLst>
              <p:tags r:id="rId54"/>
            </p:custDataLst>
          </p:nvPr>
        </p:nvSpPr>
        <p:spPr>
          <a:xfrm>
            <a:off x="695960" y="360000"/>
            <a:ext cx="10800000" cy="720000"/>
          </a:xfrm>
          <a:prstGeom prst="rect">
            <a:avLst/>
          </a:prstGeom>
        </p:spPr>
        <p:txBody>
          <a:bodyPr vert="horz" wrap="square" lIns="0" tIns="0" rIns="0" bIns="0" rtlCol="0" anchor="b"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55"/>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56"/>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5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58"/>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9" name="KSO_TEMPLATE" hidden="1"/>
          <p:cNvSpPr/>
          <p:nvPr userDrawn="1">
            <p:custDataLst>
              <p:tags r:id="rId59"/>
            </p:custDataLst>
          </p:nvPr>
        </p:nvSpPr>
        <p:spPr>
          <a:xfrm>
            <a:off x="0" y="0"/>
            <a:ext cx="0" cy="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60"/>
    </p:custData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 id="2147483706" r:id="rId47"/>
    <p:sldLayoutId id="2147483707" r:id="rId48"/>
    <p:sldLayoutId id="2147483708" r:id="rId49"/>
    <p:sldLayoutId id="2147483709" r:id="rId50"/>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57.xml"/><Relationship Id="rId3" Type="http://schemas.openxmlformats.org/officeDocument/2006/relationships/tags" Target="../tags/tag492.xml"/><Relationship Id="rId2" Type="http://schemas.openxmlformats.org/officeDocument/2006/relationships/tags" Target="../tags/tag491.xml"/><Relationship Id="rId1" Type="http://schemas.openxmlformats.org/officeDocument/2006/relationships/tags" Target="../tags/tag490.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41.xml"/><Relationship Id="rId6" Type="http://schemas.openxmlformats.org/officeDocument/2006/relationships/tags" Target="../tags/tag546.xml"/><Relationship Id="rId5" Type="http://schemas.openxmlformats.org/officeDocument/2006/relationships/tags" Target="../tags/tag545.xml"/><Relationship Id="rId4" Type="http://schemas.openxmlformats.org/officeDocument/2006/relationships/tags" Target="../tags/tag544.xml"/><Relationship Id="rId3" Type="http://schemas.openxmlformats.org/officeDocument/2006/relationships/image" Target="../media/image21.jpeg"/><Relationship Id="rId2" Type="http://schemas.openxmlformats.org/officeDocument/2006/relationships/tags" Target="../tags/tag543.xml"/><Relationship Id="rId1" Type="http://schemas.openxmlformats.org/officeDocument/2006/relationships/tags" Target="../tags/tag542.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552.xml"/><Relationship Id="rId6" Type="http://schemas.openxmlformats.org/officeDocument/2006/relationships/image" Target="../media/image22.jpeg"/><Relationship Id="rId5" Type="http://schemas.openxmlformats.org/officeDocument/2006/relationships/tags" Target="../tags/tag551.xml"/><Relationship Id="rId4" Type="http://schemas.openxmlformats.org/officeDocument/2006/relationships/tags" Target="../tags/tag550.xml"/><Relationship Id="rId3" Type="http://schemas.openxmlformats.org/officeDocument/2006/relationships/tags" Target="../tags/tag549.xml"/><Relationship Id="rId2" Type="http://schemas.openxmlformats.org/officeDocument/2006/relationships/tags" Target="../tags/tag548.xml"/><Relationship Id="rId1" Type="http://schemas.openxmlformats.org/officeDocument/2006/relationships/tags" Target="../tags/tag547.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39.xml"/><Relationship Id="rId6" Type="http://schemas.openxmlformats.org/officeDocument/2006/relationships/tags" Target="../tags/tag557.xml"/><Relationship Id="rId5" Type="http://schemas.openxmlformats.org/officeDocument/2006/relationships/tags" Target="../tags/tag556.xml"/><Relationship Id="rId4" Type="http://schemas.openxmlformats.org/officeDocument/2006/relationships/tags" Target="../tags/tag555.xml"/><Relationship Id="rId3" Type="http://schemas.openxmlformats.org/officeDocument/2006/relationships/image" Target="../media/image23.jpeg"/><Relationship Id="rId2" Type="http://schemas.openxmlformats.org/officeDocument/2006/relationships/tags" Target="../tags/tag554.xml"/><Relationship Id="rId1" Type="http://schemas.openxmlformats.org/officeDocument/2006/relationships/tags" Target="../tags/tag553.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38.xml"/><Relationship Id="rId6" Type="http://schemas.openxmlformats.org/officeDocument/2006/relationships/tags" Target="../tags/tag562.xml"/><Relationship Id="rId5" Type="http://schemas.openxmlformats.org/officeDocument/2006/relationships/tags" Target="../tags/tag561.xml"/><Relationship Id="rId4" Type="http://schemas.openxmlformats.org/officeDocument/2006/relationships/tags" Target="../tags/tag560.xml"/><Relationship Id="rId3" Type="http://schemas.openxmlformats.org/officeDocument/2006/relationships/image" Target="../media/image24.jpeg"/><Relationship Id="rId2" Type="http://schemas.openxmlformats.org/officeDocument/2006/relationships/tags" Target="../tags/tag559.xml"/><Relationship Id="rId1" Type="http://schemas.openxmlformats.org/officeDocument/2006/relationships/tags" Target="../tags/tag558.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37.xml"/><Relationship Id="rId7" Type="http://schemas.openxmlformats.org/officeDocument/2006/relationships/tags" Target="../tags/tag568.xml"/><Relationship Id="rId6" Type="http://schemas.openxmlformats.org/officeDocument/2006/relationships/tags" Target="../tags/tag567.xml"/><Relationship Id="rId5" Type="http://schemas.openxmlformats.org/officeDocument/2006/relationships/tags" Target="../tags/tag566.xml"/><Relationship Id="rId4" Type="http://schemas.openxmlformats.org/officeDocument/2006/relationships/image" Target="../media/image25.jpeg"/><Relationship Id="rId3" Type="http://schemas.openxmlformats.org/officeDocument/2006/relationships/tags" Target="../tags/tag565.xml"/><Relationship Id="rId2" Type="http://schemas.openxmlformats.org/officeDocument/2006/relationships/tags" Target="../tags/tag564.xml"/><Relationship Id="rId1" Type="http://schemas.openxmlformats.org/officeDocument/2006/relationships/tags" Target="../tags/tag563.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36.xml"/><Relationship Id="rId7" Type="http://schemas.openxmlformats.org/officeDocument/2006/relationships/tags" Target="../tags/tag574.xml"/><Relationship Id="rId6" Type="http://schemas.openxmlformats.org/officeDocument/2006/relationships/tags" Target="../tags/tag573.xml"/><Relationship Id="rId5" Type="http://schemas.openxmlformats.org/officeDocument/2006/relationships/tags" Target="../tags/tag572.xml"/><Relationship Id="rId4" Type="http://schemas.openxmlformats.org/officeDocument/2006/relationships/tags" Target="../tags/tag571.xml"/><Relationship Id="rId3" Type="http://schemas.openxmlformats.org/officeDocument/2006/relationships/image" Target="../media/image26.jpeg"/><Relationship Id="rId2" Type="http://schemas.openxmlformats.org/officeDocument/2006/relationships/tags" Target="../tags/tag570.xml"/><Relationship Id="rId1" Type="http://schemas.openxmlformats.org/officeDocument/2006/relationships/tags" Target="../tags/tag569.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35.xml"/><Relationship Id="rId6" Type="http://schemas.openxmlformats.org/officeDocument/2006/relationships/tags" Target="../tags/tag579.xml"/><Relationship Id="rId5" Type="http://schemas.openxmlformats.org/officeDocument/2006/relationships/tags" Target="../tags/tag578.xml"/><Relationship Id="rId4" Type="http://schemas.openxmlformats.org/officeDocument/2006/relationships/tags" Target="../tags/tag577.xml"/><Relationship Id="rId3" Type="http://schemas.openxmlformats.org/officeDocument/2006/relationships/image" Target="../media/image27.jpeg"/><Relationship Id="rId2" Type="http://schemas.openxmlformats.org/officeDocument/2006/relationships/tags" Target="../tags/tag576.xml"/><Relationship Id="rId1" Type="http://schemas.openxmlformats.org/officeDocument/2006/relationships/tags" Target="../tags/tag575.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34.xml"/><Relationship Id="rId6" Type="http://schemas.openxmlformats.org/officeDocument/2006/relationships/tags" Target="../tags/tag584.xml"/><Relationship Id="rId5" Type="http://schemas.openxmlformats.org/officeDocument/2006/relationships/tags" Target="../tags/tag583.xml"/><Relationship Id="rId4" Type="http://schemas.openxmlformats.org/officeDocument/2006/relationships/tags" Target="../tags/tag582.xml"/><Relationship Id="rId3" Type="http://schemas.openxmlformats.org/officeDocument/2006/relationships/image" Target="../media/image28.jpeg"/><Relationship Id="rId2" Type="http://schemas.openxmlformats.org/officeDocument/2006/relationships/tags" Target="../tags/tag581.xml"/><Relationship Id="rId1" Type="http://schemas.openxmlformats.org/officeDocument/2006/relationships/tags" Target="../tags/tag580.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33.xml"/><Relationship Id="rId6" Type="http://schemas.openxmlformats.org/officeDocument/2006/relationships/tags" Target="../tags/tag589.xml"/><Relationship Id="rId5" Type="http://schemas.openxmlformats.org/officeDocument/2006/relationships/tags" Target="../tags/tag588.xml"/><Relationship Id="rId4" Type="http://schemas.openxmlformats.org/officeDocument/2006/relationships/tags" Target="../tags/tag587.xml"/><Relationship Id="rId3" Type="http://schemas.openxmlformats.org/officeDocument/2006/relationships/image" Target="../media/image29.jpeg"/><Relationship Id="rId2" Type="http://schemas.openxmlformats.org/officeDocument/2006/relationships/tags" Target="../tags/tag586.xml"/><Relationship Id="rId1" Type="http://schemas.openxmlformats.org/officeDocument/2006/relationships/tags" Target="../tags/tag585.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32.xml"/><Relationship Id="rId4" Type="http://schemas.openxmlformats.org/officeDocument/2006/relationships/tags" Target="../tags/tag592.xml"/><Relationship Id="rId3" Type="http://schemas.openxmlformats.org/officeDocument/2006/relationships/image" Target="../media/image30.jpeg"/><Relationship Id="rId2" Type="http://schemas.openxmlformats.org/officeDocument/2006/relationships/tags" Target="../tags/tag591.xml"/><Relationship Id="rId1" Type="http://schemas.openxmlformats.org/officeDocument/2006/relationships/tags" Target="../tags/tag590.xml"/></Relationships>
</file>

<file path=ppt/slides/_rels/slide2.xml.rels><?xml version="1.0" encoding="UTF-8" standalone="yes"?>
<Relationships xmlns="http://schemas.openxmlformats.org/package/2006/relationships"><Relationship Id="rId9" Type="http://schemas.openxmlformats.org/officeDocument/2006/relationships/tags" Target="../tags/tag501.xml"/><Relationship Id="rId8" Type="http://schemas.openxmlformats.org/officeDocument/2006/relationships/tags" Target="../tags/tag500.xml"/><Relationship Id="rId7" Type="http://schemas.openxmlformats.org/officeDocument/2006/relationships/tags" Target="../tags/tag499.xml"/><Relationship Id="rId6" Type="http://schemas.openxmlformats.org/officeDocument/2006/relationships/tags" Target="../tags/tag498.xml"/><Relationship Id="rId5" Type="http://schemas.openxmlformats.org/officeDocument/2006/relationships/tags" Target="../tags/tag497.xml"/><Relationship Id="rId4" Type="http://schemas.openxmlformats.org/officeDocument/2006/relationships/tags" Target="../tags/tag496.xml"/><Relationship Id="rId3" Type="http://schemas.openxmlformats.org/officeDocument/2006/relationships/tags" Target="../tags/tag495.xml"/><Relationship Id="rId2" Type="http://schemas.openxmlformats.org/officeDocument/2006/relationships/tags" Target="../tags/tag494.xml"/><Relationship Id="rId10" Type="http://schemas.openxmlformats.org/officeDocument/2006/relationships/slideLayout" Target="../slideLayouts/slideLayout48.xml"/><Relationship Id="rId1" Type="http://schemas.openxmlformats.org/officeDocument/2006/relationships/tags" Target="../tags/tag493.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tags" Target="../tags/tag597.xml"/><Relationship Id="rId5" Type="http://schemas.openxmlformats.org/officeDocument/2006/relationships/tags" Target="../tags/tag596.xml"/><Relationship Id="rId4" Type="http://schemas.openxmlformats.org/officeDocument/2006/relationships/tags" Target="../tags/tag595.xml"/><Relationship Id="rId3" Type="http://schemas.openxmlformats.org/officeDocument/2006/relationships/image" Target="../media/image31.jpeg"/><Relationship Id="rId2" Type="http://schemas.openxmlformats.org/officeDocument/2006/relationships/tags" Target="../tags/tag594.xml"/><Relationship Id="rId1" Type="http://schemas.openxmlformats.org/officeDocument/2006/relationships/tags" Target="../tags/tag593.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30.xml"/><Relationship Id="rId7" Type="http://schemas.openxmlformats.org/officeDocument/2006/relationships/tags" Target="../tags/tag603.xml"/><Relationship Id="rId6" Type="http://schemas.openxmlformats.org/officeDocument/2006/relationships/tags" Target="../tags/tag602.xml"/><Relationship Id="rId5" Type="http://schemas.openxmlformats.org/officeDocument/2006/relationships/tags" Target="../tags/tag601.xml"/><Relationship Id="rId4" Type="http://schemas.openxmlformats.org/officeDocument/2006/relationships/tags" Target="../tags/tag600.xml"/><Relationship Id="rId3" Type="http://schemas.openxmlformats.org/officeDocument/2006/relationships/image" Target="../media/image32.jpeg"/><Relationship Id="rId2" Type="http://schemas.openxmlformats.org/officeDocument/2006/relationships/tags" Target="../tags/tag599.xml"/><Relationship Id="rId1" Type="http://schemas.openxmlformats.org/officeDocument/2006/relationships/tags" Target="../tags/tag598.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29.xml"/><Relationship Id="rId5" Type="http://schemas.openxmlformats.org/officeDocument/2006/relationships/tags" Target="../tags/tag607.xml"/><Relationship Id="rId4" Type="http://schemas.openxmlformats.org/officeDocument/2006/relationships/image" Target="../media/image33.jpeg"/><Relationship Id="rId3" Type="http://schemas.openxmlformats.org/officeDocument/2006/relationships/tags" Target="../tags/tag606.xml"/><Relationship Id="rId2" Type="http://schemas.openxmlformats.org/officeDocument/2006/relationships/tags" Target="../tags/tag605.xml"/><Relationship Id="rId1" Type="http://schemas.openxmlformats.org/officeDocument/2006/relationships/tags" Target="../tags/tag604.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612.xml"/><Relationship Id="rId5" Type="http://schemas.openxmlformats.org/officeDocument/2006/relationships/tags" Target="../tags/tag611.xml"/><Relationship Id="rId4" Type="http://schemas.openxmlformats.org/officeDocument/2006/relationships/tags" Target="../tags/tag610.xml"/><Relationship Id="rId3" Type="http://schemas.openxmlformats.org/officeDocument/2006/relationships/image" Target="../media/image34.jpeg"/><Relationship Id="rId2" Type="http://schemas.openxmlformats.org/officeDocument/2006/relationships/tags" Target="../tags/tag609.xml"/><Relationship Id="rId1" Type="http://schemas.openxmlformats.org/officeDocument/2006/relationships/tags" Target="../tags/tag608.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27.xml"/><Relationship Id="rId5" Type="http://schemas.openxmlformats.org/officeDocument/2006/relationships/tags" Target="../tags/tag616.xml"/><Relationship Id="rId4" Type="http://schemas.openxmlformats.org/officeDocument/2006/relationships/tags" Target="../tags/tag615.xml"/><Relationship Id="rId3" Type="http://schemas.openxmlformats.org/officeDocument/2006/relationships/image" Target="../media/image35.jpeg"/><Relationship Id="rId2" Type="http://schemas.openxmlformats.org/officeDocument/2006/relationships/tags" Target="../tags/tag614.xml"/><Relationship Id="rId1" Type="http://schemas.openxmlformats.org/officeDocument/2006/relationships/tags" Target="../tags/tag61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7.xml"/><Relationship Id="rId2" Type="http://schemas.openxmlformats.org/officeDocument/2006/relationships/tags" Target="../tags/tag618.xml"/><Relationship Id="rId1" Type="http://schemas.openxmlformats.org/officeDocument/2006/relationships/tags" Target="../tags/tag617.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26.xml"/><Relationship Id="rId5" Type="http://schemas.openxmlformats.org/officeDocument/2006/relationships/tags" Target="../tags/tag622.xml"/><Relationship Id="rId4" Type="http://schemas.openxmlformats.org/officeDocument/2006/relationships/image" Target="../media/image36.jpeg"/><Relationship Id="rId3" Type="http://schemas.openxmlformats.org/officeDocument/2006/relationships/tags" Target="../tags/tag621.xml"/><Relationship Id="rId2" Type="http://schemas.openxmlformats.org/officeDocument/2006/relationships/tags" Target="../tags/tag620.xml"/><Relationship Id="rId1" Type="http://schemas.openxmlformats.org/officeDocument/2006/relationships/tags" Target="../tags/tag619.xml"/></Relationships>
</file>

<file path=ppt/slides/_rels/slide27.xml.rels><?xml version="1.0" encoding="UTF-8" standalone="yes"?>
<Relationships xmlns="http://schemas.openxmlformats.org/package/2006/relationships"><Relationship Id="rId9" Type="http://schemas.openxmlformats.org/officeDocument/2006/relationships/image" Target="../media/image38.jpeg"/><Relationship Id="rId8" Type="http://schemas.openxmlformats.org/officeDocument/2006/relationships/tags" Target="../tags/tag629.xml"/><Relationship Id="rId7" Type="http://schemas.openxmlformats.org/officeDocument/2006/relationships/tags" Target="../tags/tag628.xml"/><Relationship Id="rId6" Type="http://schemas.openxmlformats.org/officeDocument/2006/relationships/tags" Target="../tags/tag627.xml"/><Relationship Id="rId5" Type="http://schemas.openxmlformats.org/officeDocument/2006/relationships/tags" Target="../tags/tag626.xml"/><Relationship Id="rId4" Type="http://schemas.openxmlformats.org/officeDocument/2006/relationships/image" Target="../media/image37.jpeg"/><Relationship Id="rId3" Type="http://schemas.openxmlformats.org/officeDocument/2006/relationships/tags" Target="../tags/tag625.xml"/><Relationship Id="rId2" Type="http://schemas.openxmlformats.org/officeDocument/2006/relationships/tags" Target="../tags/tag624.xml"/><Relationship Id="rId13" Type="http://schemas.openxmlformats.org/officeDocument/2006/relationships/slideLayout" Target="../slideLayouts/slideLayout24.xml"/><Relationship Id="rId12" Type="http://schemas.openxmlformats.org/officeDocument/2006/relationships/tags" Target="../tags/tag632.xml"/><Relationship Id="rId11" Type="http://schemas.openxmlformats.org/officeDocument/2006/relationships/tags" Target="../tags/tag631.xml"/><Relationship Id="rId10" Type="http://schemas.openxmlformats.org/officeDocument/2006/relationships/tags" Target="../tags/tag630.xml"/><Relationship Id="rId1" Type="http://schemas.openxmlformats.org/officeDocument/2006/relationships/tags" Target="../tags/tag623.xml"/></Relationships>
</file>

<file path=ppt/slides/_rels/slide28.xml.rels><?xml version="1.0" encoding="UTF-8" standalone="yes"?>
<Relationships xmlns="http://schemas.openxmlformats.org/package/2006/relationships"><Relationship Id="rId9" Type="http://schemas.openxmlformats.org/officeDocument/2006/relationships/tags" Target="../tags/tag639.xml"/><Relationship Id="rId8" Type="http://schemas.openxmlformats.org/officeDocument/2006/relationships/image" Target="../media/image40.jpeg"/><Relationship Id="rId7" Type="http://schemas.openxmlformats.org/officeDocument/2006/relationships/tags" Target="../tags/tag638.xml"/><Relationship Id="rId6" Type="http://schemas.openxmlformats.org/officeDocument/2006/relationships/tags" Target="../tags/tag637.xml"/><Relationship Id="rId5" Type="http://schemas.openxmlformats.org/officeDocument/2006/relationships/tags" Target="../tags/tag636.xml"/><Relationship Id="rId4" Type="http://schemas.openxmlformats.org/officeDocument/2006/relationships/tags" Target="../tags/tag635.xml"/><Relationship Id="rId3" Type="http://schemas.openxmlformats.org/officeDocument/2006/relationships/image" Target="../media/image39.jpeg"/><Relationship Id="rId2" Type="http://schemas.openxmlformats.org/officeDocument/2006/relationships/tags" Target="../tags/tag634.xml"/><Relationship Id="rId12" Type="http://schemas.openxmlformats.org/officeDocument/2006/relationships/slideLayout" Target="../slideLayouts/slideLayout24.xml"/><Relationship Id="rId11" Type="http://schemas.openxmlformats.org/officeDocument/2006/relationships/tags" Target="../tags/tag641.xml"/><Relationship Id="rId10" Type="http://schemas.openxmlformats.org/officeDocument/2006/relationships/tags" Target="../tags/tag640.xml"/><Relationship Id="rId1" Type="http://schemas.openxmlformats.org/officeDocument/2006/relationships/tags" Target="../tags/tag633.xml"/></Relationships>
</file>

<file path=ppt/slides/_rels/slide29.xml.rels><?xml version="1.0" encoding="UTF-8" standalone="yes"?>
<Relationships xmlns="http://schemas.openxmlformats.org/package/2006/relationships"><Relationship Id="rId9" Type="http://schemas.openxmlformats.org/officeDocument/2006/relationships/tags" Target="../tags/tag648.xml"/><Relationship Id="rId8" Type="http://schemas.openxmlformats.org/officeDocument/2006/relationships/image" Target="../media/image42.jpeg"/><Relationship Id="rId7" Type="http://schemas.openxmlformats.org/officeDocument/2006/relationships/tags" Target="../tags/tag647.xml"/><Relationship Id="rId6" Type="http://schemas.openxmlformats.org/officeDocument/2006/relationships/tags" Target="../tags/tag646.xml"/><Relationship Id="rId5" Type="http://schemas.openxmlformats.org/officeDocument/2006/relationships/tags" Target="../tags/tag645.xml"/><Relationship Id="rId4" Type="http://schemas.openxmlformats.org/officeDocument/2006/relationships/tags" Target="../tags/tag644.xml"/><Relationship Id="rId3" Type="http://schemas.openxmlformats.org/officeDocument/2006/relationships/image" Target="../media/image41.jpeg"/><Relationship Id="rId2" Type="http://schemas.openxmlformats.org/officeDocument/2006/relationships/tags" Target="../tags/tag643.xml"/><Relationship Id="rId12" Type="http://schemas.openxmlformats.org/officeDocument/2006/relationships/slideLayout" Target="../slideLayouts/slideLayout24.xml"/><Relationship Id="rId11" Type="http://schemas.openxmlformats.org/officeDocument/2006/relationships/tags" Target="../tags/tag650.xml"/><Relationship Id="rId10" Type="http://schemas.openxmlformats.org/officeDocument/2006/relationships/tags" Target="../tags/tag649.xml"/><Relationship Id="rId1" Type="http://schemas.openxmlformats.org/officeDocument/2006/relationships/tags" Target="../tags/tag64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7.xml"/><Relationship Id="rId2" Type="http://schemas.openxmlformats.org/officeDocument/2006/relationships/tags" Target="../tags/tag503.xml"/><Relationship Id="rId1" Type="http://schemas.openxmlformats.org/officeDocument/2006/relationships/tags" Target="../tags/tag502.xml"/></Relationships>
</file>

<file path=ppt/slides/_rels/slide30.xml.rels><?xml version="1.0" encoding="UTF-8" standalone="yes"?>
<Relationships xmlns="http://schemas.openxmlformats.org/package/2006/relationships"><Relationship Id="rId9" Type="http://schemas.openxmlformats.org/officeDocument/2006/relationships/tags" Target="../tags/tag657.xml"/><Relationship Id="rId8" Type="http://schemas.openxmlformats.org/officeDocument/2006/relationships/image" Target="../media/image44.jpeg"/><Relationship Id="rId7" Type="http://schemas.openxmlformats.org/officeDocument/2006/relationships/tags" Target="../tags/tag656.xml"/><Relationship Id="rId6" Type="http://schemas.openxmlformats.org/officeDocument/2006/relationships/tags" Target="../tags/tag655.xml"/><Relationship Id="rId5" Type="http://schemas.openxmlformats.org/officeDocument/2006/relationships/tags" Target="../tags/tag654.xml"/><Relationship Id="rId4" Type="http://schemas.openxmlformats.org/officeDocument/2006/relationships/tags" Target="../tags/tag653.xml"/><Relationship Id="rId3" Type="http://schemas.openxmlformats.org/officeDocument/2006/relationships/image" Target="../media/image43.jpeg"/><Relationship Id="rId2" Type="http://schemas.openxmlformats.org/officeDocument/2006/relationships/tags" Target="../tags/tag652.xml"/><Relationship Id="rId12" Type="http://schemas.openxmlformats.org/officeDocument/2006/relationships/slideLayout" Target="../slideLayouts/slideLayout24.xml"/><Relationship Id="rId11" Type="http://schemas.openxmlformats.org/officeDocument/2006/relationships/tags" Target="../tags/tag659.xml"/><Relationship Id="rId10" Type="http://schemas.openxmlformats.org/officeDocument/2006/relationships/tags" Target="../tags/tag658.xml"/><Relationship Id="rId1" Type="http://schemas.openxmlformats.org/officeDocument/2006/relationships/tags" Target="../tags/tag651.xml"/></Relationships>
</file>

<file path=ppt/slides/_rels/slide31.xml.rels><?xml version="1.0" encoding="UTF-8" standalone="yes"?>
<Relationships xmlns="http://schemas.openxmlformats.org/package/2006/relationships"><Relationship Id="rId9" Type="http://schemas.openxmlformats.org/officeDocument/2006/relationships/tags" Target="../tags/tag666.xml"/><Relationship Id="rId8" Type="http://schemas.openxmlformats.org/officeDocument/2006/relationships/image" Target="../media/image46.jpeg"/><Relationship Id="rId7" Type="http://schemas.openxmlformats.org/officeDocument/2006/relationships/tags" Target="../tags/tag665.xml"/><Relationship Id="rId6" Type="http://schemas.openxmlformats.org/officeDocument/2006/relationships/tags" Target="../tags/tag664.xml"/><Relationship Id="rId5" Type="http://schemas.openxmlformats.org/officeDocument/2006/relationships/tags" Target="../tags/tag663.xml"/><Relationship Id="rId4" Type="http://schemas.openxmlformats.org/officeDocument/2006/relationships/tags" Target="../tags/tag662.xml"/><Relationship Id="rId3" Type="http://schemas.openxmlformats.org/officeDocument/2006/relationships/image" Target="../media/image45.jpeg"/><Relationship Id="rId2" Type="http://schemas.openxmlformats.org/officeDocument/2006/relationships/tags" Target="../tags/tag661.xml"/><Relationship Id="rId12" Type="http://schemas.openxmlformats.org/officeDocument/2006/relationships/slideLayout" Target="../slideLayouts/slideLayout24.xml"/><Relationship Id="rId11" Type="http://schemas.openxmlformats.org/officeDocument/2006/relationships/tags" Target="../tags/tag668.xml"/><Relationship Id="rId10" Type="http://schemas.openxmlformats.org/officeDocument/2006/relationships/tags" Target="../tags/tag667.xml"/><Relationship Id="rId1" Type="http://schemas.openxmlformats.org/officeDocument/2006/relationships/tags" Target="../tags/tag660.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19.xml"/><Relationship Id="rId6" Type="http://schemas.openxmlformats.org/officeDocument/2006/relationships/tags" Target="../tags/tag673.xml"/><Relationship Id="rId5" Type="http://schemas.openxmlformats.org/officeDocument/2006/relationships/tags" Target="../tags/tag672.xml"/><Relationship Id="rId4" Type="http://schemas.openxmlformats.org/officeDocument/2006/relationships/tags" Target="../tags/tag671.xml"/><Relationship Id="rId3" Type="http://schemas.openxmlformats.org/officeDocument/2006/relationships/image" Target="../media/image47.jpeg"/><Relationship Id="rId2" Type="http://schemas.openxmlformats.org/officeDocument/2006/relationships/tags" Target="../tags/tag670.xml"/><Relationship Id="rId1" Type="http://schemas.openxmlformats.org/officeDocument/2006/relationships/tags" Target="../tags/tag669.xml"/></Relationships>
</file>

<file path=ppt/slides/_rels/slide33.xml.rels><?xml version="1.0" encoding="UTF-8" standalone="yes"?>
<Relationships xmlns="http://schemas.openxmlformats.org/package/2006/relationships"><Relationship Id="rId9" Type="http://schemas.openxmlformats.org/officeDocument/2006/relationships/image" Target="../media/image49.jpeg"/><Relationship Id="rId8" Type="http://schemas.openxmlformats.org/officeDocument/2006/relationships/tags" Target="../tags/tag680.xml"/><Relationship Id="rId7" Type="http://schemas.openxmlformats.org/officeDocument/2006/relationships/tags" Target="../tags/tag679.xml"/><Relationship Id="rId6" Type="http://schemas.openxmlformats.org/officeDocument/2006/relationships/tags" Target="../tags/tag678.xml"/><Relationship Id="rId5" Type="http://schemas.openxmlformats.org/officeDocument/2006/relationships/tags" Target="../tags/tag677.xml"/><Relationship Id="rId4" Type="http://schemas.openxmlformats.org/officeDocument/2006/relationships/image" Target="../media/image48.jpeg"/><Relationship Id="rId3" Type="http://schemas.openxmlformats.org/officeDocument/2006/relationships/tags" Target="../tags/tag676.xml"/><Relationship Id="rId2" Type="http://schemas.openxmlformats.org/officeDocument/2006/relationships/tags" Target="../tags/tag675.xml"/><Relationship Id="rId13" Type="http://schemas.openxmlformats.org/officeDocument/2006/relationships/slideLayout" Target="../slideLayouts/slideLayout16.xml"/><Relationship Id="rId12" Type="http://schemas.openxmlformats.org/officeDocument/2006/relationships/tags" Target="../tags/tag683.xml"/><Relationship Id="rId11" Type="http://schemas.openxmlformats.org/officeDocument/2006/relationships/tags" Target="../tags/tag682.xml"/><Relationship Id="rId10" Type="http://schemas.openxmlformats.org/officeDocument/2006/relationships/tags" Target="../tags/tag681.xml"/><Relationship Id="rId1" Type="http://schemas.openxmlformats.org/officeDocument/2006/relationships/tags" Target="../tags/tag674.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15.xml"/><Relationship Id="rId7" Type="http://schemas.openxmlformats.org/officeDocument/2006/relationships/tags" Target="../tags/tag689.xml"/><Relationship Id="rId6" Type="http://schemas.openxmlformats.org/officeDocument/2006/relationships/tags" Target="../tags/tag688.xml"/><Relationship Id="rId5" Type="http://schemas.openxmlformats.org/officeDocument/2006/relationships/tags" Target="../tags/tag687.xml"/><Relationship Id="rId4" Type="http://schemas.openxmlformats.org/officeDocument/2006/relationships/tags" Target="../tags/tag686.xml"/><Relationship Id="rId3" Type="http://schemas.openxmlformats.org/officeDocument/2006/relationships/tags" Target="../tags/tag685.xml"/><Relationship Id="rId2" Type="http://schemas.openxmlformats.org/officeDocument/2006/relationships/image" Target="../media/image50.jpeg"/><Relationship Id="rId1" Type="http://schemas.openxmlformats.org/officeDocument/2006/relationships/tags" Target="../tags/tag684.xml"/></Relationships>
</file>

<file path=ppt/slides/_rels/slide35.xml.rels><?xml version="1.0" encoding="UTF-8" standalone="yes"?>
<Relationships xmlns="http://schemas.openxmlformats.org/package/2006/relationships"><Relationship Id="rId9" Type="http://schemas.openxmlformats.org/officeDocument/2006/relationships/tags" Target="../tags/tag697.xml"/><Relationship Id="rId8" Type="http://schemas.openxmlformats.org/officeDocument/2006/relationships/tags" Target="../tags/tag696.xml"/><Relationship Id="rId7" Type="http://schemas.openxmlformats.org/officeDocument/2006/relationships/tags" Target="../tags/tag695.xml"/><Relationship Id="rId6" Type="http://schemas.openxmlformats.org/officeDocument/2006/relationships/tags" Target="../tags/tag694.xml"/><Relationship Id="rId5" Type="http://schemas.openxmlformats.org/officeDocument/2006/relationships/tags" Target="../tags/tag693.xml"/><Relationship Id="rId4" Type="http://schemas.openxmlformats.org/officeDocument/2006/relationships/tags" Target="../tags/tag692.xml"/><Relationship Id="rId3" Type="http://schemas.openxmlformats.org/officeDocument/2006/relationships/tags" Target="../tags/tag691.xml"/><Relationship Id="rId2" Type="http://schemas.openxmlformats.org/officeDocument/2006/relationships/image" Target="../media/image51.jpeg"/><Relationship Id="rId10" Type="http://schemas.openxmlformats.org/officeDocument/2006/relationships/slideLayout" Target="../slideLayouts/slideLayout12.xml"/><Relationship Id="rId1" Type="http://schemas.openxmlformats.org/officeDocument/2006/relationships/tags" Target="../tags/tag690.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700.xml"/><Relationship Id="rId2" Type="http://schemas.openxmlformats.org/officeDocument/2006/relationships/tags" Target="../tags/tag699.xml"/><Relationship Id="rId1" Type="http://schemas.openxmlformats.org/officeDocument/2006/relationships/tags" Target="../tags/tag698.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46.xml"/><Relationship Id="rId7" Type="http://schemas.openxmlformats.org/officeDocument/2006/relationships/tags" Target="../tags/tag509.xml"/><Relationship Id="rId6" Type="http://schemas.openxmlformats.org/officeDocument/2006/relationships/tags" Target="../tags/tag508.xml"/><Relationship Id="rId5" Type="http://schemas.openxmlformats.org/officeDocument/2006/relationships/tags" Target="../tags/tag507.xml"/><Relationship Id="rId4" Type="http://schemas.openxmlformats.org/officeDocument/2006/relationships/tags" Target="../tags/tag506.xml"/><Relationship Id="rId3" Type="http://schemas.openxmlformats.org/officeDocument/2006/relationships/image" Target="../media/image10.jpeg"/><Relationship Id="rId2" Type="http://schemas.openxmlformats.org/officeDocument/2006/relationships/tags" Target="../tags/tag505.xml"/><Relationship Id="rId1" Type="http://schemas.openxmlformats.org/officeDocument/2006/relationships/tags" Target="../tags/tag504.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45.xml"/><Relationship Id="rId5" Type="http://schemas.openxmlformats.org/officeDocument/2006/relationships/tags" Target="../tags/tag513.xml"/><Relationship Id="rId4" Type="http://schemas.openxmlformats.org/officeDocument/2006/relationships/image" Target="../media/image11.jpeg"/><Relationship Id="rId3" Type="http://schemas.openxmlformats.org/officeDocument/2006/relationships/tags" Target="../tags/tag512.xml"/><Relationship Id="rId2" Type="http://schemas.openxmlformats.org/officeDocument/2006/relationships/tags" Target="../tags/tag511.xml"/><Relationship Id="rId1" Type="http://schemas.openxmlformats.org/officeDocument/2006/relationships/tags" Target="../tags/tag510.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45.xml"/><Relationship Id="rId5" Type="http://schemas.openxmlformats.org/officeDocument/2006/relationships/tags" Target="../tags/tag517.xml"/><Relationship Id="rId4" Type="http://schemas.openxmlformats.org/officeDocument/2006/relationships/image" Target="../media/image12.jpeg"/><Relationship Id="rId3" Type="http://schemas.openxmlformats.org/officeDocument/2006/relationships/tags" Target="../tags/tag516.xml"/><Relationship Id="rId2" Type="http://schemas.openxmlformats.org/officeDocument/2006/relationships/tags" Target="../tags/tag515.xml"/><Relationship Id="rId1" Type="http://schemas.openxmlformats.org/officeDocument/2006/relationships/tags" Target="../tags/tag514.xml"/></Relationships>
</file>

<file path=ppt/slides/_rels/slide7.xml.rels><?xml version="1.0" encoding="UTF-8" standalone="yes"?>
<Relationships xmlns="http://schemas.openxmlformats.org/package/2006/relationships"><Relationship Id="rId9" Type="http://schemas.openxmlformats.org/officeDocument/2006/relationships/tags" Target="../tags/tag524.xml"/><Relationship Id="rId8" Type="http://schemas.openxmlformats.org/officeDocument/2006/relationships/tags" Target="../tags/tag523.xml"/><Relationship Id="rId7" Type="http://schemas.openxmlformats.org/officeDocument/2006/relationships/image" Target="../media/image14.jpeg"/><Relationship Id="rId6" Type="http://schemas.openxmlformats.org/officeDocument/2006/relationships/tags" Target="../tags/tag522.xml"/><Relationship Id="rId5" Type="http://schemas.openxmlformats.org/officeDocument/2006/relationships/tags" Target="../tags/tag521.xml"/><Relationship Id="rId4" Type="http://schemas.openxmlformats.org/officeDocument/2006/relationships/tags" Target="../tags/tag520.xml"/><Relationship Id="rId3" Type="http://schemas.openxmlformats.org/officeDocument/2006/relationships/image" Target="../media/image13.jpeg"/><Relationship Id="rId2" Type="http://schemas.openxmlformats.org/officeDocument/2006/relationships/tags" Target="../tags/tag519.xml"/><Relationship Id="rId15" Type="http://schemas.openxmlformats.org/officeDocument/2006/relationships/slideLayout" Target="../slideLayouts/slideLayout44.xml"/><Relationship Id="rId14" Type="http://schemas.openxmlformats.org/officeDocument/2006/relationships/tags" Target="../tags/tag528.xml"/><Relationship Id="rId13" Type="http://schemas.openxmlformats.org/officeDocument/2006/relationships/tags" Target="../tags/tag527.xml"/><Relationship Id="rId12" Type="http://schemas.openxmlformats.org/officeDocument/2006/relationships/tags" Target="../tags/tag526.xml"/><Relationship Id="rId11" Type="http://schemas.openxmlformats.org/officeDocument/2006/relationships/image" Target="../media/image15.jpeg"/><Relationship Id="rId10" Type="http://schemas.openxmlformats.org/officeDocument/2006/relationships/tags" Target="../tags/tag525.xml"/><Relationship Id="rId1" Type="http://schemas.openxmlformats.org/officeDocument/2006/relationships/tags" Target="../tags/tag518.xml"/></Relationships>
</file>

<file path=ppt/slides/_rels/slide8.xml.rels><?xml version="1.0" encoding="UTF-8" standalone="yes"?>
<Relationships xmlns="http://schemas.openxmlformats.org/package/2006/relationships"><Relationship Id="rId9" Type="http://schemas.openxmlformats.org/officeDocument/2006/relationships/image" Target="../media/image19.svg"/><Relationship Id="rId8" Type="http://schemas.openxmlformats.org/officeDocument/2006/relationships/image" Target="../media/image18.png"/><Relationship Id="rId7" Type="http://schemas.openxmlformats.org/officeDocument/2006/relationships/tags" Target="../tags/tag533.xml"/><Relationship Id="rId6" Type="http://schemas.openxmlformats.org/officeDocument/2006/relationships/tags" Target="../tags/tag532.xml"/><Relationship Id="rId5" Type="http://schemas.openxmlformats.org/officeDocument/2006/relationships/tags" Target="../tags/tag531.xml"/><Relationship Id="rId4" Type="http://schemas.openxmlformats.org/officeDocument/2006/relationships/image" Target="../media/image17.svg"/><Relationship Id="rId3" Type="http://schemas.openxmlformats.org/officeDocument/2006/relationships/image" Target="../media/image16.png"/><Relationship Id="rId2" Type="http://schemas.openxmlformats.org/officeDocument/2006/relationships/tags" Target="../tags/tag530.xml"/><Relationship Id="rId13" Type="http://schemas.openxmlformats.org/officeDocument/2006/relationships/slideLayout" Target="../slideLayouts/slideLayout43.xml"/><Relationship Id="rId12" Type="http://schemas.openxmlformats.org/officeDocument/2006/relationships/tags" Target="../tags/tag536.xml"/><Relationship Id="rId11" Type="http://schemas.openxmlformats.org/officeDocument/2006/relationships/tags" Target="../tags/tag535.xml"/><Relationship Id="rId10" Type="http://schemas.openxmlformats.org/officeDocument/2006/relationships/tags" Target="../tags/tag534.xml"/><Relationship Id="rId1" Type="http://schemas.openxmlformats.org/officeDocument/2006/relationships/tags" Target="../tags/tag529.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42.xml"/><Relationship Id="rId6" Type="http://schemas.openxmlformats.org/officeDocument/2006/relationships/tags" Target="../tags/tag541.xml"/><Relationship Id="rId5" Type="http://schemas.openxmlformats.org/officeDocument/2006/relationships/tags" Target="../tags/tag540.xml"/><Relationship Id="rId4" Type="http://schemas.openxmlformats.org/officeDocument/2006/relationships/tags" Target="../tags/tag539.xml"/><Relationship Id="rId3" Type="http://schemas.openxmlformats.org/officeDocument/2006/relationships/image" Target="../media/image20.jpeg"/><Relationship Id="rId2" Type="http://schemas.openxmlformats.org/officeDocument/2006/relationships/tags" Target="../tags/tag538.xml"/><Relationship Id="rId1" Type="http://schemas.openxmlformats.org/officeDocument/2006/relationships/tags" Target="../tags/tag5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ph type="ctrTitle" idx="16388"/>
            <p:custDataLst>
              <p:tags r:id="rId1"/>
            </p:custDataLst>
          </p:nvPr>
        </p:nvSpPr>
        <p:spPr>
          <a:xfrm>
            <a:off x="5579382" y="2159000"/>
            <a:ext cx="5596618" cy="2540000"/>
          </a:xfrm>
        </p:spPr>
        <p:txBody>
          <a:bodyPr>
            <a:normAutofit/>
          </a:bodyPr>
          <a:p>
            <a:pPr algn="ctr"/>
            <a:r>
              <a:rPr lang="zh-CN" altLang="en-US" sz="4400">
                <a:solidFill>
                  <a:schemeClr val="tx2"/>
                </a:solidFill>
              </a:rPr>
              <a:t>项目</a:t>
            </a:r>
            <a:r>
              <a:rPr lang="zh-CN" altLang="en-US" sz="4400"/>
              <a:t>一 </a:t>
            </a:r>
            <a:br>
              <a:rPr lang="zh-CN" altLang="en-US" sz="4400"/>
            </a:br>
            <a:br>
              <a:rPr lang="zh-CN" altLang="en-US" sz="2800">
                <a:latin typeface="微软雅黑" panose="020B0503020204020204" charset="-122"/>
                <a:ea typeface="微软雅黑" panose="020B0503020204020204" charset="-122"/>
                <a:cs typeface="微软雅黑" panose="020B0503020204020204" charset="-122"/>
              </a:rPr>
            </a:br>
            <a:r>
              <a:rPr lang="zh-CN" altLang="en-US" sz="4400"/>
              <a:t>管理会计基本知识</a:t>
            </a:r>
            <a:endParaRPr lang="zh-CN" altLang="en-US" sz="4400"/>
          </a:p>
        </p:txBody>
      </p:sp>
      <p:sp>
        <p:nvSpPr>
          <p:cNvPr id="4" name="署名占位符 10"/>
          <p:cNvSpPr>
            <a:spLocks noGrp="1"/>
          </p:cNvSpPr>
          <p:nvPr>
            <p:ph type="body" sz="quarter" idx="16390"/>
            <p:custDataLst>
              <p:tags r:id="rId2"/>
            </p:custDataLst>
          </p:nvPr>
        </p:nvSpPr>
        <p:spPr>
          <a:xfrm>
            <a:off x="8060919" y="4749800"/>
            <a:ext cx="3115081" cy="533400"/>
          </a:xfrm>
        </p:spPr>
        <p:txBody>
          <a:bodyPr>
            <a:normAutofit/>
          </a:bodyPr>
          <a:p>
            <a:r>
              <a:rPr lang="zh-CN" altLang="en-US">
                <a:solidFill>
                  <a:schemeClr val="lt1">
                    <a:lumMod val="100000"/>
                  </a:schemeClr>
                </a:solidFill>
              </a:rPr>
              <a:t>主</a:t>
            </a:r>
            <a:r>
              <a:rPr lang="zh-CN" altLang="en-US">
                <a:solidFill>
                  <a:schemeClr val="lt1">
                    <a:lumMod val="100000"/>
                  </a:schemeClr>
                </a:solidFill>
                <a:cs typeface="Arial" panose="020B0604020202020204" pitchFamily="34" charset="0"/>
              </a:rPr>
              <a:t>    </a:t>
            </a:r>
            <a:r>
              <a:rPr lang="zh-CN" altLang="en-US">
                <a:solidFill>
                  <a:schemeClr val="lt1">
                    <a:lumMod val="100000"/>
                  </a:schemeClr>
                </a:solidFill>
              </a:rPr>
              <a:t>讲</a:t>
            </a:r>
            <a:r>
              <a:rPr lang="zh-CN" altLang="en-US"/>
              <a:t>：</a:t>
            </a:r>
            <a:endParaRPr lang="zh-CN" altLang="en-US"/>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（一）预测职能</a:t>
            </a:r>
            <a:endParaRPr lang="zh-CN" altLang="en-US"/>
          </a:p>
        </p:txBody>
      </p:sp>
      <p:pic>
        <p:nvPicPr>
          <p:cNvPr id="3" name="内容占位符 2" descr="f270ba24-7fe0-11f0-be4c-e24abb41595b"/>
          <p:cNvPicPr>
            <a:picLocks noChangeAspect="1"/>
          </p:cNvPicPr>
          <p:nvPr>
            <p:ph idx="16388"/>
            <p:custDataLst>
              <p:tags r:id="rId2"/>
            </p:custDataLst>
          </p:nvPr>
        </p:nvPicPr>
        <p:blipFill>
          <a:blip r:embed="rId3"/>
          <a:srcRect l="631" r="631"/>
          <a:stretch>
            <a:fillRect/>
          </a:stretch>
        </p:blipFill>
        <p:spPr>
          <a:xfrm>
            <a:off x="609600" y="15240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p:spPr>
      </p:pic>
      <p:sp>
        <p:nvSpPr>
          <p:cNvPr id="4" name="文本占位符 3"/>
          <p:cNvSpPr>
            <a:spLocks noGrp="1"/>
          </p:cNvSpPr>
          <p:nvPr>
            <p:ph type="body" idx="16386"/>
            <p:custDataLst>
              <p:tags r:id="rId4"/>
            </p:custDataLst>
          </p:nvPr>
        </p:nvSpPr>
        <p:spPr/>
        <p:txBody>
          <a:bodyPr/>
          <a:p>
            <a:r>
              <a:rPr lang="zh-CN" altLang="en-US"/>
              <a:t>管理会计预测职能</a:t>
            </a:r>
            <a:endParaRPr lang="zh-CN" altLang="en-US"/>
          </a:p>
        </p:txBody>
      </p:sp>
      <p:sp>
        <p:nvSpPr>
          <p:cNvPr id="5" name="文本占位符 4"/>
          <p:cNvSpPr>
            <a:spLocks noGrp="1"/>
          </p:cNvSpPr>
          <p:nvPr>
            <p:ph type="body" idx="16387"/>
            <p:custDataLst>
              <p:tags r:id="rId5"/>
            </p:custDataLst>
          </p:nvPr>
        </p:nvSpPr>
        <p:spPr/>
        <p:txBody>
          <a:bodyPr/>
          <a:p>
            <a:r>
              <a:rPr lang="zh-CN" altLang="en-US"/>
              <a:t>管理会计的预测职能，是指通过向各级管理者提供财务信息与非财务信息，内部信息与外部信息，充分考虑企业经营的内外部环境与各种影响因素，选择合理的量化模型，有目的地预计和推测未来企业销售、利润、成本</a:t>
            </a:r>
            <a:r>
              <a:rPr lang="zh-CN" altLang="en-US">
                <a:solidFill>
                  <a:schemeClr val="tx1"/>
                </a:solidFill>
              </a:rPr>
              <a:t>及</a:t>
            </a:r>
            <a:r>
              <a:rPr lang="zh-CN" altLang="en-US"/>
              <a:t>资金的走势和水平，为企业经营提供第一手信息</a:t>
            </a:r>
            <a:endParaRPr lang="zh-CN" altLang="en-US"/>
          </a:p>
        </p:txBody>
      </p:sp>
    </p:spTree>
    <p:custDataLst>
      <p:tags r:id="rId6"/>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（二）控制职能</a:t>
            </a:r>
            <a:endParaRPr lang="zh-CN" altLang="en-US"/>
          </a:p>
        </p:txBody>
      </p:sp>
      <p:sp>
        <p:nvSpPr>
          <p:cNvPr id="4" name="文本占位符 3"/>
          <p:cNvSpPr>
            <a:spLocks noGrp="1"/>
          </p:cNvSpPr>
          <p:nvPr>
            <p:ph type="body" idx="16388"/>
            <p:custDataLst>
              <p:tags r:id="rId2"/>
            </p:custDataLst>
          </p:nvPr>
        </p:nvSpPr>
        <p:spPr/>
        <p:txBody>
          <a:bodyPr/>
          <a:p>
            <a:r>
              <a:rPr lang="zh-CN" altLang="en-US"/>
              <a:t>01</a:t>
            </a:r>
            <a:endParaRPr lang="zh-CN" altLang="en-US"/>
          </a:p>
        </p:txBody>
      </p:sp>
      <p:sp>
        <p:nvSpPr>
          <p:cNvPr id="5" name="文本占位符 4"/>
          <p:cNvSpPr>
            <a:spLocks noGrp="1"/>
          </p:cNvSpPr>
          <p:nvPr>
            <p:ph type="body" idx="16386"/>
            <p:custDataLst>
              <p:tags r:id="rId3"/>
            </p:custDataLst>
          </p:nvPr>
        </p:nvSpPr>
        <p:spPr/>
        <p:txBody>
          <a:bodyPr/>
          <a:p>
            <a:r>
              <a:rPr lang="zh-CN" altLang="en-US"/>
              <a:t>管理会计与控制</a:t>
            </a:r>
            <a:endParaRPr lang="zh-CN" altLang="en-US"/>
          </a:p>
        </p:txBody>
      </p:sp>
      <p:sp>
        <p:nvSpPr>
          <p:cNvPr id="6" name="文本占位符 5"/>
          <p:cNvSpPr>
            <a:spLocks noGrp="1"/>
          </p:cNvSpPr>
          <p:nvPr>
            <p:ph type="body" idx="16387"/>
            <p:custDataLst>
              <p:tags r:id="rId4"/>
            </p:custDataLst>
          </p:nvPr>
        </p:nvSpPr>
        <p:spPr>
          <a:xfrm>
            <a:off x="1574800" y="2057400"/>
            <a:ext cx="10007600" cy="796682"/>
          </a:xfrm>
        </p:spPr>
        <p:txBody>
          <a:bodyPr/>
          <a:p>
            <a:r>
              <a:rPr lang="zh-CN" altLang="en-US">
                <a:solidFill>
                  <a:schemeClr val="tx1"/>
                </a:solidFill>
              </a:rPr>
              <a:t>管理会计通过强调目标设定、内部组织权责划分、作业流程、信息反馈等系统运作环节对人行为的影响，进而通过对人的行为的调节来最终实现对生产经营活动的调节与控制。</a:t>
            </a:r>
            <a:endParaRPr lang="zh-CN" altLang="en-US"/>
          </a:p>
        </p:txBody>
      </p:sp>
      <p:sp>
        <p:nvSpPr>
          <p:cNvPr id="8" name="文本占位符 7"/>
          <p:cNvSpPr>
            <a:spLocks noGrp="1"/>
          </p:cNvSpPr>
          <p:nvPr>
            <p:ph type="body" idx="16391"/>
            <p:custDataLst>
              <p:tags r:id="rId5"/>
            </p:custDataLst>
          </p:nvPr>
        </p:nvSpPr>
        <p:spPr/>
        <p:txBody>
          <a:bodyPr/>
          <a:p>
            <a:r>
              <a:rPr lang="zh-CN" altLang="en-US"/>
              <a:t>02</a:t>
            </a:r>
            <a:endParaRPr lang="zh-CN" altLang="en-US"/>
          </a:p>
        </p:txBody>
      </p:sp>
      <p:pic>
        <p:nvPicPr>
          <p:cNvPr id="19" name="图片 18" descr="post_object_image_1800704963"/>
          <p:cNvPicPr>
            <a:picLocks noChangeAspect="1"/>
          </p:cNvPicPr>
          <p:nvPr/>
        </p:nvPicPr>
        <p:blipFill>
          <a:blip r:embed="rId6"/>
          <a:stretch>
            <a:fillRect/>
          </a:stretch>
        </p:blipFill>
        <p:spPr>
          <a:xfrm>
            <a:off x="1122239" y="3358339"/>
            <a:ext cx="10349423" cy="2494235"/>
          </a:xfrm>
          <a:prstGeom prst="rect">
            <a:avLst/>
          </a:prstGeom>
        </p:spPr>
      </p:pic>
    </p:spTree>
    <p:custDataLst>
      <p:tags r:id="rId7"/>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（三）参与决策职能</a:t>
            </a:r>
            <a:endParaRPr lang="zh-CN" altLang="en-US"/>
          </a:p>
        </p:txBody>
      </p:sp>
      <p:pic>
        <p:nvPicPr>
          <p:cNvPr id="3" name="内容占位符 2" descr="f17537fb-7fe0-11f0-b656-7e38b983dbb6"/>
          <p:cNvPicPr>
            <a:picLocks noChangeAspect="1"/>
          </p:cNvPicPr>
          <p:nvPr>
            <p:ph idx="16388"/>
            <p:custDataLst>
              <p:tags r:id="rId2"/>
            </p:custDataLst>
          </p:nvPr>
        </p:nvPicPr>
        <p:blipFill>
          <a:blip r:embed="rId3"/>
          <a:srcRect l="10573" r="10573"/>
          <a:stretch>
            <a:fillRect/>
          </a:stretch>
        </p:blipFill>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p:spPr>
      </p:pic>
      <p:sp>
        <p:nvSpPr>
          <p:cNvPr id="4" name="文本占位符 3"/>
          <p:cNvSpPr>
            <a:spLocks noGrp="1"/>
          </p:cNvSpPr>
          <p:nvPr>
            <p:ph type="body" idx="16386"/>
            <p:custDataLst>
              <p:tags r:id="rId4"/>
            </p:custDataLst>
          </p:nvPr>
        </p:nvSpPr>
        <p:spPr/>
        <p:txBody>
          <a:bodyPr/>
          <a:p>
            <a:r>
              <a:rPr lang="zh-CN" altLang="en-US"/>
              <a:t>参与决策职能</a:t>
            </a:r>
            <a:endParaRPr lang="zh-CN" altLang="en-US"/>
          </a:p>
        </p:txBody>
      </p:sp>
      <p:sp>
        <p:nvSpPr>
          <p:cNvPr id="5" name="文本占位符 4"/>
          <p:cNvSpPr>
            <a:spLocks noGrp="1"/>
          </p:cNvSpPr>
          <p:nvPr>
            <p:ph type="body" idx="16387"/>
            <p:custDataLst>
              <p:tags r:id="rId5"/>
            </p:custDataLst>
          </p:nvPr>
        </p:nvSpPr>
        <p:spPr/>
        <p:txBody>
          <a:bodyPr/>
          <a:p>
            <a:r>
              <a:rPr lang="zh-CN" altLang="en-US">
                <a:solidFill>
                  <a:schemeClr val="tx1"/>
                </a:solidFill>
              </a:rPr>
              <a:t>参与决策职能是管理会计人员为了使企业决策者做出正确的判断和决策，在充分利用会计及其他相关信息的基础上，对生产经营或投资活动中的备选方案，进行科学的测算、比较和分析，从而筛选出可行方案，以供决策者进行选择的工作。</a:t>
            </a:r>
            <a:endParaRPr lang="zh-CN" altLang="en-US"/>
          </a:p>
        </p:txBody>
      </p:sp>
    </p:spTree>
    <p:custDataLst>
      <p:tags r:id="rId6"/>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（四）评价职能</a:t>
            </a:r>
            <a:endParaRPr lang="zh-CN" altLang="en-US"/>
          </a:p>
        </p:txBody>
      </p:sp>
      <p:pic>
        <p:nvPicPr>
          <p:cNvPr id="3" name="内容占位符 2" descr="f292ed9f-7fe0-11f0-be4c-e24abb41595b"/>
          <p:cNvPicPr>
            <a:picLocks noChangeAspect="1"/>
          </p:cNvPicPr>
          <p:nvPr>
            <p:ph idx="16388"/>
            <p:custDataLst>
              <p:tags r:id="rId2"/>
            </p:custDataLst>
          </p:nvPr>
        </p:nvPicPr>
        <p:blipFill>
          <a:blip r:embed="rId3"/>
          <a:srcRect t="7493" b="7493"/>
          <a:stretch>
            <a:fillRect/>
          </a:stretch>
        </p:blipFill>
        <p:spPr>
          <a:xfrm>
            <a:off x="609600" y="1524000"/>
            <a:ext cx="10972800" cy="1879600"/>
          </a:xfrm>
          <a:custGeom>
            <a:avLst/>
            <a:gdLst>
              <a:gd name="connisteX0" fmla="*/ 0 w 10972800"/>
              <a:gd name="connsiteY0" fmla="*/ 203200 h 1879600"/>
              <a:gd name="connisteX1" fmla="*/ 203200 w 10972800"/>
              <a:gd name="connsiteY1" fmla="*/ 0 h 1879600"/>
              <a:gd name="connisteX2" fmla="*/ 10769600 w 10972800"/>
              <a:gd name="connsiteY2" fmla="*/ 0 h 1879600"/>
              <a:gd name="connisteX3" fmla="*/ 10972800 w 10972800"/>
              <a:gd name="connsiteY3" fmla="*/ 203200 h 1879600"/>
              <a:gd name="connisteX4" fmla="*/ 10972800 w 10972800"/>
              <a:gd name="connsiteY4" fmla="*/ 1676400 h 1879600"/>
              <a:gd name="connisteX5" fmla="*/ 10769600 w 10972800"/>
              <a:gd name="connsiteY5" fmla="*/ 1879600 h 1879600"/>
              <a:gd name="connisteX6" fmla="*/ 203200 w 10972800"/>
              <a:gd name="connsiteY6" fmla="*/ 1879600 h 1879600"/>
              <a:gd name="connisteX7" fmla="*/ 0 w 10972800"/>
              <a:gd name="connsiteY7" fmla="*/ 1676400 h 1879600"/>
              <a:gd name="connisteX8" fmla="*/ 0 w 109728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879600">
                <a:moveTo>
                  <a:pt x="0" y="203200"/>
                </a:moveTo>
                <a:cubicBezTo>
                  <a:pt x="0" y="90976"/>
                  <a:pt x="90976" y="0"/>
                  <a:pt x="203200" y="0"/>
                </a:cubicBezTo>
                <a:lnTo>
                  <a:pt x="10769600" y="0"/>
                </a:lnTo>
                <a:cubicBezTo>
                  <a:pt x="10881824" y="0"/>
                  <a:pt x="10972800" y="90976"/>
                  <a:pt x="10972800" y="203200"/>
                </a:cubicBezTo>
                <a:lnTo>
                  <a:pt x="10972800" y="1676400"/>
                </a:lnTo>
                <a:cubicBezTo>
                  <a:pt x="10972800" y="1788624"/>
                  <a:pt x="10881824" y="1879600"/>
                  <a:pt x="10769600" y="1879600"/>
                </a:cubicBezTo>
                <a:lnTo>
                  <a:pt x="203200" y="1879600"/>
                </a:lnTo>
                <a:cubicBezTo>
                  <a:pt x="90976" y="1879600"/>
                  <a:pt x="0" y="1788624"/>
                  <a:pt x="0" y="1676400"/>
                </a:cubicBezTo>
                <a:lnTo>
                  <a:pt x="0" y="203200"/>
                </a:lnTo>
                <a:close/>
              </a:path>
            </a:pathLst>
          </a:custGeom>
        </p:spPr>
      </p:pic>
      <p:sp>
        <p:nvSpPr>
          <p:cNvPr id="4" name="文本占位符 3"/>
          <p:cNvSpPr>
            <a:spLocks noGrp="1"/>
          </p:cNvSpPr>
          <p:nvPr>
            <p:ph type="body" idx="16386"/>
            <p:custDataLst>
              <p:tags r:id="rId4"/>
            </p:custDataLst>
          </p:nvPr>
        </p:nvSpPr>
        <p:spPr/>
        <p:txBody>
          <a:bodyPr/>
          <a:p>
            <a:r>
              <a:rPr lang="zh-CN" altLang="en-US"/>
              <a:t>业绩评价与责任考核</a:t>
            </a:r>
            <a:endParaRPr lang="zh-CN" altLang="en-US"/>
          </a:p>
        </p:txBody>
      </p:sp>
      <p:sp>
        <p:nvSpPr>
          <p:cNvPr id="5" name="文本占位符 4"/>
          <p:cNvSpPr>
            <a:spLocks noGrp="1"/>
          </p:cNvSpPr>
          <p:nvPr>
            <p:ph type="body" idx="16387"/>
            <p:custDataLst>
              <p:tags r:id="rId5"/>
            </p:custDataLst>
          </p:nvPr>
        </p:nvSpPr>
        <p:spPr/>
        <p:txBody>
          <a:bodyPr/>
          <a:p>
            <a:r>
              <a:rPr lang="zh-CN" altLang="en-US"/>
              <a:t>评价职能主要是在</a:t>
            </a:r>
            <a:r>
              <a:rPr lang="zh-CN" altLang="en-US">
                <a:solidFill>
                  <a:schemeClr val="tx1"/>
                </a:solidFill>
              </a:rPr>
              <a:t>期末</a:t>
            </a:r>
            <a:r>
              <a:rPr lang="zh-CN" altLang="en-US"/>
              <a:t>，根据各责任单位所编制的业绩报告，将实际数据和预算标准进行对比，并分析其中的差异及其产生原因，明确所属责任，以此作为对各责任单位的工作业绩或经济成果进行考核并奖惩的依据。</a:t>
            </a:r>
            <a:endParaRPr lang="zh-CN" altLang="en-US"/>
          </a:p>
        </p:txBody>
      </p:sp>
    </p:spTree>
    <p:custDataLst>
      <p:tags r:id="rId6"/>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（五）反馈职能</a:t>
            </a:r>
            <a:endParaRPr lang="zh-CN" altLang="en-US"/>
          </a:p>
        </p:txBody>
      </p:sp>
      <p:sp>
        <p:nvSpPr>
          <p:cNvPr id="3" name="装饰  1"/>
          <p:cNvSpPr>
            <a:spLocks noGrp="1"/>
          </p:cNvSpPr>
          <p:nvPr>
            <p:ph type="body" idx="16390"/>
            <p:custDataLst>
              <p:tags r:id="rId2"/>
            </p:custDataLst>
          </p:nvPr>
        </p:nvSpPr>
        <p:spPr/>
        <p:txBody>
          <a:bodyPr/>
          <a:p>
            <a:r>
              <a:rPr lang="zh-CN" altLang="en-US"/>
              <a:t> </a:t>
            </a:r>
            <a:endParaRPr lang="zh-CN" altLang="en-US"/>
          </a:p>
        </p:txBody>
      </p:sp>
      <p:pic>
        <p:nvPicPr>
          <p:cNvPr id="4" name="图片占位符 3" descr="f039e7c1-7fe0-11f0-b656-7e38b983dbb6"/>
          <p:cNvPicPr>
            <a:picLocks noChangeAspect="1"/>
          </p:cNvPicPr>
          <p:nvPr>
            <p:ph type="pic" idx="16391"/>
            <p:custDataLst>
              <p:tags r:id="rId3"/>
            </p:custDataLst>
          </p:nvPr>
        </p:nvPicPr>
        <p:blipFill>
          <a:blip r:embed="rId4"/>
          <a:srcRect t="12821" b="12821"/>
          <a:stretch>
            <a:fillRect/>
          </a:stretch>
        </p:blipFill>
        <p:spPr>
          <a:xfrm>
            <a:off x="9042400" y="1524000"/>
            <a:ext cx="2540000" cy="2209800"/>
          </a:xfrm>
          <a:custGeom>
            <a:avLst/>
            <a:gdLst>
              <a:gd name="connisteX0" fmla="*/ 0 w 2540000"/>
              <a:gd name="connsiteY0" fmla="*/ 0 h 2209800"/>
              <a:gd name="connisteX1" fmla="*/ 2336800 w 2540000"/>
              <a:gd name="connsiteY1" fmla="*/ 0 h 2209800"/>
              <a:gd name="connisteX2" fmla="*/ 2540000 w 2540000"/>
              <a:gd name="connsiteY2" fmla="*/ 203200 h 2209800"/>
              <a:gd name="connisteX3" fmla="*/ 2540000 w 2540000"/>
              <a:gd name="connsiteY3" fmla="*/ 2006600 h 2209800"/>
              <a:gd name="connisteX4" fmla="*/ 2336800 w 2540000"/>
              <a:gd name="connsiteY4" fmla="*/ 2209800 h 2209800"/>
              <a:gd name="connisteX5" fmla="*/ 0 w 2540000"/>
              <a:gd name="connsiteY5" fmla="*/ 2209800 h 2209800"/>
              <a:gd name="connisteX6" fmla="*/ 0 w 254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0"/>
                </a:moveTo>
                <a:lnTo>
                  <a:pt x="2336800" y="0"/>
                </a:lnTo>
                <a:cubicBezTo>
                  <a:pt x="2449024" y="0"/>
                  <a:pt x="2540000" y="90976"/>
                  <a:pt x="2540000" y="203200"/>
                </a:cubicBezTo>
                <a:lnTo>
                  <a:pt x="2540000" y="2006600"/>
                </a:lnTo>
                <a:cubicBezTo>
                  <a:pt x="2540000" y="2118824"/>
                  <a:pt x="2449024" y="2209800"/>
                  <a:pt x="2336800" y="2209800"/>
                </a:cubicBezTo>
                <a:lnTo>
                  <a:pt x="0" y="2209800"/>
                </a:lnTo>
                <a:lnTo>
                  <a:pt x="0" y="0"/>
                </a:lnTo>
                <a:close/>
              </a:path>
            </a:pathLst>
          </a:custGeom>
        </p:spPr>
      </p:pic>
      <p:sp>
        <p:nvSpPr>
          <p:cNvPr id="6" name="文本占位符 5"/>
          <p:cNvSpPr>
            <a:spLocks noGrp="1"/>
          </p:cNvSpPr>
          <p:nvPr>
            <p:ph type="body" idx="16387"/>
            <p:custDataLst>
              <p:tags r:id="rId5"/>
            </p:custDataLst>
          </p:nvPr>
        </p:nvSpPr>
        <p:spPr>
          <a:xfrm>
            <a:off x="914411" y="2144141"/>
            <a:ext cx="7823200" cy="609600"/>
          </a:xfrm>
        </p:spPr>
        <p:txBody>
          <a:bodyPr>
            <a:normAutofit fontScale="90000"/>
          </a:bodyPr>
          <a:p>
            <a:r>
              <a:rPr lang="zh-CN" altLang="en-US"/>
              <a:t>向有关管理层汇报管理工作的进度和结果，这是信息反馈的重要内容，其目的是使管理者进行有效的控制。管理会计提交报告的对象，并不仅仅局限于企业内部和管理层，也包括企业外部的有关方面。</a:t>
            </a:r>
            <a:endParaRPr lang="zh-CN" altLang="en-US"/>
          </a:p>
        </p:txBody>
      </p:sp>
      <p:sp>
        <p:nvSpPr>
          <p:cNvPr id="9" name="文本占位符 8"/>
          <p:cNvSpPr>
            <a:spLocks noGrp="1"/>
          </p:cNvSpPr>
          <p:nvPr>
            <p:ph type="body" idx="16388"/>
            <p:custDataLst>
              <p:tags r:id="rId6"/>
            </p:custDataLst>
          </p:nvPr>
        </p:nvSpPr>
        <p:spPr>
          <a:xfrm>
            <a:off x="914411" y="4932529"/>
            <a:ext cx="10483654" cy="406400"/>
          </a:xfrm>
        </p:spPr>
        <p:txBody>
          <a:bodyPr>
            <a:normAutofit fontScale="90000"/>
          </a:bodyPr>
          <a:p>
            <a:r>
              <a:rPr lang="zh-CN" altLang="en-US"/>
              <a:t>以上职能不是孤立的，而是紧密联系在一起的，它们共同帮助企业提高经济效益。</a:t>
            </a:r>
            <a:endParaRPr lang="zh-CN" altLang="en-US"/>
          </a:p>
        </p:txBody>
      </p:sp>
    </p:spTree>
    <p:custDataLst>
      <p:tags r:id="rId7"/>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22860"/>
            <a:ext cx="10972800" cy="1480468"/>
          </a:xfrm>
        </p:spPr>
        <p:txBody>
          <a:bodyPr>
            <a:normAutofit/>
          </a:bodyPr>
          <a:p>
            <a:r>
              <a:rPr lang="zh-CN" altLang="en-US"/>
              <a:t>四、管理会计的特点</a:t>
            </a:r>
            <a:br>
              <a:rPr lang="zh-CN" altLang="en-US"/>
            </a:br>
            <a:endParaRPr lang="zh-CN" altLang="en-US" sz="2800"/>
          </a:p>
        </p:txBody>
      </p:sp>
      <p:pic>
        <p:nvPicPr>
          <p:cNvPr id="3" name="内容占位符 2" descr="f20249d2-7fe0-11f0-b656-7e38b983dbb6"/>
          <p:cNvPicPr>
            <a:picLocks noChangeAspect="1"/>
          </p:cNvPicPr>
          <p:nvPr>
            <p:ph idx="16388"/>
            <p:custDataLst>
              <p:tags r:id="rId2"/>
            </p:custDataLst>
          </p:nvPr>
        </p:nvPicPr>
        <p:blipFill>
          <a:blip r:embed="rId3"/>
          <a:srcRect l="171" r="171"/>
          <a:stretch>
            <a:fillRect/>
          </a:stretch>
        </p:blipFill>
        <p:spPr>
          <a:xfrm>
            <a:off x="609600" y="1286550"/>
            <a:ext cx="10972800" cy="2147271"/>
          </a:xfrm>
          <a:custGeom>
            <a:avLst/>
            <a:gdLst>
              <a:gd name="connisteX0" fmla="*/ 0 w 10972800"/>
              <a:gd name="connsiteY0" fmla="*/ 203200 h 2235200"/>
              <a:gd name="connisteX1" fmla="*/ 203200 w 10972800"/>
              <a:gd name="connsiteY1" fmla="*/ 0 h 2235200"/>
              <a:gd name="connisteX2" fmla="*/ 10769600 w 10972800"/>
              <a:gd name="connsiteY2" fmla="*/ 0 h 2235200"/>
              <a:gd name="connisteX3" fmla="*/ 10972800 w 10972800"/>
              <a:gd name="connsiteY3" fmla="*/ 203200 h 2235200"/>
              <a:gd name="connisteX4" fmla="*/ 10972800 w 10972800"/>
              <a:gd name="connsiteY4" fmla="*/ 2032000 h 2235200"/>
              <a:gd name="connisteX5" fmla="*/ 10769600 w 10972800"/>
              <a:gd name="connsiteY5" fmla="*/ 2235200 h 2235200"/>
              <a:gd name="connisteX6" fmla="*/ 203200 w 10972800"/>
              <a:gd name="connsiteY6" fmla="*/ 2235200 h 2235200"/>
              <a:gd name="connisteX7" fmla="*/ 0 w 10972800"/>
              <a:gd name="connsiteY7" fmla="*/ 2032000 h 2235200"/>
              <a:gd name="connisteX8" fmla="*/ 0 w 10972800"/>
              <a:gd name="connsiteY8" fmla="*/ 203200 h 223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35200">
                <a:moveTo>
                  <a:pt x="0" y="203200"/>
                </a:moveTo>
                <a:cubicBezTo>
                  <a:pt x="0" y="90976"/>
                  <a:pt x="90976" y="0"/>
                  <a:pt x="203200" y="0"/>
                </a:cubicBezTo>
                <a:lnTo>
                  <a:pt x="10769600" y="0"/>
                </a:lnTo>
                <a:cubicBezTo>
                  <a:pt x="10881824" y="0"/>
                  <a:pt x="10972800" y="90976"/>
                  <a:pt x="10972800" y="203200"/>
                </a:cubicBezTo>
                <a:lnTo>
                  <a:pt x="10972800" y="2032000"/>
                </a:lnTo>
                <a:cubicBezTo>
                  <a:pt x="10972800" y="2144224"/>
                  <a:pt x="10881824" y="2235200"/>
                  <a:pt x="10769600" y="2235200"/>
                </a:cubicBezTo>
                <a:lnTo>
                  <a:pt x="203200" y="2235200"/>
                </a:lnTo>
                <a:cubicBezTo>
                  <a:pt x="90976" y="2235200"/>
                  <a:pt x="0" y="2144224"/>
                  <a:pt x="0" y="2032000"/>
                </a:cubicBezTo>
                <a:lnTo>
                  <a:pt x="0" y="203200"/>
                </a:lnTo>
                <a:close/>
              </a:path>
            </a:pathLst>
          </a:custGeom>
        </p:spPr>
      </p:pic>
      <p:sp>
        <p:nvSpPr>
          <p:cNvPr id="4" name="装饰  2"/>
          <p:cNvSpPr>
            <a:spLocks noGrp="1"/>
          </p:cNvSpPr>
          <p:nvPr>
            <p:ph type="body" idx="16389"/>
            <p:custDataLst>
              <p:tags r:id="rId4"/>
            </p:custDataLst>
          </p:nvPr>
        </p:nvSpPr>
        <p:spPr>
          <a:xfrm>
            <a:off x="609608" y="3967581"/>
            <a:ext cx="50800" cy="20320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762008" y="3967581"/>
            <a:ext cx="10820400" cy="406400"/>
          </a:xfrm>
        </p:spPr>
        <p:txBody>
          <a:bodyPr/>
          <a:p>
            <a:r>
              <a:rPr lang="zh-CN" altLang="en-US"/>
              <a:t>（一）侧重为企业内部的管理服务</a:t>
            </a:r>
            <a:endParaRPr lang="zh-CN" altLang="en-US"/>
          </a:p>
        </p:txBody>
      </p:sp>
      <p:sp>
        <p:nvSpPr>
          <p:cNvPr id="6" name="文本占位符 5"/>
          <p:cNvSpPr>
            <a:spLocks noGrp="1"/>
          </p:cNvSpPr>
          <p:nvPr>
            <p:ph type="body" idx="16387"/>
            <p:custDataLst>
              <p:tags r:id="rId6"/>
            </p:custDataLst>
          </p:nvPr>
        </p:nvSpPr>
        <p:spPr>
          <a:xfrm>
            <a:off x="762008" y="4475581"/>
            <a:ext cx="10820400" cy="1524000"/>
          </a:xfrm>
        </p:spPr>
        <p:txBody>
          <a:bodyPr/>
          <a:p>
            <a:r>
              <a:rPr lang="zh-CN" altLang="en-US"/>
              <a:t>管理会计的主要目的是通过提供经济管理信息，为企业内部管理人员加强内部管理、进行最优经营决策、提高企业经济效益服务。</a:t>
            </a:r>
            <a:endParaRPr lang="zh-CN" altLang="en-US"/>
          </a:p>
        </p:txBody>
      </p:sp>
    </p:spTree>
    <p:custDataLst>
      <p:tags r:id="rId7"/>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523470" y="1930617"/>
            <a:ext cx="6324600" cy="609600"/>
          </a:xfrm>
        </p:spPr>
        <p:txBody>
          <a:bodyPr>
            <a:normAutofit fontScale="90000"/>
          </a:bodyPr>
          <a:p>
            <a:r>
              <a:rPr lang="zh-CN" altLang="en-US">
                <a:solidFill>
                  <a:schemeClr val="tx1"/>
                </a:solidFill>
              </a:rPr>
              <a:t>（二）</a:t>
            </a:r>
            <a:r>
              <a:rPr lang="zh-CN" altLang="en-US"/>
              <a:t>不受</a:t>
            </a:r>
            <a:r>
              <a:rPr lang="en-US" altLang="zh-CN"/>
              <a:t>“</a:t>
            </a:r>
            <a:r>
              <a:rPr lang="zh-CN" altLang="en-US"/>
              <a:t>公认会计准则</a:t>
            </a:r>
            <a:r>
              <a:rPr lang="en-US" altLang="zh-CN"/>
              <a:t>”</a:t>
            </a:r>
            <a:r>
              <a:rPr lang="zh-CN" altLang="en-US"/>
              <a:t>的约束</a:t>
            </a:r>
            <a:endParaRPr lang="zh-CN" altLang="en-US"/>
          </a:p>
        </p:txBody>
      </p:sp>
      <p:pic>
        <p:nvPicPr>
          <p:cNvPr id="3" name="内容占位符 2" descr="f1bfba6f-7fe0-11f0-ba7a-c64c0e180bbf"/>
          <p:cNvPicPr>
            <a:picLocks noChangeAspect="1"/>
          </p:cNvPicPr>
          <p:nvPr>
            <p:ph idx="16388"/>
            <p:custDataLst>
              <p:tags r:id="rId2"/>
            </p:custDataLst>
          </p:nvPr>
        </p:nvPicPr>
        <p:blipFill>
          <a:blip r:embed="rId3"/>
          <a:srcRect b="6918"/>
          <a:stretch>
            <a:fillRect/>
          </a:stretch>
        </p:blipFill>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89"/>
            <p:custDataLst>
              <p:tags r:id="rId4"/>
            </p:custDataLst>
          </p:nvPr>
        </p:nvSpPr>
        <p:spPr>
          <a:xfrm>
            <a:off x="609608" y="2836884"/>
            <a:ext cx="50800" cy="1727200"/>
          </a:xfrm>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762008" y="2923805"/>
            <a:ext cx="6172200" cy="1640279"/>
          </a:xfrm>
        </p:spPr>
        <p:txBody>
          <a:bodyPr/>
          <a:p>
            <a:r>
              <a:rPr lang="zh-CN" altLang="en-US"/>
              <a:t>管理会计主要是为企业内部管理服务的，并且管理会计在一定程度不受国家统一的《企业会计准则》和有关会计制度、法规的约束，因此又有“内部会计”之称</a:t>
            </a:r>
            <a:endParaRPr lang="zh-CN" altLang="en-US"/>
          </a:p>
        </p:txBody>
      </p:sp>
    </p:spTree>
    <p:custDataLst>
      <p:tags r:id="rId6"/>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fontScale="90000"/>
          </a:bodyPr>
          <a:p>
            <a:r>
              <a:rPr lang="zh-CN" altLang="en-US" sz="2700"/>
              <a:t>（三）研究对象范围可大可小，同时兼顾企业生产经营的全部和局部</a:t>
            </a:r>
            <a:endParaRPr lang="zh-CN" altLang="en-US" sz="2700"/>
          </a:p>
        </p:txBody>
      </p:sp>
      <p:pic>
        <p:nvPicPr>
          <p:cNvPr id="3" name="内容占位符 2" descr="f160f47a-7fe0-11f0-ba7a-c64c0e180bbf"/>
          <p:cNvPicPr>
            <a:picLocks noChangeAspect="1"/>
          </p:cNvPicPr>
          <p:nvPr>
            <p:ph idx="16388"/>
            <p:custDataLst>
              <p:tags r:id="rId2"/>
            </p:custDataLst>
          </p:nvPr>
        </p:nvPicPr>
        <p:blipFill>
          <a:blip r:embed="rId3"/>
          <a:srcRect l="6452" r="6452"/>
          <a:stretch>
            <a:fillRect/>
          </a:stretch>
        </p:blipFill>
        <p:spPr>
          <a:xfrm>
            <a:off x="6096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89"/>
            <p:custDataLst>
              <p:tags r:id="rId4"/>
            </p:custDataLst>
          </p:nvPr>
        </p:nvSpPr>
        <p:spPr>
          <a:xfrm>
            <a:off x="6705589" y="2599074"/>
            <a:ext cx="50800" cy="2032000"/>
          </a:xfrm>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6857943" y="2853060"/>
            <a:ext cx="4724400" cy="1524000"/>
          </a:xfrm>
        </p:spPr>
        <p:txBody>
          <a:bodyPr/>
          <a:p>
            <a:r>
              <a:rPr lang="zh-CN" altLang="en-US"/>
              <a:t>管理会计所研究的对象可以是某一事物的总体，也可以是某一事物的局部。一般情况下，管理会计以企业内部各个责任单位作为会计主体，同时管理会计也要从整个企业的全局出发，认真考虑各项决策和计划之间的协调配合、综合平衡。</a:t>
            </a:r>
            <a:endParaRPr lang="zh-CN" altLang="en-US"/>
          </a:p>
        </p:txBody>
      </p:sp>
    </p:spTree>
    <p:custDataLst>
      <p:tags r:id="rId6"/>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（四）着重于对未来进行规划</a:t>
            </a:r>
            <a:endParaRPr lang="zh-CN" altLang="en-US"/>
          </a:p>
        </p:txBody>
      </p:sp>
      <p:pic>
        <p:nvPicPr>
          <p:cNvPr id="3" name="内容占位符 2" descr="f05400f9-7fe0-11f0-ba7a-c64c0e180bbf"/>
          <p:cNvPicPr>
            <a:picLocks noChangeAspect="1"/>
          </p:cNvPicPr>
          <p:nvPr>
            <p:ph idx="16388"/>
            <p:custDataLst>
              <p:tags r:id="rId2"/>
            </p:custDataLst>
          </p:nvPr>
        </p:nvPicPr>
        <p:blipFill>
          <a:blip r:embed="rId3"/>
          <a:srcRect l="35" r="35"/>
          <a:stretch>
            <a:fillRect/>
          </a:stretch>
        </p:blipFill>
        <p:spPr>
          <a:xfrm>
            <a:off x="609600" y="609600"/>
            <a:ext cx="10972800" cy="2997200"/>
          </a:xfrm>
          <a:custGeom>
            <a:avLst/>
            <a:gdLst>
              <a:gd name="connisteX0" fmla="*/ 0 w 10972800"/>
              <a:gd name="connsiteY0" fmla="*/ 203200 h 2997200"/>
              <a:gd name="connisteX1" fmla="*/ 203200 w 10972800"/>
              <a:gd name="connsiteY1" fmla="*/ 0 h 2997200"/>
              <a:gd name="connisteX2" fmla="*/ 10769600 w 10972800"/>
              <a:gd name="connsiteY2" fmla="*/ 0 h 2997200"/>
              <a:gd name="connisteX3" fmla="*/ 10972800 w 10972800"/>
              <a:gd name="connsiteY3" fmla="*/ 203200 h 2997200"/>
              <a:gd name="connisteX4" fmla="*/ 10972800 w 10972800"/>
              <a:gd name="connsiteY4" fmla="*/ 2794000 h 2997200"/>
              <a:gd name="connisteX5" fmla="*/ 10769600 w 10972800"/>
              <a:gd name="connsiteY5" fmla="*/ 2997200 h 2997200"/>
              <a:gd name="connisteX6" fmla="*/ 203200 w 10972800"/>
              <a:gd name="connsiteY6" fmla="*/ 2997200 h 2997200"/>
              <a:gd name="connisteX7" fmla="*/ 0 w 10972800"/>
              <a:gd name="connsiteY7" fmla="*/ 2794000 h 2997200"/>
              <a:gd name="connisteX8" fmla="*/ 0 w 10972800"/>
              <a:gd name="connsiteY8" fmla="*/ 203200 h 299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97200">
                <a:moveTo>
                  <a:pt x="0" y="203200"/>
                </a:moveTo>
                <a:cubicBezTo>
                  <a:pt x="0" y="90976"/>
                  <a:pt x="90976" y="0"/>
                  <a:pt x="203200" y="0"/>
                </a:cubicBezTo>
                <a:lnTo>
                  <a:pt x="10769600" y="0"/>
                </a:lnTo>
                <a:cubicBezTo>
                  <a:pt x="10881824" y="0"/>
                  <a:pt x="10972800" y="90976"/>
                  <a:pt x="10972800" y="203200"/>
                </a:cubicBezTo>
                <a:lnTo>
                  <a:pt x="10972800" y="2794000"/>
                </a:lnTo>
                <a:cubicBezTo>
                  <a:pt x="10972800" y="2906224"/>
                  <a:pt x="10881824" y="2997200"/>
                  <a:pt x="10769600" y="2997200"/>
                </a:cubicBezTo>
                <a:lnTo>
                  <a:pt x="203200" y="2997200"/>
                </a:lnTo>
                <a:cubicBezTo>
                  <a:pt x="90976" y="2997200"/>
                  <a:pt x="0" y="2906224"/>
                  <a:pt x="0" y="2794000"/>
                </a:cubicBezTo>
                <a:lnTo>
                  <a:pt x="0" y="203200"/>
                </a:lnTo>
                <a:close/>
              </a:path>
            </a:pathLst>
          </a:custGeom>
        </p:spPr>
      </p:pic>
      <p:sp>
        <p:nvSpPr>
          <p:cNvPr id="4" name="装饰  2"/>
          <p:cNvSpPr>
            <a:spLocks noGrp="1"/>
          </p:cNvSpPr>
          <p:nvPr>
            <p:ph type="body" idx="16389"/>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761954" y="5384840"/>
            <a:ext cx="10820400" cy="609600"/>
          </a:xfrm>
        </p:spPr>
        <p:txBody>
          <a:bodyPr/>
          <a:p>
            <a:r>
              <a:rPr lang="zh-CN" altLang="en-US"/>
              <a:t>管理会计的内容可以概括为评价过去、控制现在和规划未来，其重点在于规划未来。“管理的中心在经营，经营的重心在决策”。而决策和计划都是以尚未发生的事项作为处理对象的，必须对过去的业绩进行考评，以决定未来的生产经营。</a:t>
            </a:r>
            <a:endParaRPr lang="zh-CN" altLang="en-US"/>
          </a:p>
        </p:txBody>
      </p:sp>
    </p:spTree>
    <p:custDataLst>
      <p:tags r:id="rId6"/>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（五）现代数学方法广泛应用</a:t>
            </a:r>
            <a:endParaRPr lang="zh-CN" altLang="en-US"/>
          </a:p>
        </p:txBody>
      </p:sp>
      <p:sp>
        <p:nvSpPr>
          <p:cNvPr id="4" name="文本占位符 3"/>
          <p:cNvSpPr>
            <a:spLocks noGrp="1"/>
          </p:cNvSpPr>
          <p:nvPr>
            <p:ph type="body" idx="16387"/>
            <p:custDataLst>
              <p:tags r:id="rId2"/>
            </p:custDataLst>
          </p:nvPr>
        </p:nvSpPr>
        <p:spPr>
          <a:xfrm>
            <a:off x="609581" y="1603724"/>
            <a:ext cx="10972800" cy="1219200"/>
          </a:xfrm>
        </p:spPr>
        <p:txBody>
          <a:bodyPr/>
          <a:p>
            <a:r>
              <a:rPr lang="zh-CN" altLang="en-US"/>
              <a:t>为了能在现代化的管理中更好地发挥其积极作用，管理会计工作中广泛地应用高等数学和现代数学方法。如应用回归分析法进行预测；应用本量利分析法分析成本和产量之间的依存关系及在一定条件下增减变动的趋势；应用库存论原理进行经济订货批量、最优生产批量的计算等，这些方法的应用有效地消除了企业管理和决策上的某些直觉性和随意性。</a:t>
            </a:r>
            <a:endParaRPr lang="zh-CN" altLang="en-US"/>
          </a:p>
        </p:txBody>
      </p:sp>
      <p:pic>
        <p:nvPicPr>
          <p:cNvPr id="6" name="图片 5" descr="post_object_image_869914193"/>
          <p:cNvPicPr>
            <a:picLocks noChangeAspect="1"/>
          </p:cNvPicPr>
          <p:nvPr/>
        </p:nvPicPr>
        <p:blipFill>
          <a:blip r:embed="rId3"/>
          <a:stretch>
            <a:fillRect/>
          </a:stretch>
        </p:blipFill>
        <p:spPr>
          <a:xfrm>
            <a:off x="2102371" y="3464113"/>
            <a:ext cx="8305801" cy="1881756"/>
          </a:xfrm>
          <a:prstGeom prst="rect">
            <a:avLst/>
          </a:prstGeom>
        </p:spPr>
      </p:pic>
    </p:spTree>
    <p:custDataLst>
      <p:tags r:id="rId4"/>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t>CONTENTS</a:t>
            </a:r>
            <a:endParaRPr lang="zh-CN" altLang="en-US"/>
          </a:p>
        </p:txBody>
      </p:sp>
      <p:sp>
        <p:nvSpPr>
          <p:cNvPr id="3" name="标题 2"/>
          <p:cNvSpPr>
            <a:spLocks noGrp="1"/>
          </p:cNvSpPr>
          <p:nvPr>
            <p:ph type="ctrTitle" idx="16385"/>
            <p:custDataLst>
              <p:tags r:id="rId2"/>
            </p:custDataLst>
          </p:nvPr>
        </p:nvSpPr>
        <p:spPr/>
        <p:txBody>
          <a:bodyPr>
            <a:normAutofit fontScale="90000"/>
          </a:bodyPr>
          <a:p>
            <a:r>
              <a:rPr lang="zh-CN" altLang="en-US"/>
              <a:t>目录</a:t>
            </a:r>
            <a:endParaRPr lang="zh-CN" altLang="en-US"/>
          </a:p>
        </p:txBody>
      </p:sp>
      <p:sp>
        <p:nvSpPr>
          <p:cNvPr id="4" name="文本占位符 3"/>
          <p:cNvSpPr>
            <a:spLocks noGrp="1"/>
          </p:cNvSpPr>
          <p:nvPr>
            <p:ph type="body" idx="16388"/>
            <p:custDataLst>
              <p:tags r:id="rId3"/>
            </p:custDataLst>
          </p:nvPr>
        </p:nvSpPr>
        <p:spPr/>
        <p:txBody>
          <a:bodyPr/>
          <a:p>
            <a:r>
              <a:rPr lang="zh-CN" altLang="en-US"/>
              <a:t>01</a:t>
            </a:r>
            <a:endParaRPr lang="zh-CN" altLang="en-US"/>
          </a:p>
        </p:txBody>
      </p:sp>
      <p:sp>
        <p:nvSpPr>
          <p:cNvPr id="5" name="装饰  3"/>
          <p:cNvSpPr>
            <a:spLocks noGrp="1"/>
          </p:cNvSpPr>
          <p:nvPr>
            <p:ph type="body" idx="16391"/>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p:txBody>
          <a:bodyPr/>
          <a:p>
            <a:r>
              <a:rPr lang="zh-CN" altLang="en-US" sz="2200"/>
              <a:t>任务一 管理会计</a:t>
            </a:r>
            <a:endParaRPr lang="zh-CN" altLang="en-US" sz="2200"/>
          </a:p>
          <a:p>
            <a:r>
              <a:rPr lang="zh-CN" altLang="en-US" sz="2200"/>
              <a:t>基本知识</a:t>
            </a:r>
            <a:endParaRPr lang="zh-CN" altLang="en-US" sz="2200"/>
          </a:p>
        </p:txBody>
      </p:sp>
      <p:sp>
        <p:nvSpPr>
          <p:cNvPr id="7" name="文本占位符 6"/>
          <p:cNvSpPr>
            <a:spLocks noGrp="1"/>
          </p:cNvSpPr>
          <p:nvPr>
            <p:ph type="body" idx="16390"/>
            <p:custDataLst>
              <p:tags r:id="rId6"/>
            </p:custDataLst>
          </p:nvPr>
        </p:nvSpPr>
        <p:spPr/>
        <p:txBody>
          <a:bodyPr/>
          <a:p>
            <a:r>
              <a:rPr lang="zh-CN" altLang="en-US"/>
              <a:t>02</a:t>
            </a:r>
            <a:endParaRPr lang="zh-CN" altLang="en-US"/>
          </a:p>
        </p:txBody>
      </p:sp>
      <p:sp>
        <p:nvSpPr>
          <p:cNvPr id="8" name="装饰  6"/>
          <p:cNvSpPr>
            <a:spLocks noGrp="1"/>
          </p:cNvSpPr>
          <p:nvPr>
            <p:ph type="body" idx="16392"/>
            <p:custDataLst>
              <p:tags r:id="rId7"/>
            </p:custDataLst>
          </p:nvPr>
        </p:nvSpPr>
        <p:spPr/>
        <p:txBody>
          <a:bodyPr/>
          <a:p>
            <a:r>
              <a:rPr lang="zh-CN" altLang="en-US"/>
              <a:t> </a:t>
            </a:r>
            <a:endParaRPr lang="zh-CN" altLang="en-US"/>
          </a:p>
        </p:txBody>
      </p:sp>
      <p:sp>
        <p:nvSpPr>
          <p:cNvPr id="9" name="文本占位符 8"/>
          <p:cNvSpPr>
            <a:spLocks noGrp="1"/>
          </p:cNvSpPr>
          <p:nvPr>
            <p:ph type="body" idx="16389"/>
            <p:custDataLst>
              <p:tags r:id="rId8"/>
            </p:custDataLst>
          </p:nvPr>
        </p:nvSpPr>
        <p:spPr/>
        <p:txBody>
          <a:bodyPr>
            <a:normAutofit fontScale="90000"/>
          </a:bodyPr>
          <a:p>
            <a:r>
              <a:rPr lang="zh-CN" altLang="en-US"/>
              <a:t>任务二 管理会计和财务会计的比较</a:t>
            </a:r>
            <a:endParaRPr lang="zh-CN" altLang="en-US"/>
          </a:p>
        </p:txBody>
      </p:sp>
    </p:spTree>
    <p:custDataLst>
      <p:tags r:id="rId9"/>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五、管理会计的基本内容</a:t>
            </a:r>
            <a:endParaRPr lang="zh-CN" altLang="en-US"/>
          </a:p>
        </p:txBody>
      </p:sp>
      <p:pic>
        <p:nvPicPr>
          <p:cNvPr id="3" name="内容占位符 2" descr="f1de759f-7fe0-11f0-be4c-e24abb41595b"/>
          <p:cNvPicPr>
            <a:picLocks noChangeAspect="1"/>
          </p:cNvPicPr>
          <p:nvPr>
            <p:ph idx="16388"/>
            <p:custDataLst>
              <p:tags r:id="rId2"/>
            </p:custDataLst>
          </p:nvPr>
        </p:nvPicPr>
        <p:blipFill>
          <a:blip r:embed="rId3"/>
          <a:srcRect t="463" b="463"/>
          <a:stretch>
            <a:fillRect/>
          </a:stretch>
        </p:blipFill>
        <p:spPr>
          <a:xfrm>
            <a:off x="609600" y="2794000"/>
            <a:ext cx="10972800" cy="3454400"/>
          </a:xfrm>
          <a:custGeom>
            <a:avLst/>
            <a:gdLst>
              <a:gd name="connisteX0" fmla="*/ 0 w 10972800"/>
              <a:gd name="connsiteY0" fmla="*/ 203200 h 3454400"/>
              <a:gd name="connisteX1" fmla="*/ 203200 w 10972800"/>
              <a:gd name="connsiteY1" fmla="*/ 0 h 3454400"/>
              <a:gd name="connisteX2" fmla="*/ 10769600 w 10972800"/>
              <a:gd name="connsiteY2" fmla="*/ 0 h 3454400"/>
              <a:gd name="connisteX3" fmla="*/ 10972800 w 10972800"/>
              <a:gd name="connsiteY3" fmla="*/ 203200 h 3454400"/>
              <a:gd name="connisteX4" fmla="*/ 10972800 w 10972800"/>
              <a:gd name="connsiteY4" fmla="*/ 3251200 h 3454400"/>
              <a:gd name="connisteX5" fmla="*/ 10769600 w 10972800"/>
              <a:gd name="connsiteY5" fmla="*/ 3454400 h 3454400"/>
              <a:gd name="connisteX6" fmla="*/ 203200 w 10972800"/>
              <a:gd name="connsiteY6" fmla="*/ 3454400 h 3454400"/>
              <a:gd name="connisteX7" fmla="*/ 0 w 10972800"/>
              <a:gd name="connsiteY7" fmla="*/ 3251200 h 3454400"/>
              <a:gd name="connisteX8" fmla="*/ 0 w 109728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454400">
                <a:moveTo>
                  <a:pt x="0" y="203200"/>
                </a:moveTo>
                <a:cubicBezTo>
                  <a:pt x="0" y="90976"/>
                  <a:pt x="90976" y="0"/>
                  <a:pt x="203200" y="0"/>
                </a:cubicBezTo>
                <a:lnTo>
                  <a:pt x="10769600" y="0"/>
                </a:lnTo>
                <a:cubicBezTo>
                  <a:pt x="10881824" y="0"/>
                  <a:pt x="10972800" y="90976"/>
                  <a:pt x="10972800" y="203200"/>
                </a:cubicBezTo>
                <a:lnTo>
                  <a:pt x="10972800" y="3251200"/>
                </a:lnTo>
                <a:cubicBezTo>
                  <a:pt x="10972800" y="3363424"/>
                  <a:pt x="10881824" y="3454400"/>
                  <a:pt x="10769600" y="3454400"/>
                </a:cubicBezTo>
                <a:lnTo>
                  <a:pt x="203200" y="3454400"/>
                </a:lnTo>
                <a:cubicBezTo>
                  <a:pt x="90976" y="3454400"/>
                  <a:pt x="0" y="3363424"/>
                  <a:pt x="0" y="3251200"/>
                </a:cubicBezTo>
                <a:lnTo>
                  <a:pt x="0" y="203200"/>
                </a:lnTo>
                <a:close/>
              </a:path>
            </a:pathLst>
          </a:custGeom>
        </p:spPr>
      </p:pic>
      <p:sp>
        <p:nvSpPr>
          <p:cNvPr id="4" name="装饰  2"/>
          <p:cNvSpPr>
            <a:spLocks noGrp="1"/>
          </p:cNvSpPr>
          <p:nvPr>
            <p:ph type="body" idx="16389"/>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4800554" y="926200"/>
            <a:ext cx="6781800" cy="1219200"/>
          </a:xfrm>
        </p:spPr>
        <p:txBody>
          <a:bodyPr/>
          <a:p>
            <a:r>
              <a:rPr lang="zh-CN" altLang="en-US"/>
              <a:t>管理会计的基本内容是指与管理会计职能相适应的工作内容、是管理会计职能的具体化。根据其所服务的企业管理过程的各个环节归纳为决策会计、控制与业绩评价会计、计划会计、战略管理会计。</a:t>
            </a:r>
            <a:endParaRPr lang="zh-CN" altLang="en-US"/>
          </a:p>
        </p:txBody>
      </p:sp>
    </p:spTree>
    <p:custDataLst>
      <p:tags r:id="rId6"/>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五</a:t>
            </a:r>
            <a:r>
              <a:rPr lang="zh-CN" altLang="en-US">
                <a:cs typeface="Arial" panose="020B0604020202020204" pitchFamily="34" charset="0"/>
              </a:rPr>
              <a:t>、</a:t>
            </a:r>
            <a:r>
              <a:rPr lang="zh-CN" altLang="en-US"/>
              <a:t>管理会计的基本内容：</a:t>
            </a:r>
            <a:endParaRPr lang="zh-CN" altLang="en-US"/>
          </a:p>
        </p:txBody>
      </p:sp>
      <p:pic>
        <p:nvPicPr>
          <p:cNvPr id="3" name="内容占位符 2" descr="fa74c51b-7fe0-11f0-b656-7e38b983dbb6"/>
          <p:cNvPicPr>
            <a:picLocks noChangeAspect="1"/>
          </p:cNvPicPr>
          <p:nvPr>
            <p:ph idx="16388"/>
            <p:custDataLst>
              <p:tags r:id="rId2"/>
            </p:custDataLst>
          </p:nvPr>
        </p:nvPicPr>
        <p:blipFill>
          <a:blip r:embed="rId3"/>
          <a:srcRect t="106" b="106"/>
          <a:stretch>
            <a:fillRect/>
          </a:stretch>
        </p:blipFill>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p:spPr>
      </p:pic>
      <p:sp>
        <p:nvSpPr>
          <p:cNvPr id="4" name="装饰  2"/>
          <p:cNvSpPr>
            <a:spLocks noGrp="1"/>
          </p:cNvSpPr>
          <p:nvPr>
            <p:ph type="body" idx="16389"/>
            <p:custDataLst>
              <p:tags r:id="rId4"/>
            </p:custDataLst>
          </p:nvPr>
        </p:nvSpPr>
        <p:spPr/>
        <p:txBody>
          <a:bodyPr/>
          <a:p>
            <a:r>
              <a:rPr lang="zh-CN" altLang="en-US"/>
              <a:t> </a:t>
            </a:r>
            <a:endParaRPr lang="zh-CN" altLang="en-US"/>
          </a:p>
        </p:txBody>
      </p:sp>
      <p:sp>
        <p:nvSpPr>
          <p:cNvPr id="7" name="文本占位符 6"/>
          <p:cNvSpPr/>
          <p:nvPr>
            <p:ph type="body" idx="16386"/>
            <p:custDataLst>
              <p:tags r:id="rId5"/>
            </p:custDataLst>
          </p:nvPr>
        </p:nvSpPr>
        <p:spPr/>
        <p:txBody>
          <a:bodyPr/>
          <a:p>
            <a:r>
              <a:rPr lang="zh-CN" altLang="en-US"/>
              <a:t>（一）决策会计</a:t>
            </a:r>
            <a:endParaRPr lang="zh-CN" altLang="en-US"/>
          </a:p>
        </p:txBody>
      </p:sp>
      <p:sp>
        <p:nvSpPr>
          <p:cNvPr id="6" name="文本占位符 5"/>
          <p:cNvSpPr>
            <a:spLocks noGrp="1"/>
          </p:cNvSpPr>
          <p:nvPr>
            <p:ph type="body" idx="16387"/>
            <p:custDataLst>
              <p:tags r:id="rId6"/>
            </p:custDataLst>
          </p:nvPr>
        </p:nvSpPr>
        <p:spPr/>
        <p:txBody>
          <a:bodyPr/>
          <a:p>
            <a:r>
              <a:rPr lang="zh-CN" altLang="en-US"/>
              <a:t>决策</a:t>
            </a:r>
            <a:r>
              <a:rPr lang="zh-CN" altLang="en-US">
                <a:solidFill>
                  <a:schemeClr val="tx1"/>
                </a:solidFill>
                <a:cs typeface="Arial" panose="020B0604020202020204" pitchFamily="34" charset="0"/>
              </a:rPr>
              <a:t>会计</a:t>
            </a:r>
            <a:r>
              <a:rPr lang="zh-CN" altLang="en-US"/>
              <a:t>包括预测和决策，侧重于规划未来。主要通过运筹学的基本原理，依据其所掌握的资料，运用各种数学方法对为完成一定目标可供选择的有关方案进行分析、比较，以帮助管理人员做出正确的判断和选择，如经营决策分析、投资决策分析等。</a:t>
            </a:r>
            <a:endParaRPr lang="zh-CN" altLang="en-US"/>
          </a:p>
        </p:txBody>
      </p:sp>
    </p:spTree>
    <p:custDataLst>
      <p:tags r:id="rId7"/>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（二）控制与业绩评价会计</a:t>
            </a:r>
            <a:endParaRPr lang="zh-CN" altLang="en-US"/>
          </a:p>
        </p:txBody>
      </p:sp>
      <p:sp>
        <p:nvSpPr>
          <p:cNvPr id="3" name="装饰  1"/>
          <p:cNvSpPr>
            <a:spLocks noGrp="1"/>
          </p:cNvSpPr>
          <p:nvPr>
            <p:ph type="body" idx="16388"/>
            <p:custDataLst>
              <p:tags r:id="rId2"/>
            </p:custDataLst>
          </p:nvPr>
        </p:nvSpPr>
        <p:spPr>
          <a:xfrm>
            <a:off x="609581" y="1674241"/>
            <a:ext cx="10972800" cy="1524214"/>
          </a:xfrm>
        </p:spPr>
        <p:txBody>
          <a:bodyPr/>
          <a:p>
            <a:r>
              <a:rPr lang="zh-CN" altLang="en-US"/>
              <a:t> </a:t>
            </a:r>
            <a:endParaRPr lang="zh-CN" altLang="en-US"/>
          </a:p>
        </p:txBody>
      </p:sp>
      <p:sp>
        <p:nvSpPr>
          <p:cNvPr id="5" name="文本占位符 4"/>
          <p:cNvSpPr>
            <a:spLocks noGrp="1"/>
          </p:cNvSpPr>
          <p:nvPr>
            <p:ph type="body" idx="16387"/>
            <p:custDataLst>
              <p:tags r:id="rId3"/>
            </p:custDataLst>
          </p:nvPr>
        </p:nvSpPr>
        <p:spPr>
          <a:xfrm>
            <a:off x="809111" y="1881561"/>
            <a:ext cx="10363200" cy="1219200"/>
          </a:xfrm>
        </p:spPr>
        <p:txBody>
          <a:bodyPr/>
          <a:p>
            <a:r>
              <a:rPr lang="zh-CN" altLang="en-US"/>
              <a:t>控制</a:t>
            </a:r>
            <a:r>
              <a:rPr lang="zh-CN" altLang="en-US">
                <a:solidFill>
                  <a:schemeClr val="tx1"/>
                </a:solidFill>
              </a:rPr>
              <a:t>与</a:t>
            </a:r>
            <a:r>
              <a:rPr lang="zh-CN" altLang="en-US"/>
              <a:t>业绩评价会计包括各种成本、存货等的控制以及业绩考评，侧重于控制现在和考核过去。主要是以责任会计为核心，以行为科学的基本原理为基础，通过制定定额标准，执行岗位责任制，测定结果，考核业绩，借以调动企业内部各方面的积极性，确保达到预期最优的目标</a:t>
            </a:r>
            <a:endParaRPr lang="zh-CN" altLang="en-US"/>
          </a:p>
        </p:txBody>
      </p:sp>
      <p:pic>
        <p:nvPicPr>
          <p:cNvPr id="7" name="图片 6" descr="post_object_image_1877373294"/>
          <p:cNvPicPr>
            <a:picLocks noChangeAspect="1"/>
          </p:cNvPicPr>
          <p:nvPr/>
        </p:nvPicPr>
        <p:blipFill>
          <a:blip r:embed="rId4"/>
          <a:stretch>
            <a:fillRect/>
          </a:stretch>
        </p:blipFill>
        <p:spPr>
          <a:xfrm>
            <a:off x="2378710" y="3730625"/>
            <a:ext cx="7776845" cy="2088515"/>
          </a:xfrm>
          <a:prstGeom prst="rect">
            <a:avLst/>
          </a:prstGeom>
        </p:spPr>
      </p:pic>
    </p:spTree>
    <p:custDataLst>
      <p:tags r:id="rId5"/>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（三）计划会计</a:t>
            </a:r>
            <a:endParaRPr lang="zh-CN" altLang="en-US"/>
          </a:p>
        </p:txBody>
      </p:sp>
      <p:pic>
        <p:nvPicPr>
          <p:cNvPr id="3" name="内容占位符 2" descr="f054bf29-7fe0-11f0-b967-4255ff607ee8"/>
          <p:cNvPicPr>
            <a:picLocks noChangeAspect="1"/>
          </p:cNvPicPr>
          <p:nvPr>
            <p:ph idx="16388"/>
            <p:custDataLst>
              <p:tags r:id="rId2"/>
            </p:custDataLst>
          </p:nvPr>
        </p:nvPicPr>
        <p:blipFill>
          <a:blip r:embed="rId3"/>
          <a:srcRect l="7258" r="7258"/>
          <a:stretch>
            <a:fillRect/>
          </a:stretch>
        </p:blipFill>
        <p:spPr>
          <a:xfrm>
            <a:off x="75184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p:spPr>
      </p:pic>
      <p:sp>
        <p:nvSpPr>
          <p:cNvPr id="4" name="装饰  2"/>
          <p:cNvSpPr>
            <a:spLocks noGrp="1"/>
          </p:cNvSpPr>
          <p:nvPr>
            <p:ph type="body" idx="16389"/>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1041400" y="2630591"/>
            <a:ext cx="6019800" cy="2754209"/>
          </a:xfrm>
        </p:spPr>
        <p:txBody>
          <a:bodyPr/>
          <a:p>
            <a:r>
              <a:rPr lang="zh-CN" altLang="en-US"/>
              <a:t>一方面凭借所掌握的信息，运用科学的方法对影响企业生产经营的各因素进行调查和研究，为企业制定预算提供数据和资料，使决策目标具体化；</a:t>
            </a:r>
            <a:endParaRPr lang="zh-CN" altLang="en-US"/>
          </a:p>
          <a:p>
            <a:endParaRPr lang="zh-CN" altLang="en-US"/>
          </a:p>
          <a:p>
            <a:r>
              <a:rPr lang="zh-CN" altLang="en-US"/>
              <a:t>另一方面预算具体到各责任层次，能够充分调动各方面的积极性，协调各方面的力量，确保决策目标的实现，同时也能作为有效跟踪控制和分析、评价、衡量各责任层次工作业绩的依据。</a:t>
            </a:r>
            <a:endParaRPr lang="zh-CN" altLang="en-US"/>
          </a:p>
        </p:txBody>
      </p:sp>
    </p:spTree>
    <p:custDataLst>
      <p:tags r:id="rId6"/>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（四）战略管理会计</a:t>
            </a:r>
            <a:endParaRPr lang="zh-CN" altLang="en-US"/>
          </a:p>
        </p:txBody>
      </p:sp>
      <p:pic>
        <p:nvPicPr>
          <p:cNvPr id="3" name="内容占位符 2" descr="f1a2cc29-7fe0-11f0-be4c-e24abb41595b"/>
          <p:cNvPicPr>
            <a:picLocks noChangeAspect="1"/>
          </p:cNvPicPr>
          <p:nvPr>
            <p:ph idx="16388"/>
            <p:custDataLst>
              <p:tags r:id="rId2"/>
            </p:custDataLst>
          </p:nvPr>
        </p:nvPicPr>
        <p:blipFill>
          <a:blip r:embed="rId3"/>
          <a:srcRect l="13452" r="13452"/>
          <a:stretch>
            <a:fillRect/>
          </a:stretch>
        </p:blipFill>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p:spPr>
      </p:pic>
      <p:sp>
        <p:nvSpPr>
          <p:cNvPr id="5" name="文本占位符 4"/>
          <p:cNvSpPr>
            <a:spLocks noGrp="1"/>
          </p:cNvSpPr>
          <p:nvPr>
            <p:ph type="body" idx="16387"/>
            <p:custDataLst>
              <p:tags r:id="rId4"/>
            </p:custDataLst>
          </p:nvPr>
        </p:nvSpPr>
        <p:spPr>
          <a:xfrm>
            <a:off x="6553154" y="2782271"/>
            <a:ext cx="5029200" cy="1828800"/>
          </a:xfrm>
        </p:spPr>
        <p:txBody>
          <a:bodyPr/>
          <a:p>
            <a:r>
              <a:rPr lang="zh-CN" altLang="en-US"/>
              <a:t>战略管理会计是指从战略的高度进行分析和思考，提供企业内外部的相关信息，协助高层领导制定竞争战略、在战略的层面上从会计的角度应用相应的工具与方法并予以战略评价和调整，充分利用企业内外部资源与优势以达到企业长期良性发展的最终目的。</a:t>
            </a:r>
            <a:endParaRPr lang="zh-CN" altLang="en-US"/>
          </a:p>
        </p:txBody>
      </p:sp>
    </p:spTree>
    <p:custDataLst>
      <p:tags r:id="rId5"/>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8"/>
            <p:custDataLst>
              <p:tags r:id="rId1"/>
            </p:custDataLst>
          </p:nvPr>
        </p:nvSpPr>
        <p:spPr>
          <a:xfrm>
            <a:off x="805460" y="2276933"/>
            <a:ext cx="6352117" cy="1524000"/>
          </a:xfrm>
        </p:spPr>
        <p:txBody>
          <a:bodyPr>
            <a:normAutofit fontScale="90000"/>
          </a:bodyPr>
          <a:p>
            <a:r>
              <a:rPr lang="zh-CN" altLang="en-US" sz="4000"/>
              <a:t>任务二 </a:t>
            </a:r>
            <a:br>
              <a:rPr lang="zh-CN" altLang="en-US" sz="4000"/>
            </a:br>
            <a:br>
              <a:rPr lang="zh-CN" altLang="en-US" sz="4000"/>
            </a:br>
            <a:r>
              <a:rPr lang="zh-CN" altLang="en-US" sz="4000"/>
              <a:t>管理会计和财务会计的比较</a:t>
            </a:r>
            <a:endParaRPr lang="zh-CN" altLang="en-US" sz="4000"/>
          </a:p>
        </p:txBody>
      </p:sp>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任务二 管理会计和财务会计的比较</a:t>
            </a:r>
            <a:endParaRPr lang="zh-CN" altLang="en-US"/>
          </a:p>
        </p:txBody>
      </p:sp>
      <p:sp>
        <p:nvSpPr>
          <p:cNvPr id="4" name="装饰  2"/>
          <p:cNvSpPr>
            <a:spLocks noGrp="1"/>
          </p:cNvSpPr>
          <p:nvPr>
            <p:ph type="body" idx="16388"/>
            <p:custDataLst>
              <p:tags r:id="rId2"/>
            </p:custDataLst>
          </p:nvPr>
        </p:nvSpPr>
        <p:spPr>
          <a:xfrm>
            <a:off x="609600" y="1404620"/>
            <a:ext cx="10972800" cy="2278380"/>
          </a:xfrm>
        </p:spPr>
        <p:txBody>
          <a:bodyPr/>
          <a:p>
            <a:r>
              <a:rPr lang="zh-CN" altLang="en-US"/>
              <a:t> </a:t>
            </a:r>
            <a:endParaRPr lang="zh-CN" altLang="en-US"/>
          </a:p>
        </p:txBody>
      </p:sp>
      <p:sp>
        <p:nvSpPr>
          <p:cNvPr id="5" name="文本占位符 4"/>
          <p:cNvSpPr>
            <a:spLocks noGrp="1"/>
          </p:cNvSpPr>
          <p:nvPr>
            <p:ph type="body" idx="16387"/>
            <p:custDataLst>
              <p:tags r:id="rId3"/>
            </p:custDataLst>
          </p:nvPr>
        </p:nvSpPr>
        <p:spPr>
          <a:xfrm>
            <a:off x="914408" y="2108238"/>
            <a:ext cx="10363200" cy="609600"/>
          </a:xfrm>
        </p:spPr>
        <p:txBody>
          <a:bodyPr/>
          <a:p>
            <a:r>
              <a:rPr lang="zh-CN" altLang="en-US"/>
              <a:t>财务会计报告是为公司外部各方准备的，如股东和债权人；而与其相对的管理会计报告则是为公司内部的管理者准备的。尽管均依赖于相同的基本财务数据，但两者存在联系的同时又有比较大的区别。</a:t>
            </a:r>
            <a:endParaRPr lang="zh-CN" altLang="en-US"/>
          </a:p>
        </p:txBody>
      </p:sp>
      <p:pic>
        <p:nvPicPr>
          <p:cNvPr id="9" name="图片 8" descr="post_object_image_2886780858"/>
          <p:cNvPicPr>
            <a:picLocks noChangeAspect="1"/>
          </p:cNvPicPr>
          <p:nvPr/>
        </p:nvPicPr>
        <p:blipFill>
          <a:blip r:embed="rId4"/>
          <a:stretch>
            <a:fillRect/>
          </a:stretch>
        </p:blipFill>
        <p:spPr>
          <a:xfrm>
            <a:off x="1221079" y="4196363"/>
            <a:ext cx="9598736" cy="1671637"/>
          </a:xfrm>
          <a:prstGeom prst="rect">
            <a:avLst/>
          </a:prstGeom>
        </p:spPr>
      </p:pic>
    </p:spTree>
    <p:custDataLst>
      <p:tags r:id="rId5"/>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一、管理会计和财务会计的区别</a:t>
            </a:r>
            <a:endParaRPr lang="zh-CN" altLang="en-US"/>
          </a:p>
        </p:txBody>
      </p:sp>
      <p:sp>
        <p:nvSpPr>
          <p:cNvPr id="3" name="装饰  1"/>
          <p:cNvSpPr>
            <a:spLocks noGrp="1"/>
          </p:cNvSpPr>
          <p:nvPr>
            <p:ph type="body" idx="16390"/>
            <p:custDataLst>
              <p:tags r:id="rId2"/>
            </p:custDataLst>
          </p:nvPr>
        </p:nvSpPr>
        <p:spPr/>
        <p:txBody>
          <a:bodyPr/>
          <a:p>
            <a:r>
              <a:rPr lang="zh-CN" altLang="en-US"/>
              <a:t> </a:t>
            </a:r>
            <a:endParaRPr lang="zh-CN" altLang="en-US"/>
          </a:p>
        </p:txBody>
      </p:sp>
      <p:pic>
        <p:nvPicPr>
          <p:cNvPr id="4" name="图片占位符 3" descr="f3732e91-7fe0-11f0-ba7a-c64c0e180bbf"/>
          <p:cNvPicPr>
            <a:picLocks noChangeAspect="1"/>
          </p:cNvPicPr>
          <p:nvPr>
            <p:ph type="pic" idx="16391"/>
            <p:custDataLst>
              <p:tags r:id="rId3"/>
            </p:custDataLst>
          </p:nvPr>
        </p:nvPicPr>
        <p:blipFill>
          <a:blip r:embed="rId4"/>
          <a:srcRect t="3500" b="3500"/>
          <a:stretch>
            <a:fillRect/>
          </a:stretch>
        </p:blipFill>
        <p:spPr>
          <a:xfrm>
            <a:off x="9042400" y="1524000"/>
            <a:ext cx="2540000" cy="2209800"/>
          </a:xfrm>
          <a:custGeom>
            <a:avLst/>
            <a:gdLst>
              <a:gd name="connisteX0" fmla="*/ 0 w 2540000"/>
              <a:gd name="connsiteY0" fmla="*/ 0 h 2209800"/>
              <a:gd name="connisteX1" fmla="*/ 2336800 w 2540000"/>
              <a:gd name="connsiteY1" fmla="*/ 0 h 2209800"/>
              <a:gd name="connisteX2" fmla="*/ 2540000 w 2540000"/>
              <a:gd name="connsiteY2" fmla="*/ 203200 h 2209800"/>
              <a:gd name="connisteX3" fmla="*/ 2540000 w 2540000"/>
              <a:gd name="connsiteY3" fmla="*/ 2006600 h 2209800"/>
              <a:gd name="connisteX4" fmla="*/ 2336800 w 2540000"/>
              <a:gd name="connsiteY4" fmla="*/ 2209800 h 2209800"/>
              <a:gd name="connisteX5" fmla="*/ 0 w 2540000"/>
              <a:gd name="connsiteY5" fmla="*/ 2209800 h 2209800"/>
              <a:gd name="connisteX6" fmla="*/ 0 w 254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0"/>
                </a:moveTo>
                <a:lnTo>
                  <a:pt x="2336800" y="0"/>
                </a:lnTo>
                <a:cubicBezTo>
                  <a:pt x="2449024" y="0"/>
                  <a:pt x="2540000" y="90976"/>
                  <a:pt x="2540000" y="203200"/>
                </a:cubicBezTo>
                <a:lnTo>
                  <a:pt x="2540000" y="2006600"/>
                </a:lnTo>
                <a:cubicBezTo>
                  <a:pt x="2540000" y="2118824"/>
                  <a:pt x="2449024" y="2209800"/>
                  <a:pt x="2336800" y="2209800"/>
                </a:cubicBezTo>
                <a:lnTo>
                  <a:pt x="0" y="2209800"/>
                </a:lnTo>
                <a:lnTo>
                  <a:pt x="0" y="0"/>
                </a:lnTo>
                <a:close/>
              </a:path>
            </a:pathLst>
          </a:custGeom>
        </p:spPr>
      </p:pic>
      <p:sp>
        <p:nvSpPr>
          <p:cNvPr id="5" name="文本占位符 4"/>
          <p:cNvSpPr>
            <a:spLocks noGrp="1"/>
          </p:cNvSpPr>
          <p:nvPr>
            <p:ph type="body" idx="16386"/>
            <p:custDataLst>
              <p:tags r:id="rId5"/>
            </p:custDataLst>
          </p:nvPr>
        </p:nvSpPr>
        <p:spPr/>
        <p:txBody>
          <a:bodyPr/>
          <a:p>
            <a:r>
              <a:rPr lang="en-US" altLang="zh-CN"/>
              <a:t>1.</a:t>
            </a:r>
            <a:r>
              <a:rPr lang="zh-CN" altLang="en-US"/>
              <a:t>工作侧重点不同</a:t>
            </a:r>
            <a:endParaRPr lang="zh-CN" altLang="en-US"/>
          </a:p>
        </p:txBody>
      </p:sp>
      <p:sp>
        <p:nvSpPr>
          <p:cNvPr id="6" name="文本占位符 5"/>
          <p:cNvSpPr>
            <a:spLocks noGrp="1"/>
          </p:cNvSpPr>
          <p:nvPr>
            <p:ph type="body" idx="16387"/>
            <p:custDataLst>
              <p:tags r:id="rId6"/>
            </p:custDataLst>
          </p:nvPr>
        </p:nvSpPr>
        <p:spPr/>
        <p:txBody>
          <a:bodyPr/>
          <a:p>
            <a:r>
              <a:rPr lang="zh-CN" altLang="en-US"/>
              <a:t>管理会计属于经营管理型会计，侧重于对现在的控制、考核和评价，对未来的预测、决策和规划；而财务会计属于报账型会计，侧重于核算和监督，反映过去已经发生的经济业务信息。</a:t>
            </a:r>
            <a:endParaRPr lang="zh-CN" altLang="en-US"/>
          </a:p>
        </p:txBody>
      </p:sp>
      <p:sp>
        <p:nvSpPr>
          <p:cNvPr id="7" name="装饰  5"/>
          <p:cNvSpPr>
            <a:spLocks noGrp="1"/>
          </p:cNvSpPr>
          <p:nvPr>
            <p:ph type="body" idx="16392"/>
            <p:custDataLst>
              <p:tags r:id="rId7"/>
            </p:custDataLst>
          </p:nvPr>
        </p:nvSpPr>
        <p:spPr/>
        <p:txBody>
          <a:bodyPr/>
          <a:p>
            <a:r>
              <a:rPr lang="zh-CN" altLang="en-US"/>
              <a:t> </a:t>
            </a:r>
            <a:endParaRPr lang="zh-CN" altLang="en-US"/>
          </a:p>
        </p:txBody>
      </p:sp>
      <p:pic>
        <p:nvPicPr>
          <p:cNvPr id="8" name="图片占位符 7" descr="f3732e7e-7fe0-11f0-ba7a-c64c0e180bbf"/>
          <p:cNvPicPr>
            <a:picLocks noChangeAspect="1"/>
          </p:cNvPicPr>
          <p:nvPr>
            <p:ph type="pic" idx="16393"/>
            <p:custDataLst>
              <p:tags r:id="rId8"/>
            </p:custDataLst>
          </p:nvPr>
        </p:nvPicPr>
        <p:blipFill>
          <a:blip r:embed="rId9"/>
          <a:srcRect l="11686" r="11686"/>
          <a:stretch>
            <a:fillRect/>
          </a:stretch>
        </p:blipFill>
        <p:spPr>
          <a:xfrm>
            <a:off x="609600" y="40386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p:spPr>
      </p:pic>
      <p:sp>
        <p:nvSpPr>
          <p:cNvPr id="9" name="文本占位符 8"/>
          <p:cNvSpPr>
            <a:spLocks noGrp="1"/>
          </p:cNvSpPr>
          <p:nvPr>
            <p:ph type="body" idx="16388"/>
            <p:custDataLst>
              <p:tags r:id="rId10"/>
            </p:custDataLst>
          </p:nvPr>
        </p:nvSpPr>
        <p:spPr/>
        <p:txBody>
          <a:bodyPr/>
          <a:p>
            <a:r>
              <a:rPr lang="en-US" altLang="zh-CN"/>
              <a:t>2</a:t>
            </a:r>
            <a:r>
              <a:rPr lang="en-US" altLang="zh-CN">
                <a:cs typeface="Arial" panose="020B0604020202020204" pitchFamily="34" charset="0"/>
              </a:rPr>
              <a:t>.</a:t>
            </a:r>
            <a:r>
              <a:rPr lang="zh-CN" altLang="en-US"/>
              <a:t>服务对象不同</a:t>
            </a:r>
            <a:endParaRPr lang="zh-CN" altLang="en-US"/>
          </a:p>
        </p:txBody>
      </p:sp>
      <p:sp>
        <p:nvSpPr>
          <p:cNvPr id="10" name="文本占位符 9"/>
          <p:cNvSpPr>
            <a:spLocks noGrp="1"/>
          </p:cNvSpPr>
          <p:nvPr>
            <p:ph type="body" idx="16389"/>
            <p:custDataLst>
              <p:tags r:id="rId11"/>
            </p:custDataLst>
          </p:nvPr>
        </p:nvSpPr>
        <p:spPr/>
        <p:txBody>
          <a:bodyPr/>
          <a:p>
            <a:r>
              <a:rPr lang="zh-CN" altLang="en-US"/>
              <a:t>管理会计是对内报告会计，主要对企业内部各管理层次提供有效经营和最优化决策所需的管理信息，必要时才对外报告；而财务会计是对外报告会计，主要向企业外部利害关系各方提供信息，兼顾企业内部管理。</a:t>
            </a:r>
            <a:endParaRPr lang="zh-CN" altLang="en-US"/>
          </a:p>
        </p:txBody>
      </p:sp>
    </p:spTree>
    <p:custDataLst>
      <p:tags r:id="rId1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1"/>
          <p:cNvSpPr>
            <a:spLocks noGrp="1"/>
          </p:cNvSpPr>
          <p:nvPr>
            <p:ph type="body" idx="16390"/>
            <p:custDataLst>
              <p:tags r:id="rId1"/>
            </p:custDataLst>
          </p:nvPr>
        </p:nvSpPr>
        <p:spPr>
          <a:xfrm>
            <a:off x="609581" y="959371"/>
            <a:ext cx="8432800" cy="2209800"/>
          </a:xfrm>
        </p:spPr>
        <p:txBody>
          <a:bodyPr/>
          <a:p>
            <a:r>
              <a:rPr lang="zh-CN" altLang="en-US"/>
              <a:t> </a:t>
            </a:r>
            <a:endParaRPr lang="zh-CN" altLang="en-US"/>
          </a:p>
        </p:txBody>
      </p:sp>
      <p:pic>
        <p:nvPicPr>
          <p:cNvPr id="12" name="图片占位符 11"/>
          <p:cNvPicPr/>
          <p:nvPr>
            <p:ph type="pic" idx="16391"/>
            <p:custDataLst>
              <p:tags r:id="rId2"/>
            </p:custDataLst>
          </p:nvPr>
        </p:nvPicPr>
        <p:blipFill>
          <a:blip r:embed="rId3"/>
          <a:srcRect l="11663" r="11663"/>
        </p:blipFill>
        <p:spPr>
          <a:xfrm>
            <a:off x="9042386" y="959390"/>
            <a:ext cx="2540000" cy="2209800"/>
          </a:xfrm>
        </p:spPr>
      </p:pic>
      <p:sp>
        <p:nvSpPr>
          <p:cNvPr id="5" name="文本占位符 4"/>
          <p:cNvSpPr>
            <a:spLocks noGrp="1"/>
          </p:cNvSpPr>
          <p:nvPr>
            <p:ph type="body" idx="16386"/>
            <p:custDataLst>
              <p:tags r:id="rId4"/>
            </p:custDataLst>
          </p:nvPr>
        </p:nvSpPr>
        <p:spPr>
          <a:xfrm>
            <a:off x="914381" y="1327671"/>
            <a:ext cx="7823200" cy="406400"/>
          </a:xfrm>
        </p:spPr>
        <p:txBody>
          <a:bodyPr/>
          <a:p>
            <a:r>
              <a:rPr lang="en-US" altLang="zh-CN">
                <a:solidFill>
                  <a:schemeClr val="tx1"/>
                </a:solidFill>
              </a:rPr>
              <a:t>3</a:t>
            </a:r>
            <a:r>
              <a:rPr lang="en-US" altLang="zh-CN"/>
              <a:t>.</a:t>
            </a:r>
            <a:r>
              <a:rPr lang="en-US" altLang="zh-CN">
                <a:solidFill>
                  <a:schemeClr val="tx1"/>
                </a:solidFill>
                <a:cs typeface="Arial" panose="020B0604020202020204" pitchFamily="34" charset="0"/>
              </a:rPr>
              <a:t>核算依据不同</a:t>
            </a:r>
            <a:endParaRPr lang="en-US" altLang="zh-CN">
              <a:cs typeface="Arial" panose="020B0604020202020204" pitchFamily="34" charset="0"/>
            </a:endParaRPr>
          </a:p>
        </p:txBody>
      </p:sp>
      <p:sp>
        <p:nvSpPr>
          <p:cNvPr id="6" name="文本占位符 5"/>
          <p:cNvSpPr>
            <a:spLocks noGrp="1"/>
          </p:cNvSpPr>
          <p:nvPr>
            <p:ph type="body" idx="16387"/>
            <p:custDataLst>
              <p:tags r:id="rId5"/>
            </p:custDataLst>
          </p:nvPr>
        </p:nvSpPr>
        <p:spPr>
          <a:xfrm>
            <a:off x="914381" y="1886471"/>
            <a:ext cx="7823200" cy="914400"/>
          </a:xfrm>
        </p:spPr>
        <p:txBody>
          <a:bodyPr>
            <a:normAutofit lnSpcReduction="10000"/>
          </a:bodyPr>
          <a:p>
            <a:r>
              <a:rPr lang="zh-CN" altLang="en-US"/>
              <a:t>管理会计不必遵循会计准则、会计制度和其他法规，其处理方法可以根据企业管理的实际情况和需要确定，具有很大的灵活性；而财务会计进行会计核算、财务监督，必须遵循会计准则、会计制度及其他法规，其处理方法只能在允许的范围内选用，灵活性较小。</a:t>
            </a:r>
            <a:endParaRPr lang="zh-CN" altLang="en-US"/>
          </a:p>
        </p:txBody>
      </p:sp>
      <p:sp>
        <p:nvSpPr>
          <p:cNvPr id="7" name="装饰  5"/>
          <p:cNvSpPr>
            <a:spLocks noGrp="1"/>
          </p:cNvSpPr>
          <p:nvPr>
            <p:ph type="body" idx="16392"/>
            <p:custDataLst>
              <p:tags r:id="rId6"/>
            </p:custDataLst>
          </p:nvPr>
        </p:nvSpPr>
        <p:spPr>
          <a:xfrm>
            <a:off x="3149581" y="3473971"/>
            <a:ext cx="8432800" cy="2209800"/>
          </a:xfrm>
        </p:spPr>
        <p:txBody>
          <a:bodyPr/>
          <a:p>
            <a:r>
              <a:rPr lang="zh-CN" altLang="en-US"/>
              <a:t> </a:t>
            </a:r>
            <a:endParaRPr lang="zh-CN" altLang="en-US"/>
          </a:p>
        </p:txBody>
      </p:sp>
      <p:pic>
        <p:nvPicPr>
          <p:cNvPr id="14" name="图片占位符 13"/>
          <p:cNvPicPr/>
          <p:nvPr>
            <p:ph type="pic" idx="16393"/>
            <p:custDataLst>
              <p:tags r:id="rId7"/>
            </p:custDataLst>
          </p:nvPr>
        </p:nvPicPr>
        <p:blipFill>
          <a:blip r:embed="rId8"/>
          <a:srcRect l="11695" r="11695"/>
        </p:blipFill>
        <p:spPr>
          <a:xfrm>
            <a:off x="609608" y="3473998"/>
            <a:ext cx="2540000" cy="2209800"/>
          </a:xfrm>
        </p:spPr>
      </p:pic>
      <p:sp>
        <p:nvSpPr>
          <p:cNvPr id="9" name="文本占位符 8"/>
          <p:cNvSpPr>
            <a:spLocks noGrp="1"/>
          </p:cNvSpPr>
          <p:nvPr>
            <p:ph type="body" idx="16388"/>
            <p:custDataLst>
              <p:tags r:id="rId9"/>
            </p:custDataLst>
          </p:nvPr>
        </p:nvSpPr>
        <p:spPr>
          <a:xfrm>
            <a:off x="3454381" y="3842271"/>
            <a:ext cx="7823200" cy="406400"/>
          </a:xfrm>
        </p:spPr>
        <p:txBody>
          <a:bodyPr/>
          <a:p>
            <a:r>
              <a:rPr lang="en-US" altLang="zh-CN">
                <a:solidFill>
                  <a:schemeClr val="tx1"/>
                </a:solidFill>
                <a:cs typeface="Arial" panose="020B0604020202020204" pitchFamily="34" charset="0"/>
              </a:rPr>
              <a:t>4</a:t>
            </a:r>
            <a:r>
              <a:rPr lang="en-US" altLang="zh-CN">
                <a:cs typeface="Arial" panose="020B0604020202020204" pitchFamily="34" charset="0"/>
              </a:rPr>
              <a:t>.</a:t>
            </a:r>
            <a:r>
              <a:rPr lang="en-US" altLang="zh-CN">
                <a:solidFill>
                  <a:schemeClr val="tx1"/>
                </a:solidFill>
                <a:cs typeface="Arial" panose="020B0604020202020204" pitchFamily="34" charset="0"/>
              </a:rPr>
              <a:t>报告期间不同</a:t>
            </a:r>
            <a:endParaRPr lang="en-US" altLang="zh-CN">
              <a:cs typeface="Arial" panose="020B0604020202020204" pitchFamily="34" charset="0"/>
            </a:endParaRPr>
          </a:p>
        </p:txBody>
      </p:sp>
      <p:sp>
        <p:nvSpPr>
          <p:cNvPr id="10" name="文本占位符 9"/>
          <p:cNvSpPr>
            <a:spLocks noGrp="1"/>
          </p:cNvSpPr>
          <p:nvPr>
            <p:ph type="body" idx="16389"/>
            <p:custDataLst>
              <p:tags r:id="rId10"/>
            </p:custDataLst>
          </p:nvPr>
        </p:nvSpPr>
        <p:spPr>
          <a:xfrm>
            <a:off x="3454381" y="4401071"/>
            <a:ext cx="7823200" cy="1057950"/>
          </a:xfrm>
        </p:spPr>
        <p:txBody>
          <a:bodyPr>
            <a:noAutofit/>
          </a:bodyPr>
          <a:p>
            <a:r>
              <a:rPr lang="zh-CN" altLang="en-US"/>
              <a:t>管理会计面向未来进行预测与决策，因此其报表的编制不受固定会计期间的限制，而是根据管理需要编制反映不同影响期间经济活动的各种报告；而财务会计面向过去进行核算和监督，为反映一定期间的财务状况、经营成果和资金变动情况，应按规定格式定期（如月、季、年）编制和对外报送财务报告。</a:t>
            </a:r>
            <a:endParaRPr lang="zh-CN" altLang="en-US"/>
          </a:p>
        </p:txBody>
      </p:sp>
    </p:spTree>
    <p:custDataLst>
      <p:tags r:id="rId1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1"/>
          <p:cNvSpPr>
            <a:spLocks noGrp="1"/>
          </p:cNvSpPr>
          <p:nvPr>
            <p:ph type="body" idx="16390"/>
            <p:custDataLst>
              <p:tags r:id="rId1"/>
            </p:custDataLst>
          </p:nvPr>
        </p:nvSpPr>
        <p:spPr>
          <a:xfrm>
            <a:off x="609581" y="959371"/>
            <a:ext cx="8432800" cy="2209800"/>
          </a:xfrm>
        </p:spPr>
        <p:txBody>
          <a:bodyPr/>
          <a:p>
            <a:r>
              <a:rPr lang="zh-CN" altLang="en-US"/>
              <a:t> </a:t>
            </a:r>
            <a:endParaRPr lang="zh-CN" altLang="en-US"/>
          </a:p>
        </p:txBody>
      </p:sp>
      <p:pic>
        <p:nvPicPr>
          <p:cNvPr id="4" name="图片占位符 3"/>
          <p:cNvPicPr/>
          <p:nvPr>
            <p:ph type="pic" idx="16391"/>
            <p:custDataLst>
              <p:tags r:id="rId2"/>
            </p:custDataLst>
          </p:nvPr>
        </p:nvPicPr>
        <p:blipFill>
          <a:blip r:embed="rId3"/>
          <a:srcRect l="11695" r="11695"/>
        </p:blipFill>
        <p:spPr>
          <a:xfrm>
            <a:off x="9042386" y="959390"/>
            <a:ext cx="2540000" cy="2209800"/>
          </a:xfrm>
        </p:spPr>
      </p:pic>
      <p:sp>
        <p:nvSpPr>
          <p:cNvPr id="5" name="文本占位符 4"/>
          <p:cNvSpPr>
            <a:spLocks noGrp="1"/>
          </p:cNvSpPr>
          <p:nvPr>
            <p:ph type="body" idx="16386"/>
            <p:custDataLst>
              <p:tags r:id="rId4"/>
            </p:custDataLst>
          </p:nvPr>
        </p:nvSpPr>
        <p:spPr>
          <a:xfrm>
            <a:off x="914381" y="1327671"/>
            <a:ext cx="7823200" cy="406400"/>
          </a:xfrm>
        </p:spPr>
        <p:txBody>
          <a:bodyPr/>
          <a:p>
            <a:r>
              <a:rPr lang="en-US" altLang="zh-CN">
                <a:solidFill>
                  <a:schemeClr val="tx1"/>
                </a:solidFill>
              </a:rPr>
              <a:t>5</a:t>
            </a:r>
            <a:r>
              <a:rPr lang="en-US" altLang="zh-CN"/>
              <a:t>.</a:t>
            </a:r>
            <a:r>
              <a:rPr lang="zh-CN" altLang="en-US">
                <a:cs typeface="Arial" panose="020B0604020202020204" pitchFamily="34" charset="0"/>
              </a:rPr>
              <a:t>会计主体不同</a:t>
            </a:r>
            <a:endParaRPr lang="zh-CN" altLang="en-US">
              <a:cs typeface="Arial" panose="020B0604020202020204" pitchFamily="34" charset="0"/>
            </a:endParaRPr>
          </a:p>
        </p:txBody>
      </p:sp>
      <p:sp>
        <p:nvSpPr>
          <p:cNvPr id="6" name="文本占位符 5"/>
          <p:cNvSpPr>
            <a:spLocks noGrp="1"/>
          </p:cNvSpPr>
          <p:nvPr>
            <p:ph type="body" idx="16387"/>
            <p:custDataLst>
              <p:tags r:id="rId5"/>
            </p:custDataLst>
          </p:nvPr>
        </p:nvSpPr>
        <p:spPr>
          <a:xfrm>
            <a:off x="914381" y="1886471"/>
            <a:ext cx="7823200" cy="914400"/>
          </a:xfrm>
        </p:spPr>
        <p:txBody>
          <a:bodyPr>
            <a:normAutofit lnSpcReduction="10000"/>
          </a:bodyPr>
          <a:p>
            <a:r>
              <a:rPr lang="zh-CN" altLang="en-US"/>
              <a:t>管理会计既要提供反映企业整体情况的资料，又要提供反映企业内部各责任单位经营活动情况的资料，因而其以各责任单位为会计主体；而财务会计则以企业为会计主体提供反映整个企业财务状况、经营成果和资金变动的会计资料。</a:t>
            </a:r>
            <a:endParaRPr lang="zh-CN" altLang="en-US"/>
          </a:p>
        </p:txBody>
      </p:sp>
      <p:sp>
        <p:nvSpPr>
          <p:cNvPr id="7" name="装饰  5"/>
          <p:cNvSpPr>
            <a:spLocks noGrp="1"/>
          </p:cNvSpPr>
          <p:nvPr>
            <p:ph type="body" idx="16392"/>
            <p:custDataLst>
              <p:tags r:id="rId6"/>
            </p:custDataLst>
          </p:nvPr>
        </p:nvSpPr>
        <p:spPr>
          <a:xfrm>
            <a:off x="3149581" y="3473971"/>
            <a:ext cx="8432800" cy="2209800"/>
          </a:xfrm>
        </p:spPr>
        <p:txBody>
          <a:bodyPr/>
          <a:p>
            <a:r>
              <a:rPr lang="zh-CN" altLang="en-US"/>
              <a:t> </a:t>
            </a:r>
            <a:endParaRPr lang="zh-CN" altLang="en-US"/>
          </a:p>
        </p:txBody>
      </p:sp>
      <p:pic>
        <p:nvPicPr>
          <p:cNvPr id="8" name="图片占位符 7"/>
          <p:cNvPicPr/>
          <p:nvPr>
            <p:ph type="pic" idx="16393"/>
            <p:custDataLst>
              <p:tags r:id="rId7"/>
            </p:custDataLst>
          </p:nvPr>
        </p:nvPicPr>
        <p:blipFill>
          <a:blip r:embed="rId8"/>
          <a:srcRect l="11765" r="11765"/>
        </p:blipFill>
        <p:spPr>
          <a:xfrm>
            <a:off x="609608" y="3473998"/>
            <a:ext cx="2540000" cy="2209800"/>
          </a:xfrm>
        </p:spPr>
      </p:pic>
      <p:sp>
        <p:nvSpPr>
          <p:cNvPr id="9" name="文本占位符 8"/>
          <p:cNvSpPr>
            <a:spLocks noGrp="1"/>
          </p:cNvSpPr>
          <p:nvPr>
            <p:ph type="body" idx="16388"/>
            <p:custDataLst>
              <p:tags r:id="rId9"/>
            </p:custDataLst>
          </p:nvPr>
        </p:nvSpPr>
        <p:spPr>
          <a:xfrm>
            <a:off x="3454381" y="3842271"/>
            <a:ext cx="7823200" cy="406400"/>
          </a:xfrm>
        </p:spPr>
        <p:txBody>
          <a:bodyPr/>
          <a:p>
            <a:r>
              <a:rPr lang="en-US" altLang="zh-CN">
                <a:solidFill>
                  <a:schemeClr val="tx1"/>
                </a:solidFill>
                <a:cs typeface="Arial" panose="020B0604020202020204" pitchFamily="34" charset="0"/>
              </a:rPr>
              <a:t>6</a:t>
            </a:r>
            <a:r>
              <a:rPr lang="en-US" altLang="zh-CN">
                <a:cs typeface="Arial" panose="020B0604020202020204" pitchFamily="34" charset="0"/>
              </a:rPr>
              <a:t>.</a:t>
            </a:r>
            <a:r>
              <a:rPr lang="zh-CN" altLang="en-US">
                <a:cs typeface="Arial" panose="020B0604020202020204" pitchFamily="34" charset="0"/>
              </a:rPr>
              <a:t>核算方法不同</a:t>
            </a:r>
            <a:endParaRPr lang="zh-CN" altLang="en-US">
              <a:cs typeface="Arial" panose="020B0604020202020204" pitchFamily="34" charset="0"/>
            </a:endParaRPr>
          </a:p>
        </p:txBody>
      </p:sp>
      <p:sp>
        <p:nvSpPr>
          <p:cNvPr id="10" name="文本占位符 9"/>
          <p:cNvSpPr>
            <a:spLocks noGrp="1"/>
          </p:cNvSpPr>
          <p:nvPr>
            <p:ph type="body" idx="16389"/>
            <p:custDataLst>
              <p:tags r:id="rId10"/>
            </p:custDataLst>
          </p:nvPr>
        </p:nvSpPr>
        <p:spPr>
          <a:xfrm>
            <a:off x="3454381" y="4401071"/>
            <a:ext cx="7823200" cy="1057950"/>
          </a:xfrm>
        </p:spPr>
        <p:txBody>
          <a:bodyPr>
            <a:normAutofit/>
          </a:bodyPr>
          <a:p>
            <a:r>
              <a:rPr lang="zh-CN" altLang="en-US"/>
              <a:t>管理会计在进行预测、决策时，不必严格按照固定的核算程序与方法组织核算，可以根据需要应用现代数学方法和计算机技术；而财务会计多采用一般的数学方法按照相对固定的核算程序、方法及规定的凭证和账表格式进行会计核算。</a:t>
            </a:r>
            <a:endParaRPr lang="zh-CN" altLang="en-US"/>
          </a:p>
        </p:txBody>
      </p:sp>
    </p:spTree>
    <p:custDataLst>
      <p:tags r:id="rId1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16388"/>
            <p:custDataLst>
              <p:tags r:id="rId1"/>
            </p:custDataLst>
          </p:nvPr>
        </p:nvSpPr>
        <p:spPr>
          <a:xfrm>
            <a:off x="1016000" y="2462530"/>
            <a:ext cx="6352117" cy="1524000"/>
          </a:xfrm>
        </p:spPr>
        <p:txBody>
          <a:bodyPr>
            <a:normAutofit fontScale="90000"/>
          </a:bodyPr>
          <a:p>
            <a:r>
              <a:rPr lang="zh-CN" altLang="en-US" sz="4000"/>
              <a:t>任务一 </a:t>
            </a:r>
            <a:br>
              <a:rPr lang="zh-CN" altLang="en-US" sz="4000"/>
            </a:br>
            <a:br>
              <a:rPr lang="zh-CN" altLang="en-US" sz="4000"/>
            </a:br>
            <a:r>
              <a:rPr lang="zh-CN" altLang="en-US" sz="4000"/>
              <a:t>管理会计基本知识</a:t>
            </a:r>
            <a:endParaRPr lang="zh-CN" altLang="en-US" sz="4000"/>
          </a:p>
        </p:txBody>
      </p:sp>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1"/>
          <p:cNvSpPr>
            <a:spLocks noGrp="1"/>
          </p:cNvSpPr>
          <p:nvPr>
            <p:ph type="body" idx="16390"/>
            <p:custDataLst>
              <p:tags r:id="rId1"/>
            </p:custDataLst>
          </p:nvPr>
        </p:nvSpPr>
        <p:spPr>
          <a:xfrm>
            <a:off x="609581" y="959371"/>
            <a:ext cx="8432800" cy="2209800"/>
          </a:xfrm>
        </p:spPr>
        <p:txBody>
          <a:bodyPr/>
          <a:p>
            <a:r>
              <a:rPr lang="zh-CN" altLang="en-US"/>
              <a:t> </a:t>
            </a:r>
            <a:endParaRPr lang="zh-CN" altLang="en-US"/>
          </a:p>
        </p:txBody>
      </p:sp>
      <p:pic>
        <p:nvPicPr>
          <p:cNvPr id="2" name="图片占位符 1"/>
          <p:cNvPicPr/>
          <p:nvPr>
            <p:ph type="pic" idx="16391"/>
            <p:custDataLst>
              <p:tags r:id="rId2"/>
            </p:custDataLst>
          </p:nvPr>
        </p:nvPicPr>
        <p:blipFill>
          <a:blip r:embed="rId3"/>
          <a:srcRect l="11697" r="11697"/>
        </p:blipFill>
        <p:spPr>
          <a:xfrm>
            <a:off x="9042386" y="959390"/>
            <a:ext cx="2540000" cy="2209800"/>
          </a:xfrm>
        </p:spPr>
      </p:pic>
      <p:sp>
        <p:nvSpPr>
          <p:cNvPr id="5" name="文本占位符 4"/>
          <p:cNvSpPr>
            <a:spLocks noGrp="1"/>
          </p:cNvSpPr>
          <p:nvPr>
            <p:ph type="body" idx="16386"/>
            <p:custDataLst>
              <p:tags r:id="rId4"/>
            </p:custDataLst>
          </p:nvPr>
        </p:nvSpPr>
        <p:spPr>
          <a:xfrm>
            <a:off x="914381" y="1327671"/>
            <a:ext cx="7823200" cy="406400"/>
          </a:xfrm>
        </p:spPr>
        <p:txBody>
          <a:bodyPr/>
          <a:p>
            <a:r>
              <a:rPr lang="en-US" altLang="zh-CN">
                <a:solidFill>
                  <a:schemeClr val="tx1"/>
                </a:solidFill>
              </a:rPr>
              <a:t>7</a:t>
            </a:r>
            <a:r>
              <a:rPr lang="en-US" altLang="zh-CN"/>
              <a:t>.</a:t>
            </a:r>
            <a:r>
              <a:rPr lang="zh-CN" altLang="en-US">
                <a:cs typeface="Arial" panose="020B0604020202020204" pitchFamily="34" charset="0"/>
              </a:rPr>
              <a:t>信息精确程度不同</a:t>
            </a:r>
            <a:endParaRPr lang="zh-CN" altLang="en-US">
              <a:cs typeface="Arial" panose="020B0604020202020204" pitchFamily="34" charset="0"/>
            </a:endParaRPr>
          </a:p>
        </p:txBody>
      </p:sp>
      <p:sp>
        <p:nvSpPr>
          <p:cNvPr id="6" name="文本占位符 5"/>
          <p:cNvSpPr>
            <a:spLocks noGrp="1"/>
          </p:cNvSpPr>
          <p:nvPr>
            <p:ph type="body" idx="16387"/>
            <p:custDataLst>
              <p:tags r:id="rId5"/>
            </p:custDataLst>
          </p:nvPr>
        </p:nvSpPr>
        <p:spPr>
          <a:xfrm>
            <a:off x="914381" y="1886471"/>
            <a:ext cx="7823200" cy="914400"/>
          </a:xfrm>
        </p:spPr>
        <p:txBody>
          <a:bodyPr>
            <a:normAutofit lnSpcReduction="10000"/>
          </a:bodyPr>
          <a:p>
            <a:r>
              <a:rPr lang="zh-CN" altLang="en-US"/>
              <a:t>管理会计所提供的信息只能达到相对精确；而财务会计反映已经发生或已经完成的经济活动，因此其提供的信息应力求精确，数字必须平衡。</a:t>
            </a:r>
            <a:endParaRPr lang="zh-CN" altLang="en-US"/>
          </a:p>
        </p:txBody>
      </p:sp>
      <p:sp>
        <p:nvSpPr>
          <p:cNvPr id="7" name="装饰  5"/>
          <p:cNvSpPr>
            <a:spLocks noGrp="1"/>
          </p:cNvSpPr>
          <p:nvPr>
            <p:ph type="body" idx="16392"/>
            <p:custDataLst>
              <p:tags r:id="rId6"/>
            </p:custDataLst>
          </p:nvPr>
        </p:nvSpPr>
        <p:spPr>
          <a:xfrm>
            <a:off x="3149581" y="3473971"/>
            <a:ext cx="8432800" cy="2209800"/>
          </a:xfrm>
        </p:spPr>
        <p:txBody>
          <a:bodyPr/>
          <a:p>
            <a:r>
              <a:rPr lang="zh-CN" altLang="en-US"/>
              <a:t> </a:t>
            </a:r>
            <a:endParaRPr lang="zh-CN" altLang="en-US"/>
          </a:p>
        </p:txBody>
      </p:sp>
      <p:pic>
        <p:nvPicPr>
          <p:cNvPr id="11" name="图片占位符 10"/>
          <p:cNvPicPr/>
          <p:nvPr>
            <p:ph type="pic" idx="16393"/>
            <p:custDataLst>
              <p:tags r:id="rId7"/>
            </p:custDataLst>
          </p:nvPr>
        </p:nvPicPr>
        <p:blipFill>
          <a:blip r:embed="rId8"/>
          <a:srcRect l="11629" r="11629"/>
        </p:blipFill>
        <p:spPr>
          <a:xfrm>
            <a:off x="609608" y="3473998"/>
            <a:ext cx="2540000" cy="2209800"/>
          </a:xfrm>
        </p:spPr>
      </p:pic>
      <p:sp>
        <p:nvSpPr>
          <p:cNvPr id="9" name="文本占位符 8"/>
          <p:cNvSpPr>
            <a:spLocks noGrp="1"/>
          </p:cNvSpPr>
          <p:nvPr>
            <p:ph type="body" idx="16388"/>
            <p:custDataLst>
              <p:tags r:id="rId9"/>
            </p:custDataLst>
          </p:nvPr>
        </p:nvSpPr>
        <p:spPr>
          <a:xfrm>
            <a:off x="3454381" y="3842271"/>
            <a:ext cx="7823200" cy="406400"/>
          </a:xfrm>
        </p:spPr>
        <p:txBody>
          <a:bodyPr/>
          <a:p>
            <a:r>
              <a:rPr lang="en-US" altLang="zh-CN">
                <a:solidFill>
                  <a:schemeClr val="tx1"/>
                </a:solidFill>
                <a:cs typeface="Arial" panose="020B0604020202020204" pitchFamily="34" charset="0"/>
              </a:rPr>
              <a:t>8</a:t>
            </a:r>
            <a:r>
              <a:rPr lang="en-US" altLang="zh-CN">
                <a:cs typeface="Arial" panose="020B0604020202020204" pitchFamily="34" charset="0"/>
              </a:rPr>
              <a:t>.</a:t>
            </a:r>
            <a:r>
              <a:rPr lang="zh-CN" altLang="en-US">
                <a:cs typeface="Arial" panose="020B0604020202020204" pitchFamily="34" charset="0"/>
              </a:rPr>
              <a:t>计量尺度不同</a:t>
            </a:r>
            <a:endParaRPr lang="zh-CN" altLang="en-US">
              <a:cs typeface="Arial" panose="020B0604020202020204" pitchFamily="34" charset="0"/>
            </a:endParaRPr>
          </a:p>
        </p:txBody>
      </p:sp>
      <p:sp>
        <p:nvSpPr>
          <p:cNvPr id="10" name="文本占位符 9"/>
          <p:cNvSpPr>
            <a:spLocks noGrp="1"/>
          </p:cNvSpPr>
          <p:nvPr>
            <p:ph type="body" idx="16389"/>
            <p:custDataLst>
              <p:tags r:id="rId10"/>
            </p:custDataLst>
          </p:nvPr>
        </p:nvSpPr>
        <p:spPr>
          <a:xfrm>
            <a:off x="3454381" y="4401071"/>
            <a:ext cx="7823200" cy="1057950"/>
          </a:xfrm>
        </p:spPr>
        <p:txBody>
          <a:bodyPr>
            <a:normAutofit/>
          </a:bodyPr>
          <a:p>
            <a:r>
              <a:rPr lang="zh-CN" altLang="en-US"/>
              <a:t>管理会计虽然主要使用货币量度，但也大量采用非货币量度，如实物量度、劳动量度、关系量度（如市场占有率、销售增长率）等；而财务会计则一般使用货币量度综合反映企业的经济活动状况。</a:t>
            </a:r>
            <a:endParaRPr lang="zh-CN" altLang="en-US"/>
          </a:p>
        </p:txBody>
      </p:sp>
    </p:spTree>
    <p:custDataLst>
      <p:tags r:id="rId1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1"/>
          <p:cNvSpPr>
            <a:spLocks noGrp="1"/>
          </p:cNvSpPr>
          <p:nvPr>
            <p:ph type="body" idx="16390"/>
            <p:custDataLst>
              <p:tags r:id="rId1"/>
            </p:custDataLst>
          </p:nvPr>
        </p:nvSpPr>
        <p:spPr>
          <a:xfrm>
            <a:off x="609581" y="959371"/>
            <a:ext cx="8432800" cy="2209800"/>
          </a:xfrm>
        </p:spPr>
        <p:txBody>
          <a:bodyPr/>
          <a:p>
            <a:r>
              <a:rPr lang="zh-CN" altLang="en-US"/>
              <a:t> </a:t>
            </a:r>
            <a:endParaRPr lang="zh-CN" altLang="en-US"/>
          </a:p>
        </p:txBody>
      </p:sp>
      <p:pic>
        <p:nvPicPr>
          <p:cNvPr id="8" name="图片占位符 7"/>
          <p:cNvPicPr/>
          <p:nvPr>
            <p:ph type="pic" idx="16391"/>
            <p:custDataLst>
              <p:tags r:id="rId2"/>
            </p:custDataLst>
          </p:nvPr>
        </p:nvPicPr>
        <p:blipFill>
          <a:blip r:embed="rId3"/>
          <a:srcRect l="11697" r="11697"/>
        </p:blipFill>
        <p:spPr>
          <a:xfrm>
            <a:off x="9042386" y="959390"/>
            <a:ext cx="2540000" cy="2209800"/>
          </a:xfrm>
        </p:spPr>
      </p:pic>
      <p:sp>
        <p:nvSpPr>
          <p:cNvPr id="5" name="文本占位符 4"/>
          <p:cNvSpPr>
            <a:spLocks noGrp="1"/>
          </p:cNvSpPr>
          <p:nvPr>
            <p:ph type="body" idx="16386"/>
            <p:custDataLst>
              <p:tags r:id="rId4"/>
            </p:custDataLst>
          </p:nvPr>
        </p:nvSpPr>
        <p:spPr>
          <a:xfrm>
            <a:off x="914381" y="1327671"/>
            <a:ext cx="7823200" cy="406400"/>
          </a:xfrm>
        </p:spPr>
        <p:txBody>
          <a:bodyPr/>
          <a:p>
            <a:r>
              <a:rPr lang="en-US" altLang="zh-CN">
                <a:solidFill>
                  <a:schemeClr val="tx1"/>
                </a:solidFill>
              </a:rPr>
              <a:t>9</a:t>
            </a:r>
            <a:r>
              <a:rPr lang="en-US" altLang="zh-CN"/>
              <a:t>.</a:t>
            </a:r>
            <a:r>
              <a:rPr lang="zh-CN" altLang="en-US">
                <a:cs typeface="Arial" panose="020B0604020202020204" pitchFamily="34" charset="0"/>
              </a:rPr>
              <a:t>公认会计准则的约束力不同</a:t>
            </a:r>
            <a:endParaRPr lang="zh-CN" altLang="en-US">
              <a:cs typeface="Arial" panose="020B0604020202020204" pitchFamily="34" charset="0"/>
            </a:endParaRPr>
          </a:p>
        </p:txBody>
      </p:sp>
      <p:sp>
        <p:nvSpPr>
          <p:cNvPr id="6" name="文本占位符 5"/>
          <p:cNvSpPr>
            <a:spLocks noGrp="1"/>
          </p:cNvSpPr>
          <p:nvPr>
            <p:ph type="body" idx="16387"/>
            <p:custDataLst>
              <p:tags r:id="rId5"/>
            </p:custDataLst>
          </p:nvPr>
        </p:nvSpPr>
        <p:spPr>
          <a:xfrm>
            <a:off x="914381" y="1886471"/>
            <a:ext cx="7823200" cy="914400"/>
          </a:xfrm>
        </p:spPr>
        <p:txBody>
          <a:bodyPr>
            <a:normAutofit lnSpcReduction="10000"/>
          </a:bodyPr>
          <a:p>
            <a:r>
              <a:rPr lang="zh-CN" altLang="en-US"/>
              <a:t>财务会计是为外部用户准备的，所以它必须符合公认会计准则的要求，这些公认原则增强了通用性，并且有助于减少欺诈与误导，但是这对于帮助决策制定的内部报告则显得不是很必要。</a:t>
            </a:r>
            <a:endParaRPr lang="zh-CN" altLang="en-US"/>
          </a:p>
        </p:txBody>
      </p:sp>
      <p:sp>
        <p:nvSpPr>
          <p:cNvPr id="7" name="装饰  5"/>
          <p:cNvSpPr>
            <a:spLocks noGrp="1"/>
          </p:cNvSpPr>
          <p:nvPr>
            <p:ph type="body" idx="16392"/>
            <p:custDataLst>
              <p:tags r:id="rId6"/>
            </p:custDataLst>
          </p:nvPr>
        </p:nvSpPr>
        <p:spPr>
          <a:xfrm>
            <a:off x="3149581" y="3473971"/>
            <a:ext cx="8432800" cy="2209800"/>
          </a:xfrm>
        </p:spPr>
        <p:txBody>
          <a:bodyPr/>
          <a:p>
            <a:r>
              <a:rPr lang="zh-CN" altLang="en-US"/>
              <a:t> </a:t>
            </a:r>
            <a:endParaRPr lang="zh-CN" altLang="en-US"/>
          </a:p>
        </p:txBody>
      </p:sp>
      <p:pic>
        <p:nvPicPr>
          <p:cNvPr id="12" name="图片占位符 11"/>
          <p:cNvPicPr/>
          <p:nvPr>
            <p:ph type="pic" idx="16393"/>
            <p:custDataLst>
              <p:tags r:id="rId7"/>
            </p:custDataLst>
          </p:nvPr>
        </p:nvPicPr>
        <p:blipFill>
          <a:blip r:embed="rId8"/>
          <a:srcRect l="11695" r="11695"/>
        </p:blipFill>
        <p:spPr>
          <a:xfrm>
            <a:off x="609608" y="3473998"/>
            <a:ext cx="2540000" cy="2209800"/>
          </a:xfrm>
        </p:spPr>
      </p:pic>
      <p:sp>
        <p:nvSpPr>
          <p:cNvPr id="9" name="文本占位符 8"/>
          <p:cNvSpPr>
            <a:spLocks noGrp="1"/>
          </p:cNvSpPr>
          <p:nvPr>
            <p:ph type="body" idx="16388"/>
            <p:custDataLst>
              <p:tags r:id="rId9"/>
            </p:custDataLst>
          </p:nvPr>
        </p:nvSpPr>
        <p:spPr>
          <a:xfrm>
            <a:off x="3454381" y="3842271"/>
            <a:ext cx="7823200" cy="406400"/>
          </a:xfrm>
        </p:spPr>
        <p:txBody>
          <a:bodyPr/>
          <a:p>
            <a:r>
              <a:rPr lang="en-US" altLang="zh-CN">
                <a:solidFill>
                  <a:schemeClr val="tx1"/>
                </a:solidFill>
                <a:cs typeface="Arial" panose="020B0604020202020204" pitchFamily="34" charset="0"/>
              </a:rPr>
              <a:t>10</a:t>
            </a:r>
            <a:r>
              <a:rPr lang="en-US" altLang="zh-CN">
                <a:cs typeface="Arial" panose="020B0604020202020204" pitchFamily="34" charset="0"/>
              </a:rPr>
              <a:t>.</a:t>
            </a:r>
            <a:r>
              <a:rPr lang="zh-CN" altLang="en-US">
                <a:cs typeface="Arial" panose="020B0604020202020204" pitchFamily="34" charset="0"/>
              </a:rPr>
              <a:t>强制性不同</a:t>
            </a:r>
            <a:endParaRPr lang="zh-CN" altLang="en-US">
              <a:cs typeface="Arial" panose="020B0604020202020204" pitchFamily="34" charset="0"/>
            </a:endParaRPr>
          </a:p>
        </p:txBody>
      </p:sp>
      <p:sp>
        <p:nvSpPr>
          <p:cNvPr id="10" name="文本占位符 9"/>
          <p:cNvSpPr>
            <a:spLocks noGrp="1"/>
          </p:cNvSpPr>
          <p:nvPr>
            <p:ph type="body" idx="16389"/>
            <p:custDataLst>
              <p:tags r:id="rId10"/>
            </p:custDataLst>
          </p:nvPr>
        </p:nvSpPr>
        <p:spPr>
          <a:xfrm>
            <a:off x="3454381" y="4401071"/>
            <a:ext cx="7823200" cy="1057950"/>
          </a:xfrm>
        </p:spPr>
        <p:txBody>
          <a:bodyPr>
            <a:normAutofit/>
          </a:bodyPr>
          <a:p>
            <a:r>
              <a:rPr lang="zh-CN" altLang="en-US">
                <a:solidFill>
                  <a:schemeClr val="tx1"/>
                </a:solidFill>
              </a:rPr>
              <a:t>财务会计是强制性的，这意味着一定要执行。各种外部团体（例如证监会和税务部门）都要求提供定期的财务会计报表。而管理会计是非强制性的。一个公司完全有自由做或者不做，没有监管部门或者其他外部行政机构对此提出特殊要求。</a:t>
            </a:r>
            <a:endParaRPr lang="zh-CN" altLang="en-US"/>
          </a:p>
        </p:txBody>
      </p:sp>
    </p:spTree>
    <p:custDataLst>
      <p:tags r:id="rId1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solidFill>
                  <a:schemeClr val="tx1"/>
                </a:solidFill>
              </a:rPr>
              <a:t>1</a:t>
            </a:r>
            <a:r>
              <a:rPr lang="en-US" altLang="zh-CN">
                <a:solidFill>
                  <a:schemeClr val="tx1"/>
                </a:solidFill>
              </a:rPr>
              <a:t>1.</a:t>
            </a:r>
            <a:r>
              <a:rPr lang="zh-CN" altLang="en-US"/>
              <a:t>数据来源不同</a:t>
            </a:r>
            <a:endParaRPr lang="zh-CN" altLang="en-US"/>
          </a:p>
        </p:txBody>
      </p:sp>
      <p:pic>
        <p:nvPicPr>
          <p:cNvPr id="3" name="内容占位符 2" descr="f1eb3fc6-7fe0-11f0-b656-7e38b983dbb6"/>
          <p:cNvPicPr>
            <a:picLocks noChangeAspect="1"/>
          </p:cNvPicPr>
          <p:nvPr>
            <p:ph idx="16388"/>
            <p:custDataLst>
              <p:tags r:id="rId2"/>
            </p:custDataLst>
          </p:nvPr>
        </p:nvPicPr>
        <p:blipFill>
          <a:blip r:embed="rId3"/>
          <a:srcRect t="5344"/>
          <a:stretch>
            <a:fillRect/>
          </a:stretch>
        </p:blipFill>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p:spPr>
      </p:pic>
      <p:sp>
        <p:nvSpPr>
          <p:cNvPr id="4" name="装饰  2"/>
          <p:cNvSpPr>
            <a:spLocks noGrp="1"/>
          </p:cNvSpPr>
          <p:nvPr>
            <p:ph type="body" idx="16389"/>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5105442" y="2562881"/>
            <a:ext cx="6019800" cy="2133600"/>
          </a:xfrm>
        </p:spPr>
        <p:txBody>
          <a:bodyPr/>
          <a:p>
            <a:r>
              <a:rPr lang="zh-CN" altLang="en-US">
                <a:solidFill>
                  <a:schemeClr val="tx1"/>
                </a:solidFill>
              </a:rPr>
              <a:t>财务会计几乎所有的数据都是从积累财务信息的组织基本会计系统中取得。而对于管理会计而言，则包括组织的基本会计系统以及各种其他来源，如生产的残次率、生产中的材料和人工数量、旅馆和医院的入住率、航空公司的平均起飞耽误时间等。</a:t>
            </a:r>
            <a:endParaRPr lang="zh-CN" altLang="en-US"/>
          </a:p>
        </p:txBody>
      </p:sp>
    </p:spTree>
    <p:custDataLst>
      <p:tags r:id="rId6"/>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二</a:t>
            </a:r>
            <a:r>
              <a:rPr lang="zh-CN" altLang="en-US">
                <a:cs typeface="Arial" panose="020B0604020202020204" pitchFamily="34" charset="0"/>
              </a:rPr>
              <a:t>、</a:t>
            </a:r>
            <a:r>
              <a:rPr lang="zh-CN" altLang="en-US"/>
              <a:t>管理会计和财务会计的联系</a:t>
            </a:r>
            <a:endParaRPr lang="zh-CN" altLang="en-US"/>
          </a:p>
        </p:txBody>
      </p:sp>
      <p:sp>
        <p:nvSpPr>
          <p:cNvPr id="3" name="装饰  1"/>
          <p:cNvSpPr>
            <a:spLocks noGrp="1"/>
          </p:cNvSpPr>
          <p:nvPr>
            <p:ph type="body" idx="16390"/>
            <p:custDataLst>
              <p:tags r:id="rId2"/>
            </p:custDataLst>
          </p:nvPr>
        </p:nvSpPr>
        <p:spPr/>
        <p:txBody>
          <a:bodyPr/>
          <a:p>
            <a:r>
              <a:rPr lang="zh-CN" altLang="en-US"/>
              <a:t> </a:t>
            </a:r>
            <a:endParaRPr lang="zh-CN" altLang="en-US"/>
          </a:p>
        </p:txBody>
      </p:sp>
      <p:pic>
        <p:nvPicPr>
          <p:cNvPr id="4" name="图片占位符 3" descr="f2c9f769-7fe0-11f0-be4c-e24abb41595b"/>
          <p:cNvPicPr>
            <a:picLocks noChangeAspect="1"/>
          </p:cNvPicPr>
          <p:nvPr>
            <p:ph type="pic" idx="16391"/>
            <p:custDataLst>
              <p:tags r:id="rId3"/>
            </p:custDataLst>
          </p:nvPr>
        </p:nvPicPr>
        <p:blipFill>
          <a:blip r:embed="rId4"/>
          <a:srcRect l="2273" r="2273"/>
          <a:stretch>
            <a:fillRect/>
          </a:stretch>
        </p:blipFill>
        <p:spPr>
          <a:xfrm>
            <a:off x="6096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p:spPr>
      </p:pic>
      <p:sp>
        <p:nvSpPr>
          <p:cNvPr id="5" name="文本占位符 4"/>
          <p:cNvSpPr>
            <a:spLocks noGrp="1"/>
          </p:cNvSpPr>
          <p:nvPr>
            <p:ph type="body" idx="16386"/>
            <p:custDataLst>
              <p:tags r:id="rId5"/>
            </p:custDataLst>
          </p:nvPr>
        </p:nvSpPr>
        <p:spPr/>
        <p:txBody>
          <a:bodyPr/>
          <a:p>
            <a:r>
              <a:rPr lang="en-US" altLang="zh-CN"/>
              <a:t>1.</a:t>
            </a:r>
            <a:r>
              <a:rPr lang="zh-CN" altLang="en-US"/>
              <a:t>两者起源相同</a:t>
            </a:r>
            <a:endParaRPr lang="zh-CN" altLang="en-US"/>
          </a:p>
        </p:txBody>
      </p:sp>
      <p:sp>
        <p:nvSpPr>
          <p:cNvPr id="6" name="文本占位符 5"/>
          <p:cNvSpPr>
            <a:spLocks noGrp="1"/>
          </p:cNvSpPr>
          <p:nvPr>
            <p:ph type="body" idx="16387"/>
            <p:custDataLst>
              <p:tags r:id="rId6"/>
            </p:custDataLst>
          </p:nvPr>
        </p:nvSpPr>
        <p:spPr/>
        <p:txBody>
          <a:bodyPr/>
          <a:p>
            <a:r>
              <a:rPr lang="zh-CN" altLang="en-US"/>
              <a:t>管理会计与财务会计都是在传统会计中孕育、发展来的，原始的经营信息是两者的共同依据，都作为会计管理的重要组成部分标志着会计学的发展和完善。</a:t>
            </a:r>
            <a:endParaRPr lang="zh-CN" altLang="en-US"/>
          </a:p>
        </p:txBody>
      </p:sp>
      <p:sp>
        <p:nvSpPr>
          <p:cNvPr id="7" name="装饰  5"/>
          <p:cNvSpPr>
            <a:spLocks noGrp="1"/>
          </p:cNvSpPr>
          <p:nvPr>
            <p:ph type="body" idx="16392"/>
            <p:custDataLst>
              <p:tags r:id="rId7"/>
            </p:custDataLst>
          </p:nvPr>
        </p:nvSpPr>
        <p:spPr/>
        <p:txBody>
          <a:bodyPr/>
          <a:p>
            <a:r>
              <a:rPr lang="zh-CN" altLang="en-US"/>
              <a:t> </a:t>
            </a:r>
            <a:endParaRPr lang="zh-CN" altLang="en-US"/>
          </a:p>
        </p:txBody>
      </p:sp>
      <p:pic>
        <p:nvPicPr>
          <p:cNvPr id="8" name="图片占位符 7" descr="f2c9f85b-7fe0-11f0-be4c-e24abb41595b"/>
          <p:cNvPicPr>
            <a:picLocks noChangeAspect="1"/>
          </p:cNvPicPr>
          <p:nvPr>
            <p:ph type="pic" idx="16393"/>
            <p:custDataLst>
              <p:tags r:id="rId8"/>
            </p:custDataLst>
          </p:nvPr>
        </p:nvPicPr>
        <p:blipFill>
          <a:blip r:embed="rId9"/>
          <a:srcRect l="2273" r="2273"/>
          <a:stretch>
            <a:fillRect/>
          </a:stretch>
        </p:blipFill>
        <p:spPr>
          <a:xfrm>
            <a:off x="62484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p:spPr>
      </p:pic>
      <p:sp>
        <p:nvSpPr>
          <p:cNvPr id="9" name="文本占位符 8"/>
          <p:cNvSpPr>
            <a:spLocks noGrp="1"/>
          </p:cNvSpPr>
          <p:nvPr>
            <p:ph type="body" idx="16388"/>
            <p:custDataLst>
              <p:tags r:id="rId10"/>
            </p:custDataLst>
          </p:nvPr>
        </p:nvSpPr>
        <p:spPr/>
        <p:txBody>
          <a:bodyPr/>
          <a:p>
            <a:r>
              <a:rPr lang="en-US" altLang="zh-CN"/>
              <a:t>2</a:t>
            </a:r>
            <a:r>
              <a:rPr lang="en-US" altLang="zh-CN">
                <a:cs typeface="Arial" panose="020B0604020202020204" pitchFamily="34" charset="0"/>
              </a:rPr>
              <a:t>.</a:t>
            </a:r>
            <a:r>
              <a:rPr lang="zh-CN" altLang="en-US"/>
              <a:t>两者目标相同</a:t>
            </a:r>
            <a:endParaRPr lang="zh-CN" altLang="en-US"/>
          </a:p>
        </p:txBody>
      </p:sp>
      <p:sp>
        <p:nvSpPr>
          <p:cNvPr id="10" name="文本占位符 9"/>
          <p:cNvSpPr>
            <a:spLocks noGrp="1"/>
          </p:cNvSpPr>
          <p:nvPr>
            <p:ph type="body" idx="16389"/>
            <p:custDataLst>
              <p:tags r:id="rId11"/>
            </p:custDataLst>
          </p:nvPr>
        </p:nvSpPr>
        <p:spPr/>
        <p:txBody>
          <a:bodyPr/>
          <a:p>
            <a:r>
              <a:rPr lang="zh-CN" altLang="en-US"/>
              <a:t>尽管管理会计、财务会计分别对企业内部和外部提供信息，但最终目标是一致的，都是为了使企业能够获得最大利润，提高经济效益。</a:t>
            </a:r>
            <a:endParaRPr lang="zh-CN" altLang="en-US"/>
          </a:p>
        </p:txBody>
      </p:sp>
    </p:spTree>
    <p:custDataLst>
      <p:tags r:id="rId1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f2a3e30d-7fe0-11f0-ba7a-c64c0e180bbf"/>
          <p:cNvPicPr>
            <a:picLocks noChangeAspect="1"/>
          </p:cNvPicPr>
          <p:nvPr>
            <p:ph idx="16388"/>
            <p:custDataLst>
              <p:tags r:id="rId1"/>
            </p:custDataLst>
          </p:nvPr>
        </p:nvPicPr>
        <p:blipFill>
          <a:blip r:embed="rId2"/>
          <a:srcRect l="22442"/>
          <a:stretch>
            <a:fillRect/>
          </a:stretch>
        </p:blipFill>
        <p:spPr>
          <a:xfrm>
            <a:off x="638310" y="1074211"/>
            <a:ext cx="4786248" cy="4121491"/>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p:spPr>
      </p:pic>
      <p:sp>
        <p:nvSpPr>
          <p:cNvPr id="4" name="文本占位符 3"/>
          <p:cNvSpPr>
            <a:spLocks noGrp="1"/>
          </p:cNvSpPr>
          <p:nvPr>
            <p:ph type="body" idx="16386"/>
            <p:custDataLst>
              <p:tags r:id="rId3"/>
            </p:custDataLst>
          </p:nvPr>
        </p:nvSpPr>
        <p:spPr>
          <a:xfrm>
            <a:off x="6182589" y="3519736"/>
            <a:ext cx="5029200" cy="406400"/>
          </a:xfrm>
        </p:spPr>
        <p:txBody>
          <a:bodyPr/>
          <a:p>
            <a:r>
              <a:rPr lang="en-US" altLang="zh-CN">
                <a:solidFill>
                  <a:schemeClr val="tx1"/>
                </a:solidFill>
              </a:rPr>
              <a:t>4</a:t>
            </a:r>
            <a:r>
              <a:rPr lang="en-US" altLang="zh-CN"/>
              <a:t>.</a:t>
            </a:r>
            <a:r>
              <a:rPr lang="zh-CN" altLang="en-US"/>
              <a:t>服务对象交叉</a:t>
            </a:r>
            <a:endParaRPr lang="zh-CN" altLang="en-US"/>
          </a:p>
        </p:txBody>
      </p:sp>
      <p:sp>
        <p:nvSpPr>
          <p:cNvPr id="5" name="文本占位符 4"/>
          <p:cNvSpPr>
            <a:spLocks noGrp="1"/>
          </p:cNvSpPr>
          <p:nvPr>
            <p:ph type="body" idx="16387"/>
            <p:custDataLst>
              <p:tags r:id="rId4"/>
            </p:custDataLst>
          </p:nvPr>
        </p:nvSpPr>
        <p:spPr>
          <a:xfrm>
            <a:off x="6182589" y="4078536"/>
            <a:ext cx="5029200" cy="1638334"/>
          </a:xfrm>
        </p:spPr>
        <p:txBody>
          <a:bodyPr/>
          <a:p>
            <a:r>
              <a:rPr lang="zh-CN" altLang="en-US"/>
              <a:t>在许多情况下，管理会计的信息可以为外部利益集团所利用（如盈利预测），而财务会计虽然被称为对外会计，但对企业内部决策也起到至关重要的作用。</a:t>
            </a:r>
            <a:endParaRPr lang="zh-CN" altLang="en-US"/>
          </a:p>
        </p:txBody>
      </p:sp>
      <p:sp>
        <p:nvSpPr>
          <p:cNvPr id="7" name="文本占位符 3"/>
          <p:cNvSpPr>
            <a:spLocks noGrp="1"/>
          </p:cNvSpPr>
          <p:nvPr>
            <p:custDataLst>
              <p:tags r:id="rId5"/>
            </p:custDataLst>
          </p:nvPr>
        </p:nvSpPr>
        <p:spPr>
          <a:xfrm>
            <a:off x="6182589" y="1005422"/>
            <a:ext cx="50292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3.</a:t>
            </a:r>
            <a:r>
              <a:rPr lang="zh-CN" altLang="en-US"/>
              <a:t>两者基本信息同源</a:t>
            </a:r>
            <a:endParaRPr lang="zh-CN" altLang="en-US"/>
          </a:p>
        </p:txBody>
      </p:sp>
      <p:sp>
        <p:nvSpPr>
          <p:cNvPr id="8" name="文本占位符 4"/>
          <p:cNvSpPr>
            <a:spLocks noGrp="1"/>
          </p:cNvSpPr>
          <p:nvPr>
            <p:custDataLst>
              <p:tags r:id="rId6"/>
            </p:custDataLst>
          </p:nvPr>
        </p:nvSpPr>
        <p:spPr>
          <a:xfrm>
            <a:off x="6182589" y="1574511"/>
            <a:ext cx="5029200" cy="1638334"/>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管理会计所使用的信息尽管广泛多样，但基本信息来源于财务会计，管理会计会尽可能地利用财务会计所提供的会计数值和会计报表资料进行加工、改制、分析，对企业未来的经营活动或个别经济事项做出预测、决策，以尽可能消除两种会计平行收集资料的重复劳动。</a:t>
            </a:r>
            <a:endParaRPr lang="zh-CN" altLang="en-US"/>
          </a:p>
        </p:txBody>
      </p:sp>
    </p:spTree>
    <p:custDataLst>
      <p:tags r:id="rId7"/>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descr="f34c2026-7fe0-11f0-b967-4255ff607ee8"/>
          <p:cNvPicPr>
            <a:picLocks noChangeAspect="1"/>
          </p:cNvPicPr>
          <p:nvPr>
            <p:ph idx="16388"/>
            <p:custDataLst>
              <p:tags r:id="rId1"/>
            </p:custDataLst>
          </p:nvPr>
        </p:nvPicPr>
        <p:blipFill>
          <a:blip r:embed="rId2"/>
          <a:srcRect r="27027"/>
          <a:stretch>
            <a:fillRect/>
          </a:stretch>
        </p:blipFill>
        <p:spPr>
          <a:xfrm>
            <a:off x="6543763" y="829729"/>
            <a:ext cx="4825296" cy="4959331"/>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89"/>
            <p:custDataLst>
              <p:tags r:id="rId3"/>
            </p:custDataLst>
          </p:nvPr>
        </p:nvSpPr>
        <p:spPr>
          <a:xfrm>
            <a:off x="813065" y="1237258"/>
            <a:ext cx="50800" cy="1422400"/>
          </a:xfrm>
        </p:spPr>
        <p:txBody>
          <a:bodyPr/>
          <a:p>
            <a:r>
              <a:rPr lang="zh-CN" altLang="en-US"/>
              <a:t> </a:t>
            </a:r>
            <a:endParaRPr lang="zh-CN" altLang="en-US"/>
          </a:p>
        </p:txBody>
      </p:sp>
      <p:sp>
        <p:nvSpPr>
          <p:cNvPr id="5" name="文本占位符 4"/>
          <p:cNvSpPr>
            <a:spLocks noGrp="1"/>
          </p:cNvSpPr>
          <p:nvPr>
            <p:ph type="body" idx="16386"/>
            <p:custDataLst>
              <p:tags r:id="rId4"/>
            </p:custDataLst>
          </p:nvPr>
        </p:nvSpPr>
        <p:spPr>
          <a:xfrm>
            <a:off x="965465" y="1237258"/>
            <a:ext cx="4724400" cy="406400"/>
          </a:xfrm>
        </p:spPr>
        <p:txBody>
          <a:bodyPr/>
          <a:p>
            <a:r>
              <a:rPr lang="en-US" altLang="zh-CN"/>
              <a:t>5.</a:t>
            </a:r>
            <a:r>
              <a:rPr lang="zh-CN" altLang="en-US"/>
              <a:t>资料应用的互补性和通用性</a:t>
            </a:r>
            <a:endParaRPr lang="zh-CN" altLang="en-US"/>
          </a:p>
        </p:txBody>
      </p:sp>
      <p:sp>
        <p:nvSpPr>
          <p:cNvPr id="6" name="文本占位符 5"/>
          <p:cNvSpPr>
            <a:spLocks noGrp="1"/>
          </p:cNvSpPr>
          <p:nvPr>
            <p:ph type="body" idx="16387"/>
            <p:custDataLst>
              <p:tags r:id="rId5"/>
            </p:custDataLst>
          </p:nvPr>
        </p:nvSpPr>
        <p:spPr>
          <a:xfrm>
            <a:off x="965465" y="1745258"/>
            <a:ext cx="4724400" cy="914400"/>
          </a:xfrm>
        </p:spPr>
        <p:txBody>
          <a:bodyPr/>
          <a:p>
            <a:r>
              <a:rPr lang="zh-CN" altLang="en-US"/>
              <a:t>管理会计与财务会计在资料应用方面具有很强的互补性和通用性。</a:t>
            </a:r>
            <a:endParaRPr lang="zh-CN" altLang="en-US"/>
          </a:p>
        </p:txBody>
      </p:sp>
      <p:sp>
        <p:nvSpPr>
          <p:cNvPr id="8" name="装饰  2"/>
          <p:cNvSpPr>
            <a:spLocks noGrp="1"/>
          </p:cNvSpPr>
          <p:nvPr>
            <p:custDataLst>
              <p:tags r:id="rId6"/>
            </p:custDataLst>
          </p:nvPr>
        </p:nvSpPr>
        <p:spPr>
          <a:xfrm>
            <a:off x="813083" y="3603633"/>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None/>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None/>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None/>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None/>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None/>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 </a:t>
            </a:r>
            <a:endParaRPr lang="zh-CN" altLang="en-US"/>
          </a:p>
        </p:txBody>
      </p:sp>
      <p:sp>
        <p:nvSpPr>
          <p:cNvPr id="9" name="文本占位符 4"/>
          <p:cNvSpPr>
            <a:spLocks noGrp="1"/>
          </p:cNvSpPr>
          <p:nvPr>
            <p:custDataLst>
              <p:tags r:id="rId7"/>
            </p:custDataLst>
          </p:nvPr>
        </p:nvSpPr>
        <p:spPr>
          <a:xfrm>
            <a:off x="965483" y="3603633"/>
            <a:ext cx="4724400" cy="406400"/>
          </a:xfrm>
          <a:prstGeom prst="rect">
            <a:avLst/>
          </a:prstGeom>
          <a:noFill/>
        </p:spPr>
        <p:txBody>
          <a:bodyPr vert="horz" wrap="square" lIns="0" tIns="0" rIns="0" bIns="0" rtlCol="0" anchor="t">
            <a:normAutofit/>
          </a:bodyPr>
          <a:lstStyle>
            <a:lvl1pPr marL="0" indent="0" algn="l" defTabSz="914400" rtl="0" eaLnBrk="1" latinLnBrk="0" hangingPunct="1">
              <a:lnSpc>
                <a:spcPct val="111000"/>
              </a:lnSpc>
              <a:spcBef>
                <a:spcPct val="0"/>
              </a:spcBef>
              <a:spcAft>
                <a:spcPct val="0"/>
              </a:spcAft>
              <a:buFont typeface="Arial" panose="020B0604020202020204" pitchFamily="34" charset="0"/>
              <a:buNone/>
              <a:defRPr sz="2400" b="0" kern="1200" spc="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6.</a:t>
            </a:r>
            <a:r>
              <a:rPr lang="zh-CN" altLang="en-US"/>
              <a:t>会计系统的有机整体性</a:t>
            </a:r>
            <a:endParaRPr lang="zh-CN" altLang="en-US"/>
          </a:p>
        </p:txBody>
      </p:sp>
      <p:sp>
        <p:nvSpPr>
          <p:cNvPr id="10" name="文本占位符 5"/>
          <p:cNvSpPr>
            <a:spLocks noGrp="1"/>
          </p:cNvSpPr>
          <p:nvPr>
            <p:custDataLst>
              <p:tags r:id="rId8"/>
            </p:custDataLst>
          </p:nvPr>
        </p:nvSpPr>
        <p:spPr>
          <a:xfrm>
            <a:off x="965483" y="4111633"/>
            <a:ext cx="4724400" cy="914400"/>
          </a:xfrm>
          <a:prstGeom prst="rect">
            <a:avLst/>
          </a:prstGeom>
          <a:noFill/>
        </p:spPr>
        <p:txBody>
          <a:bodyPr vert="horz" wrap="square" lIns="0" tIns="0" rIns="0" bIns="0" rtlCol="0" anchor="t">
            <a:normAutofit/>
          </a:bodyPr>
          <a:lstStyle>
            <a:lvl1pPr marL="0" indent="0" algn="l" defTabSz="914400" rtl="0" eaLnBrk="1" latinLnBrk="0" hangingPunct="1">
              <a:lnSpc>
                <a:spcPct val="125000"/>
              </a:lnSpc>
              <a:spcBef>
                <a:spcPct val="0"/>
              </a:spcBef>
              <a:spcAft>
                <a:spcPct val="0"/>
              </a:spcAft>
              <a:buFont typeface="Arial" panose="020B0604020202020204" pitchFamily="34" charset="0"/>
              <a:buNone/>
              <a:defRPr sz="1600" b="0" kern="1200" spc="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t>管理会计与财务会计相互依存、相互制约，共同构成了现代会计的有机整体，两者密不可分，缺一不可。</a:t>
            </a:r>
            <a:endParaRPr lang="zh-CN" altLang="en-US"/>
          </a:p>
        </p:txBody>
      </p:sp>
    </p:spTree>
    <p:custDataLst>
      <p:tags r:id="rId9"/>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2"/>
          <p:cNvSpPr>
            <a:spLocks noGrp="1"/>
          </p:cNvSpPr>
          <p:nvPr>
            <p:ph type="body" idx="16389"/>
            <p:custDataLst>
              <p:tags r:id="rId1"/>
            </p:custDataLst>
          </p:nvPr>
        </p:nvSpPr>
        <p:spPr/>
        <p:txBody>
          <a:bodyPr/>
          <a:p>
            <a:r>
              <a:rPr lang="zh-CN" altLang="en-US"/>
              <a:t>THE END</a:t>
            </a:r>
            <a:endParaRPr lang="zh-CN" altLang="en-US"/>
          </a:p>
        </p:txBody>
      </p:sp>
      <p:sp>
        <p:nvSpPr>
          <p:cNvPr id="3" name="标题 1"/>
          <p:cNvSpPr>
            <a:spLocks noGrp="1"/>
          </p:cNvSpPr>
          <p:nvPr>
            <p:ph type="ctrTitle" idx="16388"/>
            <p:custDataLst>
              <p:tags r:id="rId2"/>
            </p:custDataLst>
          </p:nvPr>
        </p:nvSpPr>
        <p:spPr/>
        <p:txBody>
          <a:bodyPr>
            <a:normAutofit fontScale="90000"/>
          </a:bodyPr>
          <a:p>
            <a:r>
              <a:rPr lang="zh-CN" altLang="en-US">
                <a:solidFill>
                  <a:schemeClr val="tx2"/>
                </a:solidFill>
              </a:rPr>
              <a:t>结束</a:t>
            </a:r>
            <a:endParaRPr lang="zh-CN" altLang="en-US"/>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一</a:t>
            </a:r>
            <a:r>
              <a:rPr lang="zh-CN" altLang="en-US">
                <a:cs typeface="Arial" panose="020B0604020202020204" pitchFamily="34" charset="0"/>
              </a:rPr>
              <a:t>、</a:t>
            </a:r>
            <a:r>
              <a:rPr lang="zh-CN" altLang="en-US"/>
              <a:t>管理会计的形成与发展</a:t>
            </a:r>
            <a:endParaRPr lang="zh-CN" altLang="en-US"/>
          </a:p>
        </p:txBody>
      </p:sp>
      <p:pic>
        <p:nvPicPr>
          <p:cNvPr id="3" name="内容占位符 2" descr="f2584853-7fe0-11f0-b967-4255ff607ee8"/>
          <p:cNvPicPr>
            <a:picLocks noChangeAspect="1"/>
          </p:cNvPicPr>
          <p:nvPr>
            <p:ph idx="16388"/>
            <p:custDataLst>
              <p:tags r:id="rId2"/>
            </p:custDataLst>
          </p:nvPr>
        </p:nvPicPr>
        <p:blipFill>
          <a:blip r:embed="rId3"/>
          <a:srcRect t="2283" b="2283"/>
          <a:stretch>
            <a:fillRect/>
          </a:stretch>
        </p:blipFill>
        <p:spPr>
          <a:xfrm>
            <a:off x="609600" y="3759200"/>
            <a:ext cx="10972800" cy="2489200"/>
          </a:xfrm>
          <a:custGeom>
            <a:avLst/>
            <a:gdLst>
              <a:gd name="connisteX0" fmla="*/ 0 w 10972800"/>
              <a:gd name="connsiteY0" fmla="*/ 203200 h 2489200"/>
              <a:gd name="connisteX1" fmla="*/ 203200 w 10972800"/>
              <a:gd name="connsiteY1" fmla="*/ 0 h 2489200"/>
              <a:gd name="connisteX2" fmla="*/ 10769600 w 10972800"/>
              <a:gd name="connsiteY2" fmla="*/ 0 h 2489200"/>
              <a:gd name="connisteX3" fmla="*/ 10972800 w 10972800"/>
              <a:gd name="connsiteY3" fmla="*/ 203200 h 2489200"/>
              <a:gd name="connisteX4" fmla="*/ 10972800 w 10972800"/>
              <a:gd name="connsiteY4" fmla="*/ 2286000 h 2489200"/>
              <a:gd name="connisteX5" fmla="*/ 10769600 w 10972800"/>
              <a:gd name="connsiteY5" fmla="*/ 2489200 h 2489200"/>
              <a:gd name="connisteX6" fmla="*/ 203200 w 10972800"/>
              <a:gd name="connsiteY6" fmla="*/ 2489200 h 2489200"/>
              <a:gd name="connisteX7" fmla="*/ 0 w 10972800"/>
              <a:gd name="connsiteY7" fmla="*/ 2286000 h 2489200"/>
              <a:gd name="connisteX8" fmla="*/ 0 w 109728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489200">
                <a:moveTo>
                  <a:pt x="0" y="203200"/>
                </a:moveTo>
                <a:cubicBezTo>
                  <a:pt x="0" y="90976"/>
                  <a:pt x="90976" y="0"/>
                  <a:pt x="203200" y="0"/>
                </a:cubicBezTo>
                <a:lnTo>
                  <a:pt x="10769600" y="0"/>
                </a:lnTo>
                <a:cubicBezTo>
                  <a:pt x="10881824" y="0"/>
                  <a:pt x="10972800" y="90976"/>
                  <a:pt x="10972800" y="203200"/>
                </a:cubicBezTo>
                <a:lnTo>
                  <a:pt x="10972800" y="2286000"/>
                </a:lnTo>
                <a:cubicBezTo>
                  <a:pt x="10972800" y="2398224"/>
                  <a:pt x="10881824" y="2489200"/>
                  <a:pt x="10769600" y="2489200"/>
                </a:cubicBezTo>
                <a:lnTo>
                  <a:pt x="203200" y="2489200"/>
                </a:lnTo>
                <a:cubicBezTo>
                  <a:pt x="90976" y="2489200"/>
                  <a:pt x="0" y="2398224"/>
                  <a:pt x="0" y="2286000"/>
                </a:cubicBezTo>
                <a:lnTo>
                  <a:pt x="0" y="203200"/>
                </a:lnTo>
                <a:close/>
              </a:path>
            </a:pathLst>
          </a:custGeom>
        </p:spPr>
      </p:pic>
      <p:sp>
        <p:nvSpPr>
          <p:cNvPr id="4" name="装饰  2"/>
          <p:cNvSpPr>
            <a:spLocks noGrp="1"/>
          </p:cNvSpPr>
          <p:nvPr>
            <p:ph type="body" idx="16389"/>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zh-CN" altLang="en-US"/>
              <a:t>现代管理会计发展</a:t>
            </a:r>
            <a:endParaRPr lang="zh-CN" altLang="en-US"/>
          </a:p>
        </p:txBody>
      </p:sp>
      <p:sp>
        <p:nvSpPr>
          <p:cNvPr id="6" name="文本占位符 5"/>
          <p:cNvSpPr>
            <a:spLocks noGrp="1"/>
          </p:cNvSpPr>
          <p:nvPr>
            <p:ph type="body" idx="16387"/>
            <p:custDataLst>
              <p:tags r:id="rId6"/>
            </p:custDataLst>
          </p:nvPr>
        </p:nvSpPr>
        <p:spPr/>
        <p:txBody>
          <a:bodyPr/>
          <a:p>
            <a:r>
              <a:rPr lang="zh-CN" altLang="en-US"/>
              <a:t>随着社会与经济的不断发展，企业经营对于会计也提出了更高的要求，在市场需求、技术创新和企业制度创新之间相互推动下，现代管理会计逐步从传统会计系统中分化出来，成为一门新兴的相对独立的综合性交叉学科，其发展过程大致经历了三个阶段</a:t>
            </a:r>
            <a:endParaRPr lang="zh-CN" altLang="en-US"/>
          </a:p>
        </p:txBody>
      </p:sp>
    </p:spTree>
    <p:custDataLst>
      <p:tags r:id="rId7"/>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533400"/>
            <a:ext cx="3429000" cy="2586696"/>
          </a:xfrm>
        </p:spPr>
        <p:txBody>
          <a:bodyPr/>
          <a:p>
            <a:r>
              <a:rPr lang="zh-CN" altLang="en-US" sz="3200"/>
              <a:t>（一）成本会计与财务控制阶段（20世纪初至20世纪50年代）</a:t>
            </a:r>
            <a:endParaRPr lang="zh-CN" altLang="en-US" sz="3200"/>
          </a:p>
        </p:txBody>
      </p:sp>
      <p:sp>
        <p:nvSpPr>
          <p:cNvPr id="3" name="装饰  1"/>
          <p:cNvSpPr>
            <a:spLocks noGrp="1"/>
          </p:cNvSpPr>
          <p:nvPr>
            <p:ph type="body" idx="16387"/>
            <p:custDataLst>
              <p:tags r:id="rId2"/>
            </p:custDataLst>
          </p:nvPr>
        </p:nvSpPr>
        <p:spPr>
          <a:xfrm>
            <a:off x="4648200" y="609600"/>
            <a:ext cx="6934200" cy="6094095"/>
          </a:xfrm>
        </p:spPr>
        <p:txBody>
          <a:bodyPr/>
          <a:p>
            <a:r>
              <a:rPr lang="zh-CN" altLang="en-US"/>
              <a:t> </a:t>
            </a:r>
            <a:endParaRPr lang="zh-CN" altLang="en-US"/>
          </a:p>
        </p:txBody>
      </p:sp>
      <p:sp>
        <p:nvSpPr>
          <p:cNvPr id="4" name="文本占位符 3"/>
          <p:cNvSpPr>
            <a:spLocks noGrp="1"/>
          </p:cNvSpPr>
          <p:nvPr>
            <p:ph type="body" idx="16386"/>
            <p:custDataLst>
              <p:tags r:id="rId3"/>
            </p:custDataLst>
          </p:nvPr>
        </p:nvSpPr>
        <p:spPr>
          <a:xfrm>
            <a:off x="4748361" y="721921"/>
            <a:ext cx="6427639" cy="5471578"/>
          </a:xfrm>
        </p:spPr>
        <p:txBody>
          <a:bodyPr>
            <a:noAutofit/>
          </a:bodyPr>
          <a:p>
            <a:pPr>
              <a:spcBef>
                <a:spcPct val="59000"/>
              </a:spcBef>
              <a:spcAft>
                <a:spcPct val="59000"/>
              </a:spcAft>
            </a:pPr>
            <a:r>
              <a:rPr lang="zh-CN" altLang="en-US" sz="1400" b="1"/>
              <a:t>企业科学管理进化</a:t>
            </a:r>
            <a:endParaRPr lang="zh-CN" altLang="en-US" sz="1400" b="1"/>
          </a:p>
          <a:p>
            <a:pPr>
              <a:spcAft>
                <a:spcPct val="91000"/>
              </a:spcAft>
            </a:pPr>
            <a:r>
              <a:rPr lang="zh-CN" altLang="en-US" sz="1400"/>
              <a:t>20世纪初至20世纪50年代，世界范围内发生了多次世界经济危机，为应对严峻的经营环境，企业开始思考以先进的科学管理代替落后的传统管理</a:t>
            </a:r>
            <a:endParaRPr lang="zh-CN" altLang="en-US" sz="1400"/>
          </a:p>
          <a:p>
            <a:pPr>
              <a:spcBef>
                <a:spcPct val="59000"/>
              </a:spcBef>
              <a:spcAft>
                <a:spcPct val="59000"/>
              </a:spcAft>
            </a:pPr>
            <a:r>
              <a:rPr lang="zh-CN" altLang="en-US" sz="1400" b="1"/>
              <a:t>科学管理新纪元</a:t>
            </a:r>
            <a:endParaRPr lang="zh-CN" altLang="en-US" sz="1400" b="1"/>
          </a:p>
          <a:p>
            <a:pPr>
              <a:spcAft>
                <a:spcPct val="91000"/>
              </a:spcAft>
            </a:pPr>
            <a:r>
              <a:rPr lang="zh-CN" altLang="en-US" sz="1400"/>
              <a:t>1911年泰勒发表了著名的《科学管理原理》。以科学管理学说为基础形成并发展起来的“标准成本系统”“差别工资制”“预算管理”以及“差异分析”等技术方法被许多企业所应用</a:t>
            </a:r>
            <a:endParaRPr lang="zh-CN" altLang="en-US" sz="1400"/>
          </a:p>
          <a:p>
            <a:pPr>
              <a:spcBef>
                <a:spcPct val="59000"/>
              </a:spcBef>
              <a:spcAft>
                <a:spcPct val="59000"/>
              </a:spcAft>
            </a:pPr>
            <a:r>
              <a:rPr lang="zh-CN" altLang="en-US" sz="1400" b="1"/>
              <a:t>管理会计的起源与发展</a:t>
            </a:r>
            <a:endParaRPr lang="zh-CN" altLang="en-US" sz="1400" b="1"/>
          </a:p>
          <a:p>
            <a:pPr>
              <a:spcAft>
                <a:spcPct val="91000"/>
              </a:spcAft>
            </a:pPr>
            <a:r>
              <a:rPr lang="zh-CN" altLang="en-US" sz="1400"/>
              <a:t>1922年，麦金西出版了《预算控制论》，同年，奎因坦斯首次提出“管理会计”这一专业术语。1924年，麦金西又公开发表了世界上第一部以“管理会计”命名的专著-《管理会计》</a:t>
            </a:r>
            <a:endParaRPr lang="zh-CN" altLang="en-US" sz="1400"/>
          </a:p>
          <a:p>
            <a:pPr>
              <a:spcBef>
                <a:spcPct val="59000"/>
              </a:spcBef>
              <a:spcAft>
                <a:spcPct val="59000"/>
              </a:spcAft>
            </a:pPr>
            <a:r>
              <a:rPr lang="zh-CN" altLang="en-US" sz="1400" b="1"/>
              <a:t>早期管理会计学焦点</a:t>
            </a:r>
            <a:endParaRPr lang="zh-CN" altLang="en-US" sz="1400" b="1"/>
          </a:p>
          <a:p>
            <a:pPr>
              <a:spcAft>
                <a:spcPct val="91000"/>
              </a:spcAft>
            </a:pPr>
            <a:r>
              <a:rPr lang="zh-CN" altLang="en-US" sz="1400"/>
              <a:t>这些西方早期管理会计学的代表作，主要侧重于介绍会计中如何应用标准成本、差异分析和预算控制的经验和做法，主张把会计服务的中心从对外提供信息转移刀对内强化经营管理上来，但在当时并没有引起会计界的普遍重视</a:t>
            </a:r>
            <a:endParaRPr lang="zh-CN" altLang="en-US" sz="1400"/>
          </a:p>
        </p:txBody>
      </p:sp>
      <p:pic>
        <p:nvPicPr>
          <p:cNvPr id="6" name="图片 5" descr="post_object_image_838387275"/>
          <p:cNvPicPr>
            <a:picLocks noChangeAspect="1"/>
          </p:cNvPicPr>
          <p:nvPr/>
        </p:nvPicPr>
        <p:blipFill>
          <a:blip r:embed="rId4"/>
          <a:stretch>
            <a:fillRect/>
          </a:stretch>
        </p:blipFill>
        <p:spPr>
          <a:xfrm>
            <a:off x="543274" y="3172375"/>
            <a:ext cx="3899257" cy="2810044"/>
          </a:xfrm>
          <a:prstGeom prst="rect">
            <a:avLst/>
          </a:prstGeom>
        </p:spPr>
      </p:pic>
    </p:spTree>
    <p:custDataLst>
      <p:tags r:id="rId5"/>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533400"/>
            <a:ext cx="3429000" cy="2701536"/>
          </a:xfrm>
        </p:spPr>
        <p:txBody>
          <a:bodyPr>
            <a:normAutofit/>
          </a:bodyPr>
          <a:p>
            <a:r>
              <a:rPr lang="zh-CN" altLang="en-US" sz="3200"/>
              <a:t>（二）现代管理会计阶段（20世纪50年代至20世纪80年代）</a:t>
            </a:r>
            <a:endParaRPr lang="zh-CN" altLang="en-US" sz="3200"/>
          </a:p>
        </p:txBody>
      </p:sp>
      <p:sp>
        <p:nvSpPr>
          <p:cNvPr id="3" name="装饰  1"/>
          <p:cNvSpPr>
            <a:spLocks noGrp="1"/>
          </p:cNvSpPr>
          <p:nvPr>
            <p:ph type="body" idx="16387"/>
            <p:custDataLst>
              <p:tags r:id="rId2"/>
            </p:custDataLst>
          </p:nvPr>
        </p:nvSpPr>
        <p:spPr/>
        <p:txBody>
          <a:bodyPr/>
          <a:p>
            <a:r>
              <a:rPr lang="zh-CN" altLang="en-US"/>
              <a:t> </a:t>
            </a:r>
            <a:endParaRPr lang="zh-CN" altLang="en-US"/>
          </a:p>
        </p:txBody>
      </p:sp>
      <p:sp>
        <p:nvSpPr>
          <p:cNvPr id="4" name="文本占位符 3"/>
          <p:cNvSpPr>
            <a:spLocks noGrp="1"/>
          </p:cNvSpPr>
          <p:nvPr>
            <p:ph type="body" idx="16386"/>
            <p:custDataLst>
              <p:tags r:id="rId3"/>
            </p:custDataLst>
          </p:nvPr>
        </p:nvSpPr>
        <p:spPr/>
        <p:txBody>
          <a:bodyPr>
            <a:noAutofit/>
          </a:bodyPr>
          <a:p>
            <a:pPr>
              <a:spcBef>
                <a:spcPct val="42000"/>
              </a:spcBef>
              <a:spcAft>
                <a:spcPct val="42000"/>
              </a:spcAft>
            </a:pPr>
            <a:r>
              <a:rPr lang="zh-CN" altLang="en-US" sz="1400" b="1"/>
              <a:t>战后企业管理挑战</a:t>
            </a:r>
            <a:endParaRPr lang="zh-CN" altLang="en-US" sz="1400" b="1"/>
          </a:p>
          <a:p>
            <a:pPr>
              <a:spcAft>
                <a:spcPct val="63000"/>
              </a:spcAft>
            </a:pPr>
            <a:r>
              <a:rPr lang="zh-CN" altLang="en-US" sz="1400"/>
              <a:t>以泰勒为核心的古典管理理论存在的缺陷，如只注重提高生产效率而忽视目标决策、强调物而忽视人的主观作用等显露无疑。</a:t>
            </a:r>
            <a:endParaRPr lang="zh-CN" altLang="en-US" sz="1400"/>
          </a:p>
          <a:p>
            <a:pPr>
              <a:spcBef>
                <a:spcPct val="42000"/>
              </a:spcBef>
              <a:spcAft>
                <a:spcPct val="42000"/>
              </a:spcAft>
            </a:pPr>
            <a:r>
              <a:rPr lang="zh-CN" altLang="en-US" sz="1400" b="1"/>
              <a:t>管理会计发展与理论实践</a:t>
            </a:r>
            <a:endParaRPr lang="zh-CN" altLang="en-US" sz="1400" b="1"/>
          </a:p>
          <a:p>
            <a:pPr>
              <a:spcAft>
                <a:spcPct val="63000"/>
              </a:spcAft>
            </a:pPr>
            <a:r>
              <a:rPr lang="zh-CN" altLang="en-US" sz="1400"/>
              <a:t>西方管理理论在行为科学、系统理论和决策理论上迅速发展，极大地推动了管理会计的发展。</a:t>
            </a:r>
            <a:endParaRPr lang="zh-CN" altLang="en-US" sz="1400"/>
          </a:p>
          <a:p>
            <a:pPr>
              <a:spcAft>
                <a:spcPct val="63000"/>
              </a:spcAft>
            </a:pPr>
            <a:r>
              <a:rPr lang="zh-CN" altLang="en-US" sz="1400"/>
              <a:t>管理会计不仅完善发展了规划控制会计的理论与实践，而且还逐步充实了以“管理科学学派”为依据的预测决策会计和以行为科学为指导思想的责任会计等内容，逐步形成了以预测、决策为主要特征，以预算、控制和考评为手段，并与管理现代化要求相适应的行之有效的会计信息系统。</a:t>
            </a:r>
            <a:endParaRPr lang="zh-CN" altLang="en-US" sz="1400"/>
          </a:p>
          <a:p>
            <a:pPr>
              <a:spcBef>
                <a:spcPct val="42000"/>
              </a:spcBef>
              <a:spcAft>
                <a:spcPct val="42000"/>
              </a:spcAft>
            </a:pPr>
            <a:r>
              <a:rPr lang="zh-CN" altLang="en-US" sz="1400" b="1"/>
              <a:t>管理会计体系形成</a:t>
            </a:r>
            <a:endParaRPr lang="zh-CN" altLang="en-US" sz="1400" b="1"/>
          </a:p>
          <a:p>
            <a:pPr>
              <a:spcAft>
                <a:spcPct val="63000"/>
              </a:spcAft>
            </a:pPr>
            <a:r>
              <a:rPr lang="zh-CN" altLang="en-US" sz="1400"/>
              <a:t>在这一阶段，管理会计体系终于形成了。1952年，在伦敦举行的国际会计师联合会（IFAC）代表大会上，正式通过了“管理会计”这一专门术语，会计也因此被细分为财务会计和管理会计两大领域</a:t>
            </a:r>
            <a:endParaRPr lang="zh-CN" altLang="en-US" sz="1400"/>
          </a:p>
        </p:txBody>
      </p:sp>
      <p:pic>
        <p:nvPicPr>
          <p:cNvPr id="5" name="图片 4" descr="post_object_image_234009609"/>
          <p:cNvPicPr>
            <a:picLocks noChangeAspect="1"/>
          </p:cNvPicPr>
          <p:nvPr/>
        </p:nvPicPr>
        <p:blipFill>
          <a:blip r:embed="rId4"/>
          <a:stretch>
            <a:fillRect/>
          </a:stretch>
        </p:blipFill>
        <p:spPr>
          <a:xfrm>
            <a:off x="508143" y="3052728"/>
            <a:ext cx="3812348" cy="2872811"/>
          </a:xfrm>
          <a:prstGeom prst="rect">
            <a:avLst/>
          </a:prstGeom>
        </p:spPr>
      </p:pic>
    </p:spTree>
    <p:custDataLst>
      <p:tags r:id="rId5"/>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zh-CN" altLang="en-US" sz="3000"/>
              <a:t>（三）战略管理会计阶段（20世纪80年代以后）</a:t>
            </a:r>
            <a:endParaRPr lang="zh-CN" altLang="en-US" sz="3000"/>
          </a:p>
        </p:txBody>
      </p:sp>
      <p:pic>
        <p:nvPicPr>
          <p:cNvPr id="3" name="图片占位符 2" descr="f223d560-7fe0-11f0-ba7a-c64c0e180bbf"/>
          <p:cNvPicPr>
            <a:picLocks noChangeAspect="1"/>
          </p:cNvPicPr>
          <p:nvPr>
            <p:ph type="pic" idx="16394"/>
            <p:custDataLst>
              <p:tags r:id="rId2"/>
            </p:custDataLst>
          </p:nvPr>
        </p:nvPicPr>
        <p:blipFill>
          <a:blip r:embed="rId3"/>
          <a:srcRect/>
          <a:stretch>
            <a:fillRect/>
          </a:stretch>
        </p:blipFill>
        <p:spPr>
          <a:xfrm>
            <a:off x="609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4" name="文本占位符 3"/>
          <p:cNvSpPr>
            <a:spLocks noGrp="1"/>
          </p:cNvSpPr>
          <p:nvPr>
            <p:ph type="body" idx="16386"/>
            <p:custDataLst>
              <p:tags r:id="rId4"/>
            </p:custDataLst>
          </p:nvPr>
        </p:nvSpPr>
        <p:spPr/>
        <p:txBody>
          <a:bodyPr/>
          <a:p>
            <a:r>
              <a:rPr lang="zh-CN" altLang="en-US"/>
              <a:t>顾客中心化生产方式转变</a:t>
            </a:r>
            <a:endParaRPr lang="zh-CN" altLang="en-US"/>
          </a:p>
        </p:txBody>
      </p:sp>
      <p:sp>
        <p:nvSpPr>
          <p:cNvPr id="5" name="文本占位符 4"/>
          <p:cNvSpPr>
            <a:spLocks noGrp="1"/>
          </p:cNvSpPr>
          <p:nvPr>
            <p:ph type="body" idx="16387"/>
            <p:custDataLst>
              <p:tags r:id="rId5"/>
            </p:custDataLst>
          </p:nvPr>
        </p:nvSpPr>
        <p:spPr/>
        <p:txBody>
          <a:bodyPr>
            <a:noAutofit/>
          </a:bodyPr>
          <a:p>
            <a:r>
              <a:rPr lang="zh-CN" altLang="en-US" sz="1400"/>
              <a:t>企业的生产组织必须从以追求规模效益为目标</a:t>
            </a:r>
            <a:endParaRPr lang="zh-CN" altLang="en-US" sz="1400"/>
          </a:p>
          <a:p>
            <a:r>
              <a:rPr lang="zh-CN" altLang="en-US" sz="1400"/>
              <a:t>迅速发展的科学技术，如数控机床、计算机辅助设计与制造等新技术的应用为生产方式的转变提供了保障</a:t>
            </a:r>
            <a:endParaRPr lang="zh-CN" altLang="en-US" sz="1400"/>
          </a:p>
        </p:txBody>
      </p:sp>
      <p:pic>
        <p:nvPicPr>
          <p:cNvPr id="6" name="图片占位符 5" descr="f223d5b1-7fe0-11f0-ba7a-c64c0e180bbf"/>
          <p:cNvPicPr>
            <a:picLocks noChangeAspect="1"/>
          </p:cNvPicPr>
          <p:nvPr>
            <p:ph type="pic" idx="16395"/>
            <p:custDataLst>
              <p:tags r:id="rId6"/>
            </p:custDataLst>
          </p:nvPr>
        </p:nvPicPr>
        <p:blipFill>
          <a:blip r:embed="rId7"/>
          <a:srcRect/>
          <a:stretch>
            <a:fillRect/>
          </a:stretch>
        </p:blipFill>
        <p:spPr>
          <a:xfrm>
            <a:off x="6324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7" name="文本占位符 6"/>
          <p:cNvSpPr>
            <a:spLocks noGrp="1"/>
          </p:cNvSpPr>
          <p:nvPr>
            <p:ph type="body" idx="16388"/>
            <p:custDataLst>
              <p:tags r:id="rId8"/>
            </p:custDataLst>
          </p:nvPr>
        </p:nvSpPr>
        <p:spPr/>
        <p:txBody>
          <a:bodyPr/>
          <a:p>
            <a:r>
              <a:rPr lang="zh-CN" altLang="en-US">
                <a:solidFill>
                  <a:schemeClr val="tx1"/>
                </a:solidFill>
              </a:rPr>
              <a:t>经济</a:t>
            </a:r>
            <a:r>
              <a:rPr lang="zh-CN" altLang="en-US">
                <a:solidFill>
                  <a:schemeClr val="tx1"/>
                </a:solidFill>
                <a:cs typeface="Arial" panose="020B0604020202020204" pitchFamily="34" charset="0"/>
              </a:rPr>
              <a:t>管理理论的推动</a:t>
            </a:r>
            <a:endParaRPr lang="zh-CN" altLang="en-US">
              <a:cs typeface="Arial" panose="020B0604020202020204" pitchFamily="34" charset="0"/>
            </a:endParaRPr>
          </a:p>
        </p:txBody>
      </p:sp>
      <p:sp>
        <p:nvSpPr>
          <p:cNvPr id="8" name="文本占位符 7"/>
          <p:cNvSpPr>
            <a:spLocks noGrp="1"/>
          </p:cNvSpPr>
          <p:nvPr>
            <p:ph type="body" idx="16389"/>
            <p:custDataLst>
              <p:tags r:id="rId9"/>
            </p:custDataLst>
          </p:nvPr>
        </p:nvSpPr>
        <p:spPr/>
        <p:txBody>
          <a:bodyPr>
            <a:normAutofit/>
          </a:bodyPr>
          <a:p>
            <a:r>
              <a:rPr lang="zh-CN" altLang="en-US" sz="1400"/>
              <a:t>在经济管理理论上，信息经济学、代理理论、管理工程学、决策论和控制论等极大地推动了管理会计理论的发展。</a:t>
            </a:r>
            <a:endParaRPr lang="zh-CN" altLang="en-US" sz="1400"/>
          </a:p>
        </p:txBody>
      </p:sp>
      <p:pic>
        <p:nvPicPr>
          <p:cNvPr id="9" name="图片占位符 8" descr="f223d6cb-7fe0-11f0-ba7a-c64c0e180bbf"/>
          <p:cNvPicPr>
            <a:picLocks noChangeAspect="1"/>
          </p:cNvPicPr>
          <p:nvPr>
            <p:ph type="pic" idx="16396"/>
            <p:custDataLst>
              <p:tags r:id="rId10"/>
            </p:custDataLst>
          </p:nvPr>
        </p:nvPicPr>
        <p:blipFill>
          <a:blip r:embed="rId11"/>
          <a:srcRect/>
          <a:stretch>
            <a:fillRect/>
          </a:stretch>
        </p:blipFill>
        <p:spPr>
          <a:xfrm>
            <a:off x="1371255" y="4540381"/>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10" name="文本占位符 9"/>
          <p:cNvSpPr>
            <a:spLocks noGrp="1"/>
          </p:cNvSpPr>
          <p:nvPr>
            <p:ph type="body" idx="16390"/>
            <p:custDataLst>
              <p:tags r:id="rId12"/>
            </p:custDataLst>
          </p:nvPr>
        </p:nvSpPr>
        <p:spPr>
          <a:xfrm>
            <a:off x="2530086" y="4133940"/>
            <a:ext cx="4089400" cy="406400"/>
          </a:xfrm>
        </p:spPr>
        <p:txBody>
          <a:bodyPr/>
          <a:p>
            <a:r>
              <a:rPr lang="zh-CN" altLang="en-US"/>
              <a:t>战略管理会计的形成与发展</a:t>
            </a:r>
            <a:endParaRPr lang="zh-CN" altLang="en-US"/>
          </a:p>
        </p:txBody>
      </p:sp>
      <p:sp>
        <p:nvSpPr>
          <p:cNvPr id="11" name="文本占位符 10"/>
          <p:cNvSpPr>
            <a:spLocks noGrp="1"/>
          </p:cNvSpPr>
          <p:nvPr>
            <p:ph type="body" idx="16391"/>
            <p:custDataLst>
              <p:tags r:id="rId13"/>
            </p:custDataLst>
          </p:nvPr>
        </p:nvSpPr>
        <p:spPr>
          <a:xfrm>
            <a:off x="2530086" y="4641940"/>
            <a:ext cx="8300191" cy="1219200"/>
          </a:xfrm>
        </p:spPr>
        <p:txBody>
          <a:bodyPr>
            <a:noAutofit/>
          </a:bodyPr>
          <a:p>
            <a:r>
              <a:rPr lang="zh-CN" altLang="en-US" sz="1400"/>
              <a:t>西蒙在1981年首次提出了“战略管理会计”一词，他认为战略管理会计应该侧重于本企业与竞争对手的对比，收集竞争对手关于市场份额、定价、成本和产量等方面的信息。</a:t>
            </a:r>
            <a:endParaRPr lang="zh-CN" altLang="en-US" sz="1400"/>
          </a:p>
          <a:p>
            <a:r>
              <a:rPr lang="zh-CN" altLang="en-US" sz="1400"/>
              <a:t>战略管理会计是企业战略管理与管理会计相结合的产物，它运用灵活多样的方法收集、加工、整理与战略管理相关的各种信息，并据此来协助企业管理层确立战略目标。随着经济的不断发展、科学技术的不断进步和现代化管理的需要，管理会计的基本理论和技术方法日趋成熟</a:t>
            </a:r>
            <a:endParaRPr lang="zh-CN" altLang="en-US" sz="1400"/>
          </a:p>
        </p:txBody>
      </p:sp>
    </p:spTree>
    <p:custDataLst>
      <p:tags r:id="rId1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t>二</a:t>
            </a:r>
            <a:r>
              <a:rPr lang="zh-CN" altLang="en-US">
                <a:cs typeface="Arial" panose="020B0604020202020204" pitchFamily="34" charset="0"/>
              </a:rPr>
              <a:t>、</a:t>
            </a:r>
            <a:r>
              <a:rPr lang="zh-CN" altLang="en-US"/>
              <a:t>管理会计的定义和目标</a:t>
            </a:r>
            <a:endParaRPr lang="zh-CN" altLang="en-US"/>
          </a:p>
        </p:txBody>
      </p:sp>
      <p:pic>
        <p:nvPicPr>
          <p:cNvPr id="13" name="图片占位符 12" descr="1"/>
          <p:cNvPicPr>
            <a:picLocks noChangeAspect="1"/>
          </p:cNvPicPr>
          <p:nvPr>
            <p:ph type="pic" idx="16392"/>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2879987" y="1803367"/>
            <a:ext cx="1524000" cy="1524000"/>
          </a:xfrm>
          <a:prstGeom prst="rect">
            <a:avLst/>
          </a:prstGeom>
        </p:spPr>
      </p:pic>
      <p:sp>
        <p:nvSpPr>
          <p:cNvPr id="4" name="文本占位符 3"/>
          <p:cNvSpPr>
            <a:spLocks noGrp="1"/>
          </p:cNvSpPr>
          <p:nvPr>
            <p:ph type="body" idx="16386"/>
            <p:custDataLst>
              <p:tags r:id="rId5"/>
            </p:custDataLst>
          </p:nvPr>
        </p:nvSpPr>
        <p:spPr>
          <a:xfrm>
            <a:off x="2016387" y="3581367"/>
            <a:ext cx="3251200" cy="406400"/>
          </a:xfrm>
        </p:spPr>
        <p:txBody>
          <a:bodyPr/>
          <a:p>
            <a:r>
              <a:rPr lang="zh-CN" altLang="en-US"/>
              <a:t>管理会计定义</a:t>
            </a:r>
            <a:endParaRPr lang="zh-CN" altLang="en-US"/>
          </a:p>
        </p:txBody>
      </p:sp>
      <p:sp>
        <p:nvSpPr>
          <p:cNvPr id="5" name="文本占位符 4"/>
          <p:cNvSpPr>
            <a:spLocks noGrp="1"/>
          </p:cNvSpPr>
          <p:nvPr>
            <p:ph type="body" idx="16387"/>
            <p:custDataLst>
              <p:tags r:id="rId6"/>
            </p:custDataLst>
          </p:nvPr>
        </p:nvSpPr>
        <p:spPr>
          <a:xfrm>
            <a:off x="1834557" y="4140167"/>
            <a:ext cx="3433030" cy="1828800"/>
          </a:xfrm>
        </p:spPr>
        <p:txBody>
          <a:bodyPr>
            <a:normAutofit lnSpcReduction="10000"/>
          </a:bodyPr>
          <a:p>
            <a:pPr algn="just"/>
            <a:r>
              <a:rPr lang="zh-CN" altLang="en-US"/>
              <a:t>管理会计是通过利用财务会计及其它有关资料，运用管理会计工具方法参与企业的管理，使企业各级管理人员据此对日常发生的经济活动进行预测、决策、规划、控制和评价，帮助企业做出各种专门决策的信息处理系统。</a:t>
            </a:r>
            <a:endParaRPr lang="zh-CN" altLang="en-US"/>
          </a:p>
        </p:txBody>
      </p:sp>
      <p:pic>
        <p:nvPicPr>
          <p:cNvPr id="14" name="图片占位符 13" descr="3"/>
          <p:cNvPicPr>
            <a:picLocks noChangeAspect="1"/>
          </p:cNvPicPr>
          <p:nvPr>
            <p:ph type="pic" idx="16394"/>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7902853" y="1803367"/>
            <a:ext cx="1524000" cy="1524000"/>
          </a:xfrm>
          <a:prstGeom prst="rect">
            <a:avLst/>
          </a:prstGeom>
        </p:spPr>
      </p:pic>
      <p:sp>
        <p:nvSpPr>
          <p:cNvPr id="10" name="文本占位符 9"/>
          <p:cNvSpPr>
            <a:spLocks noGrp="1"/>
          </p:cNvSpPr>
          <p:nvPr>
            <p:ph type="body" idx="16390"/>
            <p:custDataLst>
              <p:tags r:id="rId10"/>
            </p:custDataLst>
          </p:nvPr>
        </p:nvSpPr>
        <p:spPr>
          <a:xfrm>
            <a:off x="7039253" y="3581367"/>
            <a:ext cx="3251200" cy="406400"/>
          </a:xfrm>
        </p:spPr>
        <p:txBody>
          <a:bodyPr/>
          <a:p>
            <a:r>
              <a:rPr lang="zh-CN" altLang="en-US"/>
              <a:t>管理会计目标与作用</a:t>
            </a:r>
            <a:endParaRPr lang="zh-CN" altLang="en-US"/>
          </a:p>
        </p:txBody>
      </p:sp>
      <p:sp>
        <p:nvSpPr>
          <p:cNvPr id="11" name="文本占位符 10"/>
          <p:cNvSpPr>
            <a:spLocks noGrp="1"/>
          </p:cNvSpPr>
          <p:nvPr>
            <p:ph type="body" idx="16391"/>
            <p:custDataLst>
              <p:tags r:id="rId11"/>
            </p:custDataLst>
          </p:nvPr>
        </p:nvSpPr>
        <p:spPr>
          <a:xfrm>
            <a:off x="7039253" y="4140167"/>
            <a:ext cx="3413890" cy="1828800"/>
          </a:xfrm>
        </p:spPr>
        <p:txBody>
          <a:bodyPr/>
          <a:p>
            <a:r>
              <a:rPr lang="zh-CN" altLang="en-US"/>
              <a:t>管理会计的目标是通过运用管理会计工具方法，参与单位规划、决策、控制、评价活动并为之提供有用信息，推动单位实现战略规划。</a:t>
            </a:r>
            <a:endParaRPr lang="zh-CN" altLang="en-US"/>
          </a:p>
        </p:txBody>
      </p:sp>
    </p:spTree>
    <p:custDataLst>
      <p:tags r:id="rId1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8153431" y="1629496"/>
            <a:ext cx="3429000" cy="1219200"/>
          </a:xfrm>
        </p:spPr>
        <p:txBody>
          <a:bodyPr/>
          <a:p>
            <a:r>
              <a:rPr lang="zh-CN" altLang="en-US" sz="2800"/>
              <a:t>三、管理会计的职能</a:t>
            </a:r>
            <a:endParaRPr lang="zh-CN" altLang="en-US" sz="2800"/>
          </a:p>
        </p:txBody>
      </p:sp>
      <p:pic>
        <p:nvPicPr>
          <p:cNvPr id="3" name="内容占位符 2" descr="f18318c7-7fe0-11f0-b656-7e38b983dbb6"/>
          <p:cNvPicPr>
            <a:picLocks noChangeAspect="1"/>
          </p:cNvPicPr>
          <p:nvPr>
            <p:ph idx="16388"/>
            <p:custDataLst>
              <p:tags r:id="rId2"/>
            </p:custDataLst>
          </p:nvPr>
        </p:nvPicPr>
        <p:blipFill>
          <a:blip r:embed="rId3"/>
          <a:srcRect l="17830" r="188"/>
          <a:stretch>
            <a:fillRect/>
          </a:stretch>
        </p:blipFill>
        <p:spPr>
          <a:xfrm>
            <a:off x="6096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p:spPr>
      </p:pic>
      <p:sp>
        <p:nvSpPr>
          <p:cNvPr id="4" name="装饰  2"/>
          <p:cNvSpPr>
            <a:spLocks noGrp="1"/>
          </p:cNvSpPr>
          <p:nvPr>
            <p:ph type="body" idx="16389"/>
            <p:custDataLst>
              <p:tags r:id="rId4"/>
            </p:custDataLst>
          </p:nvPr>
        </p:nvSpPr>
        <p:spPr>
          <a:xfrm>
            <a:off x="8153431" y="2340684"/>
            <a:ext cx="50800" cy="2032000"/>
          </a:xfrm>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8305850" y="2743414"/>
            <a:ext cx="3276600" cy="1524000"/>
          </a:xfrm>
        </p:spPr>
        <p:txBody>
          <a:bodyPr/>
          <a:p>
            <a:r>
              <a:rPr lang="zh-CN" altLang="en-US"/>
              <a:t>管理会计的职能是管理会计本质的体现，是管理职能和会计职能密切结合的产物。管理会计的职能可以概括为以下几个方面。</a:t>
            </a:r>
            <a:endParaRPr lang="zh-CN" altLang="en-US"/>
          </a:p>
        </p:txBody>
      </p:sp>
    </p:spTree>
    <p:custDataLst>
      <p:tags r:id="rId6"/>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 name="KSO_WM_UNIT_ISNUMDGMTITLE" val="0"/>
  <p:tag name="KSO_WM_UNIT_NOCLEAR" val="0"/>
  <p:tag name="KSO_WM_TEMPLATE_INDEX" val="40490373"/>
  <p:tag name="KSO_WM_TEMPLATE_CATEGORY" val="custo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1"/>
  <p:tag name="KSO_WM_UNIT_LAYERLEVEL" val="1"/>
  <p:tag name="KSO_WM_TAG_VERSION" val="3.0"/>
  <p:tag name="KSO_WM_BEAUTIFY_FLAG" val="#wm#"/>
  <p:tag name="KSO_WM_UNIT_TYPE" val="i"/>
  <p:tag name="KSO_WM_UNIT_INDEX" val="11"/>
  <p:tag name="KSO_WM_UNIT_ISNUMDGMTITLE" val="0"/>
  <p:tag name="KSO_WM_UNIT_NOCLEAR" val="0"/>
  <p:tag name="KSO_WM_TEMPLATE_INDEX" val="40490373"/>
  <p:tag name="KSO_WM_TEMPLATE_CATEGORY" val="custom"/>
</p:tagLst>
</file>

<file path=ppt/tags/tag100.xml><?xml version="1.0" encoding="utf-8"?>
<p:tagLst xmlns:p="http://schemas.openxmlformats.org/presentationml/2006/main">
  <p:tag name="KSO_WM_BEAUTIFY_FLAG" val="#fgm#"/>
  <p:tag name="KSO_WM_FIGMA_FLAG" val="#fgm#"/>
  <p:tag name="KSO_WM_UNIT_INDEX" val="1"/>
  <p:tag name="KSO_WM_UNIT_TYPE" val="a"/>
  <p:tag name="KSO_WM_LAYOUT_CHECK_HASH" val="b32430fcf2c6d40d994a046ddc5d9d08477fefe7"/>
  <p:tag name="KSO_WM_NEWLAYOUT_GROUP_ID" val="layout_10004"/>
  <p:tag name="KSO_WM_NEWLAYOUT_ID" val="slide_39365c36b00cc2e5"/>
</p:tagLst>
</file>

<file path=ppt/tags/tag10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0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07.xml><?xml version="1.0" encoding="utf-8"?>
<p:tagLst xmlns:p="http://schemas.openxmlformats.org/presentationml/2006/main">
  <p:tag name="KSO_WM_BEAUTIFY_FLAG" val="#fgm#"/>
  <p:tag name="KSO_WM_FIGMA_FLAG" val="#fgm#"/>
  <p:tag name="KSO_WM_UNIT_INDEX" val="1"/>
  <p:tag name="KSO_WM_UNIT_TYPE" val="a"/>
  <p:tag name="KSO_WM_LAYOUT_CHECK_HASH" val="f3d6692f28cc1618163ef70767a44211efabcd55"/>
  <p:tag name="KSO_WM_NEWLAYOUT_GROUP_ID" val="layout_51"/>
  <p:tag name="KSO_WM_NEWLAYOUT_ID" val="slide_548151e1d7030b55"/>
</p:tagLst>
</file>

<file path=ppt/tags/tag108.xml><?xml version="1.0" encoding="utf-8"?>
<p:tagLst xmlns:p="http://schemas.openxmlformats.org/presentationml/2006/main">
  <p:tag name="KSO_WM_BEAUTIFY_FLAG" val="#fgm#"/>
  <p:tag name="KSO_WM_FIGMA_FLAG" val="#fgm#"/>
  <p:tag name="KSO_WM_UNIT_INDEX" val="1"/>
  <p:tag name="KSO_WM_UNIT_TYPE" val="d"/>
</p:tagLst>
</file>

<file path=ppt/tags/tag10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2"/>
  <p:tag name="KSO_WM_UNIT_LAYERLEVEL" val="1"/>
  <p:tag name="KSO_WM_TAG_VERSION" val="3.0"/>
  <p:tag name="KSO_WM_BEAUTIFY_FLAG" val="#wm#"/>
  <p:tag name="KSO_WM_UNIT_TYPE" val="i"/>
  <p:tag name="KSO_WM_UNIT_INDEX" val="12"/>
  <p:tag name="KSO_WM_UNIT_ISNUMDGMTITLE" val="0"/>
  <p:tag name="KSO_WM_UNIT_NOCLEAR" val="0"/>
  <p:tag name="KSO_WM_TEMPLATE_INDEX" val="40490373"/>
  <p:tag name="KSO_WM_TEMPLATE_CATEGORY" val="custom"/>
</p:tagLst>
</file>

<file path=ppt/tags/tag11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14.xml><?xml version="1.0" encoding="utf-8"?>
<p:tagLst xmlns:p="http://schemas.openxmlformats.org/presentationml/2006/main">
  <p:tag name="KSO_WM_BEAUTIFY_FLAG" val="#fgm#"/>
  <p:tag name="KSO_WM_FIGMA_FLAG" val="#fgm#"/>
  <p:tag name="KSO_WM_UNIT_INDEX" val="1"/>
  <p:tag name="KSO_WM_UNIT_TYPE" val="a"/>
  <p:tag name="KSO_WM_LAYOUT_CHECK_HASH" val="d22a24a9441c1547610e63d7635ec33a61b05095"/>
  <p:tag name="KSO_WM_NEWLAYOUT_GROUP_ID" val="layout_10014"/>
  <p:tag name="KSO_WM_NEWLAYOUT_ID" val="slide_3378e5420af9a013"/>
</p:tagLst>
</file>

<file path=ppt/tags/tag11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3"/>
  <p:tag name="KSO_WM_UNIT_LAYERLEVEL" val="1"/>
  <p:tag name="KSO_WM_TAG_VERSION" val="3.0"/>
  <p:tag name="KSO_WM_BEAUTIFY_FLAG" val="#wm#"/>
  <p:tag name="KSO_WM_UNIT_TYPE" val="i"/>
  <p:tag name="KSO_WM_UNIT_INDEX" val="13"/>
  <p:tag name="KSO_WM_UNIT_ISNUMDGMTITLE" val="0"/>
  <p:tag name="KSO_WM_UNIT_NOCLEAR" val="0"/>
  <p:tag name="KSO_WM_TEMPLATE_INDEX" val="40490373"/>
  <p:tag name="KSO_WM_TEMPLATE_CATEGORY" val="custo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21.xml><?xml version="1.0" encoding="utf-8"?>
<p:tagLst xmlns:p="http://schemas.openxmlformats.org/presentationml/2006/main">
  <p:tag name="KSO_WM_BEAUTIFY_FLAG" val="#fgm#"/>
  <p:tag name="KSO_WM_FIGMA_FLAG" val="#fgm#"/>
  <p:tag name="KSO_WM_UNIT_INDEX" val="1"/>
  <p:tag name="KSO_WM_UNIT_TYPE" val="a"/>
  <p:tag name="KSO_WM_LAYOUT_CHECK_HASH" val="e051cf39fed2fb0d98c32fe2284b897fd8812860"/>
  <p:tag name="KSO_WM_NEWLAYOUT_GROUP_ID" val="layout_26"/>
  <p:tag name="KSO_WM_NEWLAYOUT_ID" val="slide_1782e10a2508866f"/>
</p:tagLst>
</file>

<file path=ppt/tags/tag12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2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2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2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2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4"/>
  <p:tag name="KSO_WM_UNIT_LAYERLEVEL" val="1"/>
  <p:tag name="KSO_WM_TAG_VERSION" val="3.0"/>
  <p:tag name="KSO_WM_BEAUTIFY_FLAG" val="#wm#"/>
  <p:tag name="KSO_WM_UNIT_TYPE" val="i"/>
  <p:tag name="KSO_WM_UNIT_INDEX" val="14"/>
  <p:tag name="KSO_WM_UNIT_ISNUMDGMTITLE" val="0"/>
  <p:tag name="KSO_WM_UNIT_NOCLEAR" val="0"/>
  <p:tag name="KSO_WM_TEMPLATE_INDEX" val="40490373"/>
  <p:tag name="KSO_WM_TEMPLATE_CATEGORY" val="custo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33.xml><?xml version="1.0" encoding="utf-8"?>
<p:tagLst xmlns:p="http://schemas.openxmlformats.org/presentationml/2006/main">
  <p:tag name="KSO_WM_BEAUTIFY_FLAG" val="#fgm#"/>
  <p:tag name="KSO_WM_FIGMA_FLAG" val="#fgm#"/>
  <p:tag name="KSO_WM_UNIT_INDEX" val="1"/>
  <p:tag name="KSO_WM_UNIT_TYPE" val="a"/>
  <p:tag name="KSO_WM_LAYOUT_CHECK_HASH" val="fe5573e85b7de67a217b2184f321a5138970241d"/>
  <p:tag name="KSO_WM_NEWLAYOUT_GROUP_ID" val="layout_63"/>
  <p:tag name="KSO_WM_NEWLAYOUT_ID" val="slide_e4b1784ae6258e0c"/>
</p:tagLst>
</file>

<file path=ppt/tags/tag134.xml><?xml version="1.0" encoding="utf-8"?>
<p:tagLst xmlns:p="http://schemas.openxmlformats.org/presentationml/2006/main">
  <p:tag name="KSO_WM_BEAUTIFY_FLAG" val="#fgm#"/>
  <p:tag name="KSO_WM_FIGMA_FLAG" val="#fgm#"/>
  <p:tag name="KSO_WM_UNIT_INDEX" val="1"/>
  <p:tag name="KSO_WM_UNIT_TYPE" val="d"/>
</p:tagLst>
</file>

<file path=ppt/tags/tag135.xml><?xml version="1.0" encoding="utf-8"?>
<p:tagLst xmlns:p="http://schemas.openxmlformats.org/presentationml/2006/main">
  <p:tag name="KSO_WM_BEAUTIFY_FLAG" val="#fgm#"/>
  <p:tag name="KSO_WM_FIGMA_FLAG" val="#fgm#"/>
  <p:tag name="KSO_WM_UNIT_INDEX" val="1"/>
  <p:tag name="KSO_WM_UNIT_TYPE" val="f"/>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39.xml><?xml version="1.0" encoding="utf-8"?>
<p:tagLst xmlns:p="http://schemas.openxmlformats.org/presentationml/2006/main">
  <p:tag name="KSO_WM_BEAUTIFY_FLAG" val="#fgm#"/>
  <p:tag name="KSO_WM_FIGMA_FLAG" val="#fgm#"/>
  <p:tag name="KSO_WM_UNIT_INDEX" val="1"/>
  <p:tag name="KSO_WM_UNIT_TYPE" val="a"/>
  <p:tag name="KSO_WM_LAYOUT_CHECK_HASH" val="4ee5ab08dd4d2b43477fb60a892f9f830af23e8b"/>
  <p:tag name="KSO_WM_NEWLAYOUT_GROUP_ID" val="layout_10003"/>
  <p:tag name="KSO_WM_NEWLAYOUT_ID" val="slide_9f5748403830d2c3"/>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5"/>
  <p:tag name="KSO_WM_UNIT_LAYERLEVEL" val="1"/>
  <p:tag name="KSO_WM_TAG_VERSION" val="3.0"/>
  <p:tag name="KSO_WM_BEAUTIFY_FLAG" val="#wm#"/>
  <p:tag name="KSO_WM_UNIT_TYPE" val="i"/>
  <p:tag name="KSO_WM_UNIT_INDEX" val="15"/>
  <p:tag name="KSO_WM_UNIT_ISNUMDGMTITLE" val="0"/>
  <p:tag name="KSO_WM_UNIT_NOCLEAR" val="0"/>
  <p:tag name="KSO_WM_TEMPLATE_INDEX" val="40490373"/>
  <p:tag name="KSO_WM_TEMPLATE_CATEGORY" val="custom"/>
</p:tagLst>
</file>

<file path=ppt/tags/tag14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46.xml><?xml version="1.0" encoding="utf-8"?>
<p:tagLst xmlns:p="http://schemas.openxmlformats.org/presentationml/2006/main">
  <p:tag name="KSO_WM_BEAUTIFY_FLAG" val="#fgm#"/>
  <p:tag name="KSO_WM_FIGMA_FLAG" val="#fgm#"/>
  <p:tag name="KSO_WM_UNIT_INDEX" val="1"/>
  <p:tag name="KSO_WM_UNIT_TYPE" val="a"/>
  <p:tag name="KSO_WM_LAYOUT_CHECK_HASH" val="61b290e5afd69e7407b90fb39e646e4721a6c342"/>
  <p:tag name="KSO_WM_NEWLAYOUT_GROUP_ID" val="layout_10012"/>
  <p:tag name="KSO_WM_NEWLAYOUT_ID" val="slide_25abb56aedaf9d07"/>
</p:tagLst>
</file>

<file path=ppt/tags/tag147.xml><?xml version="1.0" encoding="utf-8"?>
<p:tagLst xmlns:p="http://schemas.openxmlformats.org/presentationml/2006/main">
  <p:tag name="KSO_WM_BEAUTIFY_FLAG" val="#fgm#"/>
  <p:tag name="KSO_WM_FIGMA_FLAG" val="#fgm#"/>
  <p:tag name="KSO_WM_UNIT_INDEX" val="1"/>
  <p:tag name="KSO_WM_UNIT_TYPE" val="d"/>
</p:tagLst>
</file>

<file path=ppt/tags/tag14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 name="KSO_WM_UNIT_ISNUMDGMTITLE" val="0"/>
  <p:tag name="KSO_WM_TEMPLATE_INDEX" val="40490373"/>
  <p:tag name="KSO_WM_TEMPLATE_CATEGORY" val="custo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53.xml><?xml version="1.0" encoding="utf-8"?>
<p:tagLst xmlns:p="http://schemas.openxmlformats.org/presentationml/2006/main">
  <p:tag name="KSO_WM_BEAUTIFY_FLAG" val="#fgm#"/>
  <p:tag name="KSO_WM_FIGMA_FLAG" val="#fgm#"/>
  <p:tag name="KSO_WM_UNIT_INDEX" val="1"/>
  <p:tag name="KSO_WM_UNIT_TYPE" val="a"/>
  <p:tag name="KSO_WM_LAYOUT_CHECK_HASH" val="0ec3cf4993fe813caa567ab299e6976f8586686b"/>
  <p:tag name="KSO_WM_NEWLAYOUT_GROUP_ID" val="layout_61"/>
  <p:tag name="KSO_WM_NEWLAYOUT_ID" val="slide_604bb70f8566a7ca"/>
</p:tagLst>
</file>

<file path=ppt/tags/tag154.xml><?xml version="1.0" encoding="utf-8"?>
<p:tagLst xmlns:p="http://schemas.openxmlformats.org/presentationml/2006/main">
  <p:tag name="KSO_WM_BEAUTIFY_FLAG" val="#fgm#"/>
  <p:tag name="KSO_WM_FIGMA_FLAG" val="#fgm#"/>
  <p:tag name="KSO_WM_UNIT_INDEX" val="1"/>
  <p:tag name="KSO_WM_UNIT_TYPE" val="d"/>
</p:tagLst>
</file>

<file path=ppt/tags/tag155.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5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61.xml><?xml version="1.0" encoding="utf-8"?>
<p:tagLst xmlns:p="http://schemas.openxmlformats.org/presentationml/2006/main">
  <p:tag name="KSO_WM_BEAUTIFY_FLAG" val="#fgm#"/>
  <p:tag name="KSO_WM_FIGMA_FLAG" val="#fgm#"/>
  <p:tag name="KSO_WM_UNIT_INDEX" val="1"/>
  <p:tag name="KSO_WM_UNIT_TYPE" val="a"/>
  <p:tag name="KSO_WM_LAYOUT_CHECK_HASH" val="1fe2c9b58e9cce8d09f775e8da5d5bdac0eae7a6"/>
  <p:tag name="KSO_WM_NEWLAYOUT_GROUP_ID" val="layout_10004"/>
  <p:tag name="KSO_WM_NEWLAYOUT_ID" val="slide_ef5e123a78bc12b4"/>
</p:tagLst>
</file>

<file path=ppt/tags/tag16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6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68.xml><?xml version="1.0" encoding="utf-8"?>
<p:tagLst xmlns:p="http://schemas.openxmlformats.org/presentationml/2006/main">
  <p:tag name="KSO_WM_BEAUTIFY_FLAG" val="#fgm#"/>
  <p:tag name="KSO_WM_FIGMA_FLAG" val="#fgm#"/>
  <p:tag name="KSO_WM_UNIT_INDEX" val="1"/>
  <p:tag name="KSO_WM_UNIT_TYPE" val="a"/>
  <p:tag name="KSO_WM_LAYOUT_CHECK_HASH" val="ed9de57269ce815ab1ee43b96801a1af0f07b56b"/>
  <p:tag name="KSO_WM_NEWLAYOUT_GROUP_ID" val="layout_60"/>
  <p:tag name="KSO_WM_NEWLAYOUT_ID" val="slide_506629c550fd97d9"/>
</p:tagLst>
</file>

<file path=ppt/tags/tag169.xml><?xml version="1.0" encoding="utf-8"?>
<p:tagLst xmlns:p="http://schemas.openxmlformats.org/presentationml/2006/main">
  <p:tag name="KSO_WM_BEAUTIFY_FLAG" val="#fgm#"/>
  <p:tag name="KSO_WM_FIGMA_FLAG" val="#fgm#"/>
  <p:tag name="KSO_WM_UNIT_INDEX" val="1"/>
  <p:tag name="KSO_WM_UNIT_TYPE" val="d"/>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70.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7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76.xml><?xml version="1.0" encoding="utf-8"?>
<p:tagLst xmlns:p="http://schemas.openxmlformats.org/presentationml/2006/main">
  <p:tag name="KSO_WM_BEAUTIFY_FLAG" val="#fgm#"/>
  <p:tag name="KSO_WM_FIGMA_FLAG" val="#fgm#"/>
  <p:tag name="KSO_WM_UNIT_INDEX" val="1"/>
  <p:tag name="KSO_WM_UNIT_TYPE" val="a"/>
  <p:tag name="KSO_WM_LAYOUT_CHECK_HASH" val="5478ea9dbd1890cef5182cef2d8b8919a755bf2a"/>
  <p:tag name="KSO_WM_NEWLAYOUT_GROUP_ID" val="layout_62"/>
  <p:tag name="KSO_WM_NEWLAYOUT_ID" val="slide_a373048ffa62b182"/>
</p:tagLst>
</file>

<file path=ppt/tags/tag177.xml><?xml version="1.0" encoding="utf-8"?>
<p:tagLst xmlns:p="http://schemas.openxmlformats.org/presentationml/2006/main">
  <p:tag name="KSO_WM_BEAUTIFY_FLAG" val="#fgm#"/>
  <p:tag name="KSO_WM_FIGMA_FLAG" val="#fgm#"/>
  <p:tag name="KSO_WM_UNIT_INDEX" val="1"/>
  <p:tag name="KSO_WM_UNIT_TYPE" val="d"/>
</p:tagLst>
</file>

<file path=ppt/tags/tag17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7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373"/>
  <p:tag name="KSO_WM_TEMPLATE_CATEGORY" val="custom"/>
</p:tagLst>
</file>

<file path=ppt/tags/tag18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84.xml><?xml version="1.0" encoding="utf-8"?>
<p:tagLst xmlns:p="http://schemas.openxmlformats.org/presentationml/2006/main">
  <p:tag name="KSO_WM_BEAUTIFY_FLAG" val="#fgm#"/>
  <p:tag name="KSO_WM_FIGMA_FLAG" val="#fgm#"/>
  <p:tag name="KSO_WM_UNIT_INDEX" val="1"/>
  <p:tag name="KSO_WM_UNIT_TYPE" val="a"/>
  <p:tag name="KSO_WM_LAYOUT_CHECK_HASH" val="1e822eed0948e517ffafdd7c8401e1248ff6b595"/>
  <p:tag name="KSO_WM_NEWLAYOUT_GROUP_ID" val="layout_10007"/>
  <p:tag name="KSO_WM_NEWLAYOUT_ID" val="slide_040f6c957289bbce"/>
</p:tagLst>
</file>

<file path=ppt/tags/tag18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9.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7d15e08c123342297072606de112df8ae9fb2ec0"/>
  <p:tag name="KSO_WM_NEWLAYOUT_ID" val="1576"/>
  <p:tag name="KSO_WM_UNIT_ID" val="_11*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373"/>
  <p:tag name="KSO_WM_TEMPLATE_CATEGORY" val="custom"/>
</p:tagLst>
</file>

<file path=ppt/tags/tag190.xml><?xml version="1.0" encoding="utf-8"?>
<p:tagLst xmlns:p="http://schemas.openxmlformats.org/presentationml/2006/main">
  <p:tag name="KSO_WM_BEAUTIFY_FLAG" val="#fgm#"/>
  <p:tag name="KSO_WM_FIGMA_FLAG" val="#fgm#"/>
  <p:tag name="KSO_WM_UNIT_INDEX" val="1"/>
  <p:tag name="KSO_WM_UNIT_TYPE" val="a"/>
  <p:tag name="KSO_WM_LAYOUT_CHECK_HASH" val="1166372ef7a2829b53dc382910fd6d6d87c33538"/>
  <p:tag name="KSO_WM_NEWLAYOUT_GROUP_ID" val="layout_51"/>
  <p:tag name="KSO_WM_NEWLAYOUT_ID" val="slide_3461ed1a5b67fef1"/>
</p:tagLst>
</file>

<file path=ppt/tags/tag191.xml><?xml version="1.0" encoding="utf-8"?>
<p:tagLst xmlns:p="http://schemas.openxmlformats.org/presentationml/2006/main">
  <p:tag name="KSO_WM_BEAUTIFY_FLAG" val="#fgm#"/>
  <p:tag name="KSO_WM_FIGMA_FLAG" val="#fgm#"/>
  <p:tag name="KSO_WM_UNIT_INDEX" val="1"/>
  <p:tag name="KSO_WM_UNIT_TYPE" val="d"/>
</p:tagLst>
</file>

<file path=ppt/tags/tag19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9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198.xml><?xml version="1.0" encoding="utf-8"?>
<p:tagLst xmlns:p="http://schemas.openxmlformats.org/presentationml/2006/main">
  <p:tag name="KSO_WM_BEAUTIFY_FLAG" val="#fgm#"/>
  <p:tag name="KSO_WM_FIGMA_FLAG" val="#fgm#"/>
  <p:tag name="KSO_WM_UNIT_INDEX" val="1"/>
  <p:tag name="KSO_WM_UNIT_TYPE" val="a"/>
  <p:tag name="KSO_WM_LAYOUT_CHECK_HASH" val="be32f0cf60545c50ec39fcf728d3b75e0633d488"/>
  <p:tag name="KSO_WM_NEWLAYOUT_GROUP_ID" val="layout_30"/>
  <p:tag name="KSO_WM_NEWLAYOUT_ID" val="slide_d842124640d9c575"/>
</p:tagLst>
</file>

<file path=ppt/tags/tag199.xml><?xml version="1.0" encoding="utf-8"?>
<p:tagLst xmlns:p="http://schemas.openxmlformats.org/presentationml/2006/main">
  <p:tag name="KSO_WM_BEAUTIFY_FLAG" val="#fgm#"/>
  <p:tag name="KSO_WM_FIGMA_FLAG" val="#fgm#"/>
  <p:tag name="KSO_WM_UNIT_INDEX" val="1"/>
  <p:tag name="KSO_WM_UNIT_TYPE" val="d"/>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 name="KSO_WM_UNIT_ISNUMDGMTITLE" val="0"/>
  <p:tag name="KSO_WM_UNIT_NOCLEAR" val="0"/>
  <p:tag name="KSO_WM_TEMPLATE_INDEX" val="40490373"/>
  <p:tag name="KSO_WM_TEMPLATE_CATEGORY" val="custo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0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0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06.xml><?xml version="1.0" encoding="utf-8"?>
<p:tagLst xmlns:p="http://schemas.openxmlformats.org/presentationml/2006/main">
  <p:tag name="KSO_WM_BEAUTIFY_FLAG" val="#fgm#"/>
  <p:tag name="KSO_WM_FIGMA_FLAG" val="#fgm#"/>
  <p:tag name="KSO_WM_UNIT_INDEX" val="1"/>
  <p:tag name="KSO_WM_UNIT_TYPE" val="a"/>
  <p:tag name="KSO_WM_LAYOUT_CHECK_HASH" val="0b864334018ac95f8cb2941f2479ce931c679a1c"/>
  <p:tag name="KSO_WM_NEWLAYOUT_GROUP_ID" val="layout_6"/>
  <p:tag name="KSO_WM_NEWLAYOUT_ID" val="slide_9e8be4250b09d1bd"/>
</p:tagLst>
</file>

<file path=ppt/tags/tag207.xml><?xml version="1.0" encoding="utf-8"?>
<p:tagLst xmlns:p="http://schemas.openxmlformats.org/presentationml/2006/main">
  <p:tag name="KSO_WM_BEAUTIFY_FLAG" val="#fgm#"/>
  <p:tag name="KSO_WM_FIGMA_FLAG" val="#fgm#"/>
  <p:tag name="KSO_WM_UNIT_INDEX" val="1"/>
  <p:tag name="KSO_WM_UNIT_TYPE" val="d"/>
</p:tagLst>
</file>

<file path=ppt/tags/tag20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0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1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14.xml><?xml version="1.0" encoding="utf-8"?>
<p:tagLst xmlns:p="http://schemas.openxmlformats.org/presentationml/2006/main">
  <p:tag name="KSO_WM_BEAUTIFY_FLAG" val="#fgm#"/>
  <p:tag name="KSO_WM_FIGMA_FLAG" val="#fgm#"/>
  <p:tag name="KSO_WM_UNIT_INDEX" val="1"/>
  <p:tag name="KSO_WM_UNIT_TYPE" val="a"/>
  <p:tag name="KSO_WM_LAYOUT_CHECK_HASH" val="f5c1dc892944b9fc827205e0c4bca37c061ccb59"/>
  <p:tag name="KSO_WM_NEWLAYOUT_GROUP_ID" val="layout_42"/>
  <p:tag name="KSO_WM_NEWLAYOUT_ID" val="slide_1907dcb0761ecdfa"/>
</p:tagLst>
</file>

<file path=ppt/tags/tag215.xml><?xml version="1.0" encoding="utf-8"?>
<p:tagLst xmlns:p="http://schemas.openxmlformats.org/presentationml/2006/main">
  <p:tag name="KSO_WM_BEAUTIFY_FLAG" val="#fgm#"/>
  <p:tag name="KSO_WM_FIGMA_FLAG" val="#fgm#"/>
  <p:tag name="KSO_WM_UNIT_INDEX" val="1"/>
  <p:tag name="KSO_WM_UNIT_TYPE" val="d"/>
</p:tagLst>
</file>

<file path=ppt/tags/tag21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1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22.xml><?xml version="1.0" encoding="utf-8"?>
<p:tagLst xmlns:p="http://schemas.openxmlformats.org/presentationml/2006/main">
  <p:tag name="KSO_WM_BEAUTIFY_FLAG" val="#fgm#"/>
  <p:tag name="KSO_WM_FIGMA_FLAG" val="#fgm#"/>
  <p:tag name="KSO_WM_UNIT_INDEX" val="1"/>
  <p:tag name="KSO_WM_UNIT_TYPE" val="a"/>
  <p:tag name="KSO_WM_LAYOUT_CHECK_HASH" val="5ea586c2412074cdca81fda935f612dae5a73e6f"/>
  <p:tag name="KSO_WM_NEWLAYOUT_GROUP_ID" val="layout_38"/>
  <p:tag name="KSO_WM_NEWLAYOUT_ID" val="slide_982d06a69879109a"/>
</p:tagLst>
</file>

<file path=ppt/tags/tag22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2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2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2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2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xml><?xml version="1.0" encoding="utf-8"?>
<p:tagLst xmlns:p="http://schemas.openxmlformats.org/presentationml/2006/main">
  <p:tag name="KSO_WM_BEAUTIFY_FLAG" val="#fgm#"/>
  <p:tag name="KSO_WM_FIGMA_FLAG" val="#fgm#"/>
  <p:tag name="KSO_WM_UNIT_INDEX" val="1"/>
  <p:tag name="KSO_WM_UNIT_TYPE" val="a"/>
  <p:tag name="KSO_WM_LAYOUT_CHECK_HASH" val="915416b77b9adc8bddbfd035c67c3101ecf010b8"/>
  <p:tag name="KSO_WM_NEWLAYOUT_GROUP_ID" val="layout_30"/>
  <p:tag name="KSO_WM_NEWLAYOUT_ID" val="slide_3c7da55ceaf06319"/>
</p:tagLst>
</file>

<file path=ppt/tags/tag23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34.xml><?xml version="1.0" encoding="utf-8"?>
<p:tagLst xmlns:p="http://schemas.openxmlformats.org/presentationml/2006/main">
  <p:tag name="KSO_WM_BEAUTIFY_FLAG" val="#fgm#"/>
  <p:tag name="KSO_WM_FIGMA_FLAG" val="#fgm#"/>
  <p:tag name="KSO_WM_UNIT_INDEX" val="1"/>
  <p:tag name="KSO_WM_UNIT_TYPE" val="a"/>
  <p:tag name="KSO_WM_LAYOUT_CHECK_HASH" val="517209eda7b96b56022b7c03fb56bb95d74053ad"/>
  <p:tag name="KSO_WM_NEWLAYOUT_GROUP_ID" val="layout_10013"/>
  <p:tag name="KSO_WM_NEWLAYOUT_ID" val="slide_bd4d551519a82ed2"/>
</p:tagLst>
</file>

<file path=ppt/tags/tag235.xml><?xml version="1.0" encoding="utf-8"?>
<p:tagLst xmlns:p="http://schemas.openxmlformats.org/presentationml/2006/main">
  <p:tag name="KSO_WM_BEAUTIFY_FLAG" val="#fgm#"/>
  <p:tag name="KSO_WM_FIGMA_FLAG" val="#fgm#"/>
  <p:tag name="KSO_WM_UNIT_INDEX" val="1"/>
  <p:tag name="KSO_WM_UNIT_TYPE" val="d"/>
</p:tagLst>
</file>

<file path=ppt/tags/tag23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4.xml><?xml version="1.0" encoding="utf-8"?>
<p:tagLst xmlns:p="http://schemas.openxmlformats.org/presentationml/2006/main">
  <p:tag name="KSO_WM_BEAUTIFY_FLAG" val="#fgm#"/>
  <p:tag name="KSO_WM_FIGMA_FLAG" val="#fgm#"/>
  <p:tag name="KSO_WM_UNIT_INDEX" val="1"/>
  <p:tag name="KSO_WM_UNIT_TYPE" val="d"/>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41.xml><?xml version="1.0" encoding="utf-8"?>
<p:tagLst xmlns:p="http://schemas.openxmlformats.org/presentationml/2006/main">
  <p:tag name="KSO_WM_BEAUTIFY_FLAG" val="#fgm#"/>
  <p:tag name="KSO_WM_FIGMA_FLAG" val="#fgm#"/>
  <p:tag name="KSO_WM_UNIT_INDEX" val="1"/>
  <p:tag name="KSO_WM_UNIT_TYPE" val="a"/>
  <p:tag name="KSO_WM_LAYOUT_CHECK_HASH" val="bf3f9eeb6a01e267a4ca9dcb33d5ab2a107fbb16"/>
  <p:tag name="KSO_WM_NEWLAYOUT_GROUP_ID" val="layout_10014"/>
  <p:tag name="KSO_WM_NEWLAYOUT_ID" val="slide_32beab135281aea2"/>
</p:tagLst>
</file>

<file path=ppt/tags/tag24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4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48.xml><?xml version="1.0" encoding="utf-8"?>
<p:tagLst xmlns:p="http://schemas.openxmlformats.org/presentationml/2006/main">
  <p:tag name="KSO_WM_BEAUTIFY_FLAG" val="#fgm#"/>
  <p:tag name="KSO_WM_FIGMA_FLAG" val="#fgm#"/>
  <p:tag name="KSO_WM_UNIT_INDEX" val="1"/>
  <p:tag name="KSO_WM_UNIT_TYPE" val="a"/>
  <p:tag name="KSO_WM_LAYOUT_CHECK_HASH" val="23ce85756060100698c5b96161c9b31a1e80ad7d"/>
  <p:tag name="KSO_WM_NEWLAYOUT_GROUP_ID" val="layout_27"/>
  <p:tag name="KSO_WM_NEWLAYOUT_ID" val="slide_9f304c9121e25c0c"/>
</p:tagLst>
</file>

<file path=ppt/tags/tag249.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2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50.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25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3.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254.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25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60.xml><?xml version="1.0" encoding="utf-8"?>
<p:tagLst xmlns:p="http://schemas.openxmlformats.org/presentationml/2006/main">
  <p:tag name="KSO_WM_BEAUTIFY_FLAG" val="#fgm#"/>
  <p:tag name="KSO_WM_FIGMA_FLAG" val="#fgm#"/>
  <p:tag name="KSO_WM_UNIT_INDEX" val="1"/>
  <p:tag name="KSO_WM_UNIT_TYPE" val="a"/>
  <p:tag name="KSO_WM_LAYOUT_CHECK_HASH" val="96ee85008f3a7e7158ecff3f9b275b41774b54b6"/>
  <p:tag name="KSO_WM_NEWLAYOUT_GROUP_ID" val="layout_10009"/>
  <p:tag name="KSO_WM_NEWLAYOUT_ID" val="slide_0b21b75ca7239f86"/>
</p:tagLst>
</file>

<file path=ppt/tags/tag26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6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6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67.xml><?xml version="1.0" encoding="utf-8"?>
<p:tagLst xmlns:p="http://schemas.openxmlformats.org/presentationml/2006/main">
  <p:tag name="KSO_WM_BEAUTIFY_FLAG" val="#fgm#"/>
  <p:tag name="KSO_WM_FIGMA_FLAG" val="#fgm#"/>
  <p:tag name="KSO_WM_UNIT_INDEX" val="1"/>
  <p:tag name="KSO_WM_UNIT_TYPE" val="a"/>
  <p:tag name="KSO_WM_LAYOUT_CHECK_HASH" val="bb12600d39b724c26b69a26914fbacc206658a6e"/>
  <p:tag name="KSO_WM_NEWLAYOUT_GROUP_ID" val="layout_30"/>
  <p:tag name="KSO_WM_NEWLAYOUT_ID" val="slide_954019a2d98464e1"/>
</p:tagLst>
</file>

<file path=ppt/tags/tag268.xml><?xml version="1.0" encoding="utf-8"?>
<p:tagLst xmlns:p="http://schemas.openxmlformats.org/presentationml/2006/main">
  <p:tag name="KSO_WM_BEAUTIFY_FLAG" val="#fgm#"/>
  <p:tag name="KSO_WM_FIGMA_FLAG" val="#fgm#"/>
  <p:tag name="KSO_WM_UNIT_INDEX" val="1"/>
  <p:tag name="KSO_WM_UNIT_TYPE" val="d"/>
</p:tagLst>
</file>

<file path=ppt/tags/tag26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75.xml><?xml version="1.0" encoding="utf-8"?>
<p:tagLst xmlns:p="http://schemas.openxmlformats.org/presentationml/2006/main">
  <p:tag name="KSO_WM_BEAUTIFY_FLAG" val="#fgm#"/>
  <p:tag name="KSO_WM_FIGMA_FLAG" val="#fgm#"/>
  <p:tag name="KSO_WM_UNIT_INDEX" val="1"/>
  <p:tag name="KSO_WM_UNIT_TYPE" val="a"/>
  <p:tag name="KSO_WM_LAYOUT_CHECK_HASH" val="177302e393d449657c7a3cc4f98293b92085da0d"/>
  <p:tag name="KSO_WM_NEWLAYOUT_GROUP_ID" val="layout_10008"/>
  <p:tag name="KSO_WM_NEWLAYOUT_ID" val="slide_d71f76e6c456aee2"/>
</p:tagLst>
</file>

<file path=ppt/tags/tag276.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27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9.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8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8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82.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8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8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88.xml><?xml version="1.0" encoding="utf-8"?>
<p:tagLst xmlns:p="http://schemas.openxmlformats.org/presentationml/2006/main">
  <p:tag name="KSO_WM_BEAUTIFY_FLAG" val="#fgm#"/>
  <p:tag name="KSO_WM_FIGMA_FLAG" val="#fgm#"/>
  <p:tag name="KSO_WM_UNIT_INDEX" val="1"/>
  <p:tag name="KSO_WM_UNIT_TYPE" val="a"/>
  <p:tag name="KSO_WM_LAYOUT_CHECK_HASH" val="6e928276a8b9e335c37da3f53600bbac941c9232"/>
  <p:tag name="KSO_WM_NEWLAYOUT_GROUP_ID" val="layout_34"/>
  <p:tag name="KSO_WM_NEWLAYOUT_ID" val="slide_4ae229a2f1c7f65e"/>
</p:tagLst>
</file>

<file path=ppt/tags/tag28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29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9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9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9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9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9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9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9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98.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9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 name="KSO_WM_UNIT_ISNUMDGMTITLE" val="0"/>
  <p:tag name="KSO_WM_UNIT_NOCLEAR" val="0"/>
  <p:tag name="KSO_WM_TEMPLATE_INDEX" val="40490373"/>
  <p:tag name="KSO_WM_TEMPLATE_CATEGORY" val="custo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0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04.xml><?xml version="1.0" encoding="utf-8"?>
<p:tagLst xmlns:p="http://schemas.openxmlformats.org/presentationml/2006/main">
  <p:tag name="KSO_WM_BEAUTIFY_FLAG" val="#fgm#"/>
  <p:tag name="KSO_WM_FIGMA_FLAG" val="#fgm#"/>
  <p:tag name="KSO_WM_UNIT_INDEX" val="1"/>
  <p:tag name="KSO_WM_UNIT_TYPE" val="a"/>
  <p:tag name="KSO_WM_LAYOUT_CHECK_HASH" val="5599a5b7aa1d58f8037712b46a5d73fe540acaf8"/>
  <p:tag name="KSO_WM_NEWLAYOUT_GROUP_ID" val="layout_14"/>
  <p:tag name="KSO_WM_NEWLAYOUT_ID" val="slide_fbd1737be693ef9a"/>
</p:tagLst>
</file>

<file path=ppt/tags/tag305.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306.xml><?xml version="1.0" encoding="utf-8"?>
<p:tagLst xmlns:p="http://schemas.openxmlformats.org/presentationml/2006/main">
  <p:tag name="KSO_WM_BEAUTIFY_FLAG" val="#fgm#"/>
  <p:tag name="KSO_WM_FIGMA_FLAG" val="#fgm#"/>
  <p:tag name="KSO_WM_UNIT_INDEX" val="1"/>
  <p:tag name="KSO_WM_UNIT_TYPE" val="f"/>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1.xml><?xml version="1.0" encoding="utf-8"?>
<p:tagLst xmlns:p="http://schemas.openxmlformats.org/presentationml/2006/main">
  <p:tag name="KSO_WM_BEAUTIFY_FLAG" val="#fgm#"/>
  <p:tag name="KSO_WM_FIGMA_FLAG" val="#fgm#"/>
  <p:tag name="KSO_WM_UNIT_INDEX" val="1"/>
  <p:tag name="KSO_WM_UNIT_TYPE" val="a"/>
  <p:tag name="KSO_WM_LAYOUT_CHECK_HASH" val="1af7f9cdd0bccc579d60edaed41b8b48a69cfd6d"/>
  <p:tag name="KSO_WM_NEWLAYOUT_GROUP_ID" val="layout_10008"/>
  <p:tag name="KSO_WM_NEWLAYOUT_ID" val="slide_26824100ed9a57d5"/>
</p:tagLst>
</file>

<file path=ppt/tags/tag310.xml><?xml version="1.0" encoding="utf-8"?>
<p:tagLst xmlns:p="http://schemas.openxmlformats.org/presentationml/2006/main">
  <p:tag name="KSO_WM_BEAUTIFY_FLAG" val="#fgm#"/>
  <p:tag name="KSO_WM_FIGMA_FLAG" val="#fgm#"/>
  <p:tag name="KSO_WM_UNIT_INDEX" val="1"/>
  <p:tag name="KSO_WM_UNIT_TYPE" val="a"/>
  <p:tag name="KSO_WM_LAYOUT_CHECK_HASH" val="866669678592b28717a75657e9120f6cc6e73ba4"/>
  <p:tag name="KSO_WM_NEWLAYOUT_GROUP_ID" val="layout_59"/>
  <p:tag name="KSO_WM_NEWLAYOUT_ID" val="slide_bb03e4d874dff4e4"/>
</p:tagLst>
</file>

<file path=ppt/tags/tag311.xml><?xml version="1.0" encoding="utf-8"?>
<p:tagLst xmlns:p="http://schemas.openxmlformats.org/presentationml/2006/main">
  <p:tag name="KSO_WM_BEAUTIFY_FLAG" val="#fgm#"/>
  <p:tag name="KSO_WM_FIGMA_FLAG" val="#fgm#"/>
  <p:tag name="KSO_WM_UNIT_INDEX" val="1"/>
  <p:tag name="KSO_WM_UNIT_TYPE" val="d"/>
</p:tagLst>
</file>

<file path=ppt/tags/tag31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1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1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
  <p:tag name="KSO_WM_UNIT_LAYERLEVEL" val="1"/>
  <p:tag name="KSO_WM_TAG_VERSION" val="3.0"/>
  <p:tag name="KSO_WM_BEAUTIFY_FLAG" val="#wm#"/>
  <p:tag name="KSO_WM_UNIT_TYPE" val="i"/>
  <p:tag name="KSO_WM_UNIT_INDEX" val="1"/>
  <p:tag name="KSO_WM_UNIT_ISNUMDGMTITLE" val="0"/>
  <p:tag name="KSO_WM_UNIT_NOCLEAR" val="0"/>
  <p:tag name="KSO_WM_TEMPLATE_INDEX" val="40490373"/>
  <p:tag name="KSO_WM_TEMPLATE_CATEGORY" val="custom"/>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3.0"/>
  <p:tag name="KSO_WM_BEAUTIFY_FLAG" val="#wm#"/>
  <p:tag name="KSO_WM_UNIT_TYPE" val="i"/>
  <p:tag name="KSO_WM_UNIT_INDEX" val="2"/>
  <p:tag name="KSO_WM_UNIT_ISNUMDGMTITLE" val="0"/>
  <p:tag name="KSO_WM_UNIT_NOCLEAR" val="0"/>
  <p:tag name="KSO_WM_TEMPLATE_INDEX" val="40490373"/>
  <p:tag name="KSO_WM_TEMPLATE_CATEGORY" val="custo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3.0"/>
  <p:tag name="KSO_WM_BEAUTIFY_FLAG" val="#wm#"/>
  <p:tag name="KSO_WM_UNIT_TYPE" val="i"/>
  <p:tag name="KSO_WM_UNIT_INDEX" val="3"/>
  <p:tag name="KSO_WM_UNIT_ISNUMDGMTITLE" val="0"/>
  <p:tag name="KSO_WM_UNIT_NOCLEAR" val="0"/>
  <p:tag name="KSO_WM_TEMPLATE_INDEX" val="40490373"/>
  <p:tag name="KSO_WM_TEMPLATE_CATEGORY" val="custo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4"/>
  <p:tag name="KSO_WM_UNIT_LAYERLEVEL" val="1"/>
  <p:tag name="KSO_WM_TAG_VERSION" val="3.0"/>
  <p:tag name="KSO_WM_BEAUTIFY_FLAG" val="#wm#"/>
  <p:tag name="KSO_WM_UNIT_TYPE" val="i"/>
  <p:tag name="KSO_WM_UNIT_INDEX" val="4"/>
  <p:tag name="KSO_WM_UNIT_ISNUMDGMTITLE" val="0"/>
  <p:tag name="KSO_WM_UNIT_NOCLEAR" val="0"/>
  <p:tag name="KSO_WM_TEMPLATE_INDEX" val="40490373"/>
  <p:tag name="KSO_WM_TEMPLATE_CATEGORY" val="custo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5"/>
  <p:tag name="KSO_WM_UNIT_LAYERLEVEL" val="1"/>
  <p:tag name="KSO_WM_TAG_VERSION" val="3.0"/>
  <p:tag name="KSO_WM_BEAUTIFY_FLAG" val="#wm#"/>
  <p:tag name="KSO_WM_UNIT_TYPE" val="i"/>
  <p:tag name="KSO_WM_UNIT_INDEX" val="5"/>
  <p:tag name="KSO_WM_UNIT_ISNUMDGMTITLE" val="0"/>
  <p:tag name="KSO_WM_UNIT_NOCLEAR" val="0"/>
  <p:tag name="KSO_WM_TEMPLATE_INDEX" val="40490373"/>
  <p:tag name="KSO_WM_TEMPLATE_CATEGORY" val="custom"/>
</p:tagLst>
</file>

<file path=ppt/tags/tag32.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6"/>
  <p:tag name="KSO_WM_UNIT_LAYERLEVEL" val="1"/>
  <p:tag name="KSO_WM_TAG_VERSION" val="3.0"/>
  <p:tag name="KSO_WM_BEAUTIFY_FLAG" val="#wm#"/>
  <p:tag name="KSO_WM_UNIT_TYPE" val="i"/>
  <p:tag name="KSO_WM_UNIT_INDEX" val="6"/>
  <p:tag name="KSO_WM_UNIT_ISNUMDGMTITLE" val="0"/>
  <p:tag name="KSO_WM_UNIT_NOCLEAR" val="0"/>
  <p:tag name="KSO_WM_TEMPLATE_INDEX" val="40490373"/>
  <p:tag name="KSO_WM_TEMPLATE_CATEGORY" val="custom"/>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7"/>
  <p:tag name="KSO_WM_UNIT_LAYERLEVEL" val="1"/>
  <p:tag name="KSO_WM_TAG_VERSION" val="3.0"/>
  <p:tag name="KSO_WM_BEAUTIFY_FLAG" val="#wm#"/>
  <p:tag name="KSO_WM_UNIT_TYPE" val="i"/>
  <p:tag name="KSO_WM_UNIT_INDEX" val="7"/>
  <p:tag name="KSO_WM_UNIT_ISNUMDGMTITLE" val="0"/>
  <p:tag name="KSO_WM_UNIT_NOCLEAR" val="0"/>
  <p:tag name="KSO_WM_TEMPLATE_INDEX" val="40490373"/>
  <p:tag name="KSO_WM_TEMPLATE_CATEGORY" val="custom"/>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8"/>
  <p:tag name="KSO_WM_UNIT_LAYERLEVEL" val="1"/>
  <p:tag name="KSO_WM_TAG_VERSION" val="3.0"/>
  <p:tag name="KSO_WM_BEAUTIFY_FLAG" val="#wm#"/>
  <p:tag name="KSO_WM_UNIT_TYPE" val="i"/>
  <p:tag name="KSO_WM_UNIT_INDEX" val="8"/>
  <p:tag name="KSO_WM_UNIT_ISNUMDGMTITLE" val="0"/>
  <p:tag name="KSO_WM_UNIT_NOCLEAR" val="0"/>
  <p:tag name="KSO_WM_TEMPLATE_INDEX" val="40490373"/>
  <p:tag name="KSO_WM_TEMPLATE_CATEGORY" val="custo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9"/>
  <p:tag name="KSO_WM_UNIT_LAYERLEVEL" val="1"/>
  <p:tag name="KSO_WM_TAG_VERSION" val="3.0"/>
  <p:tag name="KSO_WM_BEAUTIFY_FLAG" val="#wm#"/>
  <p:tag name="KSO_WM_UNIT_TYPE" val="i"/>
  <p:tag name="KSO_WM_UNIT_INDEX" val="9"/>
  <p:tag name="KSO_WM_UNIT_ISNUMDGMTITLE" val="0"/>
  <p:tag name="KSO_WM_UNIT_NOCLEAR" val="0"/>
  <p:tag name="KSO_WM_TEMPLATE_INDEX" val="40490373"/>
  <p:tag name="KSO_WM_TEMPLATE_CATEGORY" val="custo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4"/>
  <p:tag name="KSO_WM_UNIT_LAYERLEVEL" val="1"/>
  <p:tag name="KSO_WM_TAG_VERSION" val="3.0"/>
  <p:tag name="KSO_WM_BEAUTIFY_FLAG" val="#wm#"/>
  <p:tag name="KSO_WM_UNIT_TYPE" val="i"/>
  <p:tag name="KSO_WM_UNIT_INDEX" val="14"/>
  <p:tag name="KSO_WM_UNIT_ISNUMDGMTITLE" val="0"/>
  <p:tag name="KSO_WM_UNIT_NOCLEAR" val="0"/>
  <p:tag name="KSO_WM_TEMPLATE_INDEX" val="40490373"/>
  <p:tag name="KSO_WM_TEMPLATE_CATEGORY" val="custo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5"/>
  <p:tag name="KSO_WM_UNIT_LAYERLEVEL" val="1"/>
  <p:tag name="KSO_WM_TAG_VERSION" val="3.0"/>
  <p:tag name="KSO_WM_BEAUTIFY_FLAG" val="#wm#"/>
  <p:tag name="KSO_WM_UNIT_TYPE" val="i"/>
  <p:tag name="KSO_WM_UNIT_INDEX" val="15"/>
  <p:tag name="KSO_WM_UNIT_ISNUMDGMTITLE" val="0"/>
  <p:tag name="KSO_WM_UNIT_NOCLEAR" val="0"/>
  <p:tag name="KSO_WM_TEMPLATE_INDEX" val="40490373"/>
  <p:tag name="KSO_WM_TEMPLATE_CATEGORY" val="custo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6"/>
  <p:tag name="KSO_WM_UNIT_LAYERLEVEL" val="1"/>
  <p:tag name="KSO_WM_TAG_VERSION" val="3.0"/>
  <p:tag name="KSO_WM_BEAUTIFY_FLAG" val="#wm#"/>
  <p:tag name="KSO_WM_UNIT_TYPE" val="i"/>
  <p:tag name="KSO_WM_UNIT_INDEX" val="16"/>
  <p:tag name="KSO_WM_UNIT_ISNUMDGMTITLE" val="0"/>
  <p:tag name="KSO_WM_UNIT_NOCLEAR" val="0"/>
  <p:tag name="KSO_WM_TEMPLATE_INDEX" val="40490373"/>
  <p:tag name="KSO_WM_TEMPLATE_CATEGORY" val="custo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7"/>
  <p:tag name="KSO_WM_UNIT_LAYERLEVEL" val="1"/>
  <p:tag name="KSO_WM_TAG_VERSION" val="3.0"/>
  <p:tag name="KSO_WM_BEAUTIFY_FLAG" val="#wm#"/>
  <p:tag name="KSO_WM_UNIT_TYPE" val="i"/>
  <p:tag name="KSO_WM_UNIT_INDEX" val="17"/>
  <p:tag name="KSO_WM_UNIT_ISNUMDGMTITLE" val="0"/>
  <p:tag name="KSO_WM_UNIT_NOCLEAR" val="0"/>
  <p:tag name="KSO_WM_TEMPLATE_INDEX" val="40490373"/>
  <p:tag name="KSO_WM_TEMPLATE_CATEGORY" val="custo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8"/>
  <p:tag name="KSO_WM_UNIT_LAYERLEVEL" val="1"/>
  <p:tag name="KSO_WM_TAG_VERSION" val="3.0"/>
  <p:tag name="KSO_WM_BEAUTIFY_FLAG" val="#wm#"/>
  <p:tag name="KSO_WM_UNIT_TYPE" val="i"/>
  <p:tag name="KSO_WM_UNIT_INDEX" val="18"/>
  <p:tag name="KSO_WM_UNIT_ISNUMDGMTITLE" val="0"/>
  <p:tag name="KSO_WM_UNIT_NOCLEAR" val="0"/>
  <p:tag name="KSO_WM_TEMPLATE_INDEX" val="40490373"/>
  <p:tag name="KSO_WM_TEMPLATE_CATEGORY" val="custo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9"/>
  <p:tag name="KSO_WM_UNIT_LAYERLEVEL" val="1"/>
  <p:tag name="KSO_WM_TAG_VERSION" val="3.0"/>
  <p:tag name="KSO_WM_BEAUTIFY_FLAG" val="#wm#"/>
  <p:tag name="KSO_WM_UNIT_TYPE" val="i"/>
  <p:tag name="KSO_WM_UNIT_INDEX" val="19"/>
  <p:tag name="KSO_WM_UNIT_ISNUMDGMTITLE" val="0"/>
  <p:tag name="KSO_WM_UNIT_NOCLEAR" val="0"/>
  <p:tag name="KSO_WM_TEMPLATE_INDEX" val="40490373"/>
  <p:tag name="KSO_WM_TEMPLATE_CATEGORY" val="custom"/>
</p:tagLst>
</file>

<file path=ppt/tags/tag3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33.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3d3dc56cf54d776a974aa29d25e3a5edb714a66"/>
  <p:tag name="KSO_WM_NEWLAYOUT_ID" val="1568"/>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373"/>
  <p:tag name="KSO_WM_TEMPLATE_CATEGORY" val="custom"/>
</p:tagLst>
</file>

<file path=ppt/tags/tag334.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373"/>
  <p:tag name="KSO_WM_TEMPLATE_CATEGORY" val="custo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3.0"/>
  <p:tag name="KSO_WM_BEAUTIFY_FLAG" val="#wm#"/>
  <p:tag name="KSO_WM_UNIT_TYPE" val="i"/>
  <p:tag name="KSO_WM_UNIT_INDEX" val="3"/>
  <p:tag name="KSO_WM_UNIT_ISNUMDGMTITLE" val="0"/>
  <p:tag name="KSO_WM_UNIT_NOCLEAR" val="0"/>
  <p:tag name="KSO_WM_TEMPLATE_INDEX" val="40490373"/>
  <p:tag name="KSO_WM_TEMPLATE_CATEGORY" val="custo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4"/>
  <p:tag name="KSO_WM_UNIT_LAYERLEVEL" val="1"/>
  <p:tag name="KSO_WM_TAG_VERSION" val="3.0"/>
  <p:tag name="KSO_WM_BEAUTIFY_FLAG" val="#wm#"/>
  <p:tag name="KSO_WM_UNIT_TYPE" val="i"/>
  <p:tag name="KSO_WM_UNIT_INDEX" val="4"/>
  <p:tag name="KSO_WM_UNIT_ISNUMDGMTITLE" val="0"/>
  <p:tag name="KSO_WM_UNIT_NOCLEAR" val="0"/>
  <p:tag name="KSO_WM_TEMPLATE_INDEX" val="40490373"/>
  <p:tag name="KSO_WM_TEMPLATE_CATEGORY" val="custo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5"/>
  <p:tag name="KSO_WM_UNIT_LAYERLEVEL" val="1"/>
  <p:tag name="KSO_WM_TAG_VERSION" val="3.0"/>
  <p:tag name="KSO_WM_BEAUTIFY_FLAG" val="#wm#"/>
  <p:tag name="KSO_WM_UNIT_TYPE" val="i"/>
  <p:tag name="KSO_WM_UNIT_INDEX" val="5"/>
  <p:tag name="KSO_WM_UNIT_ISNUMDGMTITLE" val="0"/>
  <p:tag name="KSO_WM_UNIT_NOCLEAR" val="0"/>
  <p:tag name="KSO_WM_TEMPLATE_INDEX" val="40490373"/>
  <p:tag name="KSO_WM_TEMPLATE_CATEGORY" val="custo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41.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342.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9e12125972ce3060877f1cc2b465ffa4423dee5a"/>
  <p:tag name="KSO_WM_NEWLAYOUT_GROUP_ID" val="layout_1-5"/>
  <p:tag name="KSO_WM_NEWLAYOUT_ID" val="slide_16e3c7e9f5c87664"/>
</p:tagLst>
</file>

<file path=ppt/tags/tag343.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344.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Lst>
</file>

<file path=ppt/tags/tag34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46.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347.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Lst>
</file>

<file path=ppt/tags/tag34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90373"/>
  <p:tag name="KSO_WM_TEMPLATE_CATEGORY" val="custo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373"/>
  <p:tag name="KSO_WM_TEMPLATE_CATEGORY" val="custo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1"/>
  <p:tag name="KSO_WM_UNIT_LAYERLEVEL" val="1"/>
  <p:tag name="KSO_WM_TAG_VERSION" val="3.0"/>
  <p:tag name="KSO_WM_BEAUTIFY_FLAG" val="#wm#"/>
  <p:tag name="KSO_WM_UNIT_TYPE" val="i"/>
  <p:tag name="KSO_WM_UNIT_INDEX" val="1"/>
  <p:tag name="KSO_WM_UNIT_ISNUMDGMTITLE" val="0"/>
  <p:tag name="KSO_WM_UNIT_NOCLEAR" val="0"/>
  <p:tag name="KSO_WM_TEMPLATE_INDEX" val="40490373"/>
  <p:tag name="KSO_WM_TEMPLATE_CATEGORY" val="custo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2"/>
  <p:tag name="KSO_WM_UNIT_LAYERLEVEL" val="1"/>
  <p:tag name="KSO_WM_TAG_VERSION" val="3.0"/>
  <p:tag name="KSO_WM_BEAUTIFY_FLAG" val="#wm#"/>
  <p:tag name="KSO_WM_UNIT_TYPE" val="i"/>
  <p:tag name="KSO_WM_UNIT_INDEX" val="2"/>
  <p:tag name="KSO_WM_UNIT_ISNUMDGMTITLE" val="0"/>
  <p:tag name="KSO_WM_UNIT_NOCLEAR" val="0"/>
  <p:tag name="KSO_WM_TEMPLATE_INDEX" val="40490373"/>
  <p:tag name="KSO_WM_TEMPLATE_CATEGORY" val="custo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3"/>
  <p:tag name="KSO_WM_UNIT_LAYERLEVEL" val="1"/>
  <p:tag name="KSO_WM_TAG_VERSION" val="3.0"/>
  <p:tag name="KSO_WM_BEAUTIFY_FLAG" val="#wm#"/>
  <p:tag name="KSO_WM_UNIT_TYPE" val="i"/>
  <p:tag name="KSO_WM_UNIT_INDEX" val="3"/>
  <p:tag name="KSO_WM_UNIT_ISNUMDGMTITLE" val="0"/>
  <p:tag name="KSO_WM_UNIT_NOCLEAR" val="0"/>
  <p:tag name="KSO_WM_TEMPLATE_INDEX" val="40490373"/>
  <p:tag name="KSO_WM_TEMPLATE_CATEGORY" val="custo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4"/>
  <p:tag name="KSO_WM_UNIT_LAYERLEVEL" val="1"/>
  <p:tag name="KSO_WM_TAG_VERSION" val="3.0"/>
  <p:tag name="KSO_WM_BEAUTIFY_FLAG" val="#wm#"/>
  <p:tag name="KSO_WM_UNIT_TYPE" val="i"/>
  <p:tag name="KSO_WM_UNIT_INDEX" val="4"/>
  <p:tag name="KSO_WM_UNIT_ISNUMDGMTITLE" val="0"/>
  <p:tag name="KSO_WM_UNIT_NOCLEAR" val="0"/>
  <p:tag name="KSO_WM_TEMPLATE_INDEX" val="40490373"/>
  <p:tag name="KSO_WM_TEMPLATE_CATEGORY" val="custo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5"/>
  <p:tag name="KSO_WM_UNIT_LAYERLEVEL" val="1"/>
  <p:tag name="KSO_WM_TAG_VERSION" val="3.0"/>
  <p:tag name="KSO_WM_BEAUTIFY_FLAG" val="#wm#"/>
  <p:tag name="KSO_WM_UNIT_TYPE" val="i"/>
  <p:tag name="KSO_WM_UNIT_INDEX" val="5"/>
  <p:tag name="KSO_WM_UNIT_ISNUMDGMTITLE" val="0"/>
  <p:tag name="KSO_WM_UNIT_NOCLEAR" val="0"/>
  <p:tag name="KSO_WM_TEMPLATE_INDEX" val="40490373"/>
  <p:tag name="KSO_WM_TEMPLATE_CATEGORY" val="custo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6"/>
  <p:tag name="KSO_WM_UNIT_LAYERLEVEL" val="1"/>
  <p:tag name="KSO_WM_TAG_VERSION" val="3.0"/>
  <p:tag name="KSO_WM_BEAUTIFY_FLAG" val="#wm#"/>
  <p:tag name="KSO_WM_UNIT_TYPE" val="i"/>
  <p:tag name="KSO_WM_UNIT_INDEX" val="6"/>
  <p:tag name="KSO_WM_UNIT_ISNUMDGMTITLE" val="0"/>
  <p:tag name="KSO_WM_UNIT_NOCLEAR" val="0"/>
  <p:tag name="KSO_WM_TEMPLATE_INDEX" val="40490373"/>
  <p:tag name="KSO_WM_TEMPLATE_CATEGORY" val="custo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7"/>
  <p:tag name="KSO_WM_UNIT_LAYERLEVEL" val="1"/>
  <p:tag name="KSO_WM_TAG_VERSION" val="3.0"/>
  <p:tag name="KSO_WM_BEAUTIFY_FLAG" val="#wm#"/>
  <p:tag name="KSO_WM_UNIT_TYPE" val="i"/>
  <p:tag name="KSO_WM_UNIT_INDEX" val="7"/>
  <p:tag name="KSO_WM_UNIT_ISNUMDGMTITLE" val="0"/>
  <p:tag name="KSO_WM_UNIT_NOCLEAR" val="0"/>
  <p:tag name="KSO_WM_TEMPLATE_INDEX" val="40490373"/>
  <p:tag name="KSO_WM_TEMPLATE_CATEGORY" val="custo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8"/>
  <p:tag name="KSO_WM_UNIT_LAYERLEVEL" val="1"/>
  <p:tag name="KSO_WM_TAG_VERSION" val="3.0"/>
  <p:tag name="KSO_WM_BEAUTIFY_FLAG" val="#wm#"/>
  <p:tag name="KSO_WM_UNIT_TYPE" val="i"/>
  <p:tag name="KSO_WM_UNIT_INDEX" val="8"/>
  <p:tag name="KSO_WM_UNIT_ISNUMDGMTITLE" val="0"/>
  <p:tag name="KSO_WM_UNIT_NOCLEAR" val="0"/>
  <p:tag name="KSO_WM_TEMPLATE_INDEX" val="40490373"/>
  <p:tag name="KSO_WM_TEMPLATE_CATEGORY" val="custo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9"/>
  <p:tag name="KSO_WM_UNIT_LAYERLEVEL" val="1"/>
  <p:tag name="KSO_WM_TAG_VERSION" val="3.0"/>
  <p:tag name="KSO_WM_BEAUTIFY_FLAG" val="#wm#"/>
  <p:tag name="KSO_WM_UNIT_TYPE" val="i"/>
  <p:tag name="KSO_WM_UNIT_INDEX" val="9"/>
  <p:tag name="KSO_WM_UNIT_ISNUMDGMTITLE" val="0"/>
  <p:tag name="KSO_WM_UNIT_NOCLEAR" val="0"/>
  <p:tag name="KSO_WM_TEMPLATE_INDEX" val="40490373"/>
  <p:tag name="KSO_WM_TEMPLATE_CATEGORY" val="custo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10"/>
  <p:tag name="KSO_WM_UNIT_LAYERLEVEL" val="1"/>
  <p:tag name="KSO_WM_TAG_VERSION" val="3.0"/>
  <p:tag name="KSO_WM_BEAUTIFY_FLAG" val="#wm#"/>
  <p:tag name="KSO_WM_UNIT_TYPE" val="i"/>
  <p:tag name="KSO_WM_UNIT_INDEX" val="10"/>
  <p:tag name="KSO_WM_UNIT_ISNUMDGMTITLE" val="0"/>
  <p:tag name="KSO_WM_UNIT_NOCLEAR" val="0"/>
  <p:tag name="KSO_WM_TEMPLATE_INDEX" val="40490373"/>
  <p:tag name="KSO_WM_TEMPLATE_CATEGORY" val="custo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11"/>
  <p:tag name="KSO_WM_UNIT_LAYERLEVEL" val="1"/>
  <p:tag name="KSO_WM_TAG_VERSION" val="3.0"/>
  <p:tag name="KSO_WM_BEAUTIFY_FLAG" val="#wm#"/>
  <p:tag name="KSO_WM_UNIT_TYPE" val="i"/>
  <p:tag name="KSO_WM_UNIT_INDEX" val="11"/>
  <p:tag name="KSO_WM_UNIT_ISNUMDGMTITLE" val="0"/>
  <p:tag name="KSO_WM_UNIT_NOCLEAR" val="0"/>
  <p:tag name="KSO_WM_TEMPLATE_INDEX" val="40490373"/>
  <p:tag name="KSO_WM_TEMPLATE_CATEGORY" val="custo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12"/>
  <p:tag name="KSO_WM_UNIT_LAYERLEVEL" val="1"/>
  <p:tag name="KSO_WM_TAG_VERSION" val="3.0"/>
  <p:tag name="KSO_WM_BEAUTIFY_FLAG" val="#wm#"/>
  <p:tag name="KSO_WM_UNIT_TYPE" val="i"/>
  <p:tag name="KSO_WM_UNIT_INDEX" val="12"/>
  <p:tag name="KSO_WM_UNIT_ISNUMDGMTITLE" val="0"/>
  <p:tag name="KSO_WM_UNIT_NOCLEAR" val="0"/>
  <p:tag name="KSO_WM_TEMPLATE_INDEX" val="40490373"/>
  <p:tag name="KSO_WM_TEMPLATE_CATEGORY" val="custo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13"/>
  <p:tag name="KSO_WM_UNIT_LAYERLEVEL" val="1"/>
  <p:tag name="KSO_WM_TAG_VERSION" val="3.0"/>
  <p:tag name="KSO_WM_BEAUTIFY_FLAG" val="#wm#"/>
  <p:tag name="KSO_WM_UNIT_TYPE" val="i"/>
  <p:tag name="KSO_WM_UNIT_INDEX" val="13"/>
  <p:tag name="KSO_WM_UNIT_ISNUMDGMTITLE" val="0"/>
  <p:tag name="KSO_WM_UNIT_NOCLEAR" val="0"/>
  <p:tag name="KSO_WM_TEMPLATE_INDEX" val="40490373"/>
  <p:tag name="KSO_WM_TEMPLATE_CATEGORY" val="custo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i*14"/>
  <p:tag name="KSO_WM_UNIT_LAYERLEVEL" val="1"/>
  <p:tag name="KSO_WM_TAG_VERSION" val="3.0"/>
  <p:tag name="KSO_WM_BEAUTIFY_FLAG" val="#wm#"/>
  <p:tag name="KSO_WM_UNIT_TYPE" val="i"/>
  <p:tag name="KSO_WM_UNIT_INDEX" val="14"/>
  <p:tag name="KSO_WM_UNIT_ISNUMDGMTITLE" val="0"/>
  <p:tag name="KSO_WM_UNIT_NOCLEAR" val="0"/>
  <p:tag name="KSO_WM_TEMPLATE_INDEX" val="40490373"/>
  <p:tag name="KSO_WM_TEMPLATE_CATEGORY" val="custo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INDEX" val="40490373"/>
  <p:tag name="KSO_WM_TEMPLATE_CATEGORY" val="custo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90373"/>
  <p:tag name="KSO_WM_TEMPLATE_CATEGORY" val="custo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 name="KSO_WM_UNIT_ISNUMDGMTITLE" val="0"/>
  <p:tag name="KSO_WM_TEMPLATE_INDEX" val="40490373"/>
  <p:tag name="KSO_WM_TEMPLATE_CATEGORY" val="custo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 name="KSO_WM_UNIT_ISNUMDGMTITLE" val="0"/>
  <p:tag name="KSO_WM_TEMPLATE_INDEX" val="40490373"/>
  <p:tag name="KSO_WM_TEMPLATE_CATEGORY" val="custo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90373"/>
  <p:tag name="KSO_WM_TEMPLATE_CATEGORY" val="custom"/>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 name="KSO_WM_TEMPLATE_INDEX" val="40490373"/>
  <p:tag name="KSO_WM_TEMPLATE_CATEGORY" val="custom"/>
</p:tagLst>
</file>

<file path=ppt/tags/tag38.xml><?xml version="1.0" encoding="utf-8"?>
<p:tagLst xmlns:p="http://schemas.openxmlformats.org/presentationml/2006/main">
  <p:tag name="KSO_WM_BEAUTIFY_FLAG" val="#fgm#"/>
  <p:tag name="KSO_WM_FIGMA_FLAG" val="#fgm#"/>
  <p:tag name="KSO_WM_UNIT_INDEX" val="1"/>
  <p:tag name="KSO_WM_UNIT_TYPE" val="a"/>
  <p:tag name="KSO_WM_LAYOUT_CHECK_HASH" val="0b9ca9fb1458bb351a4f8153095a940b049c1443"/>
  <p:tag name="KSO_WM_NEWLAYOUT_GROUP_ID" val="layout_63"/>
  <p:tag name="KSO_WM_NEWLAYOUT_ID" val="slide_689cc42e3710f73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 name="KSO_WM_UNIT_ISNUMDGMTITLE" val="0"/>
  <p:tag name="KSO_WM_TEMPLATE_INDEX" val="40490373"/>
  <p:tag name="KSO_WM_TEMPLATE_CATEGORY" val="custo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 name="KSO_WM_TEMPLATE_INDEX" val="40490373"/>
  <p:tag name="KSO_WM_TEMPLATE_CATEGORY" val="custo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 name="KSO_WM_UNIT_ISNUMDGMTITLE" val="0"/>
  <p:tag name="KSO_WM_TEMPLATE_INDEX" val="40490373"/>
  <p:tag name="KSO_WM_TEMPLATE_CATEGORY" val="custo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90373"/>
  <p:tag name="KSO_WM_TEMPLATE_CATEGORY" val="custo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9.xml><?xml version="1.0" encoding="utf-8"?>
<p:tagLst xmlns:p="http://schemas.openxmlformats.org/presentationml/2006/main">
  <p:tag name="KSO_WM_BEAUTIFY_FLAG" val="#fgm#"/>
  <p:tag name="KSO_WM_FIGMA_FLAG" val="#fgm#"/>
  <p:tag name="KSO_WM_UNIT_INDEX" val="1"/>
  <p:tag name="KSO_WM_UNIT_TYPE" val="d"/>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 name="KSO_WM_UNIT_ISNUMDGMTITLE" val="0"/>
  <p:tag name="KSO_WM_TEMPLATE_INDEX" val="40490373"/>
  <p:tag name="KSO_WM_TEMPLATE_CATEGORY" val="custom"/>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 name="KSO_WM_TEMPLATE_INDEX" val="40490373"/>
  <p:tag name="KSO_WM_TEMPLATE_CATEGORY" val="custo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 name="KSO_WM_TEMPLATE_INDEX" val="40490373"/>
  <p:tag name="KSO_WM_TEMPLATE_CATEGORY" val="custo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 name="KSO_WM_UNIT_ISNUMDGMTITLE" val="0"/>
  <p:tag name="KSO_WM_UNIT_NOCLEAR" val="0"/>
  <p:tag name="KSO_WM_TEMPLATE_INDEX" val="40490373"/>
  <p:tag name="KSO_WM_TEMPLATE_CATEGORY" val="custom"/>
</p:tagLst>
</file>

<file path=ppt/tags/tag4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
  <p:tag name="KSO_WM_UNIT_LAYERLEVEL" val="1"/>
  <p:tag name="KSO_WM_TAG_VERSION" val="3.0"/>
  <p:tag name="KSO_WM_BEAUTIFY_FLAG" val="#wm#"/>
  <p:tag name="KSO_WM_UNIT_TYPE" val="i"/>
  <p:tag name="KSO_WM_UNIT_INDEX" val="1"/>
  <p:tag name="KSO_WM_UNIT_ISNUMDGMTITLE" val="0"/>
  <p:tag name="KSO_WM_UNIT_NOCLEAR" val="0"/>
  <p:tag name="KSO_WM_TEMPLATE_INDEX" val="40490373"/>
  <p:tag name="KSO_WM_TEMPLATE_CATEGORY" val="custo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2"/>
  <p:tag name="KSO_WM_UNIT_LAYERLEVEL" val="1"/>
  <p:tag name="KSO_WM_TAG_VERSION" val="3.0"/>
  <p:tag name="KSO_WM_BEAUTIFY_FLAG" val="#wm#"/>
  <p:tag name="KSO_WM_UNIT_TYPE" val="i"/>
  <p:tag name="KSO_WM_UNIT_INDEX" val="2"/>
  <p:tag name="KSO_WM_UNIT_ISNUMDGMTITLE" val="0"/>
  <p:tag name="KSO_WM_UNIT_NOCLEAR" val="0"/>
  <p:tag name="KSO_WM_TEMPLATE_INDEX" val="40490373"/>
  <p:tag name="KSO_WM_TEMPLATE_CATEGORY" val="custo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3.0"/>
  <p:tag name="KSO_WM_BEAUTIFY_FLAG" val="#wm#"/>
  <p:tag name="KSO_WM_UNIT_TYPE" val="i"/>
  <p:tag name="KSO_WM_UNIT_INDEX" val="3"/>
  <p:tag name="KSO_WM_UNIT_ISNUMDGMTITLE" val="0"/>
  <p:tag name="KSO_WM_UNIT_NOCLEAR" val="0"/>
  <p:tag name="KSO_WM_TEMPLATE_INDEX" val="40490373"/>
  <p:tag name="KSO_WM_TEMPLATE_CATEGORY" val="custo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8"/>
  <p:tag name="KSO_WM_UNIT_LAYERLEVEL" val="1"/>
  <p:tag name="KSO_WM_TAG_VERSION" val="3.0"/>
  <p:tag name="KSO_WM_BEAUTIFY_FLAG" val="#wm#"/>
  <p:tag name="KSO_WM_UNIT_TYPE" val="i"/>
  <p:tag name="KSO_WM_UNIT_INDEX" val="8"/>
  <p:tag name="KSO_WM_UNIT_ISNUMDGMTITLE" val="0"/>
  <p:tag name="KSO_WM_UNIT_NOCLEAR" val="0"/>
  <p:tag name="KSO_WM_TEMPLATE_INDEX" val="40490373"/>
  <p:tag name="KSO_WM_TEMPLATE_CATEGORY" val="custo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9"/>
  <p:tag name="KSO_WM_UNIT_LAYERLEVEL" val="1"/>
  <p:tag name="KSO_WM_TAG_VERSION" val="3.0"/>
  <p:tag name="KSO_WM_BEAUTIFY_FLAG" val="#wm#"/>
  <p:tag name="KSO_WM_UNIT_TYPE" val="i"/>
  <p:tag name="KSO_WM_UNIT_INDEX" val="9"/>
  <p:tag name="KSO_WM_UNIT_ISNUMDGMTITLE" val="0"/>
  <p:tag name="KSO_WM_UNIT_NOCLEAR" val="0"/>
  <p:tag name="KSO_WM_TEMPLATE_INDEX" val="40490373"/>
  <p:tag name="KSO_WM_TEMPLATE_CATEGORY" val="custo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0"/>
  <p:tag name="KSO_WM_UNIT_LAYERLEVEL" val="1"/>
  <p:tag name="KSO_WM_TAG_VERSION" val="3.0"/>
  <p:tag name="KSO_WM_BEAUTIFY_FLAG" val="#wm#"/>
  <p:tag name="KSO_WM_UNIT_TYPE" val="i"/>
  <p:tag name="KSO_WM_UNIT_INDEX" val="10"/>
  <p:tag name="KSO_WM_UNIT_ISNUMDGMTITLE" val="0"/>
  <p:tag name="KSO_WM_UNIT_NOCLEAR" val="0"/>
  <p:tag name="KSO_WM_TEMPLATE_INDEX" val="40490373"/>
  <p:tag name="KSO_WM_TEMPLATE_CATEGORY" val="custo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1"/>
  <p:tag name="KSO_WM_UNIT_LAYERLEVEL" val="1"/>
  <p:tag name="KSO_WM_TAG_VERSION" val="3.0"/>
  <p:tag name="KSO_WM_BEAUTIFY_FLAG" val="#wm#"/>
  <p:tag name="KSO_WM_UNIT_TYPE" val="i"/>
  <p:tag name="KSO_WM_UNIT_INDEX" val="11"/>
  <p:tag name="KSO_WM_UNIT_ISNUMDGMTITLE" val="0"/>
  <p:tag name="KSO_WM_UNIT_NOCLEAR" val="0"/>
  <p:tag name="KSO_WM_TEMPLATE_INDEX" val="40490373"/>
  <p:tag name="KSO_WM_TEMPLATE_CATEGORY" val="custo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2"/>
  <p:tag name="KSO_WM_UNIT_LAYERLEVEL" val="1"/>
  <p:tag name="KSO_WM_TAG_VERSION" val="3.0"/>
  <p:tag name="KSO_WM_BEAUTIFY_FLAG" val="#wm#"/>
  <p:tag name="KSO_WM_UNIT_TYPE" val="i"/>
  <p:tag name="KSO_WM_UNIT_INDEX" val="12"/>
  <p:tag name="KSO_WM_UNIT_ISNUMDGMTITLE" val="0"/>
  <p:tag name="KSO_WM_UNIT_NOCLEAR" val="0"/>
  <p:tag name="KSO_WM_TEMPLATE_INDEX" val="40490373"/>
  <p:tag name="KSO_WM_TEMPLATE_CATEGORY" val="custom"/>
</p:tagLst>
</file>

<file path=ppt/tags/tag4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3"/>
  <p:tag name="KSO_WM_UNIT_LAYERLEVEL" val="1"/>
  <p:tag name="KSO_WM_TAG_VERSION" val="3.0"/>
  <p:tag name="KSO_WM_BEAUTIFY_FLAG" val="#wm#"/>
  <p:tag name="KSO_WM_UNIT_TYPE" val="i"/>
  <p:tag name="KSO_WM_UNIT_INDEX" val="13"/>
  <p:tag name="KSO_WM_UNIT_ISNUMDGMTITLE" val="0"/>
  <p:tag name="KSO_WM_UNIT_NOCLEAR" val="0"/>
  <p:tag name="KSO_WM_TEMPLATE_INDEX" val="40490373"/>
  <p:tag name="KSO_WM_TEMPLATE_CATEGORY" val="custo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4"/>
  <p:tag name="KSO_WM_UNIT_LAYERLEVEL" val="1"/>
  <p:tag name="KSO_WM_TAG_VERSION" val="3.0"/>
  <p:tag name="KSO_WM_BEAUTIFY_FLAG" val="#wm#"/>
  <p:tag name="KSO_WM_UNIT_TYPE" val="i"/>
  <p:tag name="KSO_WM_UNIT_INDEX" val="14"/>
  <p:tag name="KSO_WM_UNIT_ISNUMDGMTITLE" val="0"/>
  <p:tag name="KSO_WM_UNIT_NOCLEAR" val="0"/>
  <p:tag name="KSO_WM_TEMPLATE_INDEX" val="40490373"/>
  <p:tag name="KSO_WM_TEMPLATE_CATEGORY" val="custom"/>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15"/>
  <p:tag name="KSO_WM_UNIT_LAYERLEVEL" val="1"/>
  <p:tag name="KSO_WM_TAG_VERSION" val="3.0"/>
  <p:tag name="KSO_WM_BEAUTIFY_FLAG" val="#wm#"/>
  <p:tag name="KSO_WM_UNIT_TYPE" val="i"/>
  <p:tag name="KSO_WM_UNIT_INDEX" val="15"/>
  <p:tag name="KSO_WM_UNIT_ISNUMDGMTITLE" val="0"/>
  <p:tag name="KSO_WM_UNIT_NOCLEAR" val="0"/>
  <p:tag name="KSO_WM_TEMPLATE_INDEX" val="40490373"/>
  <p:tag name="KSO_WM_TEMPLATE_CATEGORY" val="custom"/>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16.xml><?xml version="1.0" encoding="utf-8"?>
<p:tagLst xmlns:p="http://schemas.openxmlformats.org/presentationml/2006/main">
  <p:tag name="KSO_WM_BEAUTIFY_FLAG" val="#wm#"/>
  <p:tag name="KSO_WM_FIGMA_FLAG" val="#fgm#"/>
  <p:tag name="KSO_WM_UNIT_INDEX" val="1"/>
  <p:tag name="KSO_WM_UNIT_SUBTYPE" val="c"/>
  <p:tag name="KSO_WM_UNIT_TEXT_TYPE" val="1"/>
  <p:tag name="KSO_WM_UNIT_TYPE" val="f"/>
  <p:tag name="KSO_WM_UNIT_ID" val="_9*f*1"/>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373"/>
  <p:tag name="KSO_WM_TEMPLATE_CATEGORY" val="custom"/>
</p:tagLst>
</file>

<file path=ppt/tags/tag417.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15ea737e0f6e3b7d55bc91b8e938a17a7487407"/>
  <p:tag name="KSO_WM_NEWLAYOUT_ID" val="1564"/>
  <p:tag name="KSO_WM_UNIT_ID" val="_9*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373"/>
  <p:tag name="KSO_WM_TEMPLATE_CATEGORY" val="custom"/>
</p:tagLst>
</file>

<file path=ppt/tags/tag418.xml><?xml version="1.0" encoding="utf-8"?>
<p:tagLst xmlns:p="http://schemas.openxmlformats.org/presentationml/2006/main">
  <p:tag name="KSO_WM_UNIT_HIGHLIGHT" val="0"/>
  <p:tag name="KSO_WM_BEAUTIFY_FLAG" val="#wm#"/>
  <p:tag name="KSO_WM_FIGMA_FLAG" val="#fgm#"/>
  <p:tag name="KSO_WM_UNIT_INDEX" val="2"/>
  <p:tag name="KSO_WM_UNIT_SUBTYPE" val="b"/>
  <p:tag name="KSO_WM_UNIT_TEXT_TYPE" val="1"/>
  <p:tag name="KSO_WM_UNIT_TYPE" val="f"/>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373"/>
  <p:tag name="KSO_WM_TEMPLATE_CATEGORY" val="custo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3"/>
  <p:tag name="KSO_WM_UNIT_LAYERLEVEL" val="1"/>
  <p:tag name="KSO_WM_TAG_VERSION" val="3.0"/>
  <p:tag name="KSO_WM_BEAUTIFY_FLAG" val="#wm#"/>
  <p:tag name="KSO_WM_UNIT_TYPE" val="i"/>
  <p:tag name="KSO_WM_UNIT_INDEX" val="3"/>
  <p:tag name="KSO_WM_UNIT_ISNUMDGMTITLE" val="0"/>
  <p:tag name="KSO_WM_UNIT_NOCLEAR" val="0"/>
  <p:tag name="KSO_WM_TEMPLATE_INDEX" val="40490373"/>
  <p:tag name="KSO_WM_TEMPLATE_CATEGORY" val="custo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4"/>
  <p:tag name="KSO_WM_UNIT_LAYERLEVEL" val="1"/>
  <p:tag name="KSO_WM_TAG_VERSION" val="3.0"/>
  <p:tag name="KSO_WM_BEAUTIFY_FLAG" val="#wm#"/>
  <p:tag name="KSO_WM_UNIT_TYPE" val="i"/>
  <p:tag name="KSO_WM_UNIT_INDEX" val="4"/>
  <p:tag name="KSO_WM_UNIT_ISNUMDGMTITLE" val="0"/>
  <p:tag name="KSO_WM_UNIT_NOCLEAR" val="0"/>
  <p:tag name="KSO_WM_TEMPLATE_INDEX" val="40490373"/>
  <p:tag name="KSO_WM_TEMPLATE_CATEGORY" val="custo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i*5"/>
  <p:tag name="KSO_WM_UNIT_LAYERLEVEL" val="1"/>
  <p:tag name="KSO_WM_TAG_VERSION" val="3.0"/>
  <p:tag name="KSO_WM_BEAUTIFY_FLAG" val="#wm#"/>
  <p:tag name="KSO_WM_UNIT_TYPE" val="i"/>
  <p:tag name="KSO_WM_UNIT_INDEX" val="5"/>
  <p:tag name="KSO_WM_UNIT_ISNUMDGMTITLE" val="0"/>
  <p:tag name="KSO_WM_UNIT_NOCLEAR" val="0"/>
  <p:tag name="KSO_WM_TEMPLATE_INDEX" val="40490373"/>
  <p:tag name="KSO_WM_TEMPLATE_CATEGORY" val="custom"/>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
  <p:tag name="KSO_WM_UNIT_LAYERLEVEL" val="1"/>
  <p:tag name="KSO_WM_TAG_VERSION" val="3.0"/>
  <p:tag name="KSO_WM_BEAUTIFY_FLAG" val="#wm#"/>
  <p:tag name="KSO_WM_UNIT_TYPE" val="i"/>
  <p:tag name="KSO_WM_UNIT_INDEX" val="1"/>
  <p:tag name="KSO_WM_UNIT_ISNUMDGMTITLE" val="0"/>
  <p:tag name="KSO_WM_UNIT_NOCLEAR" val="0"/>
  <p:tag name="KSO_WM_TEMPLATE_INDEX" val="40490373"/>
  <p:tag name="KSO_WM_TEMPLATE_CATEGORY" val="custom"/>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2"/>
  <p:tag name="KSO_WM_UNIT_LAYERLEVEL" val="1"/>
  <p:tag name="KSO_WM_TAG_VERSION" val="3.0"/>
  <p:tag name="KSO_WM_BEAUTIFY_FLAG" val="#wm#"/>
  <p:tag name="KSO_WM_UNIT_TYPE" val="i"/>
  <p:tag name="KSO_WM_UNIT_INDEX" val="2"/>
  <p:tag name="KSO_WM_UNIT_ISNUMDGMTITLE" val="0"/>
  <p:tag name="KSO_WM_UNIT_NOCLEAR" val="0"/>
  <p:tag name="KSO_WM_TEMPLATE_INDEX" val="40490373"/>
  <p:tag name="KSO_WM_TEMPLATE_CATEGORY" val="custom"/>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3.0"/>
  <p:tag name="KSO_WM_BEAUTIFY_FLAG" val="#wm#"/>
  <p:tag name="KSO_WM_UNIT_TYPE" val="i"/>
  <p:tag name="KSO_WM_UNIT_INDEX" val="3"/>
  <p:tag name="KSO_WM_UNIT_ISNUMDGMTITLE" val="0"/>
  <p:tag name="KSO_WM_UNIT_NOCLEAR" val="0"/>
  <p:tag name="KSO_WM_TEMPLATE_INDEX" val="40490373"/>
  <p:tag name="KSO_WM_TEMPLATE_CATEGORY" val="custom"/>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4"/>
  <p:tag name="KSO_WM_UNIT_LAYERLEVEL" val="1"/>
  <p:tag name="KSO_WM_TAG_VERSION" val="3.0"/>
  <p:tag name="KSO_WM_BEAUTIFY_FLAG" val="#wm#"/>
  <p:tag name="KSO_WM_UNIT_TYPE" val="i"/>
  <p:tag name="KSO_WM_UNIT_INDEX" val="4"/>
  <p:tag name="KSO_WM_UNIT_ISNUMDGMTITLE" val="0"/>
  <p:tag name="KSO_WM_UNIT_NOCLEAR" val="0"/>
  <p:tag name="KSO_WM_TEMPLATE_INDEX" val="40490373"/>
  <p:tag name="KSO_WM_TEMPLATE_CATEGORY" val="custom"/>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5"/>
  <p:tag name="KSO_WM_UNIT_LAYERLEVEL" val="1"/>
  <p:tag name="KSO_WM_TAG_VERSION" val="3.0"/>
  <p:tag name="KSO_WM_BEAUTIFY_FLAG" val="#wm#"/>
  <p:tag name="KSO_WM_UNIT_TYPE" val="i"/>
  <p:tag name="KSO_WM_UNIT_INDEX" val="5"/>
  <p:tag name="KSO_WM_UNIT_ISNUMDGMTITLE" val="0"/>
  <p:tag name="KSO_WM_UNIT_NOCLEAR" val="0"/>
  <p:tag name="KSO_WM_TEMPLATE_INDEX" val="40490373"/>
  <p:tag name="KSO_WM_TEMPLATE_CATEGORY" val="custo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6"/>
  <p:tag name="KSO_WM_UNIT_LAYERLEVEL" val="1"/>
  <p:tag name="KSO_WM_TAG_VERSION" val="3.0"/>
  <p:tag name="KSO_WM_BEAUTIFY_FLAG" val="#wm#"/>
  <p:tag name="KSO_WM_UNIT_TYPE" val="i"/>
  <p:tag name="KSO_WM_UNIT_INDEX" val="6"/>
  <p:tag name="KSO_WM_UNIT_ISNUMDGMTITLE" val="0"/>
  <p:tag name="KSO_WM_UNIT_NOCLEAR" val="0"/>
  <p:tag name="KSO_WM_TEMPLATE_INDEX" val="40490373"/>
  <p:tag name="KSO_WM_TEMPLATE_CATEGORY" val="custom"/>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7"/>
  <p:tag name="KSO_WM_UNIT_LAYERLEVEL" val="1"/>
  <p:tag name="KSO_WM_TAG_VERSION" val="3.0"/>
  <p:tag name="KSO_WM_BEAUTIFY_FLAG" val="#wm#"/>
  <p:tag name="KSO_WM_UNIT_TYPE" val="i"/>
  <p:tag name="KSO_WM_UNIT_INDEX" val="7"/>
  <p:tag name="KSO_WM_UNIT_ISNUMDGMTITLE" val="0"/>
  <p:tag name="KSO_WM_UNIT_NOCLEAR" val="0"/>
  <p:tag name="KSO_WM_TEMPLATE_INDEX" val="40490373"/>
  <p:tag name="KSO_WM_TEMPLATE_CATEGORY" val="custom"/>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8"/>
  <p:tag name="KSO_WM_UNIT_LAYERLEVEL" val="1"/>
  <p:tag name="KSO_WM_TAG_VERSION" val="3.0"/>
  <p:tag name="KSO_WM_BEAUTIFY_FLAG" val="#wm#"/>
  <p:tag name="KSO_WM_UNIT_TYPE" val="i"/>
  <p:tag name="KSO_WM_UNIT_INDEX" val="8"/>
  <p:tag name="KSO_WM_UNIT_ISNUMDGMTITLE" val="0"/>
  <p:tag name="KSO_WM_UNIT_NOCLEAR" val="0"/>
  <p:tag name="KSO_WM_TEMPLATE_INDEX" val="40490373"/>
  <p:tag name="KSO_WM_TEMPLATE_CATEGORY" val="custo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9"/>
  <p:tag name="KSO_WM_UNIT_LAYERLEVEL" val="1"/>
  <p:tag name="KSO_WM_TAG_VERSION" val="3.0"/>
  <p:tag name="KSO_WM_BEAUTIFY_FLAG" val="#wm#"/>
  <p:tag name="KSO_WM_UNIT_TYPE" val="i"/>
  <p:tag name="KSO_WM_UNIT_INDEX" val="9"/>
  <p:tag name="KSO_WM_UNIT_ISNUMDGMTITLE" val="0"/>
  <p:tag name="KSO_WM_UNIT_NOCLEAR" val="0"/>
  <p:tag name="KSO_WM_TEMPLATE_INDEX" val="40490373"/>
  <p:tag name="KSO_WM_TEMPLATE_CATEGORY" val="custom"/>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4"/>
  <p:tag name="KSO_WM_UNIT_LAYERLEVEL" val="1"/>
  <p:tag name="KSO_WM_TAG_VERSION" val="3.0"/>
  <p:tag name="KSO_WM_BEAUTIFY_FLAG" val="#wm#"/>
  <p:tag name="KSO_WM_UNIT_TYPE" val="i"/>
  <p:tag name="KSO_WM_UNIT_INDEX" val="14"/>
  <p:tag name="KSO_WM_UNIT_ISNUMDGMTITLE" val="0"/>
  <p:tag name="KSO_WM_UNIT_NOCLEAR" val="0"/>
  <p:tag name="KSO_WM_TEMPLATE_INDEX" val="40490373"/>
  <p:tag name="KSO_WM_TEMPLATE_CATEGORY" val="custom"/>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5"/>
  <p:tag name="KSO_WM_UNIT_LAYERLEVEL" val="1"/>
  <p:tag name="KSO_WM_TAG_VERSION" val="3.0"/>
  <p:tag name="KSO_WM_BEAUTIFY_FLAG" val="#wm#"/>
  <p:tag name="KSO_WM_UNIT_TYPE" val="i"/>
  <p:tag name="KSO_WM_UNIT_INDEX" val="15"/>
  <p:tag name="KSO_WM_UNIT_ISNUMDGMTITLE" val="0"/>
  <p:tag name="KSO_WM_UNIT_NOCLEAR" val="0"/>
  <p:tag name="KSO_WM_TEMPLATE_INDEX" val="40490373"/>
  <p:tag name="KSO_WM_TEMPLATE_CATEGORY" val="custom"/>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6"/>
  <p:tag name="KSO_WM_UNIT_LAYERLEVEL" val="1"/>
  <p:tag name="KSO_WM_TAG_VERSION" val="3.0"/>
  <p:tag name="KSO_WM_BEAUTIFY_FLAG" val="#wm#"/>
  <p:tag name="KSO_WM_UNIT_TYPE" val="i"/>
  <p:tag name="KSO_WM_UNIT_INDEX" val="16"/>
  <p:tag name="KSO_WM_UNIT_ISNUMDGMTITLE" val="0"/>
  <p:tag name="KSO_WM_UNIT_NOCLEAR" val="0"/>
  <p:tag name="KSO_WM_TEMPLATE_INDEX" val="40490373"/>
  <p:tag name="KSO_WM_TEMPLATE_CATEGORY" val="custom"/>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7"/>
  <p:tag name="KSO_WM_UNIT_LAYERLEVEL" val="1"/>
  <p:tag name="KSO_WM_TAG_VERSION" val="3.0"/>
  <p:tag name="KSO_WM_BEAUTIFY_FLAG" val="#wm#"/>
  <p:tag name="KSO_WM_UNIT_TYPE" val="i"/>
  <p:tag name="KSO_WM_UNIT_INDEX" val="17"/>
  <p:tag name="KSO_WM_UNIT_ISNUMDGMTITLE" val="0"/>
  <p:tag name="KSO_WM_UNIT_NOCLEAR" val="0"/>
  <p:tag name="KSO_WM_TEMPLATE_INDEX" val="40490373"/>
  <p:tag name="KSO_WM_TEMPLATE_CATEGORY" val="custom"/>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8"/>
  <p:tag name="KSO_WM_UNIT_LAYERLEVEL" val="1"/>
  <p:tag name="KSO_WM_TAG_VERSION" val="3.0"/>
  <p:tag name="KSO_WM_BEAUTIFY_FLAG" val="#wm#"/>
  <p:tag name="KSO_WM_UNIT_TYPE" val="i"/>
  <p:tag name="KSO_WM_UNIT_INDEX" val="18"/>
  <p:tag name="KSO_WM_UNIT_ISNUMDGMTITLE" val="0"/>
  <p:tag name="KSO_WM_UNIT_NOCLEAR" val="0"/>
  <p:tag name="KSO_WM_TEMPLATE_INDEX" val="40490373"/>
  <p:tag name="KSO_WM_TEMPLATE_CATEGORY" val="custom"/>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19"/>
  <p:tag name="KSO_WM_UNIT_LAYERLEVEL" val="1"/>
  <p:tag name="KSO_WM_TAG_VERSION" val="3.0"/>
  <p:tag name="KSO_WM_BEAUTIFY_FLAG" val="#wm#"/>
  <p:tag name="KSO_WM_UNIT_TYPE" val="i"/>
  <p:tag name="KSO_WM_UNIT_INDEX" val="19"/>
  <p:tag name="KSO_WM_UNIT_ISNUMDGMTITLE" val="0"/>
  <p:tag name="KSO_WM_UNIT_NOCLEAR" val="0"/>
  <p:tag name="KSO_WM_TEMPLATE_INDEX" val="40490373"/>
  <p:tag name="KSO_WM_TEMPLATE_CATEGORY" val="custom"/>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40.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3d3dc56cf54d776a974aa29d25e3a5edb714a66"/>
  <p:tag name="KSO_WM_NEWLAYOUT_ID" val="1568"/>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373"/>
  <p:tag name="KSO_WM_TEMPLATE_CATEGORY" val="custom"/>
</p:tagLst>
</file>

<file path=ppt/tags/tag441.xml><?xml version="1.0" encoding="utf-8"?>
<p:tagLst xmlns:p="http://schemas.openxmlformats.org/presentationml/2006/main">
  <p:tag name="KSO_WM_UNIT_HIGHLIGHT" val="0"/>
  <p:tag name="KSO_WM_BEAUTIFY_FLAG" val="#wm#"/>
  <p:tag name="KSO_WM_FIGMA_FLAG" val="#fgm#"/>
  <p:tag name="KSO_WM_UNIT_INDEX" val="1"/>
  <p:tag name="KSO_WM_UNIT_TYPE" val="e"/>
  <p:tag name="KSO_WM_UNIT_ID" val="_10*e*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373"/>
  <p:tag name="KSO_WM_TEMPLATE_CATEGORY" val="custom"/>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3"/>
  <p:tag name="KSO_WM_UNIT_LAYERLEVEL" val="1"/>
  <p:tag name="KSO_WM_TAG_VERSION" val="3.0"/>
  <p:tag name="KSO_WM_BEAUTIFY_FLAG" val="#wm#"/>
  <p:tag name="KSO_WM_UNIT_TYPE" val="i"/>
  <p:tag name="KSO_WM_UNIT_INDEX" val="3"/>
  <p:tag name="KSO_WM_UNIT_ISNUMDGMTITLE" val="0"/>
  <p:tag name="KSO_WM_UNIT_NOCLEAR" val="0"/>
  <p:tag name="KSO_WM_TEMPLATE_INDEX" val="40490373"/>
  <p:tag name="KSO_WM_TEMPLATE_CATEGORY" val="custo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4"/>
  <p:tag name="KSO_WM_UNIT_LAYERLEVEL" val="1"/>
  <p:tag name="KSO_WM_TAG_VERSION" val="3.0"/>
  <p:tag name="KSO_WM_BEAUTIFY_FLAG" val="#wm#"/>
  <p:tag name="KSO_WM_UNIT_TYPE" val="i"/>
  <p:tag name="KSO_WM_UNIT_INDEX" val="4"/>
  <p:tag name="KSO_WM_UNIT_ISNUMDGMTITLE" val="0"/>
  <p:tag name="KSO_WM_UNIT_NOCLEAR" val="0"/>
  <p:tag name="KSO_WM_TEMPLATE_INDEX" val="40490373"/>
  <p:tag name="KSO_WM_TEMPLATE_CATEGORY" val="custom"/>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i*5"/>
  <p:tag name="KSO_WM_UNIT_LAYERLEVEL" val="1"/>
  <p:tag name="KSO_WM_TAG_VERSION" val="3.0"/>
  <p:tag name="KSO_WM_BEAUTIFY_FLAG" val="#wm#"/>
  <p:tag name="KSO_WM_UNIT_TYPE" val="i"/>
  <p:tag name="KSO_WM_UNIT_INDEX" val="5"/>
  <p:tag name="KSO_WM_UNIT_ISNUMDGMTITLE" val="0"/>
  <p:tag name="KSO_WM_UNIT_NOCLEAR" val="0"/>
  <p:tag name="KSO_WM_TEMPLATE_INDEX" val="40490373"/>
  <p:tag name="KSO_WM_TEMPLATE_CATEGORY" val="custom"/>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 name="KSO_WM_UNIT_ISNUMDGMTITLE" val="0"/>
  <p:tag name="KSO_WM_UNIT_NOCLEAR" val="0"/>
  <p:tag name="KSO_WM_TEMPLATE_INDEX" val="40490373"/>
  <p:tag name="KSO_WM_TEMPLATE_CATEGORY" val="custom"/>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 name="KSO_WM_UNIT_ISNUMDGMTITLE" val="0"/>
  <p:tag name="KSO_WM_UNIT_NOCLEAR" val="0"/>
  <p:tag name="KSO_WM_TEMPLATE_INDEX" val="40490373"/>
  <p:tag name="KSO_WM_TEMPLATE_CATEGORY" val="custom"/>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 name="KSO_WM_UNIT_ISNUMDGMTITLE" val="0"/>
  <p:tag name="KSO_WM_UNIT_NOCLEAR" val="0"/>
  <p:tag name="KSO_WM_TEMPLATE_INDEX" val="40490373"/>
  <p:tag name="KSO_WM_TEMPLATE_CATEGORY" val="custom"/>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 name="KSO_WM_UNIT_ISNUMDGMTITLE" val="0"/>
  <p:tag name="KSO_WM_UNIT_NOCLEAR" val="0"/>
  <p:tag name="KSO_WM_TEMPLATE_INDEX" val="40490373"/>
  <p:tag name="KSO_WM_TEMPLATE_CATEGORY" val="custom"/>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5"/>
  <p:tag name="KSO_WM_UNIT_LAYERLEVEL" val="1"/>
  <p:tag name="KSO_WM_TAG_VERSION" val="3.0"/>
  <p:tag name="KSO_WM_BEAUTIFY_FLAG" val="#wm#"/>
  <p:tag name="KSO_WM_UNIT_TYPE" val="i"/>
  <p:tag name="KSO_WM_UNIT_INDEX" val="5"/>
  <p:tag name="KSO_WM_UNIT_ISNUMDGMTITLE" val="0"/>
  <p:tag name="KSO_WM_UNIT_NOCLEAR" val="0"/>
  <p:tag name="KSO_WM_TEMPLATE_INDEX" val="40490373"/>
  <p:tag name="KSO_WM_TEMPLATE_CATEGORY" val="custom"/>
</p:tagLst>
</file>

<file path=ppt/tags/tag45.xml><?xml version="1.0" encoding="utf-8"?>
<p:tagLst xmlns:p="http://schemas.openxmlformats.org/presentationml/2006/main">
  <p:tag name="KSO_WM_BEAUTIFY_FLAG" val="#fgm#"/>
  <p:tag name="KSO_WM_FIGMA_FLAG" val="#fgm#"/>
  <p:tag name="KSO_WM_UNIT_INDEX" val="1"/>
  <p:tag name="KSO_WM_UNIT_TYPE" val="a"/>
  <p:tag name="KSO_WM_LAYOUT_CHECK_HASH" val="587db827cc47c663fb135b3bd4bfcce1729f9b7d"/>
  <p:tag name="KSO_WM_NEWLAYOUT_GROUP_ID" val="layout_10012"/>
  <p:tag name="KSO_WM_NEWLAYOUT_ID" val="slide_d2f5d0976aa46ad9"/>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7"/>
  <p:tag name="KSO_WM_UNIT_LAYERLEVEL" val="1"/>
  <p:tag name="KSO_WM_TAG_VERSION" val="3.0"/>
  <p:tag name="KSO_WM_BEAUTIFY_FLAG" val="#wm#"/>
  <p:tag name="KSO_WM_UNIT_TYPE" val="i"/>
  <p:tag name="KSO_WM_UNIT_INDEX" val="7"/>
  <p:tag name="KSO_WM_UNIT_ISNUMDGMTITLE" val="0"/>
  <p:tag name="KSO_WM_UNIT_NOCLEAR" val="0"/>
  <p:tag name="KSO_WM_TEMPLATE_INDEX" val="40490373"/>
  <p:tag name="KSO_WM_TEMPLATE_CATEGORY" val="custo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8"/>
  <p:tag name="KSO_WM_UNIT_LAYERLEVEL" val="1"/>
  <p:tag name="KSO_WM_TAG_VERSION" val="3.0"/>
  <p:tag name="KSO_WM_BEAUTIFY_FLAG" val="#wm#"/>
  <p:tag name="KSO_WM_UNIT_TYPE" val="i"/>
  <p:tag name="KSO_WM_UNIT_INDEX" val="8"/>
  <p:tag name="KSO_WM_UNIT_ISNUMDGMTITLE" val="0"/>
  <p:tag name="KSO_WM_UNIT_NOCLEAR" val="0"/>
  <p:tag name="KSO_WM_TEMPLATE_INDEX" val="40490373"/>
  <p:tag name="KSO_WM_TEMPLATE_CATEGORY" val="custo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9"/>
  <p:tag name="KSO_WM_UNIT_LAYERLEVEL" val="1"/>
  <p:tag name="KSO_WM_TAG_VERSION" val="3.0"/>
  <p:tag name="KSO_WM_BEAUTIFY_FLAG" val="#wm#"/>
  <p:tag name="KSO_WM_UNIT_TYPE" val="i"/>
  <p:tag name="KSO_WM_UNIT_INDEX" val="9"/>
  <p:tag name="KSO_WM_UNIT_ISNUMDGMTITLE" val="0"/>
  <p:tag name="KSO_WM_UNIT_NOCLEAR" val="0"/>
  <p:tag name="KSO_WM_TEMPLATE_INDEX" val="40490373"/>
  <p:tag name="KSO_WM_TEMPLATE_CATEGORY" val="custom"/>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0"/>
  <p:tag name="KSO_WM_UNIT_LAYERLEVEL" val="1"/>
  <p:tag name="KSO_WM_TAG_VERSION" val="3.0"/>
  <p:tag name="KSO_WM_BEAUTIFY_FLAG" val="#wm#"/>
  <p:tag name="KSO_WM_UNIT_TYPE" val="i"/>
  <p:tag name="KSO_WM_UNIT_INDEX" val="10"/>
  <p:tag name="KSO_WM_UNIT_ISNUMDGMTITLE" val="0"/>
  <p:tag name="KSO_WM_UNIT_NOCLEAR" val="0"/>
  <p:tag name="KSO_WM_TEMPLATE_INDEX" val="40490373"/>
  <p:tag name="KSO_WM_TEMPLATE_CATEGORY" val="custom"/>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1"/>
  <p:tag name="KSO_WM_UNIT_LAYERLEVEL" val="1"/>
  <p:tag name="KSO_WM_TAG_VERSION" val="3.0"/>
  <p:tag name="KSO_WM_BEAUTIFY_FLAG" val="#wm#"/>
  <p:tag name="KSO_WM_UNIT_TYPE" val="i"/>
  <p:tag name="KSO_WM_UNIT_INDEX" val="11"/>
  <p:tag name="KSO_WM_UNIT_ISNUMDGMTITLE" val="0"/>
  <p:tag name="KSO_WM_UNIT_NOCLEAR" val="0"/>
  <p:tag name="KSO_WM_TEMPLATE_INDEX" val="40490373"/>
  <p:tag name="KSO_WM_TEMPLATE_CATEGORY" val="custom"/>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2"/>
  <p:tag name="KSO_WM_UNIT_LAYERLEVEL" val="1"/>
  <p:tag name="KSO_WM_TAG_VERSION" val="3.0"/>
  <p:tag name="KSO_WM_BEAUTIFY_FLAG" val="#wm#"/>
  <p:tag name="KSO_WM_UNIT_TYPE" val="i"/>
  <p:tag name="KSO_WM_UNIT_INDEX" val="12"/>
  <p:tag name="KSO_WM_UNIT_ISNUMDGMTITLE" val="0"/>
  <p:tag name="KSO_WM_UNIT_NOCLEAR" val="0"/>
  <p:tag name="KSO_WM_TEMPLATE_INDEX" val="40490373"/>
  <p:tag name="KSO_WM_TEMPLATE_CATEGORY" val="custom"/>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3"/>
  <p:tag name="KSO_WM_UNIT_LAYERLEVEL" val="1"/>
  <p:tag name="KSO_WM_TAG_VERSION" val="3.0"/>
  <p:tag name="KSO_WM_BEAUTIFY_FLAG" val="#wm#"/>
  <p:tag name="KSO_WM_UNIT_TYPE" val="i"/>
  <p:tag name="KSO_WM_UNIT_INDEX" val="13"/>
  <p:tag name="KSO_WM_UNIT_ISNUMDGMTITLE" val="0"/>
  <p:tag name="KSO_WM_UNIT_NOCLEAR" val="0"/>
  <p:tag name="KSO_WM_TEMPLATE_INDEX" val="40490373"/>
  <p:tag name="KSO_WM_TEMPLATE_CATEGORY" val="custom"/>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4"/>
  <p:tag name="KSO_WM_UNIT_LAYERLEVEL" val="1"/>
  <p:tag name="KSO_WM_TAG_VERSION" val="3.0"/>
  <p:tag name="KSO_WM_BEAUTIFY_FLAG" val="#wm#"/>
  <p:tag name="KSO_WM_UNIT_TYPE" val="i"/>
  <p:tag name="KSO_WM_UNIT_INDEX" val="14"/>
  <p:tag name="KSO_WM_UNIT_ISNUMDGMTITLE" val="0"/>
  <p:tag name="KSO_WM_UNIT_NOCLEAR" val="0"/>
  <p:tag name="KSO_WM_TEMPLATE_INDEX" val="40490373"/>
  <p:tag name="KSO_WM_TEMPLATE_CATEGORY" val="custo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5"/>
  <p:tag name="KSO_WM_UNIT_LAYERLEVEL" val="1"/>
  <p:tag name="KSO_WM_TAG_VERSION" val="3.0"/>
  <p:tag name="KSO_WM_BEAUTIFY_FLAG" val="#wm#"/>
  <p:tag name="KSO_WM_UNIT_TYPE" val="i"/>
  <p:tag name="KSO_WM_UNIT_INDEX" val="15"/>
  <p:tag name="KSO_WM_UNIT_ISNUMDGMTITLE" val="0"/>
  <p:tag name="KSO_WM_UNIT_NOCLEAR" val="0"/>
  <p:tag name="KSO_WM_TEMPLATE_INDEX" val="40490373"/>
  <p:tag name="KSO_WM_TEMPLATE_CATEGORY" val="custo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 name="KSO_WM_UNIT_ISNUMDGMTITLE" val="0"/>
  <p:tag name="KSO_WM_TEMPLATE_INDEX" val="40490373"/>
  <p:tag name="KSO_WM_TEMPLATE_CATEGORY" val="custom"/>
</p:tagLst>
</file>

<file path=ppt/tags/tag46.xml><?xml version="1.0" encoding="utf-8"?>
<p:tagLst xmlns:p="http://schemas.openxmlformats.org/presentationml/2006/main">
  <p:tag name="KSO_WM_BEAUTIFY_FLAG" val="#fgm#"/>
  <p:tag name="KSO_WM_FIGMA_FLAG" val="#fgm#"/>
  <p:tag name="KSO_WM_UNIT_INDEX" val="1"/>
  <p:tag name="KSO_WM_UNIT_TYPE" val="d"/>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62.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b"/>
  <p:tag name="KSO_WM_UNIT_ID" val="_11*b*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373"/>
  <p:tag name="KSO_WM_TEMPLATE_CATEGORY" val="custom"/>
</p:tagLst>
</file>

<file path=ppt/tags/tag463.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7d15e08c123342297072606de112df8ae9fb2ec0"/>
  <p:tag name="KSO_WM_NEWLAYOUT_ID" val="1576"/>
  <p:tag name="KSO_WM_UNIT_ID" val="_11*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373"/>
  <p:tag name="KSO_WM_TEMPLATE_CATEGORY" val="custom"/>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67.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468.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23b30cb8e2b4d44e902eba87170d6a33148ce6a1"/>
  <p:tag name="KSO_WM_NEWLAYOUT_ID" val="1"/>
</p:tagLst>
</file>

<file path=ppt/tags/tag469.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Lst>
</file>

<file path=ppt/tags/tag4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70.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1_2"/>
  <p:tag name="KSO_WM_UNIT_TYPE" val="l_h_i"/>
</p:tagLst>
</file>

<file path=ppt/tags/tag47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72.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Lst>
</file>

<file path=ppt/tags/tag473.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2_2"/>
  <p:tag name="KSO_WM_UNIT_TYPE" val="l_h_i"/>
</p:tagLst>
</file>

<file path=ppt/tags/tag47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75.xml><?xml version="1.0" encoding="utf-8"?>
<p:tagLst xmlns:p="http://schemas.openxmlformats.org/presentationml/2006/main">
  <p:tag name="KSO_WM_BEAUTIFY_FLAG" val="#fgm#"/>
  <p:tag name="KSO_WM_DIAGRAM_GROUP_CODE" val="1"/>
  <p:tag name="KSO_WM_FIGMA_FLAG" val="#fgm#"/>
  <p:tag name="KSO_WM_UNIT_INDEX" val="1_3_1"/>
  <p:tag name="KSO_WM_UNIT_SUBTYPE" val="d"/>
  <p:tag name="KSO_WM_UNIT_TYPE" val="l_h_i"/>
</p:tagLst>
</file>

<file path=ppt/tags/tag47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3_2"/>
  <p:tag name="KSO_WM_UNIT_TYPE" val="l_h_i"/>
</p:tagLst>
</file>

<file path=ppt/tags/tag47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78.xml><?xml version="1.0" encoding="utf-8"?>
<p:tagLst xmlns:p="http://schemas.openxmlformats.org/presentationml/2006/main">
  <p:tag name="KSO_WM_BEAUTIFY_FLAG" val="#fgm#"/>
  <p:tag name="KSO_WM_DIAGRAM_GROUP_CODE" val="1"/>
  <p:tag name="KSO_WM_FIGMA_FLAG" val="#fgm#"/>
  <p:tag name="KSO_WM_UNIT_INDEX" val="1_4_1"/>
  <p:tag name="KSO_WM_UNIT_SUBTYPE" val="d"/>
  <p:tag name="KSO_WM_UNIT_TYPE" val="l_h_i"/>
</p:tagLst>
</file>

<file path=ppt/tags/tag47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UNIT_INDEX" val="1_4_2"/>
  <p:tag name="KSO_WM_UNIT_TYPE" val="l_h_i"/>
</p:tagLst>
</file>

<file path=ppt/tags/tag4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8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 name="KSO_WM_UNIT_ISNUMDGMTITLE" val="0"/>
  <p:tag name="KSO_WM_UNIT_NOCLEAR" val="0"/>
  <p:tag name="KSO_WM_TEMPLATE_INDEX" val="40490373"/>
  <p:tag name="KSO_WM_TEMPLATE_CATEGORY" val="custom"/>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 name="KSO_WM_UNIT_ISNUMDGMTITLE" val="0"/>
  <p:tag name="KSO_WM_UNIT_NOCLEAR" val="0"/>
  <p:tag name="KSO_WM_TEMPLATE_INDEX" val="40490373"/>
  <p:tag name="KSO_WM_TEMPLATE_CATEGORY" val="custom"/>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TEMPLATE_CATEGORY" val="custom"/>
  <p:tag name="KSO_WM_TEMPLATE_INDEX" val="40490373"/>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3.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TEMPLATE_CATEGORY" val="custom"/>
  <p:tag name="KSO_WM_TEMPLATE_INDEX" val="40490373"/>
  <p:tag name="KSO_WM_UNIT_ISNUMDGMTITLE" val="0"/>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88.xml><?xml version="1.0" encoding="utf-8"?>
<p:tagLst xmlns:p="http://schemas.openxmlformats.org/presentationml/2006/main">
  <p:tag name="KSO_WM_TEMPLATE_SUBCATEGORY" val="29"/>
  <p:tag name="KSO_WM_BEAUTIFY_FLAG" val="#wm#"/>
  <p:tag name="KSO_WM_TEMPLATE_SLIDE_ID" val="slide_4b787e1769c53a6b"/>
  <p:tag name="KSO_WM_TEMPLATE_THUMBS_INDEX" val="1、9"/>
  <p:tag name="KSO_WM_TEMPLATE_INDEX" val="40490373"/>
  <p:tag name="KSO_WM_TEMPLATE_CATEGORY" val="custom"/>
  <p:tag name="KSO_WM_TEMPLATE_MASTER_TYPE" val="0"/>
  <p:tag name="KSO_WM_TAG_VERSION" val="3.0"/>
</p:tagLst>
</file>

<file path=ppt/tags/tag489.xml><?xml version="1.0" encoding="utf-8"?>
<p:tagLst xmlns:p="http://schemas.openxmlformats.org/presentationml/2006/main">
  <p:tag name="KSO_WM_AITEMPLATE_STYLE_ID" val="69796627266"/>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490.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415ea737e0f6e3b7d55bc91b8e938a17a7487407"/>
  <p:tag name="KSO_WM_NEWLAYOUT_ID" val="1564"/>
  <p:tag name="KSO_WM_UNIT_PRESET_TEXT" val="单击此处&#10;添加文档标题"/>
  <p:tag name="KSO_WM_UNIT_ID" val="_9*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373"/>
  <p:tag name="KSO_WM_TEMPLATE_CATEGORY" val="custom"/>
</p:tagLst>
</file>

<file path=ppt/tags/tag491.xml><?xml version="1.0" encoding="utf-8"?>
<p:tagLst xmlns:p="http://schemas.openxmlformats.org/presentationml/2006/main">
  <p:tag name="KSO_WM_UNIT_HIGHLIGHT" val="0"/>
  <p:tag name="KSO_WM_BEAUTIFY_FLAG" val="#wm#"/>
  <p:tag name="KSO_WM_FIGMA_FLAG" val="#fgm#"/>
  <p:tag name="KSO_WM_UNIT_INDEX" val="2"/>
  <p:tag name="KSO_WM_UNIT_SUBTYPE" val="b"/>
  <p:tag name="KSO_WM_UNIT_TEXT_TYPE" val="1"/>
  <p:tag name="KSO_WM_UNIT_TYPE" val="f"/>
  <p:tag name="KSO_WM_UNIT_PRESET_TEXT" val="BY WPS"/>
  <p:tag name="KSO_WM_UNIT_ID" val="_9*f*2"/>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373"/>
  <p:tag name="KSO_WM_TEMPLATE_CATEGORY" val="custom"/>
</p:tagLst>
</file>

<file path=ppt/tags/tag492.xml><?xml version="1.0" encoding="utf-8"?>
<p:tagLst xmlns:p="http://schemas.openxmlformats.org/presentationml/2006/main">
  <p:tag name="KSO_WM_SLIDE_CONTENT_ORIENTATION" val="right"/>
  <p:tag name="KSO_WM_SLIDE_HAS_MASK" val="0"/>
  <p:tag name="KSO_WM_SLIDE_ITEM_CNT" val="0"/>
  <p:tag name="KSO_WM_SLIDE_TYPE" val="title"/>
  <p:tag name="KSO_WM_TEMPLATE_SUBCATEGORY" val="29"/>
  <p:tag name="KSO_WM_BEAUTIFY_FLAG" val="#wm#"/>
  <p:tag name="KSO_WM_TEMPLATE_SLIDE_ID" val="slide_4b787e1769c53a6b"/>
  <p:tag name="KSO_WM_TEMPLATE_THUMBS_INDEX" val="1、9"/>
  <p:tag name="KSO_WM_TEMPLATE_INDEX" val="40490373"/>
  <p:tag name="KSO_WM_TEMPLATE_CATEGORY" val="custom"/>
  <p:tag name="KSO_WM_SLIDE_INDEX" val="1"/>
  <p:tag name="KSO_WM_SLIDE_ID" val="custom40490373_1"/>
  <p:tag name="KSO_WM_TEMPLATE_MASTER_TYPE" val="0"/>
  <p:tag name="KSO_WM_SLIDE_LAYOUT" val="a_f"/>
  <p:tag name="KSO_WM_SLIDE_LAYOUT_CNT" val="1_2"/>
  <p:tag name="KSO_WM_TAG_VERSION" val="3.0"/>
</p:tagLst>
</file>

<file path=ppt/tags/tag493.xml><?xml version="1.0" encoding="utf-8"?>
<p:tagLst xmlns:p="http://schemas.openxmlformats.org/presentationml/2006/main">
  <p:tag name="KSO_WM_BEAUTIFY_FLAG" val="#fgm#"/>
  <p:tag name="KSO_WM_FIGMA_FLAG" val="#fgm#"/>
  <p:tag name="KSO_WM_UNIT_INDEX" val="1"/>
  <p:tag name="KSO_WM_UNIT_TEXT_TYPE" val="1"/>
  <p:tag name="KSO_WM_UNIT_TYPE" val="b"/>
</p:tagLst>
</file>

<file path=ppt/tags/tag494.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9e12125972ce3060877f1cc2b465ffa4423dee5a"/>
  <p:tag name="KSO_WM_NEWLAYOUT_GROUP_ID" val="layout_1-5"/>
  <p:tag name="KSO_WM_NEWLAYOUT_ID" val="slide_16e3c7e9f5c87664"/>
</p:tagLst>
</file>

<file path=ppt/tags/tag495.xml><?xml version="1.0" encoding="utf-8"?>
<p:tagLst xmlns:p="http://schemas.openxmlformats.org/presentationml/2006/main">
  <p:tag name="KSO_WM_BEAUTIFY_FLAG" val="#fgm#"/>
  <p:tag name="KSO_WM_DIAGRAM_GROUP_CODE" val="1"/>
  <p:tag name="KSO_WM_FIGMA_FLAG" val="#fgm#"/>
  <p:tag name="KSO_WM_UNIT_INDEX" val="1_1_1"/>
  <p:tag name="KSO_WM_UNIT_SUBTYPE" val="d"/>
  <p:tag name="KSO_WM_UNIT_TYPE" val="l_h_i"/>
  <p:tag name="KSO_WM_UNIT_PRESET_TEXT" val="01"/>
  <p:tag name="KSO_WM_SLIDE_FIGMA_DIAGRAM" val="1"/>
</p:tagLst>
</file>

<file path=ppt/tags/tag496.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 name="KSO_WM_SLIDE_FIGMA_DIAGRAM" val="1"/>
</p:tagLst>
</file>

<file path=ppt/tags/tag49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 name="KSO_WM_SLIDE_FIGMA_DIAGRAM" val="1"/>
</p:tagLst>
</file>

<file path=ppt/tags/tag498.xml><?xml version="1.0" encoding="utf-8"?>
<p:tagLst xmlns:p="http://schemas.openxmlformats.org/presentationml/2006/main">
  <p:tag name="KSO_WM_BEAUTIFY_FLAG" val="#fgm#"/>
  <p:tag name="KSO_WM_DIAGRAM_GROUP_CODE" val="1"/>
  <p:tag name="KSO_WM_FIGMA_FLAG" val="#fgm#"/>
  <p:tag name="KSO_WM_UNIT_INDEX" val="1_2_1"/>
  <p:tag name="KSO_WM_UNIT_SUBTYPE" val="d"/>
  <p:tag name="KSO_WM_UNIT_TYPE" val="l_h_i"/>
  <p:tag name="KSO_WM_UNIT_PRESET_TEXT" val="02"/>
  <p:tag name="KSO_WM_SLIDE_FIGMA_DIAGRAM" val="1"/>
</p:tagLst>
</file>

<file path=ppt/tags/tag499.xml><?xml version="1.0" encoding="utf-8"?>
<p:tagLst xmlns:p="http://schemas.openxmlformats.org/presentationml/2006/main">
  <p:tag name="KSO_WM_FIGMA_DECORATION_INDEX" val="2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 name="KSO_WM_SLIDE_FIGMA_DIAGRAM"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5"/>
  <p:tag name="KSO_WM_UNIT_LAYERLEVEL" val="1"/>
  <p:tag name="KSO_WM_TAG_VERSION" val="3.0"/>
  <p:tag name="KSO_WM_BEAUTIFY_FLAG" val="#wm#"/>
  <p:tag name="KSO_WM_UNIT_TYPE" val="i"/>
  <p:tag name="KSO_WM_UNIT_INDEX" val="5"/>
  <p:tag name="KSO_WM_UNIT_ISNUMDGMTITLE" val="0"/>
  <p:tag name="KSO_WM_UNIT_NOCLEAR" val="0"/>
  <p:tag name="KSO_WM_TEMPLATE_INDEX" val="40490373"/>
  <p:tag name="KSO_WM_TEMPLATE_CATEGORY" val="custo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50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 name="KSO_WM_SLIDE_FIGMA_DIAGRAM" val="1"/>
</p:tagLst>
</file>

<file path=ppt/tags/tag501.xml><?xml version="1.0" encoding="utf-8"?>
<p:tagLst xmlns:p="http://schemas.openxmlformats.org/presentationml/2006/main">
  <p:tag name="KSO_WM_SLIDE_CONTENT_ORIENTATION" val=""/>
  <p:tag name="KSO_WM_SLIDE_HAS_MASK" val="0"/>
  <p:tag name="KSO_WM_SLIDE_ITEM_CNT" val="2"/>
  <p:tag name="KSO_WM_SLIDE_TYPE" val="contents"/>
  <p:tag name="KSO_WM_TEMPLATE_SUBCATEGORY" val="29"/>
  <p:tag name="KSO_WM_BEAUTIFY_FLAG" val="#wm#"/>
  <p:tag name="KSO_WM_TEMPLATE_FIGMA_ID" val="69796627266"/>
  <p:tag name="KSO_WM_TEMPLATE_SLIDE_ID" val="slide_16e3c7e9f5c87664"/>
</p:tagLst>
</file>

<file path=ppt/tags/tag502.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3d3dc56cf54d776a974aa29d25e3a5edb714a66"/>
  <p:tag name="KSO_WM_NEWLAYOUT_ID" val="1568"/>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373"/>
  <p:tag name="KSO_WM_TEMPLATE_CATEGORY" val="custom"/>
</p:tagLst>
</file>

<file path=ppt/tags/tag503.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90373"/>
  <p:tag name="KSO_WM_TEMPLATE_CATEGORY" val="custom"/>
  <p:tag name="KSO_WM_SLIDE_INDEX" val="3"/>
  <p:tag name="KSO_WM_SLIDE_ID" val="custom40490373_7"/>
  <p:tag name="KSO_WM_TEMPLATE_MASTER_TYPE" val="0"/>
  <p:tag name="KSO_WM_SLIDE_LAYOUT" val="a_e"/>
  <p:tag name="KSO_WM_SLIDE_LAYOUT_CNT" val="1_1"/>
  <p:tag name="KSO_WM_TAG_VERSION" val="3.0"/>
</p:tagLst>
</file>

<file path=ppt/tags/tag504.xml><?xml version="1.0" encoding="utf-8"?>
<p:tagLst xmlns:p="http://schemas.openxmlformats.org/presentationml/2006/main">
  <p:tag name="KSO_WM_BEAUTIFY_FLAG" val="#fgm#"/>
  <p:tag name="KSO_WM_FIGMA_FLAG" val="#fgm#"/>
  <p:tag name="KSO_WM_UNIT_INDEX" val="1"/>
  <p:tag name="KSO_WM_UNIT_TYPE" val="a"/>
  <p:tag name="KSO_WM_LAYOUT_CHECK_HASH" val="866669678592b28717a75657e9120f6cc6e73ba4"/>
  <p:tag name="KSO_WM_NEWLAYOUT_GROUP_ID" val="layout_59"/>
  <p:tag name="KSO_WM_NEWLAYOUT_ID" val="slide_bb03e4d874dff4e4"/>
  <p:tag name="KSO_WM_UNIT_PRESET_TEXT" val="单击此处添加标题"/>
</p:tagLst>
</file>

<file path=ppt/tags/tag50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9ccc5ed7-5709-4296-a86f-75b17362d60c.jpg?Expires=1787462456\u0026AWSAccessKeyId=AKLT9NSy7kh8TIS1UzNqLRY2\u0026Signature=2xEipFfbZOnpJoesvh51eR3YqFg%3D&quot;,&quot;product_name&quot;:&quot;wps-wpp-pc&quot;,&quot;intention_code&quot;:&quot;wps_wpp_generate_doc_pay&quot;}*auto_qingqiu_ai_v2.1.5_ONLINE*3138633735343831353530383031306633333964393732636336386163306535-slide-3"/>
</p:tagLst>
</file>

<file path=ppt/tags/tag50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50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0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bb03e4d874dff4e4"/>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510.xml><?xml version="1.0" encoding="utf-8"?>
<p:tagLst xmlns:p="http://schemas.openxmlformats.org/presentationml/2006/main">
  <p:tag name="KSO_WM_BEAUTIFY_FLAG" val="#fgm#"/>
  <p:tag name="KSO_WM_FIGMA_FLAG" val="#fgm#"/>
  <p:tag name="KSO_WM_UNIT_INDEX" val="1"/>
  <p:tag name="KSO_WM_UNIT_TYPE" val="a"/>
  <p:tag name="KSO_WM_LAYOUT_CHECK_HASH" val="5599a5b7aa1d58f8037712b46a5d73fe540acaf8"/>
  <p:tag name="KSO_WM_NEWLAYOUT_GROUP_ID" val="layout_14"/>
  <p:tag name="KSO_WM_NEWLAYOUT_ID" val="slide_fbd1737be693ef9a"/>
  <p:tag name="KSO_WM_UNIT_PRESET_TEXT" val="单击此处添加标题"/>
</p:tagLst>
</file>

<file path=ppt/tags/tag511.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512.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51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fbd1737be693ef9a"/>
</p:tagLst>
</file>

<file path=ppt/tags/tag514.xml><?xml version="1.0" encoding="utf-8"?>
<p:tagLst xmlns:p="http://schemas.openxmlformats.org/presentationml/2006/main">
  <p:tag name="KSO_WM_BEAUTIFY_FLAG" val="#fgm#"/>
  <p:tag name="KSO_WM_FIGMA_FLAG" val="#fgm#"/>
  <p:tag name="KSO_WM_UNIT_INDEX" val="1"/>
  <p:tag name="KSO_WM_UNIT_TYPE" val="a"/>
  <p:tag name="KSO_WM_LAYOUT_CHECK_HASH" val="5599a5b7aa1d58f8037712b46a5d73fe540acaf8"/>
  <p:tag name="KSO_WM_NEWLAYOUT_GROUP_ID" val="layout_14"/>
  <p:tag name="KSO_WM_NEWLAYOUT_ID" val="slide_fbd1737be693ef9a"/>
  <p:tag name="KSO_WM_UNIT_PRESET_TEXT" val="单击此处添加标题"/>
</p:tagLst>
</file>

<file path=ppt/tags/tag515.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516.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51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fbd1737be693ef9a"/>
</p:tagLst>
</file>

<file path=ppt/tags/tag518.xml><?xml version="1.0" encoding="utf-8"?>
<p:tagLst xmlns:p="http://schemas.openxmlformats.org/presentationml/2006/main">
  <p:tag name="KSO_WM_BEAUTIFY_FLAG" val="#fgm#"/>
  <p:tag name="KSO_WM_FIGMA_FLAG" val="#fgm#"/>
  <p:tag name="KSO_WM_UNIT_INDEX" val="1"/>
  <p:tag name="KSO_WM_UNIT_TYPE" val="a"/>
  <p:tag name="KSO_WM_LAYOUT_CHECK_HASH" val="6e928276a8b9e335c37da3f53600bbac941c9232"/>
  <p:tag name="KSO_WM_NEWLAYOUT_GROUP_ID" val="layout_34"/>
  <p:tag name="KSO_WM_NEWLAYOUT_ID" val="slide_4ae229a2f1c7f65e"/>
  <p:tag name="KSO_WM_UNIT_PRESET_TEXT" val="单击此处添加标题"/>
</p:tagLst>
</file>

<file path=ppt/tags/tag51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c32b1780-e9d6-43fa-8145-9939fb1048bb.jpg?Expires=1787462455\u0026AWSAccessKeyId=AKLT9NSy7kh8TIS1UzNqLRY2\u0026Signature=9xDMU0rKf7OhQvWFdeb%2B2zP3OFI%3D&quot;,&quot;product_name&quot;:&quot;wps-wpp-pc&quot;,&quot;intention_code&quot;:&quot;wps_wpp_generate_doc_pay&quot;}*auto_qingqiu_ai_v2.1.5_ONLINE*3138633735343831353530383031306633333964393732636336386163306535-slide-6"/>
</p:tagLst>
</file>

<file path=ppt/tags/tag52.xml><?xml version="1.0" encoding="utf-8"?>
<p:tagLst xmlns:p="http://schemas.openxmlformats.org/presentationml/2006/main">
  <p:tag name="KSO_WM_BEAUTIFY_FLAG" val="#fgm#"/>
  <p:tag name="KSO_WM_FIGMA_FLAG" val="#fgm#"/>
  <p:tag name="KSO_WM_UNIT_INDEX" val="1"/>
  <p:tag name="KSO_WM_UNIT_TYPE" val="a"/>
  <p:tag name="KSO_WM_LAYOUT_CHECK_HASH" val="28d3978796aaf3e462c80db072e5c399d0ccb147"/>
  <p:tag name="KSO_WM_NEWLAYOUT_GROUP_ID" val="layout_2"/>
  <p:tag name="KSO_WM_NEWLAYOUT_ID" val="slide_d37966ae9f0f3cb6"/>
</p:tagLst>
</file>

<file path=ppt/tags/tag52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2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2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8/0193568d-718b-4e11-9bde-fa2eb86307a4.jpg?Expires=1787462455\u0026AWSAccessKeyId=AKLT9NSy7kh8TIS1UzNqLRY2\u0026Signature=qIHiFkj4UgnVqDnibOf%2FKR5ND%2FQ%3D&quot;,&quot;product_name&quot;:&quot;wps-wpp-pc&quot;,&quot;intention_code&quot;:&quot;wps_wpp_generate_doc_pay&quot;}*auto_qingqiu_ai_v2.1.5_ONLINE*3138633735343831353530383031306633333964393732636336386163306535-slide-6"/>
</p:tagLst>
</file>

<file path=ppt/tags/tag52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52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2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http://zh-ai-group.ks3-cn-beijing-internal.ksyun.com/image_generate/image_process/production/202508/0ef03e84-f0f4-4df3-9646-fb6cadf0e7d8.jpg?Expires=1787462455\u0026AWSAccessKeyId=AKLT9NSy7kh8TIS1UzNqLRY2\u0026Signature=%2Bjc8KyBqy7YBuO2bEyd%2FfoXOVK8%3D&quot;,&quot;product_name&quot;:&quot;wps-wpp-pc&quot;,&quot;intention_code&quot;:&quot;wps_wpp_generate_doc_pay&quot;}*auto_qingqiu_ai_v2.1.5_ONLINE*3138633735343831353530383031306633333964393732636336386163306535-slide-6"/>
</p:tagLst>
</file>

<file path=ppt/tags/tag52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52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528.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69796627266"/>
  <p:tag name="KSO_WM_TEMPLATE_SLIDE_ID" val="slide_4ae229a2f1c7f65e"/>
</p:tagLst>
</file>

<file path=ppt/tags/tag529.xml><?xml version="1.0" encoding="utf-8"?>
<p:tagLst xmlns:p="http://schemas.openxmlformats.org/presentationml/2006/main">
  <p:tag name="KSO_WM_BEAUTIFY_FLAG" val="#fgm#"/>
  <p:tag name="KSO_WM_FIGMA_FLAG" val="#fgm#"/>
  <p:tag name="KSO_WM_UNIT_INDEX" val="1"/>
  <p:tag name="KSO_WM_UNIT_TYPE" val="a"/>
  <p:tag name="KSO_WM_LAYOUT_CHECK_HASH" val="177302e393d449657c7a3cc4f98293b92085da0d"/>
  <p:tag name="KSO_WM_NEWLAYOUT_GROUP_ID" val="layout_10008"/>
  <p:tag name="KSO_WM_NEWLAYOUT_ID" val="slide_d71f76e6c456aee2"/>
  <p:tag name="KSO_WM_UNIT_PRESET_TEXT" val="单击此处添加标题"/>
</p:tagLst>
</file>

<file path=ppt/tags/tag5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30.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53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33.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53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53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536.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69796627266"/>
  <p:tag name="KSO_WM_TEMPLATE_SLIDE_ID" val="slide_d71f76e6c456aee2"/>
</p:tagLst>
</file>

<file path=ppt/tags/tag537.xml><?xml version="1.0" encoding="utf-8"?>
<p:tagLst xmlns:p="http://schemas.openxmlformats.org/presentationml/2006/main">
  <p:tag name="KSO_WM_BEAUTIFY_FLAG" val="#fgm#"/>
  <p:tag name="KSO_WM_FIGMA_FLAG" val="#fgm#"/>
  <p:tag name="KSO_WM_UNIT_INDEX" val="1"/>
  <p:tag name="KSO_WM_UNIT_TYPE" val="a"/>
  <p:tag name="KSO_WM_LAYOUT_CHECK_HASH" val="bb12600d39b724c26b69a26914fbacc206658a6e"/>
  <p:tag name="KSO_WM_NEWLAYOUT_GROUP_ID" val="layout_30"/>
  <p:tag name="KSO_WM_NEWLAYOUT_ID" val="slide_954019a2d98464e1"/>
  <p:tag name="KSO_WM_UNIT_PRESET_TEXT" val="单击此处添加标题"/>
</p:tagLst>
</file>

<file path=ppt/tags/tag53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492904071&quot;,&quot;product_name&quot;:&quot;wps-wpp-pc&quot;,&quot;intention_code&quot;:&quot;wps_wpp_generate_doc_pay&quot;}*auto_gallery_ai_v2.1.5_ONLINE*3138633735343831353530383031306633333964393732636336386163306535-slide-8"/>
</p:tagLst>
</file>

<file path=ppt/tags/tag53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54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4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954019a2d98464e1"/>
</p:tagLst>
</file>

<file path=ppt/tags/tag542.xml><?xml version="1.0" encoding="utf-8"?>
<p:tagLst xmlns:p="http://schemas.openxmlformats.org/presentationml/2006/main">
  <p:tag name="KSO_WM_BEAUTIFY_FLAG" val="#fgm#"/>
  <p:tag name="KSO_WM_FIGMA_FLAG" val="#fgm#"/>
  <p:tag name="KSO_WM_UNIT_INDEX" val="1"/>
  <p:tag name="KSO_WM_UNIT_TYPE" val="a"/>
  <p:tag name="KSO_WM_LAYOUT_CHECK_HASH" val="96ee85008f3a7e7158ecff3f9b275b41774b54b6"/>
  <p:tag name="KSO_WM_NEWLAYOUT_GROUP_ID" val="layout_10009"/>
  <p:tag name="KSO_WM_NEWLAYOUT_ID" val="slide_0b21b75ca7239f86"/>
  <p:tag name="KSO_WM_UNIT_PRESET_TEXT" val="单击此处添加标题"/>
</p:tagLst>
</file>

<file path=ppt/tags/tag54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b8e24216-ad4c-42b8-a953-1b0465a7bbfe.jpg?Expires=1787462456\u0026AWSAccessKeyId=AKLT9NSy7kh8TIS1UzNqLRY2\u0026Signature=geO1UcmIb775%2F1z2cVcv8wq2mNQ%3D&quot;,&quot;product_name&quot;:&quot;wps-wpp-pc&quot;,&quot;intention_code&quot;:&quot;wps_wpp_generate_doc_pay&quot;}*auto_qingqiu_ai_v2.1.5_ONLINE*3138633735343831353530383031306633333964393732636336386163306535-slide-9"/>
</p:tagLst>
</file>

<file path=ppt/tags/tag54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4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4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0b21b75ca7239f86"/>
</p:tagLst>
</file>

<file path=ppt/tags/tag547.xml><?xml version="1.0" encoding="utf-8"?>
<p:tagLst xmlns:p="http://schemas.openxmlformats.org/presentationml/2006/main">
  <p:tag name="KSO_WM_BEAUTIFY_FLAG" val="#fgm#"/>
  <p:tag name="KSO_WM_FIGMA_FLAG" val="#fgm#"/>
  <p:tag name="KSO_WM_UNIT_INDEX" val="1"/>
  <p:tag name="KSO_WM_UNIT_TYPE" val="a"/>
  <p:tag name="KSO_WM_LAYOUT_CHECK_HASH" val="23ce85756060100698c5b96161c9b31a1e80ad7d"/>
  <p:tag name="KSO_WM_NEWLAYOUT_GROUP_ID" val="layout_27"/>
  <p:tag name="KSO_WM_NEWLAYOUT_ID" val="slide_9f304c9121e25c0c"/>
  <p:tag name="KSO_WM_UNIT_PRESET_TEXT" val="单击此处添加标题"/>
</p:tagLst>
</file>

<file path=ppt/tags/tag548.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54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5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51.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552.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27266"/>
  <p:tag name="KSO_WM_TEMPLATE_SLIDE_ID" val="slide_9f304c9121e25c0c"/>
</p:tagLst>
</file>

<file path=ppt/tags/tag553.xml><?xml version="1.0" encoding="utf-8"?>
<p:tagLst xmlns:p="http://schemas.openxmlformats.org/presentationml/2006/main">
  <p:tag name="KSO_WM_BEAUTIFY_FLAG" val="#fgm#"/>
  <p:tag name="KSO_WM_FIGMA_FLAG" val="#fgm#"/>
  <p:tag name="KSO_WM_UNIT_INDEX" val="1"/>
  <p:tag name="KSO_WM_UNIT_TYPE" val="a"/>
  <p:tag name="KSO_WM_LAYOUT_CHECK_HASH" val="bf3f9eeb6a01e267a4ca9dcb33d5ab2a107fbb16"/>
  <p:tag name="KSO_WM_NEWLAYOUT_GROUP_ID" val="layout_10014"/>
  <p:tag name="KSO_WM_NEWLAYOUT_ID" val="slide_32beab135281aea2"/>
  <p:tag name="KSO_WM_UNIT_PRESET_TEXT" val="单击此处添加标题"/>
</p:tagLst>
</file>

<file path=ppt/tags/tag55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355205995&quot;,&quot;product_name&quot;:&quot;wps-wpp-pc&quot;,&quot;intention_code&quot;:&quot;wps_wpp_generate_doc_pay&quot;}*auto_gallery_ai_v2.1.5_ONLINE*3138633735343831353530383031306633333964393732636336386163306535-slide-11"/>
</p:tagLst>
</file>

<file path=ppt/tags/tag55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5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32beab135281aea2"/>
</p:tagLst>
</file>

<file path=ppt/tags/tag558.xml><?xml version="1.0" encoding="utf-8"?>
<p:tagLst xmlns:p="http://schemas.openxmlformats.org/presentationml/2006/main">
  <p:tag name="KSO_WM_BEAUTIFY_FLAG" val="#fgm#"/>
  <p:tag name="KSO_WM_FIGMA_FLAG" val="#fgm#"/>
  <p:tag name="KSO_WM_UNIT_INDEX" val="1"/>
  <p:tag name="KSO_WM_UNIT_TYPE" val="a"/>
  <p:tag name="KSO_WM_LAYOUT_CHECK_HASH" val="517209eda7b96b56022b7c03fb56bb95d74053ad"/>
  <p:tag name="KSO_WM_NEWLAYOUT_GROUP_ID" val="layout_10013"/>
  <p:tag name="KSO_WM_NEWLAYOUT_ID" val="slide_bd4d551519a82ed2"/>
  <p:tag name="KSO_WM_UNIT_PRESET_TEXT" val="单击此处添加标题"/>
</p:tagLst>
</file>

<file path=ppt/tags/tag55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77af17f3-fb23-4759-bc84-1a925f1de970.jpg?Expires=1787462456\u0026AWSAccessKeyId=AKLT9NSy7kh8TIS1UzNqLRY2\u0026Signature=tIu%2F8qjuP2xp5vCdwojpBR9PVqs%3D&quot;,&quot;product_name&quot;:&quot;wps-wpp-pc&quot;,&quot;intention_code&quot;:&quot;wps_wpp_generate_doc_pay&quot;}*auto_qingqiu_ai_v2.1.5_ONLINE*3138633735343831353530383031306633333964393732636336386163306535-slide-12"/>
</p:tagLst>
</file>

<file path=ppt/tags/tag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6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6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6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bd4d551519a82ed2"/>
</p:tagLst>
</file>

<file path=ppt/tags/tag563.xml><?xml version="1.0" encoding="utf-8"?>
<p:tagLst xmlns:p="http://schemas.openxmlformats.org/presentationml/2006/main">
  <p:tag name="KSO_WM_BEAUTIFY_FLAG" val="#fgm#"/>
  <p:tag name="KSO_WM_FIGMA_FLAG" val="#fgm#"/>
  <p:tag name="KSO_WM_UNIT_INDEX" val="1"/>
  <p:tag name="KSO_WM_UNIT_TYPE" val="a"/>
  <p:tag name="KSO_WM_LAYOUT_CHECK_HASH" val="5ea586c2412074cdca81fda935f612dae5a73e6f"/>
  <p:tag name="KSO_WM_NEWLAYOUT_GROUP_ID" val="layout_38"/>
  <p:tag name="KSO_WM_NEWLAYOUT_ID" val="slide_982d06a69879109a"/>
  <p:tag name="KSO_WM_UNIT_PRESET_TEXT" val="单击此处添加标题"/>
</p:tagLst>
</file>

<file path=ppt/tags/tag56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56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211231588702&quot;,&quot;product_name&quot;:&quot;wps-wpp-pc&quot;,&quot;intention_code&quot;:&quot;wps_wpp_generate_doc_pay&quot;}*auto_gallery_ai_v2.1.5_ONLINE*3138633735343831353530383031306633333964393732636336386163306535-slide-13"/>
</p:tagLst>
</file>

<file path=ppt/tags/tag5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6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568.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27266"/>
  <p:tag name="KSO_WM_TEMPLATE_SLIDE_ID" val="slide_982d06a69879109a"/>
</p:tagLst>
</file>

<file path=ppt/tags/tag569.xml><?xml version="1.0" encoding="utf-8"?>
<p:tagLst xmlns:p="http://schemas.openxmlformats.org/presentationml/2006/main">
  <p:tag name="KSO_WM_BEAUTIFY_FLAG" val="#fgm#"/>
  <p:tag name="KSO_WM_FIGMA_FLAG" val="#fgm#"/>
  <p:tag name="KSO_WM_UNIT_INDEX" val="1"/>
  <p:tag name="KSO_WM_UNIT_TYPE" val="a"/>
  <p:tag name="KSO_WM_LAYOUT_CHECK_HASH" val="f5c1dc892944b9fc827205e0c4bca37c061ccb59"/>
  <p:tag name="KSO_WM_NEWLAYOUT_GROUP_ID" val="layout_42"/>
  <p:tag name="KSO_WM_NEWLAYOUT_ID" val="slide_1907dcb0761ecdfa"/>
  <p:tag name="KSO_WM_UNIT_PRESET_TEXT" val="单击此处添加标题"/>
</p:tagLst>
</file>

<file path=ppt/tags/tag5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57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48ad6720-7d16-4ae4-bd4e-982dcbdeff06.jpg?Expires=1787462455\u0026AWSAccessKeyId=AKLT9NSy7kh8TIS1UzNqLRY2\u0026Signature=a8i3I1Tqs12g%2BOBYR3D3OcrdKwY%3D&quot;,&quot;product_name&quot;:&quot;wps-wpp-pc&quot;,&quot;intention_code&quot;:&quot;wps_wpp_generate_doc_pay&quot;}*auto_qingqiu_ai_v2.1.5_ONLINE*3138633735343831353530383031306633333964393732636336386163306535-slide-14"/>
</p:tagLst>
</file>

<file path=ppt/tags/tag57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7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7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1907dcb0761ecdfa"/>
</p:tagLst>
</file>

<file path=ppt/tags/tag575.xml><?xml version="1.0" encoding="utf-8"?>
<p:tagLst xmlns:p="http://schemas.openxmlformats.org/presentationml/2006/main">
  <p:tag name="KSO_WM_BEAUTIFY_FLAG" val="#fgm#"/>
  <p:tag name="KSO_WM_FIGMA_FLAG" val="#fgm#"/>
  <p:tag name="KSO_WM_UNIT_INDEX" val="1"/>
  <p:tag name="KSO_WM_UNIT_TYPE" val="a"/>
  <p:tag name="KSO_WM_LAYOUT_CHECK_HASH" val="0b864334018ac95f8cb2941f2479ce931c679a1c"/>
  <p:tag name="KSO_WM_NEWLAYOUT_GROUP_ID" val="layout_6"/>
  <p:tag name="KSO_WM_NEWLAYOUT_ID" val="slide_9e8be4250b09d1bd"/>
  <p:tag name="KSO_WM_UNIT_PRESET_TEXT" val="单击此处添加标题"/>
</p:tagLst>
</file>

<file path=ppt/tags/tag57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323444481&quot;,&quot;product_name&quot;:&quot;wps-wpp-pc&quot;,&quot;intention_code&quot;:&quot;wps_wpp_generate_doc_pay&quot;}*auto_gallery_ai_v2.1.5_ONLINE*3138633735343831353530383031306633333964393732636336386163306535-slide-15"/>
</p:tagLst>
</file>

<file path=ppt/tags/tag57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7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9e8be4250b09d1bd"/>
</p:tagLst>
</file>

<file path=ppt/tags/tag5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580.xml><?xml version="1.0" encoding="utf-8"?>
<p:tagLst xmlns:p="http://schemas.openxmlformats.org/presentationml/2006/main">
  <p:tag name="KSO_WM_BEAUTIFY_FLAG" val="#fgm#"/>
  <p:tag name="KSO_WM_FIGMA_FLAG" val="#fgm#"/>
  <p:tag name="KSO_WM_UNIT_INDEX" val="1"/>
  <p:tag name="KSO_WM_UNIT_TYPE" val="a"/>
  <p:tag name="KSO_WM_LAYOUT_CHECK_HASH" val="be32f0cf60545c50ec39fcf728d3b75e0633d488"/>
  <p:tag name="KSO_WM_NEWLAYOUT_GROUP_ID" val="layout_30"/>
  <p:tag name="KSO_WM_NEWLAYOUT_ID" val="slide_d842124640d9c575"/>
  <p:tag name="KSO_WM_UNIT_PRESET_TEXT" val="单击此处添加标题"/>
</p:tagLst>
</file>

<file path=ppt/tags/tag58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468857735&quot;,&quot;product_name&quot;:&quot;wps-wpp-pc&quot;,&quot;intention_code&quot;:&quot;wps_wpp_generate_doc_pay&quot;}*auto_gallery_ai_v2.1.5_ONLINE*3138633735343831353530383031306633333964393732636336386163306535-slide-16"/>
</p:tagLst>
</file>

<file path=ppt/tags/tag58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8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8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d842124640d9c575"/>
</p:tagLst>
</file>

<file path=ppt/tags/tag585.xml><?xml version="1.0" encoding="utf-8"?>
<p:tagLst xmlns:p="http://schemas.openxmlformats.org/presentationml/2006/main">
  <p:tag name="KSO_WM_BEAUTIFY_FLAG" val="#fgm#"/>
  <p:tag name="KSO_WM_FIGMA_FLAG" val="#fgm#"/>
  <p:tag name="KSO_WM_UNIT_INDEX" val="1"/>
  <p:tag name="KSO_WM_UNIT_TYPE" val="a"/>
  <p:tag name="KSO_WM_LAYOUT_CHECK_HASH" val="1166372ef7a2829b53dc382910fd6d6d87c33538"/>
  <p:tag name="KSO_WM_NEWLAYOUT_GROUP_ID" val="layout_51"/>
  <p:tag name="KSO_WM_NEWLAYOUT_ID" val="slide_3461ed1a5b67fef1"/>
  <p:tag name="KSO_WM_UNIT_PRESET_TEXT" val="单击此处添加标题"/>
</p:tagLst>
</file>

<file path=ppt/tags/tag58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s://sjzg-images.ks3-cn-beijing-internal.ksyun.com/tim_gen_images/doubao_gen/04b1e4e4b6f001772da9d1c8557368b6_0.png?Expires=1756012852\u0026AWSAccessKeyId=AKLTHzmNYxS86KQFnb2pvxtA\u0026Signature=up9BZvQjmRsojyMld3xRaLsTths%3D&quot;,&quot;product_name&quot;:&quot;wps-wpp-pc&quot;,&quot;intention_code&quot;:&quot;wps_wpp_generate_doc_pay&quot;}*auto_cache_hit_ai_v2.1.5_ONLINE*3138633735343831353530383031306633333964393732636336386163306535-slide-17"/>
</p:tagLst>
</file>

<file path=ppt/tags/tag58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8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8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3461ed1a5b67fef1"/>
</p:tagLst>
</file>

<file path=ppt/tags/tag5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90.xml><?xml version="1.0" encoding="utf-8"?>
<p:tagLst xmlns:p="http://schemas.openxmlformats.org/presentationml/2006/main">
  <p:tag name="KSO_WM_BEAUTIFY_FLAG" val="#fgm#"/>
  <p:tag name="KSO_WM_FIGMA_FLAG" val="#fgm#"/>
  <p:tag name="KSO_WM_UNIT_INDEX" val="1"/>
  <p:tag name="KSO_WM_UNIT_TYPE" val="a"/>
  <p:tag name="KSO_WM_LAYOUT_CHECK_HASH" val="1e822eed0948e517ffafdd7c8401e1248ff6b595"/>
  <p:tag name="KSO_WM_NEWLAYOUT_GROUP_ID" val="layout_10007"/>
  <p:tag name="KSO_WM_NEWLAYOUT_ID" val="slide_040f6c957289bbce"/>
  <p:tag name="KSO_WM_UNIT_PRESET_TEXT" val="单击此处添加标题"/>
</p:tagLst>
</file>

<file path=ppt/tags/tag59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9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040f6c957289bbce"/>
</p:tagLst>
</file>

<file path=ppt/tags/tag593.xml><?xml version="1.0" encoding="utf-8"?>
<p:tagLst xmlns:p="http://schemas.openxmlformats.org/presentationml/2006/main">
  <p:tag name="KSO_WM_BEAUTIFY_FLAG" val="#fgm#"/>
  <p:tag name="KSO_WM_FIGMA_FLAG" val="#fgm#"/>
  <p:tag name="KSO_WM_UNIT_INDEX" val="1"/>
  <p:tag name="KSO_WM_UNIT_TYPE" val="a"/>
  <p:tag name="KSO_WM_LAYOUT_CHECK_HASH" val="5478ea9dbd1890cef5182cef2d8b8919a755bf2a"/>
  <p:tag name="KSO_WM_NEWLAYOUT_GROUP_ID" val="layout_62"/>
  <p:tag name="KSO_WM_NEWLAYOUT_ID" val="slide_a373048ffa62b182"/>
  <p:tag name="KSO_WM_UNIT_PRESET_TEXT" val="单击此处添加标题"/>
</p:tagLst>
</file>

<file path=ppt/tags/tag59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134c0119-8998-41e1-b220-4952e5b0d760.jpg?Expires=1787462455\u0026AWSAccessKeyId=AKLT9NSy7kh8TIS1UzNqLRY2\u0026Signature=2ayS%2Bmi1tZ9TtCyLJ60Eqt2mzI4%3D&quot;,&quot;product_name&quot;:&quot;wps-wpp-pc&quot;,&quot;intention_code&quot;:&quot;wps_wpp_generate_doc_pay&quot;}*auto_qingqiu_ai_v2.1.5_ONLINE*3138633735343831353530383031306633333964393732636336386163306535-slide-19"/>
</p:tagLst>
</file>

<file path=ppt/tags/tag59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9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59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a373048ffa62b182"/>
</p:tagLst>
</file>

<file path=ppt/tags/tag598.xml><?xml version="1.0" encoding="utf-8"?>
<p:tagLst xmlns:p="http://schemas.openxmlformats.org/presentationml/2006/main">
  <p:tag name="KSO_WM_BEAUTIFY_FLAG" val="#fgm#"/>
  <p:tag name="KSO_WM_FIGMA_FLAG" val="#fgm#"/>
  <p:tag name="KSO_WM_UNIT_INDEX" val="1"/>
  <p:tag name="KSO_WM_UNIT_TYPE" val="a"/>
  <p:tag name="KSO_WM_LAYOUT_CHECK_HASH" val="ed9de57269ce815ab1ee43b96801a1af0f07b56b"/>
  <p:tag name="KSO_WM_NEWLAYOUT_GROUP_ID" val="layout_60"/>
  <p:tag name="KSO_WM_NEWLAYOUT_ID" val="slide_506629c550fd97d9"/>
  <p:tag name="KSO_WM_UNIT_PRESET_TEXT" val="单击此处添加标题"/>
</p:tagLst>
</file>

<file path=ppt/tags/tag59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ai-gateway-save.ks3-cn-beijing.ksyuncs.com/aigc-gateway-v2-prod/723bdccb5d8357a5f26f65b1d2e3ec9a_0.png?Expires=1756012869\u0026AWSAccessKeyId=AKLT9VJ0mcxR8yRlm6PIC9hY\u0026Signature=Xz3Gj1Kx1glr9kxchPSl1%2FvXNqU%3D&quot;,&quot;product_name&quot;:&quot;wps-wpp-pc&quot;,&quot;intention_code&quot;:&quot;wps_wpp_generate_doc_pay&quot;}*auto_doubao_ai_v2.1.5_ONLINE*3138633735343831353530383031306633333964393732636336386163306535-slide-20"/>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7"/>
  <p:tag name="KSO_WM_UNIT_LAYERLEVEL" val="1"/>
  <p:tag name="KSO_WM_TAG_VERSION" val="3.0"/>
  <p:tag name="KSO_WM_BEAUTIFY_FLAG" val="#wm#"/>
  <p:tag name="KSO_WM_UNIT_TYPE" val="i"/>
  <p:tag name="KSO_WM_UNIT_INDEX" val="7"/>
  <p:tag name="KSO_WM_UNIT_ISNUMDGMTITLE" val="0"/>
  <p:tag name="KSO_WM_UNIT_NOCLEAR" val="0"/>
  <p:tag name="KSO_WM_TEMPLATE_INDEX" val="40490373"/>
  <p:tag name="KSO_WM_TEMPLATE_CATEGORY" val="custom"/>
</p:tagLst>
</file>

<file path=ppt/tags/tag6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00.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60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0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0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506629c550fd97d9"/>
</p:tagLst>
</file>

<file path=ppt/tags/tag604.xml><?xml version="1.0" encoding="utf-8"?>
<p:tagLst xmlns:p="http://schemas.openxmlformats.org/presentationml/2006/main">
  <p:tag name="KSO_WM_BEAUTIFY_FLAG" val="#fgm#"/>
  <p:tag name="KSO_WM_FIGMA_FLAG" val="#fgm#"/>
  <p:tag name="KSO_WM_UNIT_INDEX" val="1"/>
  <p:tag name="KSO_WM_UNIT_TYPE" val="a"/>
  <p:tag name="KSO_WM_LAYOUT_CHECK_HASH" val="1fe2c9b58e9cce8d09f775e8da5d5bdac0eae7a6"/>
  <p:tag name="KSO_WM_NEWLAYOUT_GROUP_ID" val="layout_10004"/>
  <p:tag name="KSO_WM_NEWLAYOUT_ID" val="slide_ef5e123a78bc12b4"/>
  <p:tag name="KSO_WM_UNIT_PRESET_TEXT" val="单击此处添加标题"/>
</p:tagLst>
</file>

<file path=ppt/tags/tag60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0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0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ef5e123a78bc12b4"/>
</p:tagLst>
</file>

<file path=ppt/tags/tag608.xml><?xml version="1.0" encoding="utf-8"?>
<p:tagLst xmlns:p="http://schemas.openxmlformats.org/presentationml/2006/main">
  <p:tag name="KSO_WM_BEAUTIFY_FLAG" val="#fgm#"/>
  <p:tag name="KSO_WM_FIGMA_FLAG" val="#fgm#"/>
  <p:tag name="KSO_WM_UNIT_INDEX" val="1"/>
  <p:tag name="KSO_WM_UNIT_TYPE" val="a"/>
  <p:tag name="KSO_WM_LAYOUT_CHECK_HASH" val="0ec3cf4993fe813caa567ab299e6976f8586686b"/>
  <p:tag name="KSO_WM_NEWLAYOUT_GROUP_ID" val="layout_61"/>
  <p:tag name="KSO_WM_NEWLAYOUT_ID" val="slide_604bb70f8566a7ca"/>
  <p:tag name="KSO_WM_UNIT_PRESET_TEXT" val="单击此处添加标题"/>
</p:tagLst>
</file>

<file path=ppt/tags/tag60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211237100055&quot;,&quot;product_name&quot;:&quot;wps-wpp-pc&quot;,&quot;intention_code&quot;:&quot;wps_wpp_generate_doc_pay&quot;}*auto_gallery_ai_v2.1.5_ONLINE*3138633735343831353530383031306633333964393732636336386163306535-slide-2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610.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6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1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604bb70f8566a7ca"/>
</p:tagLst>
</file>

<file path=ppt/tags/tag613.xml><?xml version="1.0" encoding="utf-8"?>
<p:tagLst xmlns:p="http://schemas.openxmlformats.org/presentationml/2006/main">
  <p:tag name="KSO_WM_BEAUTIFY_FLAG" val="#fgm#"/>
  <p:tag name="KSO_WM_FIGMA_FLAG" val="#fgm#"/>
  <p:tag name="KSO_WM_UNIT_INDEX" val="1"/>
  <p:tag name="KSO_WM_UNIT_TYPE" val="a"/>
  <p:tag name="KSO_WM_LAYOUT_CHECK_HASH" val="61b290e5afd69e7407b90fb39e646e4721a6c342"/>
  <p:tag name="KSO_WM_NEWLAYOUT_GROUP_ID" val="layout_10012"/>
  <p:tag name="KSO_WM_NEWLAYOUT_ID" val="slide_25abb56aedaf9d07"/>
  <p:tag name="KSO_WM_UNIT_PRESET_TEXT" val="单击此处添加标题"/>
</p:tagLst>
</file>

<file path=ppt/tags/tag61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432568752&quot;,&quot;product_name&quot;:&quot;wps-wpp-pc&quot;,&quot;intention_code&quot;:&quot;wps_wpp_generate_doc_pay&quot;}*auto_gallery_ai_v2.1.5_ONLINE*3138633735343831353530383031306633333964393732636336386163306535-slide-23"/>
</p:tagLst>
</file>

<file path=ppt/tags/tag61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1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25abb56aedaf9d07"/>
</p:tagLst>
</file>

<file path=ppt/tags/tag617.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93d3dc56cf54d776a974aa29d25e3a5edb714a66"/>
  <p:tag name="KSO_WM_NEWLAYOUT_ID" val="1568"/>
  <p:tag name="KSO_WM_UNIT_PRESET_TEXT" val="单击此处添加章节标题"/>
  <p:tag name="KSO_WM_UNIT_ID" val="_10*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373"/>
  <p:tag name="KSO_WM_TEMPLATE_CATEGORY" val="custom"/>
</p:tagLst>
</file>

<file path=ppt/tags/tag618.xml><?xml version="1.0" encoding="utf-8"?>
<p:tagLst xmlns:p="http://schemas.openxmlformats.org/presentationml/2006/main">
  <p:tag name="KSO_WM_SLIDE_CONTENT_ORIENTATION" val="left"/>
  <p:tag name="KSO_WM_SLIDE_HAS_MASK" val="0"/>
  <p:tag name="KSO_WM_SLIDE_ITEM_CNT" val="0"/>
  <p:tag name="KSO_WM_SLIDE_TYPE" val="sectionTitle"/>
  <p:tag name="KSO_WM_TEMPLATE_SUBCATEGORY" val="29"/>
  <p:tag name="KSO_WM_BEAUTIFY_FLAG" val="#wm#"/>
  <p:tag name="KSO_WM_TEMPLATE_SLIDE_ID" val="slide_0e3ab8503af4c08e"/>
  <p:tag name="KSO_WM_TEMPLATE_INDEX" val="40490373"/>
  <p:tag name="KSO_WM_TEMPLATE_CATEGORY" val="custom"/>
  <p:tag name="KSO_WM_SLIDE_INDEX" val="3"/>
  <p:tag name="KSO_WM_SLIDE_ID" val="custom40490373_7"/>
  <p:tag name="KSO_WM_TEMPLATE_MASTER_TYPE" val="0"/>
  <p:tag name="KSO_WM_SLIDE_LAYOUT" val="a_e"/>
  <p:tag name="KSO_WM_SLIDE_LAYOUT_CNT" val="1_1"/>
  <p:tag name="KSO_WM_TAG_VERSION" val="3.0"/>
</p:tagLst>
</file>

<file path=ppt/tags/tag619.xml><?xml version="1.0" encoding="utf-8"?>
<p:tagLst xmlns:p="http://schemas.openxmlformats.org/presentationml/2006/main">
  <p:tag name="KSO_WM_BEAUTIFY_FLAG" val="#fgm#"/>
  <p:tag name="KSO_WM_FIGMA_FLAG" val="#fgm#"/>
  <p:tag name="KSO_WM_UNIT_INDEX" val="1"/>
  <p:tag name="KSO_WM_UNIT_TYPE" val="a"/>
  <p:tag name="KSO_WM_LAYOUT_CHECK_HASH" val="4ee5ab08dd4d2b43477fb60a892f9f830af23e8b"/>
  <p:tag name="KSO_WM_NEWLAYOUT_GROUP_ID" val="layout_10003"/>
  <p:tag name="KSO_WM_NEWLAYOUT_ID" val="slide_9f5748403830d2c3"/>
  <p:tag name="KSO_WM_UNIT_PRESET_TEXT" val="单击此处添加标题"/>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62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2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2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9f5748403830d2c3"/>
</p:tagLst>
</file>

<file path=ppt/tags/tag623.xml><?xml version="1.0" encoding="utf-8"?>
<p:tagLst xmlns:p="http://schemas.openxmlformats.org/presentationml/2006/main">
  <p:tag name="KSO_WM_BEAUTIFY_FLAG" val="#fgm#"/>
  <p:tag name="KSO_WM_FIGMA_FLAG" val="#fgm#"/>
  <p:tag name="KSO_WM_UNIT_INDEX" val="1"/>
  <p:tag name="KSO_WM_UNIT_TYPE" val="a"/>
  <p:tag name="KSO_WM_LAYOUT_CHECK_HASH" val="e051cf39fed2fb0d98c32fe2284b897fd8812860"/>
  <p:tag name="KSO_WM_NEWLAYOUT_GROUP_ID" val="layout_26"/>
  <p:tag name="KSO_WM_NEWLAYOUT_ID" val="slide_1782e10a2508866f"/>
  <p:tag name="KSO_WM_UNIT_PRESET_TEXT" val="单击此处添加标题"/>
</p:tagLst>
</file>

<file path=ppt/tags/tag62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2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c5a5912-c1cc-4a8d-bd5d-eb93223ea125.jpg?Expires=1787462457\u0026AWSAccessKeyId=AKLT9NSy7kh8TIS1UzNqLRY2\u0026Signature=%2Ft%2Bg3B2ijYjow6TVjeGggaP%2BOsI%3D&quot;,&quot;product_name&quot;:&quot;wps-wpp-pc&quot;,&quot;intention_code&quot;:&quot;wps_wpp_generate_doc_pay&quot;}*auto_qingqiu_ai_v2.1.5_ONLINE*3138633735343831353530383031306633333964393732636336386163306535-slide-27"/>
</p:tagLst>
</file>

<file path=ppt/tags/tag62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2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2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62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450012557&quot;,&quot;product_name&quot;:&quot;wps-wpp-pc&quot;,&quot;intention_code&quot;:&quot;wps_wpp_generate_doc_pay&quot;}*auto_gallery_ai_v2.1.5_ONLINE*3138633735343831353530383031306633333964393732636336386163306535-slide-27"/>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63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3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32.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27266"/>
  <p:tag name="KSO_WM_TEMPLATE_SLIDE_ID" val="slide_1782e10a2508866f"/>
</p:tagLst>
</file>

<file path=ppt/tags/tag63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3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c5a5912-c1cc-4a8d-bd5d-eb93223ea125.jpg?Expires=1787462457\u0026AWSAccessKeyId=AKLT9NSy7kh8TIS1UzNqLRY2\u0026Signature=%2Ft%2Bg3B2ijYjow6TVjeGggaP%2BOsI%3D&quot;,&quot;product_name&quot;:&quot;wps-wpp-pc&quot;,&quot;intention_code&quot;:&quot;wps_wpp_generate_doc_pay&quot;}*auto_qingqiu_ai_v2.1.5_ONLINE*3138633735343831353530383031306633333964393732636336386163306535-slide-27"/>
</p:tagLst>
</file>

<file path=ppt/tags/tag6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3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63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450012557&quot;,&quot;product_name&quot;:&quot;wps-wpp-pc&quot;,&quot;intention_code&quot;:&quot;wps_wpp_generate_doc_pay&quot;}*auto_gallery_ai_v2.1.5_ONLINE*3138633735343831353530383031306633333964393732636336386163306535-slide-27"/>
</p:tagLst>
</file>

<file path=ppt/tags/tag63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4.xml><?xml version="1.0" encoding="utf-8"?>
<p:tagLst xmlns:p="http://schemas.openxmlformats.org/presentationml/2006/main">
  <p:tag name="KSO_WM_BEAUTIFY_FLAG" val="#fgm#"/>
  <p:tag name="KSO_WM_FIGMA_FLAG" val="#fgm#"/>
  <p:tag name="KSO_WM_UNIT_INDEX" val="1"/>
  <p:tag name="KSO_WM_UNIT_TYPE" val="a"/>
  <p:tag name="KSO_WM_LAYOUT_CHECK_HASH" val="e6f972eb7ac44b8a02e26d50c2527817f8e73998"/>
  <p:tag name="KSO_WM_NEWLAYOUT_GROUP_ID" val="layout_10007"/>
  <p:tag name="KSO_WM_NEWLAYOUT_ID" val="slide_3f335b4947da46c9"/>
</p:tagLst>
</file>

<file path=ppt/tags/tag64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4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27266"/>
  <p:tag name="KSO_WM_TEMPLATE_SLIDE_ID" val="slide_1782e10a2508866f"/>
</p:tagLst>
</file>

<file path=ppt/tags/tag64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4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c5a5912-c1cc-4a8d-bd5d-eb93223ea125.jpg?Expires=1787462457\u0026AWSAccessKeyId=AKLT9NSy7kh8TIS1UzNqLRY2\u0026Signature=%2Ft%2Bg3B2ijYjow6TVjeGggaP%2BOsI%3D&quot;,&quot;product_name&quot;:&quot;wps-wpp-pc&quot;,&quot;intention_code&quot;:&quot;wps_wpp_generate_doc_pay&quot;}*auto_qingqiu_ai_v2.1.5_ONLINE*3138633735343831353530383031306633333964393732636336386163306535-slide-27"/>
</p:tagLst>
</file>

<file path=ppt/tags/tag64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4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4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64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450012557&quot;,&quot;product_name&quot;:&quot;wps-wpp-pc&quot;,&quot;intention_code&quot;:&quot;wps_wpp_generate_doc_pay&quot;}*auto_gallery_ai_v2.1.5_ONLINE*3138633735343831353530383031306633333964393732636336386163306535-slide-27"/>
</p:tagLst>
</file>

<file path=ppt/tags/tag64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4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50.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27266"/>
  <p:tag name="KSO_WM_TEMPLATE_SLIDE_ID" val="slide_1782e10a2508866f"/>
</p:tagLst>
</file>

<file path=ppt/tags/tag65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5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c5a5912-c1cc-4a8d-bd5d-eb93223ea125.jpg?Expires=1787462457\u0026AWSAccessKeyId=AKLT9NSy7kh8TIS1UzNqLRY2\u0026Signature=%2Ft%2Bg3B2ijYjow6TVjeGggaP%2BOsI%3D&quot;,&quot;product_name&quot;:&quot;wps-wpp-pc&quot;,&quot;intention_code&quot;:&quot;wps_wpp_generate_doc_pay&quot;}*auto_qingqiu_ai_v2.1.5_ONLINE*3138633735343831353530383031306633333964393732636336386163306535-slide-27"/>
</p:tagLst>
</file>

<file path=ppt/tags/tag65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5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5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65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450012557&quot;,&quot;product_name&quot;:&quot;wps-wpp-pc&quot;,&quot;intention_code&quot;:&quot;wps_wpp_generate_doc_pay&quot;}*auto_gallery_ai_v2.1.5_ONLINE*3138633735343831353530383031306633333964393732636336386163306535-slide-27"/>
</p:tagLst>
</file>

<file path=ppt/tags/tag65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5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59.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27266"/>
  <p:tag name="KSO_WM_TEMPLATE_SLIDE_ID" val="slide_1782e10a2508866f"/>
</p:tagLst>
</file>

<file path=ppt/tags/tag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6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6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c5a5912-c1cc-4a8d-bd5d-eb93223ea125.jpg?Expires=1787462457\u0026AWSAccessKeyId=AKLT9NSy7kh8TIS1UzNqLRY2\u0026Signature=%2Ft%2Bg3B2ijYjow6TVjeGggaP%2BOsI%3D&quot;,&quot;product_name&quot;:&quot;wps-wpp-pc&quot;,&quot;intention_code&quot;:&quot;wps_wpp_generate_doc_pay&quot;}*auto_qingqiu_ai_v2.1.5_ONLINE*3138633735343831353530383031306633333964393732636336386163306535-slide-27"/>
</p:tagLst>
</file>

<file path=ppt/tags/tag66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6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6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66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450012557&quot;,&quot;product_name&quot;:&quot;wps-wpp-pc&quot;,&quot;intention_code&quot;:&quot;wps_wpp_generate_doc_pay&quot;}*auto_gallery_ai_v2.1.5_ONLINE*3138633735343831353530383031306633333964393732636336386163306535-slide-27"/>
</p:tagLst>
</file>

<file path=ppt/tags/tag66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6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68.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27266"/>
  <p:tag name="KSO_WM_TEMPLATE_SLIDE_ID" val="slide_1782e10a2508866f"/>
</p:tagLst>
</file>

<file path=ppt/tags/tag669.xml><?xml version="1.0" encoding="utf-8"?>
<p:tagLst xmlns:p="http://schemas.openxmlformats.org/presentationml/2006/main">
  <p:tag name="KSO_WM_BEAUTIFY_FLAG" val="#fgm#"/>
  <p:tag name="KSO_WM_FIGMA_FLAG" val="#fgm#"/>
  <p:tag name="KSO_WM_UNIT_INDEX" val="1"/>
  <p:tag name="KSO_WM_UNIT_TYPE" val="a"/>
  <p:tag name="KSO_WM_LAYOUT_CHECK_HASH" val="39579491dfa5070b039da18964696ed0bb7b3a38"/>
  <p:tag name="KSO_WM_NEWLAYOUT_GROUP_ID" val="layout_60"/>
  <p:tag name="KSO_WM_NEWLAYOUT_ID" val="slide_e1f4dfbe5714bd80"/>
  <p:tag name="KSO_WM_UNIT_PRESET_TEXT" val="单击此处添加标题"/>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67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825631530&quot;,&quot;product_name&quot;:&quot;wps-wpp-pc&quot;,&quot;intention_code&quot;:&quot;wps_wpp_generate_doc_pay&quot;}*auto_gallery_ai_v2.1.5_ONLINE*3138633735343831353530383031306633333964393732636336386163306535-slide-32"/>
</p:tagLst>
</file>

<file path=ppt/tags/tag671.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67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7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e1f4dfbe5714bd80"/>
</p:tagLst>
</file>

<file path=ppt/tags/tag674.xml><?xml version="1.0" encoding="utf-8"?>
<p:tagLst xmlns:p="http://schemas.openxmlformats.org/presentationml/2006/main">
  <p:tag name="KSO_WM_BEAUTIFY_FLAG" val="#fgm#"/>
  <p:tag name="KSO_WM_FIGMA_FLAG" val="#fgm#"/>
  <p:tag name="KSO_WM_UNIT_INDEX" val="1"/>
  <p:tag name="KSO_WM_UNIT_TYPE" val="a"/>
  <p:tag name="KSO_WM_LAYOUT_CHECK_HASH" val="28d3978796aaf3e462c80db072e5c399d0ccb147"/>
  <p:tag name="KSO_WM_NEWLAYOUT_GROUP_ID" val="layout_2"/>
  <p:tag name="KSO_WM_NEWLAYOUT_ID" val="slide_d37966ae9f0f3cb6"/>
  <p:tag name="KSO_WM_UNIT_PRESET_TEXT" val="单击此处添加标题"/>
</p:tagLst>
</file>

<file path=ppt/tags/tag67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7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b5a193f7-31e5-47ad-9e34-152377912083.jpg?Expires=1787462456\u0026AWSAccessKeyId=AKLT9NSy7kh8TIS1UzNqLRY2\u0026Signature=paEv67p%2Bixth8Imiv7jc7zjdsp8%3D&quot;,&quot;product_name&quot;:&quot;wps-wpp-pc&quot;,&quot;intention_code&quot;:&quot;wps_wpp_generate_doc_pay&quot;}*auto_qingqiu_ai_v2.1.5_ONLINE*3138633735343831353530383031306633333964393732636336386163306535-slide-36"/>
</p:tagLst>
</file>

<file path=ppt/tags/tag67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79.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68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8/38592cf2-2320-42ba-b3e9-d7b9976b0dfd.jpg?Expires=1787462456\u0026AWSAccessKeyId=AKLT9NSy7kh8TIS1UzNqLRY2\u0026Signature=If9tI0UX6YqokVuJIlzXYBwDdfk%3D&quot;,&quot;product_name&quot;:&quot;wps-wpp-pc&quot;,&quot;intention_code&quot;:&quot;wps_wpp_generate_doc_pay&quot;}*auto_qingqiu_ai_v2.1.5_ONLINE*3138633735343831353530383031306633333964393732636336386163306535-slide-36"/>
</p:tagLst>
</file>

<file path=ppt/tags/tag68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8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83.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69796627266"/>
  <p:tag name="KSO_WM_TEMPLATE_SLIDE_ID" val="slide_d37966ae9f0f3cb6"/>
</p:tagLst>
</file>

<file path=ppt/tags/tag68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231488600&quot;,&quot;product_name&quot;:&quot;wps-wpp-pc&quot;,&quot;intention_code&quot;:&quot;wps_wpp_generate_doc_pay&quot;}*auto_gallery_ai_v2.1.5_ONLINE*3138633735343831353530383031306633333964393732636336386163306535-slide-37"/>
</p:tagLst>
</file>

<file path=ppt/tags/tag68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8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8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8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8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d2f5d0976aa46ad9"/>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69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197814796&quot;,&quot;product_name&quot;:&quot;wps-wpp-pc&quot;,&quot;intention_code&quot;:&quot;wps_wpp_generate_doc_pay&quot;}*auto_gallery_ai_v2.1.5_ONLINE*3138633735343831353530383031306633333964393732636336386163306535-slide-40"/>
</p:tagLst>
</file>

<file path=ppt/tags/tag69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9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9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9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9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9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9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69796627266"/>
  <p:tag name="KSO_WM_TEMPLATE_SLIDE_ID" val="slide_3c7da55ceaf06319"/>
</p:tagLst>
</file>

<file path=ppt/tags/tag698.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b"/>
  <p:tag name="KSO_WM_UNIT_PRESET_TEXT" val="THE END"/>
  <p:tag name="KSO_WM_UNIT_ID" val="_11*b*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373"/>
  <p:tag name="KSO_WM_TEMPLATE_CATEGORY" val="custom"/>
</p:tagLst>
</file>

<file path=ppt/tags/tag699.xml><?xml version="1.0" encoding="utf-8"?>
<p:tagLst xmlns:p="http://schemas.openxmlformats.org/presentationml/2006/main">
  <p:tag name="KSO_WM_UNIT_HIGHLIGHT" val="0"/>
  <p:tag name="KSO_WM_BEAUTIFY_FLAG" val="#wm#"/>
  <p:tag name="KSO_WM_FIGMA_FLAG" val="#fgm#"/>
  <p:tag name="KSO_WM_UNIT_INDEX" val="1"/>
  <p:tag name="KSO_WM_UNIT_TEXT_TYPE" val="1"/>
  <p:tag name="KSO_WM_UNIT_TYPE" val="a"/>
  <p:tag name="KSO_WM_LAYOUT_CHECK_HASH" val="7d15e08c123342297072606de112df8ae9fb2ec0"/>
  <p:tag name="KSO_WM_NEWLAYOUT_ID" val="1576"/>
  <p:tag name="KSO_WM_UNIT_PRESET_TEXT" val="谢谢观看"/>
  <p:tag name="KSO_WM_UNIT_ID" val="_11*a*1"/>
  <p:tag name="KSO_WM_TAG_VERSION" val="3.0"/>
  <p:tag name="KSO_WM_UNIT_ISNUMDGMTITLE" val="0"/>
  <p:tag name="KSO_WM_UNIT_NOCLEAR" val="0"/>
  <p:tag name="KSO_WM_UNIT_COMPATIBLE" val="0"/>
  <p:tag name="KSO_WM_UNIT_DIAGRAM_ISNUMVISUAL" val="0"/>
  <p:tag name="KSO_WM_UNIT_DIAGRAM_ISREFERUNIT" val="0"/>
  <p:tag name="KSO_WM_UNIT_LAYERLEVEL" val="1"/>
  <p:tag name="KSO_WM_TEMPLATE_INDEX" val="40490373"/>
  <p:tag name="KSO_WM_TEMPLATE_CATEGORY" val="custo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8"/>
  <p:tag name="KSO_WM_UNIT_LAYERLEVEL" val="1"/>
  <p:tag name="KSO_WM_TAG_VERSION" val="3.0"/>
  <p:tag name="KSO_WM_BEAUTIFY_FLAG" val="#wm#"/>
  <p:tag name="KSO_WM_UNIT_TYPE" val="i"/>
  <p:tag name="KSO_WM_UNIT_INDEX" val="8"/>
  <p:tag name="KSO_WM_UNIT_ISNUMDGMTITLE" val="0"/>
  <p:tag name="KSO_WM_UNIT_NOCLEAR" val="0"/>
  <p:tag name="KSO_WM_TEMPLATE_INDEX" val="40490373"/>
  <p:tag name="KSO_WM_TEMPLATE_CATEGORY" val="custom"/>
</p:tagLst>
</file>

<file path=ppt/tags/tag70.xml><?xml version="1.0" encoding="utf-8"?>
<p:tagLst xmlns:p="http://schemas.openxmlformats.org/presentationml/2006/main">
  <p:tag name="KSO_WM_BEAUTIFY_FLAG" val="#fgm#"/>
  <p:tag name="KSO_WM_FIGMA_FLAG" val="#fgm#"/>
  <p:tag name="KSO_WM_UNIT_INDEX" val="1"/>
  <p:tag name="KSO_WM_UNIT_TYPE" val="a"/>
  <p:tag name="KSO_WM_LAYOUT_CHECK_HASH" val="66de3c14da593e6d87b17b61dadfd0d2386cfdfe"/>
  <p:tag name="KSO_WM_NEWLAYOUT_GROUP_ID" val="layout_32"/>
  <p:tag name="KSO_WM_NEWLAYOUT_ID" val="slide_92bfffc2948dacf4"/>
</p:tagLst>
</file>

<file path=ppt/tags/tag700.xml><?xml version="1.0" encoding="utf-8"?>
<p:tagLst xmlns:p="http://schemas.openxmlformats.org/presentationml/2006/main">
  <p:tag name="KSO_WM_SLIDE_CONTENT_ORIENTATION" val="right"/>
  <p:tag name="KSO_WM_SLIDE_HAS_MASK" val="0"/>
  <p:tag name="KSO_WM_SLIDE_ITEM_CNT" val="0"/>
  <p:tag name="KSO_WM_SLIDE_TYPE" val="endPage"/>
  <p:tag name="KSO_WM_TEMPLATE_SUBCATEGORY" val="29"/>
  <p:tag name="KSO_WM_BEAUTIFY_FLAG" val="#wm#"/>
  <p:tag name="KSO_WM_TEMPLATE_SLIDE_ID" val="slide_2f1bc384a532e0ce"/>
  <p:tag name="KSO_WM_TEMPLATE_INDEX" val="40490373"/>
  <p:tag name="KSO_WM_TEMPLATE_CATEGORY" val="custom"/>
  <p:tag name="KSO_WM_SLIDE_INDEX" val="5"/>
  <p:tag name="KSO_WM_SLIDE_ID" val="custom40490373_9"/>
  <p:tag name="KSO_WM_TEMPLATE_MASTER_TYPE" val="0"/>
  <p:tag name="KSO_WM_SLIDE_LAYOUT" val="a_b"/>
  <p:tag name="KSO_WM_SLIDE_LAYOUT_CNT" val="1_1"/>
  <p:tag name="KSO_WM_TAG_VERSION" val="3.0"/>
</p:tagLst>
</file>

<file path=ppt/tags/tag7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7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73.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7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6.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77.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78.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7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9"/>
  <p:tag name="KSO_WM_UNIT_LAYERLEVEL" val="1"/>
  <p:tag name="KSO_WM_TAG_VERSION" val="3.0"/>
  <p:tag name="KSO_WM_BEAUTIFY_FLAG" val="#wm#"/>
  <p:tag name="KSO_WM_UNIT_TYPE" val="i"/>
  <p:tag name="KSO_WM_UNIT_INDEX" val="9"/>
  <p:tag name="KSO_WM_UNIT_ISNUMDGMTITLE" val="0"/>
  <p:tag name="KSO_WM_UNIT_NOCLEAR" val="0"/>
  <p:tag name="KSO_WM_TEMPLATE_INDEX" val="40490373"/>
  <p:tag name="KSO_WM_TEMPLATE_CATEGORY" val="custom"/>
</p:tagLst>
</file>

<file path=ppt/tags/tag8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84.xml><?xml version="1.0" encoding="utf-8"?>
<p:tagLst xmlns:p="http://schemas.openxmlformats.org/presentationml/2006/main">
  <p:tag name="KSO_WM_BEAUTIFY_FLAG" val="#fgm#"/>
  <p:tag name="KSO_WM_FIGMA_FLAG" val="#fgm#"/>
  <p:tag name="KSO_WM_UNIT_INDEX" val="1"/>
  <p:tag name="KSO_WM_UNIT_TYPE" val="a"/>
  <p:tag name="KSO_WM_LAYOUT_CHECK_HASH" val="39579491dfa5070b039da18964696ed0bb7b3a38"/>
  <p:tag name="KSO_WM_NEWLAYOUT_GROUP_ID" val="layout_60"/>
  <p:tag name="KSO_WM_NEWLAYOUT_ID" val="slide_e1f4dfbe5714bd80"/>
</p:tagLst>
</file>

<file path=ppt/tags/tag85.xml><?xml version="1.0" encoding="utf-8"?>
<p:tagLst xmlns:p="http://schemas.openxmlformats.org/presentationml/2006/main">
  <p:tag name="KSO_WM_BEAUTIFY_FLAG" val="#fgm#"/>
  <p:tag name="KSO_WM_FIGMA_FLAG" val="#fgm#"/>
  <p:tag name="KSO_WM_UNIT_INDEX" val="1"/>
  <p:tag name="KSO_WM_UNIT_TYPE" val="d"/>
</p:tagLst>
</file>

<file path=ppt/tags/tag86.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8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0"/>
  <p:tag name="KSO_WM_UNIT_LAYERLEVEL" val="1"/>
  <p:tag name="KSO_WM_TAG_VERSION" val="3.0"/>
  <p:tag name="KSO_WM_BEAUTIFY_FLAG" val="#wm#"/>
  <p:tag name="KSO_WM_UNIT_TYPE" val="i"/>
  <p:tag name="KSO_WM_UNIT_INDEX" val="10"/>
  <p:tag name="KSO_WM_UNIT_ISNUMDGMTITLE" val="0"/>
  <p:tag name="KSO_WM_UNIT_NOCLEAR" val="0"/>
  <p:tag name="KSO_WM_TEMPLATE_INDEX" val="40490373"/>
  <p:tag name="KSO_WM_TEMPLATE_CATEGORY" val="custo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92.xml><?xml version="1.0" encoding="utf-8"?>
<p:tagLst xmlns:p="http://schemas.openxmlformats.org/presentationml/2006/main">
  <p:tag name="KSO_WM_BEAUTIFY_FLAG" val="#fgm#"/>
  <p:tag name="KSO_WM_FIGMA_FLAG" val="#fgm#"/>
  <p:tag name="KSO_WM_UNIT_INDEX" val="1"/>
  <p:tag name="KSO_WM_UNIT_TYPE" val="a"/>
  <p:tag name="KSO_WM_LAYOUT_CHECK_HASH" val="aff6c873785227bdd546c3e80b8168d705293d86"/>
  <p:tag name="KSO_WM_NEWLAYOUT_GROUP_ID" val="layout_61"/>
  <p:tag name="KSO_WM_NEWLAYOUT_ID" val="slide_366fb304533f48a4"/>
</p:tagLst>
</file>

<file path=ppt/tags/tag93.xml><?xml version="1.0" encoding="utf-8"?>
<p:tagLst xmlns:p="http://schemas.openxmlformats.org/presentationml/2006/main">
  <p:tag name="KSO_WM_BEAUTIFY_FLAG" val="#fgm#"/>
  <p:tag name="KSO_WM_FIGMA_FLAG" val="#fgm#"/>
  <p:tag name="KSO_WM_UNIT_INDEX" val="1"/>
  <p:tag name="KSO_WM_UNIT_TYPE" val="d"/>
</p:tagLst>
</file>

<file path=ppt/tags/tag94.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9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373"/>
  <p:tag name="KSO_WM_TEMPLATE_CATEGORY" val="custo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2024.3.8【NO.54】 橙色3D企业培训简约风主题模板">
      <a:dk1>
        <a:srgbClr val="333333"/>
      </a:dk1>
      <a:lt1>
        <a:sysClr val="window" lastClr="FFFFFF"/>
      </a:lt1>
      <a:dk2>
        <a:srgbClr val="000000"/>
      </a:dk2>
      <a:lt2>
        <a:srgbClr val="FFEDD3"/>
      </a:lt2>
      <a:accent1>
        <a:srgbClr val="FDA425"/>
      </a:accent1>
      <a:accent2>
        <a:srgbClr val="FE671C"/>
      </a:accent2>
      <a:accent3>
        <a:srgbClr val="2CB7F6"/>
      </a:accent3>
      <a:accent4>
        <a:srgbClr val="75BD42"/>
      </a:accent4>
      <a:accent5>
        <a:srgbClr val="30C0B4"/>
      </a:accent5>
      <a:accent6>
        <a:srgbClr val="E54C5E"/>
      </a:accent6>
      <a:hlink>
        <a:srgbClr val="0026E5"/>
      </a:hlink>
      <a:folHlink>
        <a:srgbClr val="7E1FAD"/>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rmAutofit/>
      </a:bodyPr>
      <a:lstStyle>
        <a:defPPr algn="l">
          <a:lnSpc>
            <a:spcPct val="140000"/>
          </a:lnSpc>
          <a:defRPr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5211</Words>
  <Application>WPS 演示</Application>
  <PresentationFormat>宽屏</PresentationFormat>
  <Paragraphs>300</Paragraphs>
  <Slides>36</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36</vt:i4>
      </vt:variant>
    </vt:vector>
  </HeadingPairs>
  <TitlesOfParts>
    <vt:vector size="45" baseType="lpstr">
      <vt:lpstr>Arial</vt:lpstr>
      <vt:lpstr>宋体</vt:lpstr>
      <vt:lpstr>Wingdings</vt:lpstr>
      <vt:lpstr>微软雅黑</vt:lpstr>
      <vt:lpstr>江城圆体 400W</vt:lpstr>
      <vt:lpstr>Arial Unicode MS</vt:lpstr>
      <vt:lpstr>Calibri</vt:lpstr>
      <vt:lpstr>Office 主题</vt:lpstr>
      <vt:lpstr>Office 主题​​</vt:lpstr>
      <vt:lpstr>项目一   管理会计基本知识</vt:lpstr>
      <vt:lpstr>目录</vt:lpstr>
      <vt:lpstr>任务一   管理会计基本知识</vt:lpstr>
      <vt:lpstr>一、管理会计的形成与发展</vt:lpstr>
      <vt:lpstr>（一）成本会计与财务控制阶段（20世纪初至20世纪50年代）</vt:lpstr>
      <vt:lpstr>（二）现代管理会计阶段（20世纪50年代至20世纪80年代）</vt:lpstr>
      <vt:lpstr>（三）战略管理会计阶段（20世纪80年代以后）</vt:lpstr>
      <vt:lpstr>二、管理会计的定义和目标</vt:lpstr>
      <vt:lpstr>三、管理会计的职能</vt:lpstr>
      <vt:lpstr>（一）预测职能</vt:lpstr>
      <vt:lpstr>（二）控制职能</vt:lpstr>
      <vt:lpstr>（三）参与决策职能</vt:lpstr>
      <vt:lpstr>（四）评价职能</vt:lpstr>
      <vt:lpstr>（五）反馈职能</vt:lpstr>
      <vt:lpstr>四、管理会计的特点： </vt:lpstr>
      <vt:lpstr>（二）不受“公认会计准则”的约束</vt:lpstr>
      <vt:lpstr>（三）研究对象范围可大可小，同时兼顾企业生产经营的全部和局部</vt:lpstr>
      <vt:lpstr>（四）着重于对未来进行规划</vt:lpstr>
      <vt:lpstr>（五）现代数学方法广泛应用</vt:lpstr>
      <vt:lpstr>五、管理会计的基本内容</vt:lpstr>
      <vt:lpstr>五、管理会计的基本内容：</vt:lpstr>
      <vt:lpstr>（二）控制与业绩评价会计</vt:lpstr>
      <vt:lpstr>（三）计划会计</vt:lpstr>
      <vt:lpstr>（四）战略管理会计</vt:lpstr>
      <vt:lpstr>任务二   管理会计和财务会计的比较</vt:lpstr>
      <vt:lpstr>任务二 管理会计和财务会计的比较</vt:lpstr>
      <vt:lpstr>一、管理会计和财务会计的区别</vt:lpstr>
      <vt:lpstr>PowerPoint 演示文稿</vt:lpstr>
      <vt:lpstr>PowerPoint 演示文稿</vt:lpstr>
      <vt:lpstr>PowerPoint 演示文稿</vt:lpstr>
      <vt:lpstr>PowerPoint 演示文稿</vt:lpstr>
      <vt:lpstr>11.数据来源不同</vt:lpstr>
      <vt:lpstr>二、管理会计和财务会计的联系</vt:lpstr>
      <vt:lpstr>PowerPoint 演示文稿</vt:lpstr>
      <vt:lpstr>PowerPoint 演示文稿</vt:lpstr>
      <vt:lpstr>结束</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项目一   管理会计基本知识</dc:title>
  <dc:creator/>
  <cp:lastModifiedBy>武静影</cp:lastModifiedBy>
  <cp:revision>3</cp:revision>
  <dcterms:created xsi:type="dcterms:W3CDTF">2025-08-23T07:40:00Z</dcterms:created>
  <dcterms:modified xsi:type="dcterms:W3CDTF">2025-08-29T10:27:12Z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B75C98F4C40948689CB49D1002CA5FAC</vt:lpwstr>
  </property>
  <property fmtid="{D5CDD505-2E9C-101B-9397-08002B2CF9AE}" pid="4" name="KSOTemplateUUID">
    <vt:lpwstr>v1.0_ai_69796627266</vt:lpwstr>
  </property>
</Properties>
</file>