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9" r:id="rId3"/>
    <p:sldMasterId id="2147483702" r:id="rId4"/>
  </p:sldMasterIdLst>
  <p:sldIdLst>
    <p:sldId id="260" r:id="rId5"/>
    <p:sldId id="261" r:id="rId6"/>
    <p:sldId id="262" r:id="rId7"/>
    <p:sldId id="316" r:id="rId8"/>
    <p:sldId id="360" r:id="rId9"/>
    <p:sldId id="285" r:id="rId10"/>
    <p:sldId id="361" r:id="rId11"/>
    <p:sldId id="319" r:id="rId12"/>
    <p:sldId id="362" r:id="rId13"/>
    <p:sldId id="363" r:id="rId14"/>
    <p:sldId id="364" r:id="rId15"/>
    <p:sldId id="365" r:id="rId16"/>
    <p:sldId id="302" r:id="rId17"/>
    <p:sldId id="368" r:id="rId18"/>
    <p:sldId id="367" r:id="rId19"/>
    <p:sldId id="369" r:id="rId20"/>
    <p:sldId id="370" r:id="rId21"/>
    <p:sldId id="372" r:id="rId22"/>
    <p:sldId id="371" r:id="rId23"/>
    <p:sldId id="373" r:id="rId24"/>
    <p:sldId id="374" r:id="rId25"/>
    <p:sldId id="375" r:id="rId26"/>
    <p:sldId id="376" r:id="rId27"/>
    <p:sldId id="377" r:id="rId28"/>
    <p:sldId id="378" r:id="rId29"/>
    <p:sldId id="379" r:id="rId30"/>
    <p:sldId id="380" r:id="rId31"/>
    <p:sldId id="381" r:id="rId32"/>
    <p:sldId id="382" r:id="rId33"/>
    <p:sldId id="383" r:id="rId34"/>
    <p:sldId id="309" r:id="rId35"/>
  </p:sldIdLst>
  <p:sldSz cx="12192000" cy="6858000"/>
  <p:notesSz cx="7103745" cy="10234295"/>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MasterView">
  <p:normalViewPr horzBarState="maximized">
    <p:restoredLeft sz="15987" autoAdjust="0"/>
    <p:restoredTop sz="94660"/>
  </p:normalViewPr>
  <p:slideViewPr>
    <p:cSldViewPr snapToGrid="0">
      <p:cViewPr varScale="1">
        <p:scale>
          <a:sx n="122" d="100"/>
          <a:sy n="122" d="100"/>
        </p:scale>
        <p:origin x="96" y="29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slide" Target="slides/slide1.xml"/><Relationship Id="rId4" Type="http://schemas.openxmlformats.org/officeDocument/2006/relationships/slideMaster" Target="slideMasters/slideMaster3.xml"/><Relationship Id="rId38" Type="http://schemas.openxmlformats.org/officeDocument/2006/relationships/tableStyles" Target="tableStyles.xml"/><Relationship Id="rId37" Type="http://schemas.openxmlformats.org/officeDocument/2006/relationships/viewProps" Target="viewProps.xml"/><Relationship Id="rId36" Type="http://schemas.openxmlformats.org/officeDocument/2006/relationships/presProps" Target="presProps.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9" Type="http://schemas.openxmlformats.org/officeDocument/2006/relationships/tags" Target="../tags/tag5.xml"/><Relationship Id="rId8" Type="http://schemas.openxmlformats.org/officeDocument/2006/relationships/tags" Target="../tags/tag4.xml"/><Relationship Id="rId7" Type="http://schemas.openxmlformats.org/officeDocument/2006/relationships/image" Target="../media/image3.png"/><Relationship Id="rId6" Type="http://schemas.openxmlformats.org/officeDocument/2006/relationships/tags" Target="../tags/tag3.xml"/><Relationship Id="rId5" Type="http://schemas.openxmlformats.org/officeDocument/2006/relationships/image" Target="../media/image2.png"/><Relationship Id="rId4" Type="http://schemas.openxmlformats.org/officeDocument/2006/relationships/tags" Target="../tags/tag2.xml"/><Relationship Id="rId3" Type="http://schemas.openxmlformats.org/officeDocument/2006/relationships/image" Target="../media/image1.png"/><Relationship Id="rId2" Type="http://schemas.openxmlformats.org/officeDocument/2006/relationships/tags" Target="../tags/tag1.xml"/><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9" Type="http://schemas.openxmlformats.org/officeDocument/2006/relationships/tags" Target="../tags/tag13.xml"/><Relationship Id="rId8" Type="http://schemas.openxmlformats.org/officeDocument/2006/relationships/tags" Target="../tags/tag12.xml"/><Relationship Id="rId7" Type="http://schemas.openxmlformats.org/officeDocument/2006/relationships/tags" Target="../tags/tag11.xml"/><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4" Type="http://schemas.openxmlformats.org/officeDocument/2006/relationships/tags" Target="../tags/tag18.xml"/><Relationship Id="rId13" Type="http://schemas.openxmlformats.org/officeDocument/2006/relationships/tags" Target="../tags/tag17.xml"/><Relationship Id="rId12" Type="http://schemas.openxmlformats.org/officeDocument/2006/relationships/tags" Target="../tags/tag16.xml"/><Relationship Id="rId11" Type="http://schemas.openxmlformats.org/officeDocument/2006/relationships/tags" Target="../tags/tag15.xml"/><Relationship Id="rId10" Type="http://schemas.openxmlformats.org/officeDocument/2006/relationships/tags" Target="../tags/tag14.xml"/><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9" Type="http://schemas.openxmlformats.org/officeDocument/2006/relationships/tags" Target="../tags/tag26.xml"/><Relationship Id="rId8" Type="http://schemas.openxmlformats.org/officeDocument/2006/relationships/tags" Target="../tags/tag25.xml"/><Relationship Id="rId7" Type="http://schemas.openxmlformats.org/officeDocument/2006/relationships/tags" Target="../tags/tag24.xml"/><Relationship Id="rId6" Type="http://schemas.openxmlformats.org/officeDocument/2006/relationships/tags" Target="../tags/tag23.xml"/><Relationship Id="rId5" Type="http://schemas.openxmlformats.org/officeDocument/2006/relationships/tags" Target="../tags/tag22.xml"/><Relationship Id="rId4" Type="http://schemas.openxmlformats.org/officeDocument/2006/relationships/tags" Target="../tags/tag21.xml"/><Relationship Id="rId3" Type="http://schemas.openxmlformats.org/officeDocument/2006/relationships/tags" Target="../tags/tag20.xml"/><Relationship Id="rId2" Type="http://schemas.openxmlformats.org/officeDocument/2006/relationships/tags" Target="../tags/tag19.xml"/><Relationship Id="rId14" Type="http://schemas.openxmlformats.org/officeDocument/2006/relationships/tags" Target="../tags/tag31.xml"/><Relationship Id="rId13" Type="http://schemas.openxmlformats.org/officeDocument/2006/relationships/tags" Target="../tags/tag30.xml"/><Relationship Id="rId12" Type="http://schemas.openxmlformats.org/officeDocument/2006/relationships/tags" Target="../tags/tag29.xml"/><Relationship Id="rId11" Type="http://schemas.openxmlformats.org/officeDocument/2006/relationships/tags" Target="../tags/tag28.xml"/><Relationship Id="rId10" Type="http://schemas.openxmlformats.org/officeDocument/2006/relationships/tags" Target="../tags/tag27.xml"/><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9" Type="http://schemas.openxmlformats.org/officeDocument/2006/relationships/tags" Target="../tags/tag39.xml"/><Relationship Id="rId8" Type="http://schemas.openxmlformats.org/officeDocument/2006/relationships/tags" Target="../tags/tag38.xml"/><Relationship Id="rId7" Type="http://schemas.openxmlformats.org/officeDocument/2006/relationships/tags" Target="../tags/tag37.xml"/><Relationship Id="rId6" Type="http://schemas.openxmlformats.org/officeDocument/2006/relationships/tags" Target="../tags/tag36.xml"/><Relationship Id="rId5" Type="http://schemas.openxmlformats.org/officeDocument/2006/relationships/tags" Target="../tags/tag35.xml"/><Relationship Id="rId4" Type="http://schemas.openxmlformats.org/officeDocument/2006/relationships/tags" Target="../tags/tag34.xml"/><Relationship Id="rId3" Type="http://schemas.openxmlformats.org/officeDocument/2006/relationships/tags" Target="../tags/tag33.xml"/><Relationship Id="rId2" Type="http://schemas.openxmlformats.org/officeDocument/2006/relationships/tags" Target="../tags/tag32.xml"/><Relationship Id="rId11" Type="http://schemas.openxmlformats.org/officeDocument/2006/relationships/tags" Target="../tags/tag41.xml"/><Relationship Id="rId10" Type="http://schemas.openxmlformats.org/officeDocument/2006/relationships/tags" Target="../tags/tag40.xml"/><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8" Type="http://schemas.openxmlformats.org/officeDocument/2006/relationships/tags" Target="../tags/tag48.xml"/><Relationship Id="rId7" Type="http://schemas.openxmlformats.org/officeDocument/2006/relationships/tags" Target="../tags/tag47.xml"/><Relationship Id="rId6" Type="http://schemas.openxmlformats.org/officeDocument/2006/relationships/tags" Target="../tags/tag46.xml"/><Relationship Id="rId5" Type="http://schemas.openxmlformats.org/officeDocument/2006/relationships/tags" Target="../tags/tag45.xml"/><Relationship Id="rId4" Type="http://schemas.openxmlformats.org/officeDocument/2006/relationships/tags" Target="../tags/tag44.xml"/><Relationship Id="rId3" Type="http://schemas.openxmlformats.org/officeDocument/2006/relationships/tags" Target="../tags/tag43.xml"/><Relationship Id="rId2" Type="http://schemas.openxmlformats.org/officeDocument/2006/relationships/tags" Target="../tags/tag42.xml"/><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9" Type="http://schemas.openxmlformats.org/officeDocument/2006/relationships/tags" Target="../tags/tag56.xml"/><Relationship Id="rId8" Type="http://schemas.openxmlformats.org/officeDocument/2006/relationships/tags" Target="../tags/tag55.xml"/><Relationship Id="rId7" Type="http://schemas.openxmlformats.org/officeDocument/2006/relationships/tags" Target="../tags/tag54.xml"/><Relationship Id="rId6" Type="http://schemas.openxmlformats.org/officeDocument/2006/relationships/tags" Target="../tags/tag53.xml"/><Relationship Id="rId5" Type="http://schemas.openxmlformats.org/officeDocument/2006/relationships/tags" Target="../tags/tag52.xml"/><Relationship Id="rId4" Type="http://schemas.openxmlformats.org/officeDocument/2006/relationships/tags" Target="../tags/tag51.xml"/><Relationship Id="rId3" Type="http://schemas.openxmlformats.org/officeDocument/2006/relationships/tags" Target="../tags/tag50.xml"/><Relationship Id="rId2" Type="http://schemas.openxmlformats.org/officeDocument/2006/relationships/tags" Target="../tags/tag49.xml"/><Relationship Id="rId11" Type="http://schemas.openxmlformats.org/officeDocument/2006/relationships/tags" Target="../tags/tag58.xml"/><Relationship Id="rId10" Type="http://schemas.openxmlformats.org/officeDocument/2006/relationships/tags" Target="../tags/tag57.xml"/><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5" Type="http://schemas.openxmlformats.org/officeDocument/2006/relationships/tags" Target="../tags/tag62.xml"/><Relationship Id="rId4" Type="http://schemas.openxmlformats.org/officeDocument/2006/relationships/tags" Target="../tags/tag61.xml"/><Relationship Id="rId3" Type="http://schemas.openxmlformats.org/officeDocument/2006/relationships/tags" Target="../tags/tag60.xml"/><Relationship Id="rId2" Type="http://schemas.openxmlformats.org/officeDocument/2006/relationships/tags" Target="../tags/tag59.xm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5" Type="http://schemas.openxmlformats.org/officeDocument/2006/relationships/tags" Target="../tags/tag66.xml"/><Relationship Id="rId4" Type="http://schemas.openxmlformats.org/officeDocument/2006/relationships/tags" Target="../tags/tag65.xml"/><Relationship Id="rId3" Type="http://schemas.openxmlformats.org/officeDocument/2006/relationships/tags" Target="../tags/tag64.xml"/><Relationship Id="rId2" Type="http://schemas.openxmlformats.org/officeDocument/2006/relationships/tags" Target="../tags/tag63.xml"/><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9" Type="http://schemas.openxmlformats.org/officeDocument/2006/relationships/tags" Target="../tags/tag74.xml"/><Relationship Id="rId8" Type="http://schemas.openxmlformats.org/officeDocument/2006/relationships/tags" Target="../tags/tag73.xml"/><Relationship Id="rId7" Type="http://schemas.openxmlformats.org/officeDocument/2006/relationships/tags" Target="../tags/tag72.xml"/><Relationship Id="rId6" Type="http://schemas.openxmlformats.org/officeDocument/2006/relationships/tags" Target="../tags/tag71.xml"/><Relationship Id="rId5" Type="http://schemas.openxmlformats.org/officeDocument/2006/relationships/tags" Target="../tags/tag70.xml"/><Relationship Id="rId4" Type="http://schemas.openxmlformats.org/officeDocument/2006/relationships/tags" Target="../tags/tag69.xml"/><Relationship Id="rId3" Type="http://schemas.openxmlformats.org/officeDocument/2006/relationships/tags" Target="../tags/tag68.xml"/><Relationship Id="rId2" Type="http://schemas.openxmlformats.org/officeDocument/2006/relationships/tags" Target="../tags/tag67.xml"/><Relationship Id="rId12" Type="http://schemas.openxmlformats.org/officeDocument/2006/relationships/tags" Target="../tags/tag77.xml"/><Relationship Id="rId11" Type="http://schemas.openxmlformats.org/officeDocument/2006/relationships/tags" Target="../tags/tag76.xml"/><Relationship Id="rId10" Type="http://schemas.openxmlformats.org/officeDocument/2006/relationships/tags" Target="../tags/tag75.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6" Type="http://schemas.openxmlformats.org/officeDocument/2006/relationships/tags" Target="../tags/tag82.xml"/><Relationship Id="rId5" Type="http://schemas.openxmlformats.org/officeDocument/2006/relationships/tags" Target="../tags/tag81.xml"/><Relationship Id="rId4" Type="http://schemas.openxmlformats.org/officeDocument/2006/relationships/tags" Target="../tags/tag80.xml"/><Relationship Id="rId3" Type="http://schemas.openxmlformats.org/officeDocument/2006/relationships/tags" Target="../tags/tag79.xml"/><Relationship Id="rId2" Type="http://schemas.openxmlformats.org/officeDocument/2006/relationships/tags" Target="../tags/tag78.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9" Type="http://schemas.openxmlformats.org/officeDocument/2006/relationships/tags" Target="../tags/tag90.xml"/><Relationship Id="rId8" Type="http://schemas.openxmlformats.org/officeDocument/2006/relationships/tags" Target="../tags/tag89.xml"/><Relationship Id="rId7" Type="http://schemas.openxmlformats.org/officeDocument/2006/relationships/tags" Target="../tags/tag88.xml"/><Relationship Id="rId6" Type="http://schemas.openxmlformats.org/officeDocument/2006/relationships/tags" Target="../tags/tag87.xml"/><Relationship Id="rId5" Type="http://schemas.openxmlformats.org/officeDocument/2006/relationships/tags" Target="../tags/tag86.xml"/><Relationship Id="rId4" Type="http://schemas.openxmlformats.org/officeDocument/2006/relationships/tags" Target="../tags/tag85.xml"/><Relationship Id="rId3" Type="http://schemas.openxmlformats.org/officeDocument/2006/relationships/tags" Target="../tags/tag84.xml"/><Relationship Id="rId2" Type="http://schemas.openxmlformats.org/officeDocument/2006/relationships/tags" Target="../tags/tag83.xml"/><Relationship Id="rId14" Type="http://schemas.openxmlformats.org/officeDocument/2006/relationships/tags" Target="../tags/tag95.xml"/><Relationship Id="rId13" Type="http://schemas.openxmlformats.org/officeDocument/2006/relationships/tags" Target="../tags/tag94.xml"/><Relationship Id="rId12" Type="http://schemas.openxmlformats.org/officeDocument/2006/relationships/tags" Target="../tags/tag93.xml"/><Relationship Id="rId11" Type="http://schemas.openxmlformats.org/officeDocument/2006/relationships/tags" Target="../tags/tag92.xml"/><Relationship Id="rId10" Type="http://schemas.openxmlformats.org/officeDocument/2006/relationships/tags" Target="../tags/tag91.xml"/><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9" Type="http://schemas.openxmlformats.org/officeDocument/2006/relationships/tags" Target="../tags/tag103.xml"/><Relationship Id="rId8" Type="http://schemas.openxmlformats.org/officeDocument/2006/relationships/tags" Target="../tags/tag102.xml"/><Relationship Id="rId7" Type="http://schemas.openxmlformats.org/officeDocument/2006/relationships/tags" Target="../tags/tag101.xml"/><Relationship Id="rId6" Type="http://schemas.openxmlformats.org/officeDocument/2006/relationships/tags" Target="../tags/tag100.xml"/><Relationship Id="rId5" Type="http://schemas.openxmlformats.org/officeDocument/2006/relationships/tags" Target="../tags/tag99.xml"/><Relationship Id="rId4" Type="http://schemas.openxmlformats.org/officeDocument/2006/relationships/tags" Target="../tags/tag98.xml"/><Relationship Id="rId3" Type="http://schemas.openxmlformats.org/officeDocument/2006/relationships/tags" Target="../tags/tag97.xml"/><Relationship Id="rId2" Type="http://schemas.openxmlformats.org/officeDocument/2006/relationships/tags" Target="../tags/tag96.xml"/><Relationship Id="rId14" Type="http://schemas.openxmlformats.org/officeDocument/2006/relationships/tags" Target="../tags/tag108.xml"/><Relationship Id="rId13" Type="http://schemas.openxmlformats.org/officeDocument/2006/relationships/tags" Target="../tags/tag107.xml"/><Relationship Id="rId12" Type="http://schemas.openxmlformats.org/officeDocument/2006/relationships/tags" Target="../tags/tag106.xml"/><Relationship Id="rId11" Type="http://schemas.openxmlformats.org/officeDocument/2006/relationships/tags" Target="../tags/tag105.xml"/><Relationship Id="rId10" Type="http://schemas.openxmlformats.org/officeDocument/2006/relationships/tags" Target="../tags/tag104.xml"/><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9" Type="http://schemas.openxmlformats.org/officeDocument/2006/relationships/tags" Target="../tags/tag116.xml"/><Relationship Id="rId8" Type="http://schemas.openxmlformats.org/officeDocument/2006/relationships/tags" Target="../tags/tag115.xml"/><Relationship Id="rId7" Type="http://schemas.openxmlformats.org/officeDocument/2006/relationships/tags" Target="../tags/tag114.xml"/><Relationship Id="rId6" Type="http://schemas.openxmlformats.org/officeDocument/2006/relationships/tags" Target="../tags/tag113.xml"/><Relationship Id="rId5" Type="http://schemas.openxmlformats.org/officeDocument/2006/relationships/tags" Target="../tags/tag112.xml"/><Relationship Id="rId4" Type="http://schemas.openxmlformats.org/officeDocument/2006/relationships/tags" Target="../tags/tag111.xml"/><Relationship Id="rId3" Type="http://schemas.openxmlformats.org/officeDocument/2006/relationships/tags" Target="../tags/tag110.xml"/><Relationship Id="rId26" Type="http://schemas.openxmlformats.org/officeDocument/2006/relationships/tags" Target="../tags/tag133.xml"/><Relationship Id="rId25" Type="http://schemas.openxmlformats.org/officeDocument/2006/relationships/tags" Target="../tags/tag132.xml"/><Relationship Id="rId24" Type="http://schemas.openxmlformats.org/officeDocument/2006/relationships/tags" Target="../tags/tag131.xml"/><Relationship Id="rId23" Type="http://schemas.openxmlformats.org/officeDocument/2006/relationships/tags" Target="../tags/tag130.xml"/><Relationship Id="rId22" Type="http://schemas.openxmlformats.org/officeDocument/2006/relationships/tags" Target="../tags/tag129.xml"/><Relationship Id="rId21" Type="http://schemas.openxmlformats.org/officeDocument/2006/relationships/tags" Target="../tags/tag128.xml"/><Relationship Id="rId20" Type="http://schemas.openxmlformats.org/officeDocument/2006/relationships/tags" Target="../tags/tag127.xml"/><Relationship Id="rId2" Type="http://schemas.openxmlformats.org/officeDocument/2006/relationships/tags" Target="../tags/tag109.xml"/><Relationship Id="rId19" Type="http://schemas.openxmlformats.org/officeDocument/2006/relationships/tags" Target="../tags/tag126.xml"/><Relationship Id="rId18" Type="http://schemas.openxmlformats.org/officeDocument/2006/relationships/tags" Target="../tags/tag125.xml"/><Relationship Id="rId17" Type="http://schemas.openxmlformats.org/officeDocument/2006/relationships/tags" Target="../tags/tag124.xml"/><Relationship Id="rId16" Type="http://schemas.openxmlformats.org/officeDocument/2006/relationships/tags" Target="../tags/tag123.xml"/><Relationship Id="rId15" Type="http://schemas.openxmlformats.org/officeDocument/2006/relationships/tags" Target="../tags/tag122.xml"/><Relationship Id="rId14" Type="http://schemas.openxmlformats.org/officeDocument/2006/relationships/tags" Target="../tags/tag121.xml"/><Relationship Id="rId13" Type="http://schemas.openxmlformats.org/officeDocument/2006/relationships/tags" Target="../tags/tag120.xml"/><Relationship Id="rId12" Type="http://schemas.openxmlformats.org/officeDocument/2006/relationships/tags" Target="../tags/tag119.xml"/><Relationship Id="rId11" Type="http://schemas.openxmlformats.org/officeDocument/2006/relationships/tags" Target="../tags/tag118.xml"/><Relationship Id="rId10" Type="http://schemas.openxmlformats.org/officeDocument/2006/relationships/tags" Target="../tags/tag117.xml"/><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9" Type="http://schemas.openxmlformats.org/officeDocument/2006/relationships/tags" Target="../tags/tag141.xml"/><Relationship Id="rId8" Type="http://schemas.openxmlformats.org/officeDocument/2006/relationships/tags" Target="../tags/tag140.xml"/><Relationship Id="rId7" Type="http://schemas.openxmlformats.org/officeDocument/2006/relationships/tags" Target="../tags/tag139.xml"/><Relationship Id="rId6" Type="http://schemas.openxmlformats.org/officeDocument/2006/relationships/tags" Target="../tags/tag138.xml"/><Relationship Id="rId5" Type="http://schemas.openxmlformats.org/officeDocument/2006/relationships/tags" Target="../tags/tag137.xml"/><Relationship Id="rId4" Type="http://schemas.openxmlformats.org/officeDocument/2006/relationships/tags" Target="../tags/tag136.xml"/><Relationship Id="rId3" Type="http://schemas.openxmlformats.org/officeDocument/2006/relationships/tags" Target="../tags/tag135.xml"/><Relationship Id="rId20" Type="http://schemas.openxmlformats.org/officeDocument/2006/relationships/tags" Target="../tags/tag152.xml"/><Relationship Id="rId2" Type="http://schemas.openxmlformats.org/officeDocument/2006/relationships/tags" Target="../tags/tag134.xml"/><Relationship Id="rId19" Type="http://schemas.openxmlformats.org/officeDocument/2006/relationships/tags" Target="../tags/tag151.xml"/><Relationship Id="rId18" Type="http://schemas.openxmlformats.org/officeDocument/2006/relationships/tags" Target="../tags/tag150.xml"/><Relationship Id="rId17" Type="http://schemas.openxmlformats.org/officeDocument/2006/relationships/tags" Target="../tags/tag149.xml"/><Relationship Id="rId16" Type="http://schemas.openxmlformats.org/officeDocument/2006/relationships/tags" Target="../tags/tag148.xml"/><Relationship Id="rId15" Type="http://schemas.openxmlformats.org/officeDocument/2006/relationships/tags" Target="../tags/tag147.xml"/><Relationship Id="rId14" Type="http://schemas.openxmlformats.org/officeDocument/2006/relationships/tags" Target="../tags/tag146.xml"/><Relationship Id="rId13" Type="http://schemas.openxmlformats.org/officeDocument/2006/relationships/tags" Target="../tags/tag145.xml"/><Relationship Id="rId12" Type="http://schemas.openxmlformats.org/officeDocument/2006/relationships/tags" Target="../tags/tag144.xml"/><Relationship Id="rId11" Type="http://schemas.openxmlformats.org/officeDocument/2006/relationships/tags" Target="../tags/tag143.xml"/><Relationship Id="rId10" Type="http://schemas.openxmlformats.org/officeDocument/2006/relationships/tags" Target="../tags/tag142.xml"/><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9" Type="http://schemas.openxmlformats.org/officeDocument/2006/relationships/tags" Target="../tags/tag160.xml"/><Relationship Id="rId8" Type="http://schemas.openxmlformats.org/officeDocument/2006/relationships/tags" Target="../tags/tag159.xml"/><Relationship Id="rId7" Type="http://schemas.openxmlformats.org/officeDocument/2006/relationships/tags" Target="../tags/tag158.xml"/><Relationship Id="rId6" Type="http://schemas.openxmlformats.org/officeDocument/2006/relationships/tags" Target="../tags/tag157.xml"/><Relationship Id="rId5" Type="http://schemas.openxmlformats.org/officeDocument/2006/relationships/tags" Target="../tags/tag156.xml"/><Relationship Id="rId4" Type="http://schemas.openxmlformats.org/officeDocument/2006/relationships/tags" Target="../tags/tag155.xml"/><Relationship Id="rId3" Type="http://schemas.openxmlformats.org/officeDocument/2006/relationships/tags" Target="../tags/tag154.xml"/><Relationship Id="rId20" Type="http://schemas.openxmlformats.org/officeDocument/2006/relationships/tags" Target="../tags/tag171.xml"/><Relationship Id="rId2" Type="http://schemas.openxmlformats.org/officeDocument/2006/relationships/tags" Target="../tags/tag153.xml"/><Relationship Id="rId19" Type="http://schemas.openxmlformats.org/officeDocument/2006/relationships/tags" Target="../tags/tag170.xml"/><Relationship Id="rId18" Type="http://schemas.openxmlformats.org/officeDocument/2006/relationships/tags" Target="../tags/tag169.xml"/><Relationship Id="rId17" Type="http://schemas.openxmlformats.org/officeDocument/2006/relationships/tags" Target="../tags/tag168.xml"/><Relationship Id="rId16" Type="http://schemas.openxmlformats.org/officeDocument/2006/relationships/tags" Target="../tags/tag167.xml"/><Relationship Id="rId15" Type="http://schemas.openxmlformats.org/officeDocument/2006/relationships/tags" Target="../tags/tag166.xml"/><Relationship Id="rId14" Type="http://schemas.openxmlformats.org/officeDocument/2006/relationships/tags" Target="../tags/tag165.xml"/><Relationship Id="rId13" Type="http://schemas.openxmlformats.org/officeDocument/2006/relationships/tags" Target="../tags/tag164.xml"/><Relationship Id="rId12" Type="http://schemas.openxmlformats.org/officeDocument/2006/relationships/tags" Target="../tags/tag163.xml"/><Relationship Id="rId11" Type="http://schemas.openxmlformats.org/officeDocument/2006/relationships/tags" Target="../tags/tag162.xml"/><Relationship Id="rId10" Type="http://schemas.openxmlformats.org/officeDocument/2006/relationships/tags" Target="../tags/tag161.xml"/><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9" Type="http://schemas.openxmlformats.org/officeDocument/2006/relationships/tags" Target="../tags/tag179.xml"/><Relationship Id="rId8" Type="http://schemas.openxmlformats.org/officeDocument/2006/relationships/tags" Target="../tags/tag178.xml"/><Relationship Id="rId7" Type="http://schemas.openxmlformats.org/officeDocument/2006/relationships/tags" Target="../tags/tag177.xml"/><Relationship Id="rId6" Type="http://schemas.openxmlformats.org/officeDocument/2006/relationships/tags" Target="../tags/tag176.xml"/><Relationship Id="rId5" Type="http://schemas.openxmlformats.org/officeDocument/2006/relationships/tags" Target="../tags/tag175.xml"/><Relationship Id="rId4" Type="http://schemas.openxmlformats.org/officeDocument/2006/relationships/tags" Target="../tags/tag174.xml"/><Relationship Id="rId3" Type="http://schemas.openxmlformats.org/officeDocument/2006/relationships/tags" Target="../tags/tag173.xml"/><Relationship Id="rId2" Type="http://schemas.openxmlformats.org/officeDocument/2006/relationships/tags" Target="../tags/tag172.xml"/><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7" Type="http://schemas.openxmlformats.org/officeDocument/2006/relationships/tags" Target="../tags/tag185.xml"/><Relationship Id="rId6" Type="http://schemas.openxmlformats.org/officeDocument/2006/relationships/tags" Target="../tags/tag184.xml"/><Relationship Id="rId5" Type="http://schemas.openxmlformats.org/officeDocument/2006/relationships/tags" Target="../tags/tag183.xml"/><Relationship Id="rId4" Type="http://schemas.openxmlformats.org/officeDocument/2006/relationships/tags" Target="../tags/tag182.xml"/><Relationship Id="rId3" Type="http://schemas.openxmlformats.org/officeDocument/2006/relationships/tags" Target="../tags/tag181.xml"/><Relationship Id="rId2" Type="http://schemas.openxmlformats.org/officeDocument/2006/relationships/tags" Target="../tags/tag180.xml"/><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6" Type="http://schemas.openxmlformats.org/officeDocument/2006/relationships/tags" Target="../tags/tag190.xml"/><Relationship Id="rId5" Type="http://schemas.openxmlformats.org/officeDocument/2006/relationships/tags" Target="../tags/tag189.xml"/><Relationship Id="rId4" Type="http://schemas.openxmlformats.org/officeDocument/2006/relationships/tags" Target="../tags/tag188.xml"/><Relationship Id="rId3" Type="http://schemas.openxmlformats.org/officeDocument/2006/relationships/tags" Target="../tags/tag187.xml"/><Relationship Id="rId2" Type="http://schemas.openxmlformats.org/officeDocument/2006/relationships/tags" Target="../tags/tag186.xml"/><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9" Type="http://schemas.openxmlformats.org/officeDocument/2006/relationships/tags" Target="../tags/tag198.xml"/><Relationship Id="rId8" Type="http://schemas.openxmlformats.org/officeDocument/2006/relationships/tags" Target="../tags/tag197.xml"/><Relationship Id="rId7" Type="http://schemas.openxmlformats.org/officeDocument/2006/relationships/tags" Target="../tags/tag196.xml"/><Relationship Id="rId6" Type="http://schemas.openxmlformats.org/officeDocument/2006/relationships/tags" Target="../tags/tag195.xml"/><Relationship Id="rId5" Type="http://schemas.openxmlformats.org/officeDocument/2006/relationships/tags" Target="../tags/tag194.xml"/><Relationship Id="rId4" Type="http://schemas.openxmlformats.org/officeDocument/2006/relationships/tags" Target="../tags/tag193.xml"/><Relationship Id="rId3" Type="http://schemas.openxmlformats.org/officeDocument/2006/relationships/tags" Target="../tags/tag192.xml"/><Relationship Id="rId2" Type="http://schemas.openxmlformats.org/officeDocument/2006/relationships/tags" Target="../tags/tag191.xml"/><Relationship Id="rId10" Type="http://schemas.openxmlformats.org/officeDocument/2006/relationships/tags" Target="../tags/tag199.xml"/><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9" Type="http://schemas.openxmlformats.org/officeDocument/2006/relationships/tags" Target="../tags/tag207.xml"/><Relationship Id="rId8" Type="http://schemas.openxmlformats.org/officeDocument/2006/relationships/tags" Target="../tags/tag206.xml"/><Relationship Id="rId7" Type="http://schemas.openxmlformats.org/officeDocument/2006/relationships/tags" Target="../tags/tag205.xml"/><Relationship Id="rId6" Type="http://schemas.openxmlformats.org/officeDocument/2006/relationships/tags" Target="../tags/tag204.xml"/><Relationship Id="rId5" Type="http://schemas.openxmlformats.org/officeDocument/2006/relationships/tags" Target="../tags/tag203.xml"/><Relationship Id="rId4" Type="http://schemas.openxmlformats.org/officeDocument/2006/relationships/tags" Target="../tags/tag202.xml"/><Relationship Id="rId3" Type="http://schemas.openxmlformats.org/officeDocument/2006/relationships/tags" Target="../tags/tag201.xml"/><Relationship Id="rId2" Type="http://schemas.openxmlformats.org/officeDocument/2006/relationships/tags" Target="../tags/tag200.xml"/><Relationship Id="rId16" Type="http://schemas.openxmlformats.org/officeDocument/2006/relationships/tags" Target="../tags/tag214.xml"/><Relationship Id="rId15" Type="http://schemas.openxmlformats.org/officeDocument/2006/relationships/tags" Target="../tags/tag213.xml"/><Relationship Id="rId14" Type="http://schemas.openxmlformats.org/officeDocument/2006/relationships/tags" Target="../tags/tag212.xml"/><Relationship Id="rId13" Type="http://schemas.openxmlformats.org/officeDocument/2006/relationships/tags" Target="../tags/tag211.xml"/><Relationship Id="rId12" Type="http://schemas.openxmlformats.org/officeDocument/2006/relationships/tags" Target="../tags/tag210.xml"/><Relationship Id="rId11" Type="http://schemas.openxmlformats.org/officeDocument/2006/relationships/tags" Target="../tags/tag209.xml"/><Relationship Id="rId10" Type="http://schemas.openxmlformats.org/officeDocument/2006/relationships/tags" Target="../tags/tag208.xml"/><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5" Type="http://schemas.openxmlformats.org/officeDocument/2006/relationships/tags" Target="../tags/tag218.xml"/><Relationship Id="rId4" Type="http://schemas.openxmlformats.org/officeDocument/2006/relationships/tags" Target="../tags/tag217.xml"/><Relationship Id="rId3" Type="http://schemas.openxmlformats.org/officeDocument/2006/relationships/tags" Target="../tags/tag216.xml"/><Relationship Id="rId2" Type="http://schemas.openxmlformats.org/officeDocument/2006/relationships/tags" Target="../tags/tag215.xml"/><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5" Type="http://schemas.openxmlformats.org/officeDocument/2006/relationships/tags" Target="../tags/tag222.xml"/><Relationship Id="rId4" Type="http://schemas.openxmlformats.org/officeDocument/2006/relationships/tags" Target="../tags/tag221.xml"/><Relationship Id="rId3" Type="http://schemas.openxmlformats.org/officeDocument/2006/relationships/tags" Target="../tags/tag220.xml"/><Relationship Id="rId2" Type="http://schemas.openxmlformats.org/officeDocument/2006/relationships/tags" Target="../tags/tag219.xml"/><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9" Type="http://schemas.openxmlformats.org/officeDocument/2006/relationships/tags" Target="../tags/tag230.xml"/><Relationship Id="rId8" Type="http://schemas.openxmlformats.org/officeDocument/2006/relationships/tags" Target="../tags/tag229.xml"/><Relationship Id="rId7" Type="http://schemas.openxmlformats.org/officeDocument/2006/relationships/tags" Target="../tags/tag228.xml"/><Relationship Id="rId6" Type="http://schemas.openxmlformats.org/officeDocument/2006/relationships/tags" Target="../tags/tag227.xml"/><Relationship Id="rId5" Type="http://schemas.openxmlformats.org/officeDocument/2006/relationships/tags" Target="../tags/tag226.xml"/><Relationship Id="rId4" Type="http://schemas.openxmlformats.org/officeDocument/2006/relationships/tags" Target="../tags/tag225.xml"/><Relationship Id="rId3" Type="http://schemas.openxmlformats.org/officeDocument/2006/relationships/tags" Target="../tags/tag224.xml"/><Relationship Id="rId2" Type="http://schemas.openxmlformats.org/officeDocument/2006/relationships/tags" Target="../tags/tag223.xml"/><Relationship Id="rId11" Type="http://schemas.openxmlformats.org/officeDocument/2006/relationships/tags" Target="../tags/tag232.xml"/><Relationship Id="rId10" Type="http://schemas.openxmlformats.org/officeDocument/2006/relationships/tags" Target="../tags/tag231.xml"/><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4" Type="http://schemas.openxmlformats.org/officeDocument/2006/relationships/tags" Target="../tags/tag235.xml"/><Relationship Id="rId3" Type="http://schemas.openxmlformats.org/officeDocument/2006/relationships/tags" Target="../tags/tag234.xml"/><Relationship Id="rId2" Type="http://schemas.openxmlformats.org/officeDocument/2006/relationships/tags" Target="../tags/tag233.xml"/><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9" Type="http://schemas.openxmlformats.org/officeDocument/2006/relationships/tags" Target="../tags/tag243.xml"/><Relationship Id="rId8" Type="http://schemas.openxmlformats.org/officeDocument/2006/relationships/tags" Target="../tags/tag242.xml"/><Relationship Id="rId7" Type="http://schemas.openxmlformats.org/officeDocument/2006/relationships/tags" Target="../tags/tag241.xml"/><Relationship Id="rId6" Type="http://schemas.openxmlformats.org/officeDocument/2006/relationships/tags" Target="../tags/tag240.xml"/><Relationship Id="rId5" Type="http://schemas.openxmlformats.org/officeDocument/2006/relationships/tags" Target="../tags/tag239.xml"/><Relationship Id="rId4" Type="http://schemas.openxmlformats.org/officeDocument/2006/relationships/tags" Target="../tags/tag238.xml"/><Relationship Id="rId3" Type="http://schemas.openxmlformats.org/officeDocument/2006/relationships/tags" Target="../tags/tag237.xml"/><Relationship Id="rId2" Type="http://schemas.openxmlformats.org/officeDocument/2006/relationships/tags" Target="../tags/tag236.xml"/><Relationship Id="rId11" Type="http://schemas.openxmlformats.org/officeDocument/2006/relationships/tags" Target="../tags/tag245.xml"/><Relationship Id="rId10" Type="http://schemas.openxmlformats.org/officeDocument/2006/relationships/tags" Target="../tags/tag244.xml"/><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8" Type="http://schemas.openxmlformats.org/officeDocument/2006/relationships/tags" Target="../tags/tag252.xml"/><Relationship Id="rId7" Type="http://schemas.openxmlformats.org/officeDocument/2006/relationships/tags" Target="../tags/tag251.xml"/><Relationship Id="rId6" Type="http://schemas.openxmlformats.org/officeDocument/2006/relationships/tags" Target="../tags/tag250.xml"/><Relationship Id="rId5" Type="http://schemas.openxmlformats.org/officeDocument/2006/relationships/tags" Target="../tags/tag249.xml"/><Relationship Id="rId4" Type="http://schemas.openxmlformats.org/officeDocument/2006/relationships/tags" Target="../tags/tag248.xml"/><Relationship Id="rId3" Type="http://schemas.openxmlformats.org/officeDocument/2006/relationships/tags" Target="../tags/tag247.xml"/><Relationship Id="rId2" Type="http://schemas.openxmlformats.org/officeDocument/2006/relationships/tags" Target="../tags/tag246.xml"/><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6" Type="http://schemas.openxmlformats.org/officeDocument/2006/relationships/tags" Target="../tags/tag257.xml"/><Relationship Id="rId5" Type="http://schemas.openxmlformats.org/officeDocument/2006/relationships/tags" Target="../tags/tag256.xml"/><Relationship Id="rId4" Type="http://schemas.openxmlformats.org/officeDocument/2006/relationships/tags" Target="../tags/tag255.xml"/><Relationship Id="rId3" Type="http://schemas.openxmlformats.org/officeDocument/2006/relationships/tags" Target="../tags/tag254.xml"/><Relationship Id="rId2" Type="http://schemas.openxmlformats.org/officeDocument/2006/relationships/tags" Target="../tags/tag253.xml"/><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9" Type="http://schemas.openxmlformats.org/officeDocument/2006/relationships/image" Target="../media/image3.png"/><Relationship Id="rId8" Type="http://schemas.openxmlformats.org/officeDocument/2006/relationships/tags" Target="../tags/tag263.xml"/><Relationship Id="rId7" Type="http://schemas.openxmlformats.org/officeDocument/2006/relationships/tags" Target="../tags/tag262.xml"/><Relationship Id="rId6" Type="http://schemas.openxmlformats.org/officeDocument/2006/relationships/tags" Target="../tags/tag261.xml"/><Relationship Id="rId5" Type="http://schemas.openxmlformats.org/officeDocument/2006/relationships/tags" Target="../tags/tag260.xml"/><Relationship Id="rId4" Type="http://schemas.openxmlformats.org/officeDocument/2006/relationships/image" Target="../media/image1.png"/><Relationship Id="rId3" Type="http://schemas.openxmlformats.org/officeDocument/2006/relationships/tags" Target="../tags/tag259.xml"/><Relationship Id="rId2" Type="http://schemas.openxmlformats.org/officeDocument/2006/relationships/tags" Target="../tags/tag258.xml"/><Relationship Id="rId11" Type="http://schemas.openxmlformats.org/officeDocument/2006/relationships/tags" Target="../tags/tag265.xml"/><Relationship Id="rId10" Type="http://schemas.openxmlformats.org/officeDocument/2006/relationships/tags" Target="../tags/tag264.xml"/><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9" Type="http://schemas.openxmlformats.org/officeDocument/2006/relationships/tags" Target="../tags/tag273.xml"/><Relationship Id="rId8" Type="http://schemas.openxmlformats.org/officeDocument/2006/relationships/tags" Target="../tags/tag272.xml"/><Relationship Id="rId7" Type="http://schemas.openxmlformats.org/officeDocument/2006/relationships/tags" Target="../tags/tag271.xml"/><Relationship Id="rId6" Type="http://schemas.openxmlformats.org/officeDocument/2006/relationships/tags" Target="../tags/tag270.xml"/><Relationship Id="rId5" Type="http://schemas.openxmlformats.org/officeDocument/2006/relationships/tags" Target="../tags/tag269.xml"/><Relationship Id="rId4" Type="http://schemas.openxmlformats.org/officeDocument/2006/relationships/tags" Target="../tags/tag268.xml"/><Relationship Id="rId3" Type="http://schemas.openxmlformats.org/officeDocument/2006/relationships/tags" Target="../tags/tag267.xml"/><Relationship Id="rId2" Type="http://schemas.openxmlformats.org/officeDocument/2006/relationships/tags" Target="../tags/tag266.xml"/><Relationship Id="rId12" Type="http://schemas.openxmlformats.org/officeDocument/2006/relationships/tags" Target="../tags/tag276.xml"/><Relationship Id="rId11" Type="http://schemas.openxmlformats.org/officeDocument/2006/relationships/tags" Target="../tags/tag275.xml"/><Relationship Id="rId10" Type="http://schemas.openxmlformats.org/officeDocument/2006/relationships/tags" Target="../tags/tag274.xml"/><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tags" Target="../tags/tag278.xml"/><Relationship Id="rId2" Type="http://schemas.openxmlformats.org/officeDocument/2006/relationships/tags" Target="../tags/tag277.xml"/><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9" Type="http://schemas.openxmlformats.org/officeDocument/2006/relationships/tags" Target="../tags/tag285.xml"/><Relationship Id="rId8" Type="http://schemas.openxmlformats.org/officeDocument/2006/relationships/tags" Target="../tags/tag284.xml"/><Relationship Id="rId7" Type="http://schemas.openxmlformats.org/officeDocument/2006/relationships/tags" Target="../tags/tag283.xml"/><Relationship Id="rId6" Type="http://schemas.openxmlformats.org/officeDocument/2006/relationships/tags" Target="../tags/tag282.xml"/><Relationship Id="rId5" Type="http://schemas.openxmlformats.org/officeDocument/2006/relationships/tags" Target="../tags/tag281.xml"/><Relationship Id="rId4" Type="http://schemas.openxmlformats.org/officeDocument/2006/relationships/image" Target="../media/image1.png"/><Relationship Id="rId3" Type="http://schemas.openxmlformats.org/officeDocument/2006/relationships/tags" Target="../tags/tag280.xml"/><Relationship Id="rId2" Type="http://schemas.openxmlformats.org/officeDocument/2006/relationships/tags" Target="../tags/tag279.xml"/><Relationship Id="rId14" Type="http://schemas.openxmlformats.org/officeDocument/2006/relationships/tags" Target="../tags/tag289.xml"/><Relationship Id="rId13" Type="http://schemas.openxmlformats.org/officeDocument/2006/relationships/image" Target="../media/image4.png"/><Relationship Id="rId12" Type="http://schemas.openxmlformats.org/officeDocument/2006/relationships/tags" Target="../tags/tag288.xml"/><Relationship Id="rId11" Type="http://schemas.openxmlformats.org/officeDocument/2006/relationships/tags" Target="../tags/tag287.xml"/><Relationship Id="rId10" Type="http://schemas.openxmlformats.org/officeDocument/2006/relationships/tags" Target="../tags/tag286.xml"/><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7" Type="http://schemas.openxmlformats.org/officeDocument/2006/relationships/tags" Target="../tags/tag295.xml"/><Relationship Id="rId6" Type="http://schemas.openxmlformats.org/officeDocument/2006/relationships/tags" Target="../tags/tag294.xml"/><Relationship Id="rId5" Type="http://schemas.openxmlformats.org/officeDocument/2006/relationships/tags" Target="../tags/tag293.xml"/><Relationship Id="rId4" Type="http://schemas.openxmlformats.org/officeDocument/2006/relationships/tags" Target="../tags/tag292.xml"/><Relationship Id="rId3" Type="http://schemas.openxmlformats.org/officeDocument/2006/relationships/tags" Target="../tags/tag291.xml"/><Relationship Id="rId2" Type="http://schemas.openxmlformats.org/officeDocument/2006/relationships/tags" Target="../tags/tag290.xml"/><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9" Type="http://schemas.openxmlformats.org/officeDocument/2006/relationships/tags" Target="../tags/tag303.xml"/><Relationship Id="rId8" Type="http://schemas.openxmlformats.org/officeDocument/2006/relationships/tags" Target="../tags/tag302.xml"/><Relationship Id="rId7" Type="http://schemas.openxmlformats.org/officeDocument/2006/relationships/tags" Target="../tags/tag301.xml"/><Relationship Id="rId6" Type="http://schemas.openxmlformats.org/officeDocument/2006/relationships/tags" Target="../tags/tag300.xml"/><Relationship Id="rId5" Type="http://schemas.openxmlformats.org/officeDocument/2006/relationships/tags" Target="../tags/tag299.xml"/><Relationship Id="rId4" Type="http://schemas.openxmlformats.org/officeDocument/2006/relationships/tags" Target="../tags/tag298.xml"/><Relationship Id="rId3" Type="http://schemas.openxmlformats.org/officeDocument/2006/relationships/tags" Target="../tags/tag297.xml"/><Relationship Id="rId2" Type="http://schemas.openxmlformats.org/officeDocument/2006/relationships/tags" Target="../tags/tag296.xml"/><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5" Type="http://schemas.openxmlformats.org/officeDocument/2006/relationships/tags" Target="../tags/tag307.xml"/><Relationship Id="rId4" Type="http://schemas.openxmlformats.org/officeDocument/2006/relationships/tags" Target="../tags/tag306.xml"/><Relationship Id="rId3" Type="http://schemas.openxmlformats.org/officeDocument/2006/relationships/tags" Target="../tags/tag305.xml"/><Relationship Id="rId2" Type="http://schemas.openxmlformats.org/officeDocument/2006/relationships/tags" Target="../tags/tag304.xml"/><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4" Type="http://schemas.openxmlformats.org/officeDocument/2006/relationships/tags" Target="../tags/tag310.xml"/><Relationship Id="rId3" Type="http://schemas.openxmlformats.org/officeDocument/2006/relationships/tags" Target="../tags/tag309.xml"/><Relationship Id="rId2" Type="http://schemas.openxmlformats.org/officeDocument/2006/relationships/tags" Target="../tags/tag308.xml"/><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5" Type="http://schemas.openxmlformats.org/officeDocument/2006/relationships/tags" Target="../tags/tag314.xml"/><Relationship Id="rId4" Type="http://schemas.openxmlformats.org/officeDocument/2006/relationships/tags" Target="../tags/tag313.xml"/><Relationship Id="rId3" Type="http://schemas.openxmlformats.org/officeDocument/2006/relationships/tags" Target="../tags/tag312.xml"/><Relationship Id="rId2" Type="http://schemas.openxmlformats.org/officeDocument/2006/relationships/tags" Target="../tags/tag311.xml"/><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6" Type="http://schemas.openxmlformats.org/officeDocument/2006/relationships/tags" Target="../tags/tag319.xml"/><Relationship Id="rId5" Type="http://schemas.openxmlformats.org/officeDocument/2006/relationships/tags" Target="../tags/tag318.xml"/><Relationship Id="rId4" Type="http://schemas.openxmlformats.org/officeDocument/2006/relationships/tags" Target="../tags/tag317.xml"/><Relationship Id="rId3" Type="http://schemas.openxmlformats.org/officeDocument/2006/relationships/tags" Target="../tags/tag316.xml"/><Relationship Id="rId2" Type="http://schemas.openxmlformats.org/officeDocument/2006/relationships/tags" Target="../tags/tag315.xml"/><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9" Type="http://schemas.openxmlformats.org/officeDocument/2006/relationships/image" Target="../media/image2.png"/><Relationship Id="rId8" Type="http://schemas.openxmlformats.org/officeDocument/2006/relationships/tags" Target="../tags/tag325.xml"/><Relationship Id="rId7" Type="http://schemas.openxmlformats.org/officeDocument/2006/relationships/tags" Target="../tags/tag324.xml"/><Relationship Id="rId6" Type="http://schemas.openxmlformats.org/officeDocument/2006/relationships/tags" Target="../tags/tag323.xml"/><Relationship Id="rId5" Type="http://schemas.openxmlformats.org/officeDocument/2006/relationships/tags" Target="../tags/tag322.xml"/><Relationship Id="rId4" Type="http://schemas.openxmlformats.org/officeDocument/2006/relationships/image" Target="../media/image1.png"/><Relationship Id="rId3" Type="http://schemas.openxmlformats.org/officeDocument/2006/relationships/tags" Target="../tags/tag321.xml"/><Relationship Id="rId2" Type="http://schemas.openxmlformats.org/officeDocument/2006/relationships/tags" Target="../tags/tag320.xml"/><Relationship Id="rId14" Type="http://schemas.openxmlformats.org/officeDocument/2006/relationships/tags" Target="../tags/tag329.xml"/><Relationship Id="rId13" Type="http://schemas.openxmlformats.org/officeDocument/2006/relationships/tags" Target="../tags/tag328.xml"/><Relationship Id="rId12" Type="http://schemas.openxmlformats.org/officeDocument/2006/relationships/tags" Target="../tags/tag327.xml"/><Relationship Id="rId11" Type="http://schemas.openxmlformats.org/officeDocument/2006/relationships/image" Target="../media/image3.png"/><Relationship Id="rId10" Type="http://schemas.openxmlformats.org/officeDocument/2006/relationships/tags" Target="../tags/tag326.xml"/><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9" Type="http://schemas.openxmlformats.org/officeDocument/2006/relationships/image" Target="../media/image3.png"/><Relationship Id="rId8" Type="http://schemas.openxmlformats.org/officeDocument/2006/relationships/tags" Target="../tags/tag335.xml"/><Relationship Id="rId7" Type="http://schemas.openxmlformats.org/officeDocument/2006/relationships/tags" Target="../tags/tag334.xml"/><Relationship Id="rId6" Type="http://schemas.openxmlformats.org/officeDocument/2006/relationships/tags" Target="../tags/tag333.xml"/><Relationship Id="rId5" Type="http://schemas.openxmlformats.org/officeDocument/2006/relationships/tags" Target="../tags/tag332.xml"/><Relationship Id="rId4" Type="http://schemas.openxmlformats.org/officeDocument/2006/relationships/image" Target="../media/image1.png"/><Relationship Id="rId3" Type="http://schemas.openxmlformats.org/officeDocument/2006/relationships/tags" Target="../tags/tag331.xml"/><Relationship Id="rId2" Type="http://schemas.openxmlformats.org/officeDocument/2006/relationships/tags" Target="../tags/tag330.xml"/><Relationship Id="rId11" Type="http://schemas.openxmlformats.org/officeDocument/2006/relationships/tags" Target="../tags/tag337.xml"/><Relationship Id="rId10" Type="http://schemas.openxmlformats.org/officeDocument/2006/relationships/tags" Target="../tags/tag336.xml"/><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9" Type="http://schemas.openxmlformats.org/officeDocument/2006/relationships/tags" Target="../tags/tag342.xml"/><Relationship Id="rId8" Type="http://schemas.openxmlformats.org/officeDocument/2006/relationships/tags" Target="../tags/tag341.xml"/><Relationship Id="rId7" Type="http://schemas.openxmlformats.org/officeDocument/2006/relationships/image" Target="../media/image3.png"/><Relationship Id="rId6" Type="http://schemas.openxmlformats.org/officeDocument/2006/relationships/tags" Target="../tags/tag340.xml"/><Relationship Id="rId5" Type="http://schemas.openxmlformats.org/officeDocument/2006/relationships/image" Target="../media/image2.png"/><Relationship Id="rId4" Type="http://schemas.openxmlformats.org/officeDocument/2006/relationships/tags" Target="../tags/tag339.xml"/><Relationship Id="rId3" Type="http://schemas.openxmlformats.org/officeDocument/2006/relationships/image" Target="../media/image1.png"/><Relationship Id="rId2" Type="http://schemas.openxmlformats.org/officeDocument/2006/relationships/tags" Target="../tags/tag338.xml"/><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9" Type="http://schemas.openxmlformats.org/officeDocument/2006/relationships/tags" Target="../tags/tag350.xml"/><Relationship Id="rId8" Type="http://schemas.openxmlformats.org/officeDocument/2006/relationships/tags" Target="../tags/tag349.xml"/><Relationship Id="rId7" Type="http://schemas.openxmlformats.org/officeDocument/2006/relationships/tags" Target="../tags/tag348.xml"/><Relationship Id="rId6" Type="http://schemas.openxmlformats.org/officeDocument/2006/relationships/tags" Target="../tags/tag347.xml"/><Relationship Id="rId5" Type="http://schemas.openxmlformats.org/officeDocument/2006/relationships/tags" Target="../tags/tag346.xml"/><Relationship Id="rId4" Type="http://schemas.openxmlformats.org/officeDocument/2006/relationships/tags" Target="../tags/tag345.xml"/><Relationship Id="rId3" Type="http://schemas.openxmlformats.org/officeDocument/2006/relationships/tags" Target="../tags/tag344.xml"/><Relationship Id="rId2" Type="http://schemas.openxmlformats.org/officeDocument/2006/relationships/tags" Target="../tags/tag343.xml"/><Relationship Id="rId15" Type="http://schemas.openxmlformats.org/officeDocument/2006/relationships/tags" Target="../tags/tag356.xml"/><Relationship Id="rId14" Type="http://schemas.openxmlformats.org/officeDocument/2006/relationships/tags" Target="../tags/tag355.xml"/><Relationship Id="rId13" Type="http://schemas.openxmlformats.org/officeDocument/2006/relationships/tags" Target="../tags/tag354.xml"/><Relationship Id="rId12" Type="http://schemas.openxmlformats.org/officeDocument/2006/relationships/tags" Target="../tags/tag353.xml"/><Relationship Id="rId11" Type="http://schemas.openxmlformats.org/officeDocument/2006/relationships/tags" Target="../tags/tag352.xml"/><Relationship Id="rId10" Type="http://schemas.openxmlformats.org/officeDocument/2006/relationships/tags" Target="../tags/tag351.xml"/><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9" Type="http://schemas.openxmlformats.org/officeDocument/2006/relationships/tags" Target="../tags/tag364.xml"/><Relationship Id="rId8" Type="http://schemas.openxmlformats.org/officeDocument/2006/relationships/tags" Target="../tags/tag363.xml"/><Relationship Id="rId7" Type="http://schemas.openxmlformats.org/officeDocument/2006/relationships/tags" Target="../tags/tag362.xml"/><Relationship Id="rId6" Type="http://schemas.openxmlformats.org/officeDocument/2006/relationships/tags" Target="../tags/tag361.xml"/><Relationship Id="rId5" Type="http://schemas.openxmlformats.org/officeDocument/2006/relationships/tags" Target="../tags/tag360.xml"/><Relationship Id="rId4" Type="http://schemas.openxmlformats.org/officeDocument/2006/relationships/tags" Target="../tags/tag359.xml"/><Relationship Id="rId3" Type="http://schemas.openxmlformats.org/officeDocument/2006/relationships/tags" Target="../tags/tag358.xml"/><Relationship Id="rId2" Type="http://schemas.openxmlformats.org/officeDocument/2006/relationships/tags" Target="../tags/tag357.xml"/><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9" Type="http://schemas.openxmlformats.org/officeDocument/2006/relationships/tags" Target="../tags/tag380.xml"/><Relationship Id="rId8" Type="http://schemas.openxmlformats.org/officeDocument/2006/relationships/tags" Target="../tags/tag379.xml"/><Relationship Id="rId7" Type="http://schemas.openxmlformats.org/officeDocument/2006/relationships/tags" Target="../tags/tag378.xml"/><Relationship Id="rId6" Type="http://schemas.openxmlformats.org/officeDocument/2006/relationships/tags" Target="../tags/tag377.xml"/><Relationship Id="rId5" Type="http://schemas.openxmlformats.org/officeDocument/2006/relationships/tags" Target="../tags/tag376.xml"/><Relationship Id="rId4" Type="http://schemas.openxmlformats.org/officeDocument/2006/relationships/tags" Target="../tags/tag375.xml"/><Relationship Id="rId3" Type="http://schemas.openxmlformats.org/officeDocument/2006/relationships/tags" Target="../tags/tag374.xml"/><Relationship Id="rId2" Type="http://schemas.openxmlformats.org/officeDocument/2006/relationships/tags" Target="../tags/tag373.xml"/><Relationship Id="rId12" Type="http://schemas.openxmlformats.org/officeDocument/2006/relationships/tags" Target="../tags/tag383.xml"/><Relationship Id="rId11" Type="http://schemas.openxmlformats.org/officeDocument/2006/relationships/tags" Target="../tags/tag382.xml"/><Relationship Id="rId10" Type="http://schemas.openxmlformats.org/officeDocument/2006/relationships/tags" Target="../tags/tag381.xml"/><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3968" y="136131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3968" y="384098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184" y="523097"/>
            <a:ext cx="10515600" cy="58118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showMasterSp="0" userDrawn="1">
  <p:cSld name="结束页_1_4">
    <p:spTree>
      <p:nvGrpSpPr>
        <p:cNvPr id="1" name=""/>
        <p:cNvGrpSpPr/>
        <p:nvPr/>
      </p:nvGrpSpPr>
      <p:grpSpPr>
        <a:xfrm>
          <a:off x="0" y="0"/>
          <a:ext cx="0" cy="0"/>
          <a:chOff x="0" y="0"/>
          <a:chExt cx="0" cy="0"/>
        </a:xfrm>
      </p:grpSpPr>
      <p:pic>
        <p:nvPicPr>
          <p:cNvPr id="16" name="图片 4"/>
          <p:cNvPicPr>
            <a:picLocks noChangeAspect="1"/>
          </p:cNvPicPr>
          <p:nvPr userDrawn="1">
            <p:custDataLst>
              <p:tags r:id="rId2"/>
            </p:custDataLst>
          </p:nvPr>
        </p:nvPicPr>
        <p:blipFill>
          <a:blip r:embed="rId3"/>
          <a:stretch>
            <a:fillRect/>
          </a:stretch>
        </p:blipFill>
        <p:spPr>
          <a:xfrm>
            <a:off x="0" y="0"/>
            <a:ext cx="12192000" cy="6858000"/>
          </a:xfrm>
          <a:prstGeom prst="rect">
            <a:avLst/>
          </a:prstGeom>
        </p:spPr>
      </p:pic>
      <p:pic>
        <p:nvPicPr>
          <p:cNvPr id="6" name="图片 6"/>
          <p:cNvPicPr>
            <a:picLocks noChangeAspect="1"/>
          </p:cNvPicPr>
          <p:nvPr userDrawn="1">
            <p:custDataLst>
              <p:tags r:id="rId4"/>
            </p:custDataLst>
          </p:nvPr>
        </p:nvPicPr>
        <p:blipFill rotWithShape="1">
          <a:blip r:embed="rId5" cstate="print">
            <a:extLst>
              <a:ext uri="{28A0092B-C50C-407E-A947-70E740481C1C}">
                <a14:useLocalDpi xmlns:a14="http://schemas.microsoft.com/office/drawing/2010/main" val="0"/>
              </a:ext>
            </a:extLst>
          </a:blip>
          <a:srcRect l="625" t="6872" r="-625" b="76303"/>
          <a:stretch>
            <a:fillRect/>
          </a:stretch>
        </p:blipFill>
        <p:spPr>
          <a:xfrm>
            <a:off x="0" y="3810"/>
            <a:ext cx="12192000" cy="1367790"/>
          </a:xfrm>
          <a:prstGeom prst="rect">
            <a:avLst/>
          </a:prstGeom>
        </p:spPr>
      </p:pic>
      <p:pic>
        <p:nvPicPr>
          <p:cNvPr id="7" name="图片 4" descr="图层 1"/>
          <p:cNvPicPr>
            <a:picLocks noChangeAspect="1"/>
          </p:cNvPicPr>
          <p:nvPr userDrawn="1">
            <p:custDataLst>
              <p:tags r:id="rId6"/>
            </p:custDataLst>
          </p:nvPr>
        </p:nvPicPr>
        <p:blipFill>
          <a:blip r:embed="rId7"/>
          <a:stretch>
            <a:fillRect/>
          </a:stretch>
        </p:blipFill>
        <p:spPr>
          <a:xfrm>
            <a:off x="0" y="3428365"/>
            <a:ext cx="12192000" cy="3429635"/>
          </a:xfrm>
          <a:prstGeom prst="rect">
            <a:avLst/>
          </a:prstGeom>
        </p:spPr>
      </p:pic>
      <p:sp>
        <p:nvSpPr>
          <p:cNvPr id="11" name="Subtitle 10"/>
          <p:cNvSpPr>
            <a:spLocks noGrp="1"/>
          </p:cNvSpPr>
          <p:nvPr>
            <p:ph type="body" idx="16386" hasCustomPrompt="1"/>
            <p:custDataLst>
              <p:tags r:id="rId8"/>
            </p:custDataLst>
          </p:nvPr>
        </p:nvSpPr>
        <p:spPr>
          <a:xfrm>
            <a:off x="3364971" y="2312670"/>
            <a:ext cx="5449358" cy="457200"/>
          </a:xfrm>
          <a:noFill/>
        </p:spPr>
        <p:txBody>
          <a:bodyPr vert="horz" lIns="0" tIns="0" rIns="0" bIns="0" anchor="t">
            <a:normAutofit/>
          </a:bodyPr>
          <a:lstStyle>
            <a:lvl1pPr marL="0" indent="0" algn="ctr">
              <a:lnSpc>
                <a:spcPct val="125000"/>
              </a:lnSpc>
              <a:spcBef>
                <a:spcPct val="0"/>
              </a:spcBef>
              <a:spcAft>
                <a:spcPct val="0"/>
              </a:spcAft>
              <a:buNone/>
              <a:defRPr sz="2400" b="0" spc="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THE END</a:t>
            </a:r>
            <a:endParaRPr lang="zh-CN" altLang="en-US"/>
          </a:p>
        </p:txBody>
      </p:sp>
      <p:sp>
        <p:nvSpPr>
          <p:cNvPr id="8" name="标题 1"/>
          <p:cNvSpPr>
            <a:spLocks noGrp="1"/>
          </p:cNvSpPr>
          <p:nvPr>
            <p:ph type="ctrTitle" idx="16385" hasCustomPrompt="1"/>
            <p:custDataLst>
              <p:tags r:id="rId9"/>
            </p:custDataLst>
          </p:nvPr>
        </p:nvSpPr>
        <p:spPr>
          <a:xfrm>
            <a:off x="3364089" y="2820670"/>
            <a:ext cx="5451122" cy="1016000"/>
          </a:xfrm>
        </p:spPr>
        <p:txBody>
          <a:bodyPr vert="horz" wrap="square" lIns="0" tIns="0" rIns="0" bIns="0" anchor="t" anchorCtr="0">
            <a:normAutofit/>
          </a:bodyPr>
          <a:lstStyle>
            <a:lvl1pPr marL="0" indent="0" algn="ctr">
              <a:lnSpc>
                <a:spcPct val="100000"/>
              </a:lnSpc>
              <a:spcBef>
                <a:spcPct val="0"/>
              </a:spcBef>
              <a:spcAft>
                <a:spcPct val="0"/>
              </a:spcAft>
              <a:buNone/>
              <a:defRPr sz="6400" spc="0">
                <a:solidFill>
                  <a:srgbClr val="FFFFFF"/>
                </a:solidFill>
              </a:defRPr>
            </a:lvl1pPr>
          </a:lstStyle>
          <a:p>
            <a:r>
              <a:rPr lang="zh-CN" altLang="en-US" dirty="0"/>
              <a:t>谢谢观看</a:t>
            </a:r>
            <a:endParaRPr lang="zh-CN" alt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正文页-上标下内-装饰右-方向错位-并列-26_33_group1">
    <p:bg>
      <p:bgRef idx="1001">
        <a:schemeClr val="bg2"/>
      </p:bgRef>
    </p:bg>
    <p:spTree>
      <p:nvGrpSpPr>
        <p:cNvPr id="1" name=""/>
        <p:cNvGrpSpPr/>
        <p:nvPr/>
      </p:nvGrpSpPr>
      <p:grpSpPr>
        <a:xfrm>
          <a:off x="0" y="0"/>
          <a:ext cx="0" cy="0"/>
          <a:chOff x="0" y="0"/>
          <a:chExt cx="0" cy="0"/>
        </a:xfrm>
      </p:grpSpPr>
      <p:sp>
        <p:nvSpPr>
          <p:cNvPr id="7" name="标题 6"/>
          <p:cNvSpPr>
            <a:spLocks noGrp="1"/>
          </p:cNvSpPr>
          <p:nvPr>
            <p:ph type="ctrTitle" idx="16385" hasCustomPrompt="1"/>
            <p:custDataLst>
              <p:tags r:id="rId2"/>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8" name="装饰  7"/>
          <p:cNvSpPr>
            <a:spLocks noGrp="1"/>
          </p:cNvSpPr>
          <p:nvPr>
            <p:ph type="body" idx="16390" hasCustomPrompt="1"/>
            <p:custDataLst>
              <p:tags r:id="rId3"/>
            </p:custDataLst>
          </p:nvPr>
        </p:nvSpPr>
        <p:spPr>
          <a:xfrm>
            <a:off x="2133600" y="1524000"/>
            <a:ext cx="3810000" cy="2209800"/>
          </a:xfrm>
          <a:custGeom>
            <a:avLst/>
            <a:gdLst>
              <a:gd name="connisteX0" fmla="*/ 0 w 3810000"/>
              <a:gd name="connsiteY0" fmla="*/ 0 h 2209800"/>
              <a:gd name="connisteX1" fmla="*/ 3606800 w 3810000"/>
              <a:gd name="connsiteY1" fmla="*/ 0 h 2209800"/>
              <a:gd name="connisteX2" fmla="*/ 3810000 w 3810000"/>
              <a:gd name="connsiteY2" fmla="*/ 203200 h 2209800"/>
              <a:gd name="connisteX3" fmla="*/ 3810000 w 3810000"/>
              <a:gd name="connsiteY3" fmla="*/ 2006600 h 2209800"/>
              <a:gd name="connisteX4" fmla="*/ 3606800 w 3810000"/>
              <a:gd name="connsiteY4" fmla="*/ 2209800 h 2209800"/>
              <a:gd name="connisteX5" fmla="*/ 0 w 3810000"/>
              <a:gd name="connsiteY5" fmla="*/ 2209800 h 2209800"/>
              <a:gd name="connisteX6" fmla="*/ 0 w 3810000"/>
              <a:gd name="connsiteY6" fmla="*/ 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810000" h="2209800">
                <a:moveTo>
                  <a:pt x="0" y="0"/>
                </a:moveTo>
                <a:lnTo>
                  <a:pt x="3606800" y="0"/>
                </a:lnTo>
                <a:cubicBezTo>
                  <a:pt x="3719024" y="0"/>
                  <a:pt x="3810000" y="90976"/>
                  <a:pt x="3810000" y="203200"/>
                </a:cubicBezTo>
                <a:lnTo>
                  <a:pt x="3810000" y="2006600"/>
                </a:lnTo>
                <a:cubicBezTo>
                  <a:pt x="3810000" y="2118824"/>
                  <a:pt x="3719024" y="2209800"/>
                  <a:pt x="3606800" y="2209800"/>
                </a:cubicBezTo>
                <a:lnTo>
                  <a:pt x="0" y="2209800"/>
                </a:lnTo>
                <a:lnTo>
                  <a:pt x="0" y="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9" name="图片占位符 8"/>
          <p:cNvSpPr>
            <a:spLocks noGrp="1"/>
          </p:cNvSpPr>
          <p:nvPr>
            <p:ph type="pic" idx="16391" hasCustomPrompt="1"/>
            <p:custDataLst>
              <p:tags r:id="rId4"/>
            </p:custDataLst>
          </p:nvPr>
        </p:nvSpPr>
        <p:spPr>
          <a:xfrm>
            <a:off x="609600" y="1524000"/>
            <a:ext cx="1524000" cy="2209800"/>
          </a:xfrm>
          <a:custGeom>
            <a:avLst/>
            <a:gdLst>
              <a:gd name="connisteX0" fmla="*/ 0 w 1524000"/>
              <a:gd name="connsiteY0" fmla="*/ 203200 h 2209800"/>
              <a:gd name="connisteX1" fmla="*/ 203200 w 1524000"/>
              <a:gd name="connsiteY1" fmla="*/ 0 h 2209800"/>
              <a:gd name="connisteX2" fmla="*/ 1524000 w 1524000"/>
              <a:gd name="connsiteY2" fmla="*/ 0 h 2209800"/>
              <a:gd name="connisteX3" fmla="*/ 1524000 w 1524000"/>
              <a:gd name="connsiteY3" fmla="*/ 2209800 h 2209800"/>
              <a:gd name="connisteX4" fmla="*/ 203200 w 1524000"/>
              <a:gd name="connsiteY4" fmla="*/ 2209800 h 2209800"/>
              <a:gd name="connisteX5" fmla="*/ 0 w 1524000"/>
              <a:gd name="connsiteY5" fmla="*/ 2006600 h 2209800"/>
              <a:gd name="connisteX6" fmla="*/ 0 w 1524000"/>
              <a:gd name="connsiteY6"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1524000" h="2209800">
                <a:moveTo>
                  <a:pt x="0" y="203200"/>
                </a:moveTo>
                <a:cubicBezTo>
                  <a:pt x="0" y="90976"/>
                  <a:pt x="90976" y="0"/>
                  <a:pt x="203200" y="0"/>
                </a:cubicBezTo>
                <a:lnTo>
                  <a:pt x="1524000" y="0"/>
                </a:lnTo>
                <a:lnTo>
                  <a:pt x="1524000" y="2209800"/>
                </a:lnTo>
                <a:lnTo>
                  <a:pt x="203200" y="2209800"/>
                </a:lnTo>
                <a:cubicBezTo>
                  <a:pt x="90976" y="2209800"/>
                  <a:pt x="0" y="2118824"/>
                  <a:pt x="0" y="2006600"/>
                </a:cubicBez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0" name="文本占位符 9"/>
          <p:cNvSpPr>
            <a:spLocks noGrp="1"/>
          </p:cNvSpPr>
          <p:nvPr>
            <p:ph type="body" idx="16386" hasCustomPrompt="1"/>
            <p:custDataLst>
              <p:tags r:id="rId5"/>
            </p:custDataLst>
          </p:nvPr>
        </p:nvSpPr>
        <p:spPr>
          <a:xfrm>
            <a:off x="2438400" y="2171700"/>
            <a:ext cx="32004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1" name="装饰  0"/>
          <p:cNvSpPr>
            <a:spLocks noGrp="1"/>
          </p:cNvSpPr>
          <p:nvPr>
            <p:ph type="body" idx="16392" hasCustomPrompt="1"/>
            <p:custDataLst>
              <p:tags r:id="rId6"/>
            </p:custDataLst>
          </p:nvPr>
        </p:nvSpPr>
        <p:spPr>
          <a:xfrm>
            <a:off x="7772400" y="1524000"/>
            <a:ext cx="3810000" cy="2209800"/>
          </a:xfrm>
          <a:custGeom>
            <a:avLst/>
            <a:gdLst>
              <a:gd name="connisteX0" fmla="*/ 0 w 3810000"/>
              <a:gd name="connsiteY0" fmla="*/ 0 h 2209800"/>
              <a:gd name="connisteX1" fmla="*/ 3606800 w 3810000"/>
              <a:gd name="connsiteY1" fmla="*/ 0 h 2209800"/>
              <a:gd name="connisteX2" fmla="*/ 3810000 w 3810000"/>
              <a:gd name="connsiteY2" fmla="*/ 203200 h 2209800"/>
              <a:gd name="connisteX3" fmla="*/ 3810000 w 3810000"/>
              <a:gd name="connsiteY3" fmla="*/ 2006600 h 2209800"/>
              <a:gd name="connisteX4" fmla="*/ 3606800 w 3810000"/>
              <a:gd name="connsiteY4" fmla="*/ 2209800 h 2209800"/>
              <a:gd name="connisteX5" fmla="*/ 0 w 3810000"/>
              <a:gd name="connsiteY5" fmla="*/ 2209800 h 2209800"/>
              <a:gd name="connisteX6" fmla="*/ 0 w 3810000"/>
              <a:gd name="connsiteY6" fmla="*/ 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810000" h="2209800">
                <a:moveTo>
                  <a:pt x="0" y="0"/>
                </a:moveTo>
                <a:lnTo>
                  <a:pt x="3606800" y="0"/>
                </a:lnTo>
                <a:cubicBezTo>
                  <a:pt x="3719024" y="0"/>
                  <a:pt x="3810000" y="90976"/>
                  <a:pt x="3810000" y="203200"/>
                </a:cubicBezTo>
                <a:lnTo>
                  <a:pt x="3810000" y="2006600"/>
                </a:lnTo>
                <a:cubicBezTo>
                  <a:pt x="3810000" y="2118824"/>
                  <a:pt x="3719024" y="2209800"/>
                  <a:pt x="3606800" y="2209800"/>
                </a:cubicBezTo>
                <a:lnTo>
                  <a:pt x="0" y="2209800"/>
                </a:lnTo>
                <a:lnTo>
                  <a:pt x="0" y="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2" name="图片占位符 11"/>
          <p:cNvSpPr>
            <a:spLocks noGrp="1"/>
          </p:cNvSpPr>
          <p:nvPr>
            <p:ph type="pic" idx="16393" hasCustomPrompt="1"/>
            <p:custDataLst>
              <p:tags r:id="rId7"/>
            </p:custDataLst>
          </p:nvPr>
        </p:nvSpPr>
        <p:spPr>
          <a:xfrm>
            <a:off x="6248400" y="1524000"/>
            <a:ext cx="1524000" cy="2209800"/>
          </a:xfrm>
          <a:custGeom>
            <a:avLst/>
            <a:gdLst>
              <a:gd name="connisteX0" fmla="*/ 0 w 1524000"/>
              <a:gd name="connsiteY0" fmla="*/ 203200 h 2209800"/>
              <a:gd name="connisteX1" fmla="*/ 203200 w 1524000"/>
              <a:gd name="connsiteY1" fmla="*/ 0 h 2209800"/>
              <a:gd name="connisteX2" fmla="*/ 1524000 w 1524000"/>
              <a:gd name="connsiteY2" fmla="*/ 0 h 2209800"/>
              <a:gd name="connisteX3" fmla="*/ 1524000 w 1524000"/>
              <a:gd name="connsiteY3" fmla="*/ 2209800 h 2209800"/>
              <a:gd name="connisteX4" fmla="*/ 203200 w 1524000"/>
              <a:gd name="connsiteY4" fmla="*/ 2209800 h 2209800"/>
              <a:gd name="connisteX5" fmla="*/ 0 w 1524000"/>
              <a:gd name="connsiteY5" fmla="*/ 2006600 h 2209800"/>
              <a:gd name="connisteX6" fmla="*/ 0 w 1524000"/>
              <a:gd name="connsiteY6"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1524000" h="2209800">
                <a:moveTo>
                  <a:pt x="0" y="203200"/>
                </a:moveTo>
                <a:cubicBezTo>
                  <a:pt x="0" y="90976"/>
                  <a:pt x="90976" y="0"/>
                  <a:pt x="203200" y="0"/>
                </a:cubicBezTo>
                <a:lnTo>
                  <a:pt x="1524000" y="0"/>
                </a:lnTo>
                <a:lnTo>
                  <a:pt x="1524000" y="2209800"/>
                </a:lnTo>
                <a:lnTo>
                  <a:pt x="203200" y="2209800"/>
                </a:lnTo>
                <a:cubicBezTo>
                  <a:pt x="90976" y="2209800"/>
                  <a:pt x="0" y="2118824"/>
                  <a:pt x="0" y="2006600"/>
                </a:cubicBez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3" name="文本占位符 12"/>
          <p:cNvSpPr>
            <a:spLocks noGrp="1"/>
          </p:cNvSpPr>
          <p:nvPr>
            <p:ph type="body" idx="16387" hasCustomPrompt="1"/>
            <p:custDataLst>
              <p:tags r:id="rId8"/>
            </p:custDataLst>
          </p:nvPr>
        </p:nvSpPr>
        <p:spPr>
          <a:xfrm>
            <a:off x="8077200" y="2171700"/>
            <a:ext cx="32004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5" name="装饰  4"/>
          <p:cNvSpPr>
            <a:spLocks noGrp="1"/>
          </p:cNvSpPr>
          <p:nvPr>
            <p:ph type="body" idx="16394" hasCustomPrompt="1"/>
            <p:custDataLst>
              <p:tags r:id="rId9"/>
            </p:custDataLst>
          </p:nvPr>
        </p:nvSpPr>
        <p:spPr>
          <a:xfrm>
            <a:off x="609600" y="4038600"/>
            <a:ext cx="3810000" cy="2209800"/>
          </a:xfrm>
          <a:custGeom>
            <a:avLst/>
            <a:gdLst>
              <a:gd name="connisteX0" fmla="*/ 0 w 3810000"/>
              <a:gd name="connsiteY0" fmla="*/ 203200 h 2209800"/>
              <a:gd name="connisteX1" fmla="*/ 203200 w 3810000"/>
              <a:gd name="connsiteY1" fmla="*/ 0 h 2209800"/>
              <a:gd name="connisteX2" fmla="*/ 3810000 w 3810000"/>
              <a:gd name="connsiteY2" fmla="*/ 0 h 2209800"/>
              <a:gd name="connisteX3" fmla="*/ 3810000 w 3810000"/>
              <a:gd name="connsiteY3" fmla="*/ 2209800 h 2209800"/>
              <a:gd name="connisteX4" fmla="*/ 203200 w 3810000"/>
              <a:gd name="connsiteY4" fmla="*/ 2209800 h 2209800"/>
              <a:gd name="connisteX5" fmla="*/ 0 w 3810000"/>
              <a:gd name="connsiteY5" fmla="*/ 2006600 h 2209800"/>
              <a:gd name="connisteX6" fmla="*/ 0 w 3810000"/>
              <a:gd name="connsiteY6"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810000" h="2209800">
                <a:moveTo>
                  <a:pt x="0" y="203200"/>
                </a:moveTo>
                <a:cubicBezTo>
                  <a:pt x="0" y="90976"/>
                  <a:pt x="90976" y="0"/>
                  <a:pt x="203200" y="0"/>
                </a:cubicBezTo>
                <a:lnTo>
                  <a:pt x="3810000" y="0"/>
                </a:lnTo>
                <a:lnTo>
                  <a:pt x="3810000" y="2209800"/>
                </a:lnTo>
                <a:lnTo>
                  <a:pt x="203200" y="2209800"/>
                </a:lnTo>
                <a:cubicBezTo>
                  <a:pt x="90976" y="2209800"/>
                  <a:pt x="0" y="2118824"/>
                  <a:pt x="0" y="20066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6" name="图片占位符 15"/>
          <p:cNvSpPr>
            <a:spLocks noGrp="1"/>
          </p:cNvSpPr>
          <p:nvPr>
            <p:ph type="pic" idx="16395" hasCustomPrompt="1"/>
            <p:custDataLst>
              <p:tags r:id="rId10"/>
            </p:custDataLst>
          </p:nvPr>
        </p:nvSpPr>
        <p:spPr>
          <a:xfrm>
            <a:off x="4419600" y="4038600"/>
            <a:ext cx="1524000" cy="2209800"/>
          </a:xfrm>
          <a:custGeom>
            <a:avLst/>
            <a:gdLst>
              <a:gd name="connisteX0" fmla="*/ 0 w 1524000"/>
              <a:gd name="connsiteY0" fmla="*/ 0 h 2209800"/>
              <a:gd name="connisteX1" fmla="*/ 1320800 w 1524000"/>
              <a:gd name="connsiteY1" fmla="*/ 0 h 2209800"/>
              <a:gd name="connisteX2" fmla="*/ 1524000 w 1524000"/>
              <a:gd name="connsiteY2" fmla="*/ 203200 h 2209800"/>
              <a:gd name="connisteX3" fmla="*/ 1524000 w 1524000"/>
              <a:gd name="connsiteY3" fmla="*/ 2006600 h 2209800"/>
              <a:gd name="connisteX4" fmla="*/ 1320800 w 1524000"/>
              <a:gd name="connsiteY4" fmla="*/ 2209800 h 2209800"/>
              <a:gd name="connisteX5" fmla="*/ 0 w 1524000"/>
              <a:gd name="connsiteY5" fmla="*/ 2209800 h 2209800"/>
              <a:gd name="connisteX6" fmla="*/ 0 w 1524000"/>
              <a:gd name="connsiteY6" fmla="*/ 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1524000" h="2209800">
                <a:moveTo>
                  <a:pt x="0" y="0"/>
                </a:moveTo>
                <a:lnTo>
                  <a:pt x="1320800" y="0"/>
                </a:lnTo>
                <a:cubicBezTo>
                  <a:pt x="1433024" y="0"/>
                  <a:pt x="1524000" y="90976"/>
                  <a:pt x="1524000" y="203200"/>
                </a:cubicBezTo>
                <a:lnTo>
                  <a:pt x="1524000" y="2006600"/>
                </a:lnTo>
                <a:cubicBezTo>
                  <a:pt x="1524000" y="2118824"/>
                  <a:pt x="1433024" y="2209800"/>
                  <a:pt x="1320800" y="2209800"/>
                </a:cubicBezTo>
                <a:lnTo>
                  <a:pt x="0" y="2209800"/>
                </a:lnTo>
                <a:lnTo>
                  <a:pt x="0" y="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7" name="文本占位符 16"/>
          <p:cNvSpPr>
            <a:spLocks noGrp="1"/>
          </p:cNvSpPr>
          <p:nvPr>
            <p:ph type="body" idx="16388" hasCustomPrompt="1"/>
            <p:custDataLst>
              <p:tags r:id="rId11"/>
            </p:custDataLst>
          </p:nvPr>
        </p:nvSpPr>
        <p:spPr>
          <a:xfrm>
            <a:off x="914400" y="4686300"/>
            <a:ext cx="32004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8" name="装饰  7"/>
          <p:cNvSpPr>
            <a:spLocks noGrp="1"/>
          </p:cNvSpPr>
          <p:nvPr>
            <p:ph type="body" idx="16396" hasCustomPrompt="1"/>
            <p:custDataLst>
              <p:tags r:id="rId12"/>
            </p:custDataLst>
          </p:nvPr>
        </p:nvSpPr>
        <p:spPr>
          <a:xfrm>
            <a:off x="6248400" y="4038600"/>
            <a:ext cx="3810000" cy="2209800"/>
          </a:xfrm>
          <a:custGeom>
            <a:avLst/>
            <a:gdLst>
              <a:gd name="connisteX0" fmla="*/ 0 w 3810000"/>
              <a:gd name="connsiteY0" fmla="*/ 203200 h 2209800"/>
              <a:gd name="connisteX1" fmla="*/ 203200 w 3810000"/>
              <a:gd name="connsiteY1" fmla="*/ 0 h 2209800"/>
              <a:gd name="connisteX2" fmla="*/ 3810000 w 3810000"/>
              <a:gd name="connsiteY2" fmla="*/ 0 h 2209800"/>
              <a:gd name="connisteX3" fmla="*/ 3810000 w 3810000"/>
              <a:gd name="connsiteY3" fmla="*/ 2209800 h 2209800"/>
              <a:gd name="connisteX4" fmla="*/ 203200 w 3810000"/>
              <a:gd name="connsiteY4" fmla="*/ 2209800 h 2209800"/>
              <a:gd name="connisteX5" fmla="*/ 0 w 3810000"/>
              <a:gd name="connsiteY5" fmla="*/ 2006600 h 2209800"/>
              <a:gd name="connisteX6" fmla="*/ 0 w 3810000"/>
              <a:gd name="connsiteY6"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810000" h="2209800">
                <a:moveTo>
                  <a:pt x="0" y="203200"/>
                </a:moveTo>
                <a:cubicBezTo>
                  <a:pt x="0" y="90976"/>
                  <a:pt x="90976" y="0"/>
                  <a:pt x="203200" y="0"/>
                </a:cubicBezTo>
                <a:lnTo>
                  <a:pt x="3810000" y="0"/>
                </a:lnTo>
                <a:lnTo>
                  <a:pt x="3810000" y="2209800"/>
                </a:lnTo>
                <a:lnTo>
                  <a:pt x="203200" y="2209800"/>
                </a:lnTo>
                <a:cubicBezTo>
                  <a:pt x="90976" y="2209800"/>
                  <a:pt x="0" y="2118824"/>
                  <a:pt x="0" y="20066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9" name="图片占位符 18"/>
          <p:cNvSpPr>
            <a:spLocks noGrp="1"/>
          </p:cNvSpPr>
          <p:nvPr>
            <p:ph type="pic" idx="16397" hasCustomPrompt="1"/>
            <p:custDataLst>
              <p:tags r:id="rId13"/>
            </p:custDataLst>
          </p:nvPr>
        </p:nvSpPr>
        <p:spPr>
          <a:xfrm>
            <a:off x="10058400" y="4038600"/>
            <a:ext cx="1524000" cy="2209800"/>
          </a:xfrm>
          <a:custGeom>
            <a:avLst/>
            <a:gdLst>
              <a:gd name="connisteX0" fmla="*/ 0 w 1524000"/>
              <a:gd name="connsiteY0" fmla="*/ 0 h 2209800"/>
              <a:gd name="connisteX1" fmla="*/ 1320800 w 1524000"/>
              <a:gd name="connsiteY1" fmla="*/ 0 h 2209800"/>
              <a:gd name="connisteX2" fmla="*/ 1524000 w 1524000"/>
              <a:gd name="connsiteY2" fmla="*/ 203200 h 2209800"/>
              <a:gd name="connisteX3" fmla="*/ 1524000 w 1524000"/>
              <a:gd name="connsiteY3" fmla="*/ 2006600 h 2209800"/>
              <a:gd name="connisteX4" fmla="*/ 1320800 w 1524000"/>
              <a:gd name="connsiteY4" fmla="*/ 2209800 h 2209800"/>
              <a:gd name="connisteX5" fmla="*/ 0 w 1524000"/>
              <a:gd name="connsiteY5" fmla="*/ 2209800 h 2209800"/>
              <a:gd name="connisteX6" fmla="*/ 0 w 1524000"/>
              <a:gd name="connsiteY6" fmla="*/ 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1524000" h="2209800">
                <a:moveTo>
                  <a:pt x="0" y="0"/>
                </a:moveTo>
                <a:lnTo>
                  <a:pt x="1320800" y="0"/>
                </a:lnTo>
                <a:cubicBezTo>
                  <a:pt x="1433024" y="0"/>
                  <a:pt x="1524000" y="90976"/>
                  <a:pt x="1524000" y="203200"/>
                </a:cubicBezTo>
                <a:lnTo>
                  <a:pt x="1524000" y="2006600"/>
                </a:lnTo>
                <a:cubicBezTo>
                  <a:pt x="1524000" y="2118824"/>
                  <a:pt x="1433024" y="2209800"/>
                  <a:pt x="1320800" y="2209800"/>
                </a:cubicBezTo>
                <a:lnTo>
                  <a:pt x="0" y="2209800"/>
                </a:lnTo>
                <a:lnTo>
                  <a:pt x="0" y="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0" name="文本占位符 19"/>
          <p:cNvSpPr>
            <a:spLocks noGrp="1"/>
          </p:cNvSpPr>
          <p:nvPr>
            <p:ph type="body" idx="16389" hasCustomPrompt="1"/>
            <p:custDataLst>
              <p:tags r:id="rId14"/>
            </p:custDataLst>
          </p:nvPr>
        </p:nvSpPr>
        <p:spPr>
          <a:xfrm>
            <a:off x="6553200" y="4686300"/>
            <a:ext cx="32004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正文页-上标下内-装饰左-默认位置-并列-35_35_group1">
    <p:bg>
      <p:bgRef idx="1001">
        <a:schemeClr val="bg2"/>
      </p:bgRef>
    </p:bg>
    <p:spTree>
      <p:nvGrpSpPr>
        <p:cNvPr id="1" name=""/>
        <p:cNvGrpSpPr/>
        <p:nvPr/>
      </p:nvGrpSpPr>
      <p:grpSpPr>
        <a:xfrm>
          <a:off x="0" y="0"/>
          <a:ext cx="0" cy="0"/>
          <a:chOff x="0" y="0"/>
          <a:chExt cx="0" cy="0"/>
        </a:xfrm>
      </p:grpSpPr>
      <p:sp>
        <p:nvSpPr>
          <p:cNvPr id="7" name="标题 6"/>
          <p:cNvSpPr>
            <a:spLocks noGrp="1"/>
          </p:cNvSpPr>
          <p:nvPr>
            <p:ph type="ctrTitle" idx="16385" hasCustomPrompt="1"/>
            <p:custDataLst>
              <p:tags r:id="rId2"/>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8" name="文本占位符 7"/>
          <p:cNvSpPr>
            <a:spLocks noGrp="1"/>
          </p:cNvSpPr>
          <p:nvPr>
            <p:ph type="body" idx="16388" hasCustomPrompt="1"/>
            <p:custDataLst>
              <p:tags r:id="rId3"/>
            </p:custDataLst>
          </p:nvPr>
        </p:nvSpPr>
        <p:spPr>
          <a:xfrm>
            <a:off x="628650" y="2057400"/>
            <a:ext cx="723900" cy="609600"/>
          </a:xfrm>
          <a:noFill/>
        </p:spPr>
        <p:txBody>
          <a:bodyPr wrap="none" lIns="0" tIns="0" rIns="0" bIns="0" anchor="ctr">
            <a:noAutofit/>
          </a:bodyPr>
          <a:lstStyle>
            <a:lvl1pPr marL="0" indent="0" algn="ctr">
              <a:lnSpc>
                <a:spcPct val="109000"/>
              </a:lnSpc>
              <a:spcBef>
                <a:spcPct val="0"/>
              </a:spcBef>
              <a:spcAft>
                <a:spcPct val="0"/>
              </a:spcAft>
              <a:buNone/>
              <a:defRPr sz="4800" b="0" spc="0">
                <a:solidFill>
                  <a:schemeClr val="accent1"/>
                </a:solidFill>
              </a:defRPr>
            </a:lvl1pPr>
          </a:lstStyle>
          <a:p>
            <a:pPr lvl="0"/>
            <a:r>
              <a:rPr lang="zh-CN" altLang="en-US" smtClean="0"/>
              <a:t>01</a:t>
            </a:r>
            <a:endParaRPr lang="zh-CN" altLang="en-US" smtClean="0"/>
          </a:p>
        </p:txBody>
      </p:sp>
      <p:sp>
        <p:nvSpPr>
          <p:cNvPr id="9" name="文本占位符 8"/>
          <p:cNvSpPr>
            <a:spLocks noGrp="1"/>
          </p:cNvSpPr>
          <p:nvPr>
            <p:ph type="body" idx="16386" hasCustomPrompt="1"/>
            <p:custDataLst>
              <p:tags r:id="rId4"/>
            </p:custDataLst>
          </p:nvPr>
        </p:nvSpPr>
        <p:spPr>
          <a:xfrm>
            <a:off x="1574800" y="1981200"/>
            <a:ext cx="4292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0" name="文本占位符 9"/>
          <p:cNvSpPr>
            <a:spLocks noGrp="1"/>
          </p:cNvSpPr>
          <p:nvPr>
            <p:ph type="body" idx="16387" hasCustomPrompt="1"/>
            <p:custDataLst>
              <p:tags r:id="rId5"/>
            </p:custDataLst>
          </p:nvPr>
        </p:nvSpPr>
        <p:spPr>
          <a:xfrm>
            <a:off x="1574800" y="2438400"/>
            <a:ext cx="42926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1" name="文本占位符 10"/>
          <p:cNvSpPr>
            <a:spLocks noGrp="1"/>
          </p:cNvSpPr>
          <p:nvPr>
            <p:ph type="body" idx="16391" hasCustomPrompt="1"/>
            <p:custDataLst>
              <p:tags r:id="rId6"/>
            </p:custDataLst>
          </p:nvPr>
        </p:nvSpPr>
        <p:spPr>
          <a:xfrm>
            <a:off x="6343650" y="2057400"/>
            <a:ext cx="723900" cy="609600"/>
          </a:xfrm>
          <a:noFill/>
        </p:spPr>
        <p:txBody>
          <a:bodyPr wrap="none" lIns="0" tIns="0" rIns="0" bIns="0" anchor="ctr">
            <a:noAutofit/>
          </a:bodyPr>
          <a:lstStyle>
            <a:lvl1pPr marL="0" indent="0" algn="ctr">
              <a:lnSpc>
                <a:spcPct val="109000"/>
              </a:lnSpc>
              <a:spcBef>
                <a:spcPct val="0"/>
              </a:spcBef>
              <a:spcAft>
                <a:spcPct val="0"/>
              </a:spcAft>
              <a:buNone/>
              <a:defRPr sz="4800" b="0" spc="0">
                <a:solidFill>
                  <a:schemeClr val="accent1"/>
                </a:solidFill>
              </a:defRPr>
            </a:lvl1pPr>
          </a:lstStyle>
          <a:p>
            <a:pPr lvl="0"/>
            <a:r>
              <a:rPr lang="zh-CN" altLang="en-US" smtClean="0"/>
              <a:t>02</a:t>
            </a:r>
            <a:endParaRPr lang="zh-CN" altLang="en-US" smtClean="0"/>
          </a:p>
        </p:txBody>
      </p:sp>
      <p:sp>
        <p:nvSpPr>
          <p:cNvPr id="12" name="文本占位符 11"/>
          <p:cNvSpPr>
            <a:spLocks noGrp="1"/>
          </p:cNvSpPr>
          <p:nvPr>
            <p:ph type="body" idx="16389" hasCustomPrompt="1"/>
            <p:custDataLst>
              <p:tags r:id="rId7"/>
            </p:custDataLst>
          </p:nvPr>
        </p:nvSpPr>
        <p:spPr>
          <a:xfrm>
            <a:off x="7289800" y="1981200"/>
            <a:ext cx="4292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3" name="文本占位符 12"/>
          <p:cNvSpPr>
            <a:spLocks noGrp="1"/>
          </p:cNvSpPr>
          <p:nvPr>
            <p:ph type="body" idx="16390" hasCustomPrompt="1"/>
            <p:custDataLst>
              <p:tags r:id="rId8"/>
            </p:custDataLst>
          </p:nvPr>
        </p:nvSpPr>
        <p:spPr>
          <a:xfrm>
            <a:off x="7289800" y="2438400"/>
            <a:ext cx="42926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5" name="文本占位符 14"/>
          <p:cNvSpPr>
            <a:spLocks noGrp="1"/>
          </p:cNvSpPr>
          <p:nvPr>
            <p:ph type="body" idx="16394" hasCustomPrompt="1"/>
            <p:custDataLst>
              <p:tags r:id="rId9"/>
            </p:custDataLst>
          </p:nvPr>
        </p:nvSpPr>
        <p:spPr>
          <a:xfrm>
            <a:off x="628650" y="4191000"/>
            <a:ext cx="723900" cy="609600"/>
          </a:xfrm>
          <a:noFill/>
        </p:spPr>
        <p:txBody>
          <a:bodyPr wrap="none" lIns="0" tIns="0" rIns="0" bIns="0" anchor="ctr">
            <a:noAutofit/>
          </a:bodyPr>
          <a:lstStyle>
            <a:lvl1pPr marL="0" indent="0" algn="ctr">
              <a:lnSpc>
                <a:spcPct val="109000"/>
              </a:lnSpc>
              <a:spcBef>
                <a:spcPct val="0"/>
              </a:spcBef>
              <a:spcAft>
                <a:spcPct val="0"/>
              </a:spcAft>
              <a:buNone/>
              <a:defRPr sz="4800" b="0" spc="0">
                <a:solidFill>
                  <a:schemeClr val="accent1"/>
                </a:solidFill>
              </a:defRPr>
            </a:lvl1pPr>
          </a:lstStyle>
          <a:p>
            <a:pPr lvl="0"/>
            <a:r>
              <a:rPr lang="zh-CN" altLang="en-US" smtClean="0"/>
              <a:t>03</a:t>
            </a:r>
            <a:endParaRPr lang="zh-CN" altLang="en-US" smtClean="0"/>
          </a:p>
        </p:txBody>
      </p:sp>
      <p:sp>
        <p:nvSpPr>
          <p:cNvPr id="16" name="文本占位符 15"/>
          <p:cNvSpPr>
            <a:spLocks noGrp="1"/>
          </p:cNvSpPr>
          <p:nvPr>
            <p:ph type="body" idx="16392" hasCustomPrompt="1"/>
            <p:custDataLst>
              <p:tags r:id="rId10"/>
            </p:custDataLst>
          </p:nvPr>
        </p:nvSpPr>
        <p:spPr>
          <a:xfrm>
            <a:off x="1574800" y="4114800"/>
            <a:ext cx="4292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7" name="文本占位符 16"/>
          <p:cNvSpPr>
            <a:spLocks noGrp="1"/>
          </p:cNvSpPr>
          <p:nvPr>
            <p:ph type="body" idx="16393" hasCustomPrompt="1"/>
            <p:custDataLst>
              <p:tags r:id="rId11"/>
            </p:custDataLst>
          </p:nvPr>
        </p:nvSpPr>
        <p:spPr>
          <a:xfrm>
            <a:off x="1574800" y="4572000"/>
            <a:ext cx="42926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8" name="文本占位符 17"/>
          <p:cNvSpPr>
            <a:spLocks noGrp="1"/>
          </p:cNvSpPr>
          <p:nvPr>
            <p:ph type="body" idx="16397" hasCustomPrompt="1"/>
            <p:custDataLst>
              <p:tags r:id="rId12"/>
            </p:custDataLst>
          </p:nvPr>
        </p:nvSpPr>
        <p:spPr>
          <a:xfrm>
            <a:off x="6343650" y="4191000"/>
            <a:ext cx="723900" cy="609600"/>
          </a:xfrm>
          <a:noFill/>
        </p:spPr>
        <p:txBody>
          <a:bodyPr wrap="none" lIns="0" tIns="0" rIns="0" bIns="0" anchor="ctr">
            <a:noAutofit/>
          </a:bodyPr>
          <a:lstStyle>
            <a:lvl1pPr marL="0" indent="0" algn="ctr">
              <a:lnSpc>
                <a:spcPct val="109000"/>
              </a:lnSpc>
              <a:spcBef>
                <a:spcPct val="0"/>
              </a:spcBef>
              <a:spcAft>
                <a:spcPct val="0"/>
              </a:spcAft>
              <a:buNone/>
              <a:defRPr sz="4800" b="0" spc="0">
                <a:solidFill>
                  <a:schemeClr val="accent1"/>
                </a:solidFill>
              </a:defRPr>
            </a:lvl1pPr>
          </a:lstStyle>
          <a:p>
            <a:pPr lvl="0"/>
            <a:r>
              <a:rPr lang="zh-CN" altLang="en-US" smtClean="0"/>
              <a:t>04</a:t>
            </a:r>
            <a:endParaRPr lang="zh-CN" altLang="en-US" smtClean="0"/>
          </a:p>
        </p:txBody>
      </p:sp>
      <p:sp>
        <p:nvSpPr>
          <p:cNvPr id="19" name="文本占位符 18"/>
          <p:cNvSpPr>
            <a:spLocks noGrp="1"/>
          </p:cNvSpPr>
          <p:nvPr>
            <p:ph type="body" idx="16395" hasCustomPrompt="1"/>
            <p:custDataLst>
              <p:tags r:id="rId13"/>
            </p:custDataLst>
          </p:nvPr>
        </p:nvSpPr>
        <p:spPr>
          <a:xfrm>
            <a:off x="7289800" y="4114800"/>
            <a:ext cx="4292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0" name="文本占位符 19"/>
          <p:cNvSpPr>
            <a:spLocks noGrp="1"/>
          </p:cNvSpPr>
          <p:nvPr>
            <p:ph type="body" idx="16396" hasCustomPrompt="1"/>
            <p:custDataLst>
              <p:tags r:id="rId14"/>
            </p:custDataLst>
          </p:nvPr>
        </p:nvSpPr>
        <p:spPr>
          <a:xfrm>
            <a:off x="7289800" y="4572000"/>
            <a:ext cx="42926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正文页-2_15">
    <p:bg>
      <p:bgRef idx="1001">
        <a:schemeClr val="bg2"/>
      </p:bgRef>
    </p:bg>
    <p:spTree>
      <p:nvGrpSpPr>
        <p:cNvPr id="1" name=""/>
        <p:cNvGrpSpPr/>
        <p:nvPr/>
      </p:nvGrpSpPr>
      <p:grpSpPr>
        <a:xfrm>
          <a:off x="0" y="0"/>
          <a:ext cx="0" cy="0"/>
          <a:chOff x="0" y="0"/>
          <a:chExt cx="0" cy="0"/>
        </a:xfrm>
      </p:grpSpPr>
      <p:sp>
        <p:nvSpPr>
          <p:cNvPr id="7" name="标题 6"/>
          <p:cNvSpPr>
            <a:spLocks noGrp="1"/>
          </p:cNvSpPr>
          <p:nvPr>
            <p:ph type="ctrTitle" idx="16385" hasCustomPrompt="1"/>
            <p:custDataLst>
              <p:tags r:id="rId2"/>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8" name="装饰  7"/>
          <p:cNvSpPr>
            <a:spLocks noGrp="1"/>
          </p:cNvSpPr>
          <p:nvPr>
            <p:ph type="body" idx="16389" hasCustomPrompt="1"/>
            <p:custDataLst>
              <p:tags r:id="rId3"/>
            </p:custDataLst>
          </p:nvPr>
        </p:nvSpPr>
        <p:spPr>
          <a:xfrm>
            <a:off x="609600" y="4724400"/>
            <a:ext cx="3454400" cy="1524000"/>
          </a:xfrm>
          <a:custGeom>
            <a:avLst/>
            <a:gdLst>
              <a:gd name="connisteX0" fmla="*/ 0 w 3454400"/>
              <a:gd name="connsiteY0" fmla="*/ 0 h 1524000"/>
              <a:gd name="connisteX1" fmla="*/ 3454400 w 3454400"/>
              <a:gd name="connsiteY1" fmla="*/ 0 h 1524000"/>
              <a:gd name="connisteX2" fmla="*/ 3454400 w 3454400"/>
              <a:gd name="connsiteY2" fmla="*/ 1320800 h 1524000"/>
              <a:gd name="connisteX3" fmla="*/ 3251200 w 3454400"/>
              <a:gd name="connsiteY3" fmla="*/ 1524000 h 1524000"/>
              <a:gd name="connisteX4" fmla="*/ 203200 w 3454400"/>
              <a:gd name="connsiteY4" fmla="*/ 1524000 h 1524000"/>
              <a:gd name="connisteX5" fmla="*/ 0 w 3454400"/>
              <a:gd name="connsiteY5" fmla="*/ 1320800 h 1524000"/>
              <a:gd name="connisteX6" fmla="*/ 0 w 3454400"/>
              <a:gd name="connsiteY6" fmla="*/ 0 h 1524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454400" h="1524000">
                <a:moveTo>
                  <a:pt x="0" y="0"/>
                </a:moveTo>
                <a:lnTo>
                  <a:pt x="3454400" y="0"/>
                </a:lnTo>
                <a:lnTo>
                  <a:pt x="3454400" y="1320800"/>
                </a:lnTo>
                <a:cubicBezTo>
                  <a:pt x="3454400" y="1433024"/>
                  <a:pt x="3363424" y="1524000"/>
                  <a:pt x="3251200" y="1524000"/>
                </a:cubicBezTo>
                <a:lnTo>
                  <a:pt x="203200" y="1524000"/>
                </a:lnTo>
                <a:cubicBezTo>
                  <a:pt x="90976" y="1524000"/>
                  <a:pt x="0" y="1433024"/>
                  <a:pt x="0" y="1320800"/>
                </a:cubicBezTo>
                <a:lnTo>
                  <a:pt x="0" y="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9" name="图片占位符 8"/>
          <p:cNvSpPr>
            <a:spLocks noGrp="1"/>
          </p:cNvSpPr>
          <p:nvPr>
            <p:ph type="pic" idx="16390" hasCustomPrompt="1"/>
            <p:custDataLst>
              <p:tags r:id="rId4"/>
            </p:custDataLst>
          </p:nvPr>
        </p:nvSpPr>
        <p:spPr>
          <a:xfrm>
            <a:off x="609600" y="1524000"/>
            <a:ext cx="3454400" cy="3200400"/>
          </a:xfrm>
          <a:custGeom>
            <a:avLst/>
            <a:gdLst>
              <a:gd name="connisteX0" fmla="*/ 0 w 3454400"/>
              <a:gd name="connsiteY0" fmla="*/ 203200 h 3200400"/>
              <a:gd name="connisteX1" fmla="*/ 203200 w 3454400"/>
              <a:gd name="connsiteY1" fmla="*/ 0 h 3200400"/>
              <a:gd name="connisteX2" fmla="*/ 3251200 w 3454400"/>
              <a:gd name="connsiteY2" fmla="*/ 0 h 3200400"/>
              <a:gd name="connisteX3" fmla="*/ 3454400 w 3454400"/>
              <a:gd name="connsiteY3" fmla="*/ 203200 h 3200400"/>
              <a:gd name="connisteX4" fmla="*/ 3454400 w 3454400"/>
              <a:gd name="connsiteY4" fmla="*/ 3200400 h 3200400"/>
              <a:gd name="connisteX5" fmla="*/ 0 w 3454400"/>
              <a:gd name="connsiteY5" fmla="*/ 3200400 h 3200400"/>
              <a:gd name="connisteX6" fmla="*/ 0 w 3454400"/>
              <a:gd name="connsiteY6" fmla="*/ 203200 h 3200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454400" h="3200400">
                <a:moveTo>
                  <a:pt x="0" y="203200"/>
                </a:moveTo>
                <a:cubicBezTo>
                  <a:pt x="0" y="90976"/>
                  <a:pt x="90976" y="0"/>
                  <a:pt x="203200" y="0"/>
                </a:cubicBezTo>
                <a:lnTo>
                  <a:pt x="3251200" y="0"/>
                </a:lnTo>
                <a:cubicBezTo>
                  <a:pt x="3363424" y="0"/>
                  <a:pt x="3454400" y="90976"/>
                  <a:pt x="3454400" y="203200"/>
                </a:cubicBezTo>
                <a:lnTo>
                  <a:pt x="3454400" y="3200400"/>
                </a:lnTo>
                <a:lnTo>
                  <a:pt x="0" y="3200400"/>
                </a:ln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0" name="文本占位符 9"/>
          <p:cNvSpPr>
            <a:spLocks noGrp="1"/>
          </p:cNvSpPr>
          <p:nvPr>
            <p:ph type="body" idx="16386" hasCustomPrompt="1"/>
            <p:custDataLst>
              <p:tags r:id="rId5"/>
            </p:custDataLst>
          </p:nvPr>
        </p:nvSpPr>
        <p:spPr>
          <a:xfrm>
            <a:off x="914400" y="5029200"/>
            <a:ext cx="28448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1" name="装饰  0"/>
          <p:cNvSpPr>
            <a:spLocks noGrp="1"/>
          </p:cNvSpPr>
          <p:nvPr>
            <p:ph type="body" idx="16391" hasCustomPrompt="1"/>
            <p:custDataLst>
              <p:tags r:id="rId6"/>
            </p:custDataLst>
          </p:nvPr>
        </p:nvSpPr>
        <p:spPr>
          <a:xfrm>
            <a:off x="4368800" y="4724400"/>
            <a:ext cx="3454400" cy="1524000"/>
          </a:xfrm>
          <a:custGeom>
            <a:avLst/>
            <a:gdLst>
              <a:gd name="connisteX0" fmla="*/ 0 w 3454400"/>
              <a:gd name="connsiteY0" fmla="*/ 0 h 1524000"/>
              <a:gd name="connisteX1" fmla="*/ 3454400 w 3454400"/>
              <a:gd name="connsiteY1" fmla="*/ 0 h 1524000"/>
              <a:gd name="connisteX2" fmla="*/ 3454400 w 3454400"/>
              <a:gd name="connsiteY2" fmla="*/ 1320800 h 1524000"/>
              <a:gd name="connisteX3" fmla="*/ 3251200 w 3454400"/>
              <a:gd name="connsiteY3" fmla="*/ 1524000 h 1524000"/>
              <a:gd name="connisteX4" fmla="*/ 203200 w 3454400"/>
              <a:gd name="connsiteY4" fmla="*/ 1524000 h 1524000"/>
              <a:gd name="connisteX5" fmla="*/ 0 w 3454400"/>
              <a:gd name="connsiteY5" fmla="*/ 1320800 h 1524000"/>
              <a:gd name="connisteX6" fmla="*/ 0 w 3454400"/>
              <a:gd name="connsiteY6" fmla="*/ 0 h 1524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454400" h="1524000">
                <a:moveTo>
                  <a:pt x="0" y="0"/>
                </a:moveTo>
                <a:lnTo>
                  <a:pt x="3454400" y="0"/>
                </a:lnTo>
                <a:lnTo>
                  <a:pt x="3454400" y="1320800"/>
                </a:lnTo>
                <a:cubicBezTo>
                  <a:pt x="3454400" y="1433024"/>
                  <a:pt x="3363424" y="1524000"/>
                  <a:pt x="3251200" y="1524000"/>
                </a:cubicBezTo>
                <a:lnTo>
                  <a:pt x="203200" y="1524000"/>
                </a:lnTo>
                <a:cubicBezTo>
                  <a:pt x="90976" y="1524000"/>
                  <a:pt x="0" y="1433024"/>
                  <a:pt x="0" y="1320800"/>
                </a:cubicBezTo>
                <a:lnTo>
                  <a:pt x="0" y="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2" name="图片占位符 11"/>
          <p:cNvSpPr>
            <a:spLocks noGrp="1"/>
          </p:cNvSpPr>
          <p:nvPr>
            <p:ph type="pic" idx="16392" hasCustomPrompt="1"/>
            <p:custDataLst>
              <p:tags r:id="rId7"/>
            </p:custDataLst>
          </p:nvPr>
        </p:nvSpPr>
        <p:spPr>
          <a:xfrm>
            <a:off x="4368800" y="1524000"/>
            <a:ext cx="3454400" cy="3200400"/>
          </a:xfrm>
          <a:custGeom>
            <a:avLst/>
            <a:gdLst>
              <a:gd name="connisteX0" fmla="*/ 0 w 3454400"/>
              <a:gd name="connsiteY0" fmla="*/ 203200 h 3200400"/>
              <a:gd name="connisteX1" fmla="*/ 203200 w 3454400"/>
              <a:gd name="connsiteY1" fmla="*/ 0 h 3200400"/>
              <a:gd name="connisteX2" fmla="*/ 3251200 w 3454400"/>
              <a:gd name="connsiteY2" fmla="*/ 0 h 3200400"/>
              <a:gd name="connisteX3" fmla="*/ 3454400 w 3454400"/>
              <a:gd name="connsiteY3" fmla="*/ 203200 h 3200400"/>
              <a:gd name="connisteX4" fmla="*/ 3454400 w 3454400"/>
              <a:gd name="connsiteY4" fmla="*/ 3200400 h 3200400"/>
              <a:gd name="connisteX5" fmla="*/ 0 w 3454400"/>
              <a:gd name="connsiteY5" fmla="*/ 3200400 h 3200400"/>
              <a:gd name="connisteX6" fmla="*/ 0 w 3454400"/>
              <a:gd name="connsiteY6" fmla="*/ 203200 h 3200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454400" h="3200400">
                <a:moveTo>
                  <a:pt x="0" y="203200"/>
                </a:moveTo>
                <a:cubicBezTo>
                  <a:pt x="0" y="90976"/>
                  <a:pt x="90976" y="0"/>
                  <a:pt x="203200" y="0"/>
                </a:cubicBezTo>
                <a:lnTo>
                  <a:pt x="3251200" y="0"/>
                </a:lnTo>
                <a:cubicBezTo>
                  <a:pt x="3363424" y="0"/>
                  <a:pt x="3454400" y="90976"/>
                  <a:pt x="3454400" y="203200"/>
                </a:cubicBezTo>
                <a:lnTo>
                  <a:pt x="3454400" y="3200400"/>
                </a:lnTo>
                <a:lnTo>
                  <a:pt x="0" y="3200400"/>
                </a:ln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3" name="文本占位符 12"/>
          <p:cNvSpPr>
            <a:spLocks noGrp="1"/>
          </p:cNvSpPr>
          <p:nvPr>
            <p:ph type="body" idx="16387" hasCustomPrompt="1"/>
            <p:custDataLst>
              <p:tags r:id="rId8"/>
            </p:custDataLst>
          </p:nvPr>
        </p:nvSpPr>
        <p:spPr>
          <a:xfrm>
            <a:off x="4673600" y="5029200"/>
            <a:ext cx="2844800" cy="9144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smtClean="0"/>
              <a:t>单击此处添加项正文</a:t>
            </a:r>
            <a:endParaRPr lang="zh-CN" altLang="en-US" smtClean="0"/>
          </a:p>
        </p:txBody>
      </p:sp>
      <p:sp>
        <p:nvSpPr>
          <p:cNvPr id="15" name="装饰  4"/>
          <p:cNvSpPr>
            <a:spLocks noGrp="1"/>
          </p:cNvSpPr>
          <p:nvPr>
            <p:ph type="body" idx="16393" hasCustomPrompt="1"/>
            <p:custDataLst>
              <p:tags r:id="rId9"/>
            </p:custDataLst>
          </p:nvPr>
        </p:nvSpPr>
        <p:spPr>
          <a:xfrm>
            <a:off x="8128000" y="4724400"/>
            <a:ext cx="3454400" cy="1524000"/>
          </a:xfrm>
          <a:custGeom>
            <a:avLst/>
            <a:gdLst>
              <a:gd name="connisteX0" fmla="*/ 0 w 3454400"/>
              <a:gd name="connsiteY0" fmla="*/ 0 h 1524000"/>
              <a:gd name="connisteX1" fmla="*/ 3454400 w 3454400"/>
              <a:gd name="connsiteY1" fmla="*/ 0 h 1524000"/>
              <a:gd name="connisteX2" fmla="*/ 3454400 w 3454400"/>
              <a:gd name="connsiteY2" fmla="*/ 1320800 h 1524000"/>
              <a:gd name="connisteX3" fmla="*/ 3251200 w 3454400"/>
              <a:gd name="connsiteY3" fmla="*/ 1524000 h 1524000"/>
              <a:gd name="connisteX4" fmla="*/ 203200 w 3454400"/>
              <a:gd name="connsiteY4" fmla="*/ 1524000 h 1524000"/>
              <a:gd name="connisteX5" fmla="*/ 0 w 3454400"/>
              <a:gd name="connsiteY5" fmla="*/ 1320800 h 1524000"/>
              <a:gd name="connisteX6" fmla="*/ 0 w 3454400"/>
              <a:gd name="connsiteY6" fmla="*/ 0 h 1524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454400" h="1524000">
                <a:moveTo>
                  <a:pt x="0" y="0"/>
                </a:moveTo>
                <a:lnTo>
                  <a:pt x="3454400" y="0"/>
                </a:lnTo>
                <a:lnTo>
                  <a:pt x="3454400" y="1320800"/>
                </a:lnTo>
                <a:cubicBezTo>
                  <a:pt x="3454400" y="1433024"/>
                  <a:pt x="3363424" y="1524000"/>
                  <a:pt x="3251200" y="1524000"/>
                </a:cubicBezTo>
                <a:lnTo>
                  <a:pt x="203200" y="1524000"/>
                </a:lnTo>
                <a:cubicBezTo>
                  <a:pt x="90976" y="1524000"/>
                  <a:pt x="0" y="1433024"/>
                  <a:pt x="0" y="1320800"/>
                </a:cubicBezTo>
                <a:lnTo>
                  <a:pt x="0" y="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6" name="图片占位符 15"/>
          <p:cNvSpPr>
            <a:spLocks noGrp="1"/>
          </p:cNvSpPr>
          <p:nvPr>
            <p:ph type="pic" idx="16394" hasCustomPrompt="1"/>
            <p:custDataLst>
              <p:tags r:id="rId10"/>
            </p:custDataLst>
          </p:nvPr>
        </p:nvSpPr>
        <p:spPr>
          <a:xfrm>
            <a:off x="8128000" y="1524000"/>
            <a:ext cx="3454400" cy="3200400"/>
          </a:xfrm>
          <a:custGeom>
            <a:avLst/>
            <a:gdLst>
              <a:gd name="connisteX0" fmla="*/ 0 w 3454400"/>
              <a:gd name="connsiteY0" fmla="*/ 203200 h 3200400"/>
              <a:gd name="connisteX1" fmla="*/ 203200 w 3454400"/>
              <a:gd name="connsiteY1" fmla="*/ 0 h 3200400"/>
              <a:gd name="connisteX2" fmla="*/ 3251200 w 3454400"/>
              <a:gd name="connsiteY2" fmla="*/ 0 h 3200400"/>
              <a:gd name="connisteX3" fmla="*/ 3454400 w 3454400"/>
              <a:gd name="connsiteY3" fmla="*/ 203200 h 3200400"/>
              <a:gd name="connisteX4" fmla="*/ 3454400 w 3454400"/>
              <a:gd name="connsiteY4" fmla="*/ 3200400 h 3200400"/>
              <a:gd name="connisteX5" fmla="*/ 0 w 3454400"/>
              <a:gd name="connsiteY5" fmla="*/ 3200400 h 3200400"/>
              <a:gd name="connisteX6" fmla="*/ 0 w 3454400"/>
              <a:gd name="connsiteY6" fmla="*/ 203200 h 3200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454400" h="3200400">
                <a:moveTo>
                  <a:pt x="0" y="203200"/>
                </a:moveTo>
                <a:cubicBezTo>
                  <a:pt x="0" y="90976"/>
                  <a:pt x="90976" y="0"/>
                  <a:pt x="203200" y="0"/>
                </a:cubicBezTo>
                <a:lnTo>
                  <a:pt x="3251200" y="0"/>
                </a:lnTo>
                <a:cubicBezTo>
                  <a:pt x="3363424" y="0"/>
                  <a:pt x="3454400" y="90976"/>
                  <a:pt x="3454400" y="203200"/>
                </a:cubicBezTo>
                <a:lnTo>
                  <a:pt x="3454400" y="3200400"/>
                </a:lnTo>
                <a:lnTo>
                  <a:pt x="0" y="3200400"/>
                </a:ln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7" name="文本占位符 16"/>
          <p:cNvSpPr>
            <a:spLocks noGrp="1"/>
          </p:cNvSpPr>
          <p:nvPr>
            <p:ph type="body" idx="16388" hasCustomPrompt="1"/>
            <p:custDataLst>
              <p:tags r:id="rId11"/>
            </p:custDataLst>
          </p:nvPr>
        </p:nvSpPr>
        <p:spPr>
          <a:xfrm>
            <a:off x="8432800" y="5029200"/>
            <a:ext cx="28448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正文页-10007_33">
    <p:bg>
      <p:bgRef idx="1001">
        <a:schemeClr val="bg2"/>
      </p:bgRef>
    </p:bg>
    <p:spTree>
      <p:nvGrpSpPr>
        <p:cNvPr id="1" name=""/>
        <p:cNvGrpSpPr/>
        <p:nvPr/>
      </p:nvGrpSpPr>
      <p:grpSpPr>
        <a:xfrm>
          <a:off x="0" y="0"/>
          <a:ext cx="0" cy="0"/>
          <a:chOff x="0" y="0"/>
          <a:chExt cx="0" cy="0"/>
        </a:xfrm>
      </p:grpSpPr>
      <p:sp>
        <p:nvSpPr>
          <p:cNvPr id="7" name="标题 6"/>
          <p:cNvSpPr>
            <a:spLocks noGrp="1"/>
          </p:cNvSpPr>
          <p:nvPr>
            <p:ph type="ctrTitle" idx="16385" hasCustomPrompt="1"/>
            <p:custDataLst>
              <p:tags r:id="rId2"/>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8" name="文本占位符 7"/>
          <p:cNvSpPr>
            <a:spLocks noGrp="1"/>
          </p:cNvSpPr>
          <p:nvPr>
            <p:ph type="body" idx="16386" hasCustomPrompt="1"/>
            <p:custDataLst>
              <p:tags r:id="rId3"/>
            </p:custDataLst>
          </p:nvPr>
        </p:nvSpPr>
        <p:spPr>
          <a:xfrm>
            <a:off x="609600" y="2743200"/>
            <a:ext cx="33528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9" name="文本占位符 8"/>
          <p:cNvSpPr>
            <a:spLocks noGrp="1"/>
          </p:cNvSpPr>
          <p:nvPr>
            <p:ph type="body" idx="16387" hasCustomPrompt="1"/>
            <p:custDataLst>
              <p:tags r:id="rId4"/>
            </p:custDataLst>
          </p:nvPr>
        </p:nvSpPr>
        <p:spPr>
          <a:xfrm>
            <a:off x="4419600" y="2743200"/>
            <a:ext cx="33528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0" name="文本占位符 9"/>
          <p:cNvSpPr>
            <a:spLocks noGrp="1"/>
          </p:cNvSpPr>
          <p:nvPr>
            <p:ph type="body" idx="16388" hasCustomPrompt="1"/>
            <p:custDataLst>
              <p:tags r:id="rId5"/>
            </p:custDataLst>
          </p:nvPr>
        </p:nvSpPr>
        <p:spPr>
          <a:xfrm>
            <a:off x="8229600" y="2743200"/>
            <a:ext cx="33528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1" name="文本占位符 10"/>
          <p:cNvSpPr>
            <a:spLocks noGrp="1"/>
          </p:cNvSpPr>
          <p:nvPr>
            <p:ph type="body" idx="16389" hasCustomPrompt="1"/>
            <p:custDataLst>
              <p:tags r:id="rId6"/>
            </p:custDataLst>
          </p:nvPr>
        </p:nvSpPr>
        <p:spPr>
          <a:xfrm>
            <a:off x="609600" y="4114800"/>
            <a:ext cx="33528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2" name="文本占位符 11"/>
          <p:cNvSpPr>
            <a:spLocks noGrp="1"/>
          </p:cNvSpPr>
          <p:nvPr>
            <p:ph type="body" idx="16390" hasCustomPrompt="1"/>
            <p:custDataLst>
              <p:tags r:id="rId7"/>
            </p:custDataLst>
          </p:nvPr>
        </p:nvSpPr>
        <p:spPr>
          <a:xfrm>
            <a:off x="4419600" y="4114800"/>
            <a:ext cx="33528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3" name="文本占位符 12"/>
          <p:cNvSpPr>
            <a:spLocks noGrp="1"/>
          </p:cNvSpPr>
          <p:nvPr>
            <p:ph type="body" idx="16391" hasCustomPrompt="1"/>
            <p:custDataLst>
              <p:tags r:id="rId8"/>
            </p:custDataLst>
          </p:nvPr>
        </p:nvSpPr>
        <p:spPr>
          <a:xfrm>
            <a:off x="8229600" y="4114800"/>
            <a:ext cx="33528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正文页-10012_23">
    <p:bg>
      <p:bgRef idx="1001">
        <a:schemeClr val="bg2"/>
      </p:bgRef>
    </p:bg>
    <p:spTree>
      <p:nvGrpSpPr>
        <p:cNvPr id="1" name=""/>
        <p:cNvGrpSpPr/>
        <p:nvPr/>
      </p:nvGrpSpPr>
      <p:grpSpPr>
        <a:xfrm>
          <a:off x="0" y="0"/>
          <a:ext cx="0" cy="0"/>
          <a:chOff x="0" y="0"/>
          <a:chExt cx="0" cy="0"/>
        </a:xfrm>
      </p:grpSpPr>
      <p:sp>
        <p:nvSpPr>
          <p:cNvPr id="7" name="标题 6"/>
          <p:cNvSpPr>
            <a:spLocks noGrp="1"/>
          </p:cNvSpPr>
          <p:nvPr>
            <p:ph type="ctrTitle" idx="16385" hasCustomPrompt="1"/>
            <p:custDataLst>
              <p:tags r:id="rId2"/>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8" name="内容占位符 7"/>
          <p:cNvSpPr>
            <a:spLocks noGrp="1"/>
          </p:cNvSpPr>
          <p:nvPr>
            <p:ph idx="16394" hasCustomPrompt="1"/>
            <p:custDataLst>
              <p:tags r:id="rId3"/>
            </p:custDataLst>
          </p:nvPr>
        </p:nvSpPr>
        <p:spPr>
          <a:xfrm>
            <a:off x="609600" y="1524000"/>
            <a:ext cx="5486400" cy="4724400"/>
          </a:xfrm>
          <a:custGeom>
            <a:avLst/>
            <a:gdLst>
              <a:gd name="connisteX0" fmla="*/ 0 w 5486400"/>
              <a:gd name="connsiteY0" fmla="*/ 203200 h 4724400"/>
              <a:gd name="connisteX1" fmla="*/ 203200 w 5486400"/>
              <a:gd name="connsiteY1" fmla="*/ 0 h 4724400"/>
              <a:gd name="connisteX2" fmla="*/ 5283200 w 5486400"/>
              <a:gd name="connsiteY2" fmla="*/ 0 h 4724400"/>
              <a:gd name="connisteX3" fmla="*/ 5486400 w 5486400"/>
              <a:gd name="connsiteY3" fmla="*/ 203200 h 4724400"/>
              <a:gd name="connisteX4" fmla="*/ 5486400 w 5486400"/>
              <a:gd name="connsiteY4" fmla="*/ 4521200 h 4724400"/>
              <a:gd name="connisteX5" fmla="*/ 5283200 w 5486400"/>
              <a:gd name="connsiteY5" fmla="*/ 4724400 h 4724400"/>
              <a:gd name="connisteX6" fmla="*/ 203200 w 5486400"/>
              <a:gd name="connsiteY6" fmla="*/ 4724400 h 4724400"/>
              <a:gd name="connisteX7" fmla="*/ 0 w 5486400"/>
              <a:gd name="connsiteY7" fmla="*/ 4521200 h 4724400"/>
              <a:gd name="connisteX8" fmla="*/ 0 w 5486400"/>
              <a:gd name="connsiteY8"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486400" h="4724400">
                <a:moveTo>
                  <a:pt x="0" y="203200"/>
                </a:moveTo>
                <a:cubicBezTo>
                  <a:pt x="0" y="90976"/>
                  <a:pt x="90976" y="0"/>
                  <a:pt x="203200" y="0"/>
                </a:cubicBezTo>
                <a:lnTo>
                  <a:pt x="5283200" y="0"/>
                </a:lnTo>
                <a:cubicBezTo>
                  <a:pt x="5395424" y="0"/>
                  <a:pt x="5486400" y="90976"/>
                  <a:pt x="5486400" y="203200"/>
                </a:cubicBezTo>
                <a:lnTo>
                  <a:pt x="5486400" y="4521200"/>
                </a:lnTo>
                <a:cubicBezTo>
                  <a:pt x="5486400" y="4633424"/>
                  <a:pt x="5395424" y="4724400"/>
                  <a:pt x="5283200" y="4724400"/>
                </a:cubicBezTo>
                <a:lnTo>
                  <a:pt x="203200" y="4724400"/>
                </a:lnTo>
                <a:cubicBezTo>
                  <a:pt x="90976" y="4724400"/>
                  <a:pt x="0" y="4633424"/>
                  <a:pt x="0" y="45212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9" name="文本占位符 8"/>
          <p:cNvSpPr>
            <a:spLocks noGrp="1"/>
          </p:cNvSpPr>
          <p:nvPr>
            <p:ph type="body" idx="16386" hasCustomPrompt="1"/>
            <p:custDataLst>
              <p:tags r:id="rId4"/>
            </p:custDataLst>
          </p:nvPr>
        </p:nvSpPr>
        <p:spPr>
          <a:xfrm>
            <a:off x="6553200" y="1574800"/>
            <a:ext cx="2286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0" name="文本占位符 9"/>
          <p:cNvSpPr>
            <a:spLocks noGrp="1"/>
          </p:cNvSpPr>
          <p:nvPr>
            <p:ph type="body" idx="16387" hasCustomPrompt="1"/>
            <p:custDataLst>
              <p:tags r:id="rId5"/>
            </p:custDataLst>
          </p:nvPr>
        </p:nvSpPr>
        <p:spPr>
          <a:xfrm>
            <a:off x="6553200" y="2133600"/>
            <a:ext cx="22860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1" name="文本占位符 10"/>
          <p:cNvSpPr>
            <a:spLocks noGrp="1"/>
          </p:cNvSpPr>
          <p:nvPr>
            <p:ph type="body" idx="16388" hasCustomPrompt="1"/>
            <p:custDataLst>
              <p:tags r:id="rId6"/>
            </p:custDataLst>
          </p:nvPr>
        </p:nvSpPr>
        <p:spPr>
          <a:xfrm>
            <a:off x="9296400" y="1574800"/>
            <a:ext cx="2286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2" name="文本占位符 11"/>
          <p:cNvSpPr>
            <a:spLocks noGrp="1"/>
          </p:cNvSpPr>
          <p:nvPr>
            <p:ph type="body" idx="16389" hasCustomPrompt="1"/>
            <p:custDataLst>
              <p:tags r:id="rId7"/>
            </p:custDataLst>
          </p:nvPr>
        </p:nvSpPr>
        <p:spPr>
          <a:xfrm>
            <a:off x="9296400" y="2133600"/>
            <a:ext cx="22860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3" name="文本占位符 12"/>
          <p:cNvSpPr>
            <a:spLocks noGrp="1"/>
          </p:cNvSpPr>
          <p:nvPr>
            <p:ph type="body" idx="16390" hasCustomPrompt="1"/>
            <p:custDataLst>
              <p:tags r:id="rId8"/>
            </p:custDataLst>
          </p:nvPr>
        </p:nvSpPr>
        <p:spPr>
          <a:xfrm>
            <a:off x="6553200" y="4114800"/>
            <a:ext cx="2286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5" name="文本占位符 14"/>
          <p:cNvSpPr>
            <a:spLocks noGrp="1"/>
          </p:cNvSpPr>
          <p:nvPr>
            <p:ph type="body" idx="16391" hasCustomPrompt="1"/>
            <p:custDataLst>
              <p:tags r:id="rId9"/>
            </p:custDataLst>
          </p:nvPr>
        </p:nvSpPr>
        <p:spPr>
          <a:xfrm>
            <a:off x="6553200" y="4673600"/>
            <a:ext cx="22860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文本占位符 15"/>
          <p:cNvSpPr>
            <a:spLocks noGrp="1"/>
          </p:cNvSpPr>
          <p:nvPr>
            <p:ph type="body" idx="16392" hasCustomPrompt="1"/>
            <p:custDataLst>
              <p:tags r:id="rId10"/>
            </p:custDataLst>
          </p:nvPr>
        </p:nvSpPr>
        <p:spPr>
          <a:xfrm>
            <a:off x="9296400" y="4114800"/>
            <a:ext cx="2286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7" name="文本占位符 16"/>
          <p:cNvSpPr>
            <a:spLocks noGrp="1"/>
          </p:cNvSpPr>
          <p:nvPr>
            <p:ph type="body" idx="16393" hasCustomPrompt="1"/>
            <p:custDataLst>
              <p:tags r:id="rId11"/>
            </p:custDataLst>
          </p:nvPr>
        </p:nvSpPr>
        <p:spPr>
          <a:xfrm>
            <a:off x="9296400" y="4673600"/>
            <a:ext cx="22860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正文页-51_3">
    <p:bg>
      <p:bgRef idx="1001">
        <a:schemeClr val="bg2"/>
      </p:bgRef>
    </p:bg>
    <p:spTree>
      <p:nvGrpSpPr>
        <p:cNvPr id="1" name=""/>
        <p:cNvGrpSpPr/>
        <p:nvPr/>
      </p:nvGrpSpPr>
      <p:grpSpPr>
        <a:xfrm>
          <a:off x="0" y="0"/>
          <a:ext cx="0" cy="0"/>
          <a:chOff x="0" y="0"/>
          <a:chExt cx="0" cy="0"/>
        </a:xfrm>
      </p:grpSpPr>
      <p:sp>
        <p:nvSpPr>
          <p:cNvPr id="7" name="标题 6"/>
          <p:cNvSpPr>
            <a:spLocks noGrp="1"/>
          </p:cNvSpPr>
          <p:nvPr>
            <p:ph type="ctrTitle" idx="16385" hasCustomPrompt="1"/>
            <p:custDataLst>
              <p:tags r:id="rId2"/>
            </p:custDataLst>
          </p:nvPr>
        </p:nvSpPr>
        <p:spPr>
          <a:xfrm>
            <a:off x="609600" y="37846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8" name="内容占位符 7"/>
          <p:cNvSpPr>
            <a:spLocks noGrp="1"/>
          </p:cNvSpPr>
          <p:nvPr>
            <p:ph idx="16388" hasCustomPrompt="1"/>
            <p:custDataLst>
              <p:tags r:id="rId3"/>
            </p:custDataLst>
          </p:nvPr>
        </p:nvSpPr>
        <p:spPr>
          <a:xfrm>
            <a:off x="609600" y="609600"/>
            <a:ext cx="10972800" cy="2641600"/>
          </a:xfrm>
          <a:custGeom>
            <a:avLst/>
            <a:gdLst>
              <a:gd name="connisteX0" fmla="*/ 0 w 10972800"/>
              <a:gd name="connsiteY0" fmla="*/ 203200 h 2641600"/>
              <a:gd name="connisteX1" fmla="*/ 203200 w 10972800"/>
              <a:gd name="connsiteY1" fmla="*/ 0 h 2641600"/>
              <a:gd name="connisteX2" fmla="*/ 10769600 w 10972800"/>
              <a:gd name="connsiteY2" fmla="*/ 0 h 2641600"/>
              <a:gd name="connisteX3" fmla="*/ 10972800 w 10972800"/>
              <a:gd name="connsiteY3" fmla="*/ 203200 h 2641600"/>
              <a:gd name="connisteX4" fmla="*/ 10972800 w 10972800"/>
              <a:gd name="connsiteY4" fmla="*/ 2438400 h 2641600"/>
              <a:gd name="connisteX5" fmla="*/ 10769600 w 10972800"/>
              <a:gd name="connsiteY5" fmla="*/ 2641600 h 2641600"/>
              <a:gd name="connisteX6" fmla="*/ 203200 w 10972800"/>
              <a:gd name="connsiteY6" fmla="*/ 2641600 h 2641600"/>
              <a:gd name="connisteX7" fmla="*/ 0 w 10972800"/>
              <a:gd name="connsiteY7" fmla="*/ 2438400 h 2641600"/>
              <a:gd name="connisteX8" fmla="*/ 0 w 10972800"/>
              <a:gd name="connsiteY8" fmla="*/ 203200 h 2641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641600">
                <a:moveTo>
                  <a:pt x="0" y="203200"/>
                </a:moveTo>
                <a:cubicBezTo>
                  <a:pt x="0" y="90976"/>
                  <a:pt x="90976" y="0"/>
                  <a:pt x="203200" y="0"/>
                </a:cubicBezTo>
                <a:lnTo>
                  <a:pt x="10769600" y="0"/>
                </a:lnTo>
                <a:cubicBezTo>
                  <a:pt x="10881824" y="0"/>
                  <a:pt x="10972800" y="90976"/>
                  <a:pt x="10972800" y="203200"/>
                </a:cubicBezTo>
                <a:lnTo>
                  <a:pt x="10972800" y="2438400"/>
                </a:lnTo>
                <a:cubicBezTo>
                  <a:pt x="10972800" y="2550624"/>
                  <a:pt x="10881824" y="2641600"/>
                  <a:pt x="10769600" y="2641600"/>
                </a:cubicBezTo>
                <a:lnTo>
                  <a:pt x="203200" y="2641600"/>
                </a:lnTo>
                <a:cubicBezTo>
                  <a:pt x="90976" y="2641600"/>
                  <a:pt x="0" y="2550624"/>
                  <a:pt x="0" y="24384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9" name="文本占位符 8"/>
          <p:cNvSpPr>
            <a:spLocks noGrp="1"/>
          </p:cNvSpPr>
          <p:nvPr>
            <p:ph type="body" idx="16386" hasCustomPrompt="1"/>
            <p:custDataLst>
              <p:tags r:id="rId4"/>
            </p:custDataLst>
          </p:nvPr>
        </p:nvSpPr>
        <p:spPr>
          <a:xfrm>
            <a:off x="609600" y="4775200"/>
            <a:ext cx="10972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0" name="文本占位符 9"/>
          <p:cNvSpPr>
            <a:spLocks noGrp="1"/>
          </p:cNvSpPr>
          <p:nvPr>
            <p:ph type="body" idx="16387" hasCustomPrompt="1"/>
            <p:custDataLst>
              <p:tags r:id="rId5"/>
            </p:custDataLst>
          </p:nvPr>
        </p:nvSpPr>
        <p:spPr>
          <a:xfrm>
            <a:off x="609600" y="5334000"/>
            <a:ext cx="109728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正文页-10014_2">
    <p:bg>
      <p:bgRef idx="1001">
        <a:schemeClr val="bg2"/>
      </p:bgRef>
    </p:bg>
    <p:spTree>
      <p:nvGrpSpPr>
        <p:cNvPr id="1" name=""/>
        <p:cNvGrpSpPr/>
        <p:nvPr/>
      </p:nvGrpSpPr>
      <p:grpSpPr>
        <a:xfrm>
          <a:off x="0" y="0"/>
          <a:ext cx="0" cy="0"/>
          <a:chOff x="0" y="0"/>
          <a:chExt cx="0" cy="0"/>
        </a:xfrm>
      </p:grpSpPr>
      <p:sp>
        <p:nvSpPr>
          <p:cNvPr id="7" name="标题 6"/>
          <p:cNvSpPr>
            <a:spLocks noGrp="1"/>
          </p:cNvSpPr>
          <p:nvPr>
            <p:ph type="ctrTitle" idx="16385" hasCustomPrompt="1"/>
            <p:custDataLst>
              <p:tags r:id="rId2"/>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8" name="内容占位符 7"/>
          <p:cNvSpPr>
            <a:spLocks noGrp="1"/>
          </p:cNvSpPr>
          <p:nvPr>
            <p:ph idx="16388" hasCustomPrompt="1"/>
            <p:custDataLst>
              <p:tags r:id="rId3"/>
            </p:custDataLst>
          </p:nvPr>
        </p:nvSpPr>
        <p:spPr>
          <a:xfrm>
            <a:off x="609600" y="1524000"/>
            <a:ext cx="5588000" cy="4724400"/>
          </a:xfrm>
          <a:custGeom>
            <a:avLst/>
            <a:gdLst>
              <a:gd name="connisteX0" fmla="*/ 0 w 5588000"/>
              <a:gd name="connsiteY0" fmla="*/ 203200 h 4724400"/>
              <a:gd name="connisteX1" fmla="*/ 203200 w 5588000"/>
              <a:gd name="connsiteY1" fmla="*/ 0 h 4724400"/>
              <a:gd name="connisteX2" fmla="*/ 5384800 w 5588000"/>
              <a:gd name="connsiteY2" fmla="*/ 0 h 4724400"/>
              <a:gd name="connisteX3" fmla="*/ 5588000 w 5588000"/>
              <a:gd name="connsiteY3" fmla="*/ 203200 h 4724400"/>
              <a:gd name="connisteX4" fmla="*/ 5588000 w 5588000"/>
              <a:gd name="connsiteY4" fmla="*/ 4521200 h 4724400"/>
              <a:gd name="connisteX5" fmla="*/ 5384800 w 5588000"/>
              <a:gd name="connsiteY5" fmla="*/ 4724400 h 4724400"/>
              <a:gd name="connisteX6" fmla="*/ 203200 w 5588000"/>
              <a:gd name="connsiteY6" fmla="*/ 4724400 h 4724400"/>
              <a:gd name="connisteX7" fmla="*/ 0 w 5588000"/>
              <a:gd name="connsiteY7" fmla="*/ 4521200 h 4724400"/>
              <a:gd name="connisteX8" fmla="*/ 0 w 5588000"/>
              <a:gd name="connsiteY8"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588000" h="4724400">
                <a:moveTo>
                  <a:pt x="0" y="203200"/>
                </a:moveTo>
                <a:cubicBezTo>
                  <a:pt x="0" y="90976"/>
                  <a:pt x="90976" y="0"/>
                  <a:pt x="203200" y="0"/>
                </a:cubicBezTo>
                <a:lnTo>
                  <a:pt x="5384800" y="0"/>
                </a:lnTo>
                <a:cubicBezTo>
                  <a:pt x="5497024" y="0"/>
                  <a:pt x="5588000" y="90976"/>
                  <a:pt x="5588000" y="203200"/>
                </a:cubicBezTo>
                <a:lnTo>
                  <a:pt x="5588000" y="4521200"/>
                </a:lnTo>
                <a:cubicBezTo>
                  <a:pt x="5588000" y="4633424"/>
                  <a:pt x="5497024" y="4724400"/>
                  <a:pt x="5384800" y="4724400"/>
                </a:cubicBezTo>
                <a:lnTo>
                  <a:pt x="203200" y="4724400"/>
                </a:lnTo>
                <a:cubicBezTo>
                  <a:pt x="90976" y="4724400"/>
                  <a:pt x="0" y="4633424"/>
                  <a:pt x="0" y="45212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9" name="文本占位符 8"/>
          <p:cNvSpPr>
            <a:spLocks noGrp="1"/>
          </p:cNvSpPr>
          <p:nvPr>
            <p:ph type="body" idx="16386" hasCustomPrompt="1"/>
            <p:custDataLst>
              <p:tags r:id="rId4"/>
            </p:custDataLst>
          </p:nvPr>
        </p:nvSpPr>
        <p:spPr>
          <a:xfrm>
            <a:off x="6502400" y="2997200"/>
            <a:ext cx="5080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0" name="文本占位符 9"/>
          <p:cNvSpPr>
            <a:spLocks noGrp="1"/>
          </p:cNvSpPr>
          <p:nvPr>
            <p:ph type="body" idx="16387" hasCustomPrompt="1"/>
            <p:custDataLst>
              <p:tags r:id="rId5"/>
            </p:custDataLst>
          </p:nvPr>
        </p:nvSpPr>
        <p:spPr>
          <a:xfrm>
            <a:off x="6502400" y="3556000"/>
            <a:ext cx="50800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正文页-6_82">
    <p:bg>
      <p:bgRef idx="1001">
        <a:schemeClr val="bg2"/>
      </p:bgRef>
    </p:bg>
    <p:spTree>
      <p:nvGrpSpPr>
        <p:cNvPr id="1" name=""/>
        <p:cNvGrpSpPr/>
        <p:nvPr/>
      </p:nvGrpSpPr>
      <p:grpSpPr>
        <a:xfrm>
          <a:off x="0" y="0"/>
          <a:ext cx="0" cy="0"/>
          <a:chOff x="0" y="0"/>
          <a:chExt cx="0" cy="0"/>
        </a:xfrm>
      </p:grpSpPr>
      <p:sp>
        <p:nvSpPr>
          <p:cNvPr id="7" name="标题 6"/>
          <p:cNvSpPr>
            <a:spLocks noGrp="1"/>
          </p:cNvSpPr>
          <p:nvPr>
            <p:ph type="ctrTitle" idx="16385" hasCustomPrompt="1"/>
            <p:custDataLst>
              <p:tags r:id="rId2"/>
            </p:custDataLst>
          </p:nvPr>
        </p:nvSpPr>
        <p:spPr>
          <a:xfrm>
            <a:off x="609600" y="533400"/>
            <a:ext cx="63246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8" name="内容占位符 7"/>
          <p:cNvSpPr>
            <a:spLocks noGrp="1"/>
          </p:cNvSpPr>
          <p:nvPr>
            <p:ph idx="16392" hasCustomPrompt="1"/>
            <p:custDataLst>
              <p:tags r:id="rId3"/>
            </p:custDataLst>
          </p:nvPr>
        </p:nvSpPr>
        <p:spPr>
          <a:xfrm>
            <a:off x="7543800" y="609600"/>
            <a:ext cx="4038600" cy="5638800"/>
          </a:xfrm>
          <a:custGeom>
            <a:avLst/>
            <a:gdLst>
              <a:gd name="connisteX0" fmla="*/ 0 w 4038600"/>
              <a:gd name="connsiteY0" fmla="*/ 0 h 5638800"/>
              <a:gd name="connisteX1" fmla="*/ 4038600 w 4038600"/>
              <a:gd name="connsiteY1" fmla="*/ 0 h 5638800"/>
              <a:gd name="connisteX2" fmla="*/ 4038600 w 4038600"/>
              <a:gd name="connsiteY2" fmla="*/ 5638800 h 5638800"/>
              <a:gd name="connisteX3" fmla="*/ 0 w 4038600"/>
              <a:gd name="connsiteY3" fmla="*/ 5638800 h 5638800"/>
              <a:gd name="connisteX4" fmla="*/ 0 w 4038600"/>
              <a:gd name="connsiteY4" fmla="*/ 0 h 5638800"/>
            </a:gdLst>
            <a:ahLst/>
            <a:cxnLst>
              <a:cxn ang="0">
                <a:pos x="connisteX0" y="connsiteY0"/>
              </a:cxn>
              <a:cxn ang="0">
                <a:pos x="connisteX1" y="connsiteY1"/>
              </a:cxn>
              <a:cxn ang="0">
                <a:pos x="connisteX2" y="connsiteY2"/>
              </a:cxn>
              <a:cxn ang="0">
                <a:pos x="connisteX3" y="connsiteY3"/>
              </a:cxn>
              <a:cxn ang="0">
                <a:pos x="connisteX4" y="connsiteY4"/>
              </a:cxn>
            </a:cxnLst>
            <a:pathLst>
              <a:path w="4038600" h="5638800">
                <a:moveTo>
                  <a:pt x="0" y="0"/>
                </a:moveTo>
                <a:lnTo>
                  <a:pt x="4038600" y="0"/>
                </a:lnTo>
                <a:lnTo>
                  <a:pt x="4038600" y="5638800"/>
                </a:lnTo>
                <a:lnTo>
                  <a:pt x="0" y="5638800"/>
                </a:lnTo>
                <a:lnTo>
                  <a:pt x="0" y="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9" name="装饰  8"/>
          <p:cNvSpPr>
            <a:spLocks noGrp="1"/>
          </p:cNvSpPr>
          <p:nvPr>
            <p:ph type="body" idx="16393" hasCustomPrompt="1"/>
            <p:custDataLst>
              <p:tags r:id="rId4"/>
            </p:custDataLst>
          </p:nvPr>
        </p:nvSpPr>
        <p:spPr>
          <a:xfrm>
            <a:off x="609600" y="1676400"/>
            <a:ext cx="50800" cy="1117600"/>
          </a:xfrm>
          <a:custGeom>
            <a:avLst/>
            <a:gdLst>
              <a:gd name="connisteX0" fmla="*/ 0 w 50800"/>
              <a:gd name="connsiteY0" fmla="*/ 25400 h 1117600"/>
              <a:gd name="connisteX1" fmla="*/ 25400 w 50800"/>
              <a:gd name="connsiteY1" fmla="*/ 0 h 1117600"/>
              <a:gd name="connisteX2" fmla="*/ 25400 w 50800"/>
              <a:gd name="connsiteY2" fmla="*/ 0 h 1117600"/>
              <a:gd name="connisteX3" fmla="*/ 50800 w 50800"/>
              <a:gd name="connsiteY3" fmla="*/ 25400 h 1117600"/>
              <a:gd name="connisteX4" fmla="*/ 50800 w 50800"/>
              <a:gd name="connsiteY4" fmla="*/ 1092200 h 1117600"/>
              <a:gd name="connisteX5" fmla="*/ 25400 w 50800"/>
              <a:gd name="connsiteY5" fmla="*/ 1117600 h 1117600"/>
              <a:gd name="connisteX6" fmla="*/ 25400 w 50800"/>
              <a:gd name="connsiteY6" fmla="*/ 1117600 h 1117600"/>
              <a:gd name="connisteX7" fmla="*/ 0 w 50800"/>
              <a:gd name="connsiteY7" fmla="*/ 1092200 h 1117600"/>
              <a:gd name="connisteX8" fmla="*/ 0 w 50800"/>
              <a:gd name="connsiteY8" fmla="*/ 25400 h 111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117600">
                <a:moveTo>
                  <a:pt x="0" y="25400"/>
                </a:moveTo>
                <a:cubicBezTo>
                  <a:pt x="0" y="11372"/>
                  <a:pt x="11372" y="0"/>
                  <a:pt x="25400" y="0"/>
                </a:cubicBezTo>
                <a:lnTo>
                  <a:pt x="25400" y="0"/>
                </a:lnTo>
                <a:cubicBezTo>
                  <a:pt x="39428" y="0"/>
                  <a:pt x="50800" y="11372"/>
                  <a:pt x="50800" y="25400"/>
                </a:cubicBezTo>
                <a:lnTo>
                  <a:pt x="50800" y="1092200"/>
                </a:lnTo>
                <a:cubicBezTo>
                  <a:pt x="50800" y="1106228"/>
                  <a:pt x="39428" y="1117600"/>
                  <a:pt x="25400" y="1117600"/>
                </a:cubicBezTo>
                <a:lnTo>
                  <a:pt x="25400" y="1117600"/>
                </a:lnTo>
                <a:cubicBezTo>
                  <a:pt x="11372" y="1117600"/>
                  <a:pt x="0" y="1106228"/>
                  <a:pt x="0" y="10922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0" name="文本占位符 9"/>
          <p:cNvSpPr>
            <a:spLocks noGrp="1"/>
          </p:cNvSpPr>
          <p:nvPr>
            <p:ph type="body" idx="16386" hasCustomPrompt="1"/>
            <p:custDataLst>
              <p:tags r:id="rId5"/>
            </p:custDataLst>
          </p:nvPr>
        </p:nvSpPr>
        <p:spPr>
          <a:xfrm>
            <a:off x="762000" y="1676400"/>
            <a:ext cx="6172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1" name="文本占位符 10"/>
          <p:cNvSpPr>
            <a:spLocks noGrp="1"/>
          </p:cNvSpPr>
          <p:nvPr>
            <p:ph type="body" idx="16387" hasCustomPrompt="1"/>
            <p:custDataLst>
              <p:tags r:id="rId6"/>
            </p:custDataLst>
          </p:nvPr>
        </p:nvSpPr>
        <p:spPr>
          <a:xfrm>
            <a:off x="762000" y="2184400"/>
            <a:ext cx="61722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2" name="装饰  1"/>
          <p:cNvSpPr>
            <a:spLocks noGrp="1"/>
          </p:cNvSpPr>
          <p:nvPr>
            <p:ph type="body" idx="16394" hasCustomPrompt="1"/>
            <p:custDataLst>
              <p:tags r:id="rId7"/>
            </p:custDataLst>
          </p:nvPr>
        </p:nvSpPr>
        <p:spPr>
          <a:xfrm>
            <a:off x="609600" y="3403600"/>
            <a:ext cx="50800" cy="1117600"/>
          </a:xfrm>
          <a:custGeom>
            <a:avLst/>
            <a:gdLst>
              <a:gd name="connisteX0" fmla="*/ 0 w 50800"/>
              <a:gd name="connsiteY0" fmla="*/ 25400 h 1117600"/>
              <a:gd name="connisteX1" fmla="*/ 25400 w 50800"/>
              <a:gd name="connsiteY1" fmla="*/ 0 h 1117600"/>
              <a:gd name="connisteX2" fmla="*/ 25400 w 50800"/>
              <a:gd name="connsiteY2" fmla="*/ 0 h 1117600"/>
              <a:gd name="connisteX3" fmla="*/ 50800 w 50800"/>
              <a:gd name="connsiteY3" fmla="*/ 25400 h 1117600"/>
              <a:gd name="connisteX4" fmla="*/ 50800 w 50800"/>
              <a:gd name="connsiteY4" fmla="*/ 1092200 h 1117600"/>
              <a:gd name="connisteX5" fmla="*/ 25400 w 50800"/>
              <a:gd name="connsiteY5" fmla="*/ 1117600 h 1117600"/>
              <a:gd name="connisteX6" fmla="*/ 25400 w 50800"/>
              <a:gd name="connsiteY6" fmla="*/ 1117600 h 1117600"/>
              <a:gd name="connisteX7" fmla="*/ 0 w 50800"/>
              <a:gd name="connsiteY7" fmla="*/ 1092200 h 1117600"/>
              <a:gd name="connisteX8" fmla="*/ 0 w 50800"/>
              <a:gd name="connsiteY8" fmla="*/ 25400 h 111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117600">
                <a:moveTo>
                  <a:pt x="0" y="25400"/>
                </a:moveTo>
                <a:cubicBezTo>
                  <a:pt x="0" y="11372"/>
                  <a:pt x="11372" y="0"/>
                  <a:pt x="25400" y="0"/>
                </a:cubicBezTo>
                <a:lnTo>
                  <a:pt x="25400" y="0"/>
                </a:lnTo>
                <a:cubicBezTo>
                  <a:pt x="39428" y="0"/>
                  <a:pt x="50800" y="11372"/>
                  <a:pt x="50800" y="25400"/>
                </a:cubicBezTo>
                <a:lnTo>
                  <a:pt x="50800" y="1092200"/>
                </a:lnTo>
                <a:cubicBezTo>
                  <a:pt x="50800" y="1106228"/>
                  <a:pt x="39428" y="1117600"/>
                  <a:pt x="25400" y="1117600"/>
                </a:cubicBezTo>
                <a:lnTo>
                  <a:pt x="25400" y="1117600"/>
                </a:lnTo>
                <a:cubicBezTo>
                  <a:pt x="11372" y="1117600"/>
                  <a:pt x="0" y="1106228"/>
                  <a:pt x="0" y="10922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88" hasCustomPrompt="1"/>
            <p:custDataLst>
              <p:tags r:id="rId8"/>
            </p:custDataLst>
          </p:nvPr>
        </p:nvSpPr>
        <p:spPr>
          <a:xfrm>
            <a:off x="762000" y="3403600"/>
            <a:ext cx="6172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9" hasCustomPrompt="1"/>
            <p:custDataLst>
              <p:tags r:id="rId9"/>
            </p:custDataLst>
          </p:nvPr>
        </p:nvSpPr>
        <p:spPr>
          <a:xfrm>
            <a:off x="762000" y="3911600"/>
            <a:ext cx="61722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5" hasCustomPrompt="1"/>
            <p:custDataLst>
              <p:tags r:id="rId10"/>
            </p:custDataLst>
          </p:nvPr>
        </p:nvSpPr>
        <p:spPr>
          <a:xfrm>
            <a:off x="609600" y="5130800"/>
            <a:ext cx="50800" cy="1117600"/>
          </a:xfrm>
          <a:custGeom>
            <a:avLst/>
            <a:gdLst>
              <a:gd name="connisteX0" fmla="*/ 0 w 50800"/>
              <a:gd name="connsiteY0" fmla="*/ 25400 h 1117600"/>
              <a:gd name="connisteX1" fmla="*/ 25400 w 50800"/>
              <a:gd name="connsiteY1" fmla="*/ 0 h 1117600"/>
              <a:gd name="connisteX2" fmla="*/ 25400 w 50800"/>
              <a:gd name="connsiteY2" fmla="*/ 0 h 1117600"/>
              <a:gd name="connisteX3" fmla="*/ 50800 w 50800"/>
              <a:gd name="connsiteY3" fmla="*/ 25400 h 1117600"/>
              <a:gd name="connisteX4" fmla="*/ 50800 w 50800"/>
              <a:gd name="connsiteY4" fmla="*/ 1092200 h 1117600"/>
              <a:gd name="connisteX5" fmla="*/ 25400 w 50800"/>
              <a:gd name="connsiteY5" fmla="*/ 1117600 h 1117600"/>
              <a:gd name="connisteX6" fmla="*/ 25400 w 50800"/>
              <a:gd name="connsiteY6" fmla="*/ 1117600 h 1117600"/>
              <a:gd name="connisteX7" fmla="*/ 0 w 50800"/>
              <a:gd name="connsiteY7" fmla="*/ 1092200 h 1117600"/>
              <a:gd name="connisteX8" fmla="*/ 0 w 50800"/>
              <a:gd name="connsiteY8" fmla="*/ 25400 h 111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117600">
                <a:moveTo>
                  <a:pt x="0" y="25400"/>
                </a:moveTo>
                <a:cubicBezTo>
                  <a:pt x="0" y="11372"/>
                  <a:pt x="11372" y="0"/>
                  <a:pt x="25400" y="0"/>
                </a:cubicBezTo>
                <a:lnTo>
                  <a:pt x="25400" y="0"/>
                </a:lnTo>
                <a:cubicBezTo>
                  <a:pt x="39428" y="0"/>
                  <a:pt x="50800" y="11372"/>
                  <a:pt x="50800" y="25400"/>
                </a:cubicBezTo>
                <a:lnTo>
                  <a:pt x="50800" y="1092200"/>
                </a:lnTo>
                <a:cubicBezTo>
                  <a:pt x="50800" y="1106228"/>
                  <a:pt x="39428" y="1117600"/>
                  <a:pt x="25400" y="1117600"/>
                </a:cubicBezTo>
                <a:lnTo>
                  <a:pt x="25400" y="1117600"/>
                </a:lnTo>
                <a:cubicBezTo>
                  <a:pt x="11372" y="1117600"/>
                  <a:pt x="0" y="1106228"/>
                  <a:pt x="0" y="10922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文本占位符 16"/>
          <p:cNvSpPr>
            <a:spLocks noGrp="1"/>
          </p:cNvSpPr>
          <p:nvPr>
            <p:ph type="body" idx="16390" hasCustomPrompt="1"/>
            <p:custDataLst>
              <p:tags r:id="rId11"/>
            </p:custDataLst>
          </p:nvPr>
        </p:nvSpPr>
        <p:spPr>
          <a:xfrm>
            <a:off x="762000" y="5130800"/>
            <a:ext cx="6172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8" name="文本占位符 17"/>
          <p:cNvSpPr>
            <a:spLocks noGrp="1"/>
          </p:cNvSpPr>
          <p:nvPr>
            <p:ph type="body" idx="16391" hasCustomPrompt="1"/>
            <p:custDataLst>
              <p:tags r:id="rId12"/>
            </p:custDataLst>
          </p:nvPr>
        </p:nvSpPr>
        <p:spPr>
          <a:xfrm>
            <a:off x="762000" y="5638800"/>
            <a:ext cx="61722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184" y="523097"/>
            <a:ext cx="10515600" cy="1325563"/>
          </a:xfrm>
        </p:spPr>
        <p:txBody>
          <a:bodyPr/>
          <a:lstStyle/>
          <a:p>
            <a:r>
              <a:rPr lang="zh-CN" altLang="en-US"/>
              <a:t>单击此处编辑母版标题样式</a:t>
            </a:r>
            <a:endParaRPr lang="zh-CN" altLang="en-US"/>
          </a:p>
        </p:txBody>
      </p:sp>
      <p:sp>
        <p:nvSpPr>
          <p:cNvPr id="3" name="内容占位符 2"/>
          <p:cNvSpPr>
            <a:spLocks noGrp="1"/>
          </p:cNvSpPr>
          <p:nvPr>
            <p:ph idx="1"/>
          </p:nvPr>
        </p:nvSpPr>
        <p:spPr>
          <a:xfrm>
            <a:off x="838184" y="1983597"/>
            <a:ext cx="10515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正文页-61_9">
    <p:bg>
      <p:bgRef idx="1001">
        <a:schemeClr val="bg2"/>
      </p:bgRef>
    </p:bg>
    <p:spTree>
      <p:nvGrpSpPr>
        <p:cNvPr id="1" name=""/>
        <p:cNvGrpSpPr/>
        <p:nvPr/>
      </p:nvGrpSpPr>
      <p:grpSpPr>
        <a:xfrm>
          <a:off x="0" y="0"/>
          <a:ext cx="0" cy="0"/>
          <a:chOff x="0" y="0"/>
          <a:chExt cx="0" cy="0"/>
        </a:xfrm>
      </p:grpSpPr>
      <p:sp>
        <p:nvSpPr>
          <p:cNvPr id="7" name="标题 6"/>
          <p:cNvSpPr>
            <a:spLocks noGrp="1"/>
          </p:cNvSpPr>
          <p:nvPr>
            <p:ph type="ctrTitle" idx="16385" hasCustomPrompt="1"/>
            <p:custDataLst>
              <p:tags r:id="rId2"/>
            </p:custDataLst>
          </p:nvPr>
        </p:nvSpPr>
        <p:spPr>
          <a:xfrm>
            <a:off x="5842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8" name="内容占位符 7"/>
          <p:cNvSpPr>
            <a:spLocks noGrp="1"/>
          </p:cNvSpPr>
          <p:nvPr>
            <p:ph idx="16388" hasCustomPrompt="1"/>
            <p:custDataLst>
              <p:tags r:id="rId3"/>
            </p:custDataLst>
          </p:nvPr>
        </p:nvSpPr>
        <p:spPr>
          <a:xfrm>
            <a:off x="7518400" y="1524000"/>
            <a:ext cx="4038600" cy="4724400"/>
          </a:xfrm>
          <a:custGeom>
            <a:avLst/>
            <a:gdLst>
              <a:gd name="connisteX0" fmla="*/ 0 w 4038600"/>
              <a:gd name="connsiteY0" fmla="*/ 0 h 4724400"/>
              <a:gd name="connisteX1" fmla="*/ 3835400 w 4038600"/>
              <a:gd name="connsiteY1" fmla="*/ 0 h 4724400"/>
              <a:gd name="connisteX2" fmla="*/ 4038600 w 4038600"/>
              <a:gd name="connsiteY2" fmla="*/ 203200 h 4724400"/>
              <a:gd name="connisteX3" fmla="*/ 4038600 w 4038600"/>
              <a:gd name="connsiteY3" fmla="*/ 4521200 h 4724400"/>
              <a:gd name="connisteX4" fmla="*/ 3835400 w 4038600"/>
              <a:gd name="connsiteY4" fmla="*/ 4724400 h 4724400"/>
              <a:gd name="connisteX5" fmla="*/ 0 w 4038600"/>
              <a:gd name="connsiteY5" fmla="*/ 4724400 h 4724400"/>
              <a:gd name="connisteX6" fmla="*/ 0 w 4038600"/>
              <a:gd name="connsiteY6" fmla="*/ 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4038600" h="4724400">
                <a:moveTo>
                  <a:pt x="0" y="0"/>
                </a:moveTo>
                <a:lnTo>
                  <a:pt x="3835400" y="0"/>
                </a:lnTo>
                <a:cubicBezTo>
                  <a:pt x="3947624" y="0"/>
                  <a:pt x="4038600" y="90976"/>
                  <a:pt x="4038600" y="203200"/>
                </a:cubicBezTo>
                <a:lnTo>
                  <a:pt x="4038600" y="4521200"/>
                </a:lnTo>
                <a:cubicBezTo>
                  <a:pt x="4038600" y="4633424"/>
                  <a:pt x="3947624" y="4724400"/>
                  <a:pt x="3835400" y="4724400"/>
                </a:cubicBezTo>
                <a:lnTo>
                  <a:pt x="0" y="4724400"/>
                </a:lnTo>
                <a:lnTo>
                  <a:pt x="0" y="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9" name="装饰  8"/>
          <p:cNvSpPr>
            <a:spLocks noGrp="1"/>
          </p:cNvSpPr>
          <p:nvPr>
            <p:ph type="body" idx="16389" hasCustomPrompt="1"/>
            <p:custDataLst>
              <p:tags r:id="rId4"/>
            </p:custDataLst>
          </p:nvPr>
        </p:nvSpPr>
        <p:spPr>
          <a:xfrm>
            <a:off x="584200" y="1524000"/>
            <a:ext cx="6934200" cy="4724400"/>
          </a:xfrm>
          <a:custGeom>
            <a:avLst/>
            <a:gdLst>
              <a:gd name="connisteX0" fmla="*/ 0 w 6934200"/>
              <a:gd name="connsiteY0" fmla="*/ 203200 h 4724400"/>
              <a:gd name="connisteX1" fmla="*/ 203200 w 6934200"/>
              <a:gd name="connsiteY1" fmla="*/ 0 h 4724400"/>
              <a:gd name="connisteX2" fmla="*/ 6934200 w 6934200"/>
              <a:gd name="connsiteY2" fmla="*/ 0 h 4724400"/>
              <a:gd name="connisteX3" fmla="*/ 6934200 w 6934200"/>
              <a:gd name="connsiteY3" fmla="*/ 4724400 h 4724400"/>
              <a:gd name="connisteX4" fmla="*/ 203200 w 6934200"/>
              <a:gd name="connsiteY4" fmla="*/ 4724400 h 4724400"/>
              <a:gd name="connisteX5" fmla="*/ 0 w 6934200"/>
              <a:gd name="connsiteY5" fmla="*/ 4521200 h 4724400"/>
              <a:gd name="connisteX6" fmla="*/ 0 w 6934200"/>
              <a:gd name="connsiteY6"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6934200" h="4724400">
                <a:moveTo>
                  <a:pt x="0" y="203200"/>
                </a:moveTo>
                <a:cubicBezTo>
                  <a:pt x="0" y="90976"/>
                  <a:pt x="90976" y="0"/>
                  <a:pt x="203200" y="0"/>
                </a:cubicBezTo>
                <a:lnTo>
                  <a:pt x="6934200" y="0"/>
                </a:lnTo>
                <a:lnTo>
                  <a:pt x="6934200" y="4724400"/>
                </a:lnTo>
                <a:lnTo>
                  <a:pt x="203200" y="4724400"/>
                </a:lnTo>
                <a:cubicBezTo>
                  <a:pt x="90976" y="4724400"/>
                  <a:pt x="0" y="4633424"/>
                  <a:pt x="0" y="4521200"/>
                </a:cubicBezTo>
                <a:lnTo>
                  <a:pt x="0" y="203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0" name="文本占位符 9"/>
          <p:cNvSpPr>
            <a:spLocks noGrp="1"/>
          </p:cNvSpPr>
          <p:nvPr>
            <p:ph type="body" idx="16386" hasCustomPrompt="1"/>
            <p:custDataLst>
              <p:tags r:id="rId5"/>
            </p:custDataLst>
          </p:nvPr>
        </p:nvSpPr>
        <p:spPr>
          <a:xfrm>
            <a:off x="1041400" y="2844800"/>
            <a:ext cx="6019800" cy="406400"/>
          </a:xfrm>
          <a:noFill/>
        </p:spPr>
        <p:txBody>
          <a:bodyPr lIns="0" tIns="0" rIns="0" bIns="0" anchor="t">
            <a:normAutofit/>
          </a:bodyPr>
          <a:lstStyle>
            <a:lvl1pPr marL="0" indent="0" algn="l">
              <a:lnSpc>
                <a:spcPct val="111000"/>
              </a:lnSpc>
              <a:spcBef>
                <a:spcPct val="0"/>
              </a:spcBef>
              <a:spcAft>
                <a:spcPct val="0"/>
              </a:spcAft>
              <a:buNone/>
              <a:defRPr sz="2400" b="0" spc="0">
                <a:solidFill>
                  <a:srgbClr val="FFFFFF"/>
                </a:solidFill>
              </a:defRPr>
            </a:lvl1pPr>
          </a:lstStyle>
          <a:p>
            <a:pPr lvl="0"/>
            <a:r>
              <a:rPr lang="zh-CN" altLang="en-US" smtClean="0"/>
              <a:t>单击此处添加项标题</a:t>
            </a:r>
            <a:endParaRPr lang="zh-CN" altLang="en-US" smtClean="0"/>
          </a:p>
        </p:txBody>
      </p:sp>
      <p:sp>
        <p:nvSpPr>
          <p:cNvPr id="11" name="文本占位符 10"/>
          <p:cNvSpPr>
            <a:spLocks noGrp="1"/>
          </p:cNvSpPr>
          <p:nvPr>
            <p:ph type="body" idx="16387" hasCustomPrompt="1"/>
            <p:custDataLst>
              <p:tags r:id="rId6"/>
            </p:custDataLst>
          </p:nvPr>
        </p:nvSpPr>
        <p:spPr>
          <a:xfrm>
            <a:off x="1041400" y="3403600"/>
            <a:ext cx="6019800" cy="15240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smtClean="0"/>
              <a:t>单击此处添加正文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正文页-上标下内-装饰右-默认位置-并列-27_20_group1">
    <p:bg>
      <p:bgRef idx="1001">
        <a:schemeClr val="bg2"/>
      </p:bgRef>
    </p:bg>
    <p:spTree>
      <p:nvGrpSpPr>
        <p:cNvPr id="1" name=""/>
        <p:cNvGrpSpPr/>
        <p:nvPr/>
      </p:nvGrpSpPr>
      <p:grpSpPr>
        <a:xfrm>
          <a:off x="0" y="0"/>
          <a:ext cx="0" cy="0"/>
          <a:chOff x="0" y="0"/>
          <a:chExt cx="0" cy="0"/>
        </a:xfrm>
      </p:grpSpPr>
      <p:sp>
        <p:nvSpPr>
          <p:cNvPr id="7" name="标题 6"/>
          <p:cNvSpPr>
            <a:spLocks noGrp="1"/>
          </p:cNvSpPr>
          <p:nvPr>
            <p:ph type="ctrTitle" idx="16385" hasCustomPrompt="1"/>
            <p:custDataLst>
              <p:tags r:id="rId2"/>
            </p:custDataLst>
          </p:nvPr>
        </p:nvSpPr>
        <p:spPr>
          <a:xfrm>
            <a:off x="609600" y="533400"/>
            <a:ext cx="91440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8" name="装饰  7"/>
          <p:cNvSpPr>
            <a:spLocks noGrp="1"/>
          </p:cNvSpPr>
          <p:nvPr>
            <p:ph type="body" idx="16395" hasCustomPrompt="1"/>
            <p:custDataLst>
              <p:tags r:id="rId3"/>
            </p:custDataLst>
          </p:nvPr>
        </p:nvSpPr>
        <p:spPr>
          <a:xfrm>
            <a:off x="609600" y="1981200"/>
            <a:ext cx="762000" cy="762000"/>
          </a:xfrm>
          <a:custGeom>
            <a:avLst/>
            <a:gdLst>
              <a:gd name="connisteX0" fmla="*/ 0 w 762000"/>
              <a:gd name="connsiteY0" fmla="*/ 203200 h 762000"/>
              <a:gd name="connisteX1" fmla="*/ 203200 w 762000"/>
              <a:gd name="connsiteY1" fmla="*/ 0 h 762000"/>
              <a:gd name="connisteX2" fmla="*/ 558800 w 762000"/>
              <a:gd name="connsiteY2" fmla="*/ 0 h 762000"/>
              <a:gd name="connisteX3" fmla="*/ 762000 w 762000"/>
              <a:gd name="connsiteY3" fmla="*/ 203200 h 762000"/>
              <a:gd name="connisteX4" fmla="*/ 762000 w 762000"/>
              <a:gd name="connsiteY4" fmla="*/ 558800 h 762000"/>
              <a:gd name="connisteX5" fmla="*/ 558800 w 762000"/>
              <a:gd name="connsiteY5" fmla="*/ 762000 h 762000"/>
              <a:gd name="connisteX6" fmla="*/ 203200 w 762000"/>
              <a:gd name="connsiteY6" fmla="*/ 762000 h 762000"/>
              <a:gd name="connisteX7" fmla="*/ 0 w 762000"/>
              <a:gd name="connsiteY7" fmla="*/ 558800 h 762000"/>
              <a:gd name="connisteX8" fmla="*/ 0 w 762000"/>
              <a:gd name="connsiteY8" fmla="*/ 2032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762000" h="762000">
                <a:moveTo>
                  <a:pt x="0" y="203200"/>
                </a:moveTo>
                <a:cubicBezTo>
                  <a:pt x="0" y="90976"/>
                  <a:pt x="90976" y="0"/>
                  <a:pt x="203200" y="0"/>
                </a:cubicBezTo>
                <a:lnTo>
                  <a:pt x="558800" y="0"/>
                </a:lnTo>
                <a:cubicBezTo>
                  <a:pt x="671024" y="0"/>
                  <a:pt x="762000" y="90976"/>
                  <a:pt x="762000" y="203200"/>
                </a:cubicBezTo>
                <a:lnTo>
                  <a:pt x="762000" y="558800"/>
                </a:lnTo>
                <a:cubicBezTo>
                  <a:pt x="762000" y="671024"/>
                  <a:pt x="671024" y="762000"/>
                  <a:pt x="558800" y="762000"/>
                </a:cubicBezTo>
                <a:lnTo>
                  <a:pt x="203200" y="762000"/>
                </a:lnTo>
                <a:cubicBezTo>
                  <a:pt x="90976" y="762000"/>
                  <a:pt x="0" y="671024"/>
                  <a:pt x="0" y="558800"/>
                </a:cubicBezTo>
                <a:lnTo>
                  <a:pt x="0" y="203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9" name="文本占位符 8"/>
          <p:cNvSpPr>
            <a:spLocks noGrp="1"/>
          </p:cNvSpPr>
          <p:nvPr>
            <p:ph type="body" idx="16388" hasCustomPrompt="1"/>
            <p:custDataLst>
              <p:tags r:id="rId4"/>
            </p:custDataLst>
          </p:nvPr>
        </p:nvSpPr>
        <p:spPr>
          <a:xfrm>
            <a:off x="781050" y="2184400"/>
            <a:ext cx="419100" cy="355600"/>
          </a:xfrm>
          <a:noFill/>
        </p:spPr>
        <p:txBody>
          <a:bodyPr wrap="none" lIns="0" tIns="0" rIns="0" bIns="0" anchor="ctr">
            <a:noAutofit/>
          </a:bodyPr>
          <a:lstStyle>
            <a:lvl1pPr marL="0" indent="0" algn="ctr">
              <a:lnSpc>
                <a:spcPct val="109000"/>
              </a:lnSpc>
              <a:spcBef>
                <a:spcPct val="0"/>
              </a:spcBef>
              <a:spcAft>
                <a:spcPct val="0"/>
              </a:spcAft>
              <a:buNone/>
              <a:defRPr sz="2800" b="0" spc="0">
                <a:solidFill>
                  <a:srgbClr val="FFFFFF"/>
                </a:solidFill>
              </a:defRPr>
            </a:lvl1pPr>
          </a:lstStyle>
          <a:p>
            <a:pPr lvl="0"/>
            <a:r>
              <a:rPr lang="zh-CN" altLang="en-US" smtClean="0"/>
              <a:t>01</a:t>
            </a:r>
            <a:endParaRPr lang="zh-CN" altLang="en-US" smtClean="0"/>
          </a:p>
        </p:txBody>
      </p:sp>
      <p:sp>
        <p:nvSpPr>
          <p:cNvPr id="10" name="文本占位符 9"/>
          <p:cNvSpPr>
            <a:spLocks noGrp="1"/>
          </p:cNvSpPr>
          <p:nvPr>
            <p:ph type="body" idx="16386" hasCustomPrompt="1"/>
            <p:custDataLst>
              <p:tags r:id="rId5"/>
            </p:custDataLst>
          </p:nvPr>
        </p:nvSpPr>
        <p:spPr>
          <a:xfrm>
            <a:off x="1574800" y="1828800"/>
            <a:ext cx="10007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1" name="文本占位符 10"/>
          <p:cNvSpPr>
            <a:spLocks noGrp="1"/>
          </p:cNvSpPr>
          <p:nvPr>
            <p:ph type="body" idx="16387" hasCustomPrompt="1"/>
            <p:custDataLst>
              <p:tags r:id="rId6"/>
            </p:custDataLst>
          </p:nvPr>
        </p:nvSpPr>
        <p:spPr>
          <a:xfrm>
            <a:off x="1574800" y="2286000"/>
            <a:ext cx="100076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2" name="装饰  1"/>
          <p:cNvSpPr>
            <a:spLocks noGrp="1"/>
          </p:cNvSpPr>
          <p:nvPr>
            <p:ph type="body" idx="16396" hasCustomPrompt="1"/>
            <p:custDataLst>
              <p:tags r:id="rId7"/>
            </p:custDataLst>
          </p:nvPr>
        </p:nvSpPr>
        <p:spPr>
          <a:xfrm>
            <a:off x="609600" y="3657600"/>
            <a:ext cx="762000" cy="762000"/>
          </a:xfrm>
          <a:custGeom>
            <a:avLst/>
            <a:gdLst>
              <a:gd name="connisteX0" fmla="*/ 0 w 762000"/>
              <a:gd name="connsiteY0" fmla="*/ 203200 h 762000"/>
              <a:gd name="connisteX1" fmla="*/ 203200 w 762000"/>
              <a:gd name="connsiteY1" fmla="*/ 0 h 762000"/>
              <a:gd name="connisteX2" fmla="*/ 558800 w 762000"/>
              <a:gd name="connsiteY2" fmla="*/ 0 h 762000"/>
              <a:gd name="connisteX3" fmla="*/ 762000 w 762000"/>
              <a:gd name="connsiteY3" fmla="*/ 203200 h 762000"/>
              <a:gd name="connisteX4" fmla="*/ 762000 w 762000"/>
              <a:gd name="connsiteY4" fmla="*/ 558800 h 762000"/>
              <a:gd name="connisteX5" fmla="*/ 558800 w 762000"/>
              <a:gd name="connsiteY5" fmla="*/ 762000 h 762000"/>
              <a:gd name="connisteX6" fmla="*/ 203200 w 762000"/>
              <a:gd name="connsiteY6" fmla="*/ 762000 h 762000"/>
              <a:gd name="connisteX7" fmla="*/ 0 w 762000"/>
              <a:gd name="connsiteY7" fmla="*/ 558800 h 762000"/>
              <a:gd name="connisteX8" fmla="*/ 0 w 762000"/>
              <a:gd name="connsiteY8" fmla="*/ 2032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762000" h="762000">
                <a:moveTo>
                  <a:pt x="0" y="203200"/>
                </a:moveTo>
                <a:cubicBezTo>
                  <a:pt x="0" y="90976"/>
                  <a:pt x="90976" y="0"/>
                  <a:pt x="203200" y="0"/>
                </a:cubicBezTo>
                <a:lnTo>
                  <a:pt x="558800" y="0"/>
                </a:lnTo>
                <a:cubicBezTo>
                  <a:pt x="671024" y="0"/>
                  <a:pt x="762000" y="90976"/>
                  <a:pt x="762000" y="203200"/>
                </a:cubicBezTo>
                <a:lnTo>
                  <a:pt x="762000" y="558800"/>
                </a:lnTo>
                <a:cubicBezTo>
                  <a:pt x="762000" y="671024"/>
                  <a:pt x="671024" y="762000"/>
                  <a:pt x="558800" y="762000"/>
                </a:cubicBezTo>
                <a:lnTo>
                  <a:pt x="203200" y="762000"/>
                </a:lnTo>
                <a:cubicBezTo>
                  <a:pt x="90976" y="762000"/>
                  <a:pt x="0" y="671024"/>
                  <a:pt x="0" y="558800"/>
                </a:cubicBezTo>
                <a:lnTo>
                  <a:pt x="0" y="203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91" hasCustomPrompt="1"/>
            <p:custDataLst>
              <p:tags r:id="rId8"/>
            </p:custDataLst>
          </p:nvPr>
        </p:nvSpPr>
        <p:spPr>
          <a:xfrm>
            <a:off x="781050" y="3860800"/>
            <a:ext cx="419100" cy="355600"/>
          </a:xfrm>
          <a:noFill/>
        </p:spPr>
        <p:txBody>
          <a:bodyPr wrap="none" lIns="0" tIns="0" rIns="0" bIns="0" anchor="ctr">
            <a:noAutofit/>
          </a:bodyPr>
          <a:lstStyle>
            <a:lvl1pPr marL="0" indent="0" algn="ctr">
              <a:lnSpc>
                <a:spcPct val="109000"/>
              </a:lnSpc>
              <a:spcBef>
                <a:spcPct val="0"/>
              </a:spcBef>
              <a:spcAft>
                <a:spcPct val="0"/>
              </a:spcAft>
              <a:buNone/>
              <a:defRPr sz="2800" b="0" spc="0">
                <a:solidFill>
                  <a:srgbClr val="FFFFFF"/>
                </a:solidFill>
              </a:defRPr>
            </a:lvl1pPr>
          </a:lstStyle>
          <a:p>
            <a:pPr lvl="0"/>
            <a:r>
              <a:rPr lang="zh-CN" altLang="en-US" smtClean="0"/>
              <a:t>02</a:t>
            </a:r>
            <a:endParaRPr lang="zh-CN" altLang="en-US" smtClean="0"/>
          </a:p>
        </p:txBody>
      </p:sp>
      <p:sp>
        <p:nvSpPr>
          <p:cNvPr id="15" name="文本占位符 14"/>
          <p:cNvSpPr>
            <a:spLocks noGrp="1"/>
          </p:cNvSpPr>
          <p:nvPr>
            <p:ph type="body" idx="16389" hasCustomPrompt="1"/>
            <p:custDataLst>
              <p:tags r:id="rId9"/>
            </p:custDataLst>
          </p:nvPr>
        </p:nvSpPr>
        <p:spPr>
          <a:xfrm>
            <a:off x="1574800" y="3505200"/>
            <a:ext cx="10007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6" name="文本占位符 15"/>
          <p:cNvSpPr>
            <a:spLocks noGrp="1"/>
          </p:cNvSpPr>
          <p:nvPr>
            <p:ph type="body" idx="16390" hasCustomPrompt="1"/>
            <p:custDataLst>
              <p:tags r:id="rId10"/>
            </p:custDataLst>
          </p:nvPr>
        </p:nvSpPr>
        <p:spPr>
          <a:xfrm>
            <a:off x="1574800" y="3962400"/>
            <a:ext cx="100076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7" name="装饰  6"/>
          <p:cNvSpPr>
            <a:spLocks noGrp="1"/>
          </p:cNvSpPr>
          <p:nvPr>
            <p:ph type="body" idx="16397" hasCustomPrompt="1"/>
            <p:custDataLst>
              <p:tags r:id="rId11"/>
            </p:custDataLst>
          </p:nvPr>
        </p:nvSpPr>
        <p:spPr>
          <a:xfrm>
            <a:off x="609600" y="5334000"/>
            <a:ext cx="762000" cy="762000"/>
          </a:xfrm>
          <a:custGeom>
            <a:avLst/>
            <a:gdLst>
              <a:gd name="connisteX0" fmla="*/ 0 w 762000"/>
              <a:gd name="connsiteY0" fmla="*/ 203200 h 762000"/>
              <a:gd name="connisteX1" fmla="*/ 203200 w 762000"/>
              <a:gd name="connsiteY1" fmla="*/ 0 h 762000"/>
              <a:gd name="connisteX2" fmla="*/ 558800 w 762000"/>
              <a:gd name="connsiteY2" fmla="*/ 0 h 762000"/>
              <a:gd name="connisteX3" fmla="*/ 762000 w 762000"/>
              <a:gd name="connsiteY3" fmla="*/ 203200 h 762000"/>
              <a:gd name="connisteX4" fmla="*/ 762000 w 762000"/>
              <a:gd name="connsiteY4" fmla="*/ 558800 h 762000"/>
              <a:gd name="connisteX5" fmla="*/ 558800 w 762000"/>
              <a:gd name="connsiteY5" fmla="*/ 762000 h 762000"/>
              <a:gd name="connisteX6" fmla="*/ 203200 w 762000"/>
              <a:gd name="connsiteY6" fmla="*/ 762000 h 762000"/>
              <a:gd name="connisteX7" fmla="*/ 0 w 762000"/>
              <a:gd name="connsiteY7" fmla="*/ 558800 h 762000"/>
              <a:gd name="connisteX8" fmla="*/ 0 w 762000"/>
              <a:gd name="connsiteY8" fmla="*/ 2032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762000" h="762000">
                <a:moveTo>
                  <a:pt x="0" y="203200"/>
                </a:moveTo>
                <a:cubicBezTo>
                  <a:pt x="0" y="90976"/>
                  <a:pt x="90976" y="0"/>
                  <a:pt x="203200" y="0"/>
                </a:cubicBezTo>
                <a:lnTo>
                  <a:pt x="558800" y="0"/>
                </a:lnTo>
                <a:cubicBezTo>
                  <a:pt x="671024" y="0"/>
                  <a:pt x="762000" y="90976"/>
                  <a:pt x="762000" y="203200"/>
                </a:cubicBezTo>
                <a:lnTo>
                  <a:pt x="762000" y="558800"/>
                </a:lnTo>
                <a:cubicBezTo>
                  <a:pt x="762000" y="671024"/>
                  <a:pt x="671024" y="762000"/>
                  <a:pt x="558800" y="762000"/>
                </a:cubicBezTo>
                <a:lnTo>
                  <a:pt x="203200" y="762000"/>
                </a:lnTo>
                <a:cubicBezTo>
                  <a:pt x="90976" y="762000"/>
                  <a:pt x="0" y="671024"/>
                  <a:pt x="0" y="558800"/>
                </a:cubicBezTo>
                <a:lnTo>
                  <a:pt x="0" y="203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8" name="文本占位符 17"/>
          <p:cNvSpPr>
            <a:spLocks noGrp="1"/>
          </p:cNvSpPr>
          <p:nvPr>
            <p:ph type="body" idx="16394" hasCustomPrompt="1"/>
            <p:custDataLst>
              <p:tags r:id="rId12"/>
            </p:custDataLst>
          </p:nvPr>
        </p:nvSpPr>
        <p:spPr>
          <a:xfrm>
            <a:off x="781050" y="5537200"/>
            <a:ext cx="419100" cy="355600"/>
          </a:xfrm>
          <a:noFill/>
        </p:spPr>
        <p:txBody>
          <a:bodyPr wrap="none" lIns="0" tIns="0" rIns="0" bIns="0" anchor="ctr">
            <a:noAutofit/>
          </a:bodyPr>
          <a:lstStyle>
            <a:lvl1pPr marL="0" indent="0" algn="ctr">
              <a:lnSpc>
                <a:spcPct val="109000"/>
              </a:lnSpc>
              <a:spcBef>
                <a:spcPct val="0"/>
              </a:spcBef>
              <a:spcAft>
                <a:spcPct val="0"/>
              </a:spcAft>
              <a:buNone/>
              <a:defRPr sz="2800" b="0" spc="0">
                <a:solidFill>
                  <a:srgbClr val="FFFFFF"/>
                </a:solidFill>
              </a:defRPr>
            </a:lvl1pPr>
          </a:lstStyle>
          <a:p>
            <a:pPr lvl="0"/>
            <a:r>
              <a:rPr lang="zh-CN" altLang="en-US" smtClean="0"/>
              <a:t>03</a:t>
            </a:r>
            <a:endParaRPr lang="zh-CN" altLang="en-US" smtClean="0"/>
          </a:p>
        </p:txBody>
      </p:sp>
      <p:sp>
        <p:nvSpPr>
          <p:cNvPr id="19" name="文本占位符 18"/>
          <p:cNvSpPr>
            <a:spLocks noGrp="1"/>
          </p:cNvSpPr>
          <p:nvPr>
            <p:ph type="body" idx="16392" hasCustomPrompt="1"/>
            <p:custDataLst>
              <p:tags r:id="rId13"/>
            </p:custDataLst>
          </p:nvPr>
        </p:nvSpPr>
        <p:spPr>
          <a:xfrm>
            <a:off x="1574800" y="5181600"/>
            <a:ext cx="10007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0" name="文本占位符 19"/>
          <p:cNvSpPr>
            <a:spLocks noGrp="1"/>
          </p:cNvSpPr>
          <p:nvPr>
            <p:ph type="body" idx="16393" hasCustomPrompt="1"/>
            <p:custDataLst>
              <p:tags r:id="rId14"/>
            </p:custDataLst>
          </p:nvPr>
        </p:nvSpPr>
        <p:spPr>
          <a:xfrm>
            <a:off x="1574800" y="5638800"/>
            <a:ext cx="100076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正文页-上标下内-装饰左-默认位置-并列-34_35_group1">
    <p:bg>
      <p:bgRef idx="1001">
        <a:schemeClr val="bg2"/>
      </p:bgRef>
    </p:bg>
    <p:spTree>
      <p:nvGrpSpPr>
        <p:cNvPr id="1" name=""/>
        <p:cNvGrpSpPr/>
        <p:nvPr/>
      </p:nvGrpSpPr>
      <p:grpSpPr>
        <a:xfrm>
          <a:off x="0" y="0"/>
          <a:ext cx="0" cy="0"/>
          <a:chOff x="0" y="0"/>
          <a:chExt cx="0" cy="0"/>
        </a:xfrm>
      </p:grpSpPr>
      <p:sp>
        <p:nvSpPr>
          <p:cNvPr id="7" name="标题 6"/>
          <p:cNvSpPr>
            <a:spLocks noGrp="1"/>
          </p:cNvSpPr>
          <p:nvPr>
            <p:ph type="ctrTitle" idx="16385" hasCustomPrompt="1"/>
            <p:custDataLst>
              <p:tags r:id="rId2"/>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8" name="图片占位符 7"/>
          <p:cNvSpPr>
            <a:spLocks noGrp="1"/>
          </p:cNvSpPr>
          <p:nvPr>
            <p:ph type="pic" idx="16394" hasCustomPrompt="1"/>
            <p:custDataLst>
              <p:tags r:id="rId3"/>
            </p:custDataLst>
          </p:nvPr>
        </p:nvSpPr>
        <p:spPr>
          <a:xfrm>
            <a:off x="609600" y="1930400"/>
            <a:ext cx="914400" cy="914400"/>
          </a:xfrm>
          <a:custGeom>
            <a:avLst/>
            <a:gdLst>
              <a:gd name="connisteX0" fmla="*/ 0 w 914400"/>
              <a:gd name="connsiteY0" fmla="*/ 457200 h 914400"/>
              <a:gd name="connisteX1" fmla="*/ 457200 w 914400"/>
              <a:gd name="connsiteY1" fmla="*/ 0 h 914400"/>
              <a:gd name="connisteX2" fmla="*/ 457200 w 914400"/>
              <a:gd name="connsiteY2" fmla="*/ 0 h 914400"/>
              <a:gd name="connisteX3" fmla="*/ 914400 w 914400"/>
              <a:gd name="connsiteY3" fmla="*/ 457200 h 914400"/>
              <a:gd name="connisteX4" fmla="*/ 914400 w 914400"/>
              <a:gd name="connsiteY4" fmla="*/ 457200 h 914400"/>
              <a:gd name="connisteX5" fmla="*/ 457200 w 914400"/>
              <a:gd name="connsiteY5" fmla="*/ 914400 h 914400"/>
              <a:gd name="connisteX6" fmla="*/ 457200 w 914400"/>
              <a:gd name="connsiteY6" fmla="*/ 914400 h 914400"/>
              <a:gd name="connisteX7" fmla="*/ 0 w 914400"/>
              <a:gd name="connsiteY7" fmla="*/ 457200 h 914400"/>
              <a:gd name="connisteX8" fmla="*/ 0 w 914400"/>
              <a:gd name="connsiteY8" fmla="*/ 457200 h 91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914400" h="914400">
                <a:moveTo>
                  <a:pt x="0" y="457200"/>
                </a:moveTo>
                <a:cubicBezTo>
                  <a:pt x="0" y="204695"/>
                  <a:pt x="204695" y="0"/>
                  <a:pt x="457200" y="0"/>
                </a:cubicBezTo>
                <a:lnTo>
                  <a:pt x="457200" y="0"/>
                </a:lnTo>
                <a:cubicBezTo>
                  <a:pt x="709705" y="0"/>
                  <a:pt x="914400" y="204695"/>
                  <a:pt x="914400" y="457200"/>
                </a:cubicBezTo>
                <a:lnTo>
                  <a:pt x="914400" y="457200"/>
                </a:lnTo>
                <a:cubicBezTo>
                  <a:pt x="914400" y="709705"/>
                  <a:pt x="709705" y="914400"/>
                  <a:pt x="457200" y="914400"/>
                </a:cubicBezTo>
                <a:lnTo>
                  <a:pt x="457200" y="914400"/>
                </a:lnTo>
                <a:cubicBezTo>
                  <a:pt x="204695" y="914400"/>
                  <a:pt x="0" y="709705"/>
                  <a:pt x="0" y="457200"/>
                </a:cubicBezTo>
                <a:lnTo>
                  <a:pt x="0" y="457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9" name="文本占位符 8"/>
          <p:cNvSpPr>
            <a:spLocks noGrp="1"/>
          </p:cNvSpPr>
          <p:nvPr>
            <p:ph type="body" idx="16386" hasCustomPrompt="1"/>
            <p:custDataLst>
              <p:tags r:id="rId4"/>
            </p:custDataLst>
          </p:nvPr>
        </p:nvSpPr>
        <p:spPr>
          <a:xfrm>
            <a:off x="1778000" y="1930400"/>
            <a:ext cx="4089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0" name="文本占位符 9"/>
          <p:cNvSpPr>
            <a:spLocks noGrp="1"/>
          </p:cNvSpPr>
          <p:nvPr>
            <p:ph type="body" idx="16387" hasCustomPrompt="1"/>
            <p:custDataLst>
              <p:tags r:id="rId5"/>
            </p:custDataLst>
          </p:nvPr>
        </p:nvSpPr>
        <p:spPr>
          <a:xfrm>
            <a:off x="1778000" y="2438400"/>
            <a:ext cx="40894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1" name="图片占位符 10"/>
          <p:cNvSpPr>
            <a:spLocks noGrp="1"/>
          </p:cNvSpPr>
          <p:nvPr>
            <p:ph type="pic" idx="16395" hasCustomPrompt="1"/>
            <p:custDataLst>
              <p:tags r:id="rId6"/>
            </p:custDataLst>
          </p:nvPr>
        </p:nvSpPr>
        <p:spPr>
          <a:xfrm>
            <a:off x="6324600" y="1930400"/>
            <a:ext cx="914400" cy="914400"/>
          </a:xfrm>
          <a:custGeom>
            <a:avLst/>
            <a:gdLst>
              <a:gd name="connisteX0" fmla="*/ 0 w 914400"/>
              <a:gd name="connsiteY0" fmla="*/ 457200 h 914400"/>
              <a:gd name="connisteX1" fmla="*/ 457200 w 914400"/>
              <a:gd name="connsiteY1" fmla="*/ 0 h 914400"/>
              <a:gd name="connisteX2" fmla="*/ 457200 w 914400"/>
              <a:gd name="connsiteY2" fmla="*/ 0 h 914400"/>
              <a:gd name="connisteX3" fmla="*/ 914400 w 914400"/>
              <a:gd name="connsiteY3" fmla="*/ 457200 h 914400"/>
              <a:gd name="connisteX4" fmla="*/ 914400 w 914400"/>
              <a:gd name="connsiteY4" fmla="*/ 457200 h 914400"/>
              <a:gd name="connisteX5" fmla="*/ 457200 w 914400"/>
              <a:gd name="connsiteY5" fmla="*/ 914400 h 914400"/>
              <a:gd name="connisteX6" fmla="*/ 457200 w 914400"/>
              <a:gd name="connsiteY6" fmla="*/ 914400 h 914400"/>
              <a:gd name="connisteX7" fmla="*/ 0 w 914400"/>
              <a:gd name="connsiteY7" fmla="*/ 457200 h 914400"/>
              <a:gd name="connisteX8" fmla="*/ 0 w 914400"/>
              <a:gd name="connsiteY8" fmla="*/ 457200 h 91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914400" h="914400">
                <a:moveTo>
                  <a:pt x="0" y="457200"/>
                </a:moveTo>
                <a:cubicBezTo>
                  <a:pt x="0" y="204695"/>
                  <a:pt x="204695" y="0"/>
                  <a:pt x="457200" y="0"/>
                </a:cubicBezTo>
                <a:lnTo>
                  <a:pt x="457200" y="0"/>
                </a:lnTo>
                <a:cubicBezTo>
                  <a:pt x="709705" y="0"/>
                  <a:pt x="914400" y="204695"/>
                  <a:pt x="914400" y="457200"/>
                </a:cubicBezTo>
                <a:lnTo>
                  <a:pt x="914400" y="457200"/>
                </a:lnTo>
                <a:cubicBezTo>
                  <a:pt x="914400" y="709705"/>
                  <a:pt x="709705" y="914400"/>
                  <a:pt x="457200" y="914400"/>
                </a:cubicBezTo>
                <a:lnTo>
                  <a:pt x="457200" y="914400"/>
                </a:lnTo>
                <a:cubicBezTo>
                  <a:pt x="204695" y="914400"/>
                  <a:pt x="0" y="709705"/>
                  <a:pt x="0" y="457200"/>
                </a:cubicBezTo>
                <a:lnTo>
                  <a:pt x="0" y="457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2" name="文本占位符 11"/>
          <p:cNvSpPr>
            <a:spLocks noGrp="1"/>
          </p:cNvSpPr>
          <p:nvPr>
            <p:ph type="body" idx="16388" hasCustomPrompt="1"/>
            <p:custDataLst>
              <p:tags r:id="rId7"/>
            </p:custDataLst>
          </p:nvPr>
        </p:nvSpPr>
        <p:spPr>
          <a:xfrm>
            <a:off x="7493000" y="1930400"/>
            <a:ext cx="4089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3" name="文本占位符 12"/>
          <p:cNvSpPr>
            <a:spLocks noGrp="1"/>
          </p:cNvSpPr>
          <p:nvPr>
            <p:ph type="body" idx="16389" hasCustomPrompt="1"/>
            <p:custDataLst>
              <p:tags r:id="rId8"/>
            </p:custDataLst>
          </p:nvPr>
        </p:nvSpPr>
        <p:spPr>
          <a:xfrm>
            <a:off x="7493000" y="2438400"/>
            <a:ext cx="40894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5" name="图片占位符 14"/>
          <p:cNvSpPr>
            <a:spLocks noGrp="1"/>
          </p:cNvSpPr>
          <p:nvPr>
            <p:ph type="pic" idx="16396" hasCustomPrompt="1"/>
            <p:custDataLst>
              <p:tags r:id="rId9"/>
            </p:custDataLst>
          </p:nvPr>
        </p:nvSpPr>
        <p:spPr>
          <a:xfrm>
            <a:off x="609600" y="4114800"/>
            <a:ext cx="914400" cy="914400"/>
          </a:xfrm>
          <a:custGeom>
            <a:avLst/>
            <a:gdLst>
              <a:gd name="connisteX0" fmla="*/ 0 w 914400"/>
              <a:gd name="connsiteY0" fmla="*/ 457200 h 914400"/>
              <a:gd name="connisteX1" fmla="*/ 457200 w 914400"/>
              <a:gd name="connsiteY1" fmla="*/ 0 h 914400"/>
              <a:gd name="connisteX2" fmla="*/ 457200 w 914400"/>
              <a:gd name="connsiteY2" fmla="*/ 0 h 914400"/>
              <a:gd name="connisteX3" fmla="*/ 914400 w 914400"/>
              <a:gd name="connsiteY3" fmla="*/ 457200 h 914400"/>
              <a:gd name="connisteX4" fmla="*/ 914400 w 914400"/>
              <a:gd name="connsiteY4" fmla="*/ 457200 h 914400"/>
              <a:gd name="connisteX5" fmla="*/ 457200 w 914400"/>
              <a:gd name="connsiteY5" fmla="*/ 914400 h 914400"/>
              <a:gd name="connisteX6" fmla="*/ 457200 w 914400"/>
              <a:gd name="connsiteY6" fmla="*/ 914400 h 914400"/>
              <a:gd name="connisteX7" fmla="*/ 0 w 914400"/>
              <a:gd name="connsiteY7" fmla="*/ 457200 h 914400"/>
              <a:gd name="connisteX8" fmla="*/ 0 w 914400"/>
              <a:gd name="connsiteY8" fmla="*/ 457200 h 91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914400" h="914400">
                <a:moveTo>
                  <a:pt x="0" y="457200"/>
                </a:moveTo>
                <a:cubicBezTo>
                  <a:pt x="0" y="204695"/>
                  <a:pt x="204695" y="0"/>
                  <a:pt x="457200" y="0"/>
                </a:cubicBezTo>
                <a:lnTo>
                  <a:pt x="457200" y="0"/>
                </a:lnTo>
                <a:cubicBezTo>
                  <a:pt x="709705" y="0"/>
                  <a:pt x="914400" y="204695"/>
                  <a:pt x="914400" y="457200"/>
                </a:cubicBezTo>
                <a:lnTo>
                  <a:pt x="914400" y="457200"/>
                </a:lnTo>
                <a:cubicBezTo>
                  <a:pt x="914400" y="709705"/>
                  <a:pt x="709705" y="914400"/>
                  <a:pt x="457200" y="914400"/>
                </a:cubicBezTo>
                <a:lnTo>
                  <a:pt x="457200" y="914400"/>
                </a:lnTo>
                <a:cubicBezTo>
                  <a:pt x="204695" y="914400"/>
                  <a:pt x="0" y="709705"/>
                  <a:pt x="0" y="457200"/>
                </a:cubicBezTo>
                <a:lnTo>
                  <a:pt x="0" y="457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6" name="文本占位符 15"/>
          <p:cNvSpPr>
            <a:spLocks noGrp="1"/>
          </p:cNvSpPr>
          <p:nvPr>
            <p:ph type="body" idx="16390" hasCustomPrompt="1"/>
            <p:custDataLst>
              <p:tags r:id="rId10"/>
            </p:custDataLst>
          </p:nvPr>
        </p:nvSpPr>
        <p:spPr>
          <a:xfrm>
            <a:off x="1778000" y="4114800"/>
            <a:ext cx="4089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7" name="文本占位符 16"/>
          <p:cNvSpPr>
            <a:spLocks noGrp="1"/>
          </p:cNvSpPr>
          <p:nvPr>
            <p:ph type="body" idx="16391" hasCustomPrompt="1"/>
            <p:custDataLst>
              <p:tags r:id="rId11"/>
            </p:custDataLst>
          </p:nvPr>
        </p:nvSpPr>
        <p:spPr>
          <a:xfrm>
            <a:off x="1778000" y="4622800"/>
            <a:ext cx="40894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8" name="图片占位符 17"/>
          <p:cNvSpPr>
            <a:spLocks noGrp="1"/>
          </p:cNvSpPr>
          <p:nvPr>
            <p:ph type="pic" idx="16397" hasCustomPrompt="1"/>
            <p:custDataLst>
              <p:tags r:id="rId12"/>
            </p:custDataLst>
          </p:nvPr>
        </p:nvSpPr>
        <p:spPr>
          <a:xfrm>
            <a:off x="6324600" y="4114800"/>
            <a:ext cx="914400" cy="914400"/>
          </a:xfrm>
          <a:custGeom>
            <a:avLst/>
            <a:gdLst>
              <a:gd name="connisteX0" fmla="*/ 0 w 914400"/>
              <a:gd name="connsiteY0" fmla="*/ 457200 h 914400"/>
              <a:gd name="connisteX1" fmla="*/ 457200 w 914400"/>
              <a:gd name="connsiteY1" fmla="*/ 0 h 914400"/>
              <a:gd name="connisteX2" fmla="*/ 457200 w 914400"/>
              <a:gd name="connsiteY2" fmla="*/ 0 h 914400"/>
              <a:gd name="connisteX3" fmla="*/ 914400 w 914400"/>
              <a:gd name="connsiteY3" fmla="*/ 457200 h 914400"/>
              <a:gd name="connisteX4" fmla="*/ 914400 w 914400"/>
              <a:gd name="connsiteY4" fmla="*/ 457200 h 914400"/>
              <a:gd name="connisteX5" fmla="*/ 457200 w 914400"/>
              <a:gd name="connsiteY5" fmla="*/ 914400 h 914400"/>
              <a:gd name="connisteX6" fmla="*/ 457200 w 914400"/>
              <a:gd name="connsiteY6" fmla="*/ 914400 h 914400"/>
              <a:gd name="connisteX7" fmla="*/ 0 w 914400"/>
              <a:gd name="connsiteY7" fmla="*/ 457200 h 914400"/>
              <a:gd name="connisteX8" fmla="*/ 0 w 914400"/>
              <a:gd name="connsiteY8" fmla="*/ 457200 h 91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914400" h="914400">
                <a:moveTo>
                  <a:pt x="0" y="457200"/>
                </a:moveTo>
                <a:cubicBezTo>
                  <a:pt x="0" y="204695"/>
                  <a:pt x="204695" y="0"/>
                  <a:pt x="457200" y="0"/>
                </a:cubicBezTo>
                <a:lnTo>
                  <a:pt x="457200" y="0"/>
                </a:lnTo>
                <a:cubicBezTo>
                  <a:pt x="709705" y="0"/>
                  <a:pt x="914400" y="204695"/>
                  <a:pt x="914400" y="457200"/>
                </a:cubicBezTo>
                <a:lnTo>
                  <a:pt x="914400" y="457200"/>
                </a:lnTo>
                <a:cubicBezTo>
                  <a:pt x="914400" y="709705"/>
                  <a:pt x="709705" y="914400"/>
                  <a:pt x="457200" y="914400"/>
                </a:cubicBezTo>
                <a:lnTo>
                  <a:pt x="457200" y="914400"/>
                </a:lnTo>
                <a:cubicBezTo>
                  <a:pt x="204695" y="914400"/>
                  <a:pt x="0" y="709705"/>
                  <a:pt x="0" y="457200"/>
                </a:cubicBezTo>
                <a:lnTo>
                  <a:pt x="0" y="457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9" name="文本占位符 18"/>
          <p:cNvSpPr>
            <a:spLocks noGrp="1"/>
          </p:cNvSpPr>
          <p:nvPr>
            <p:ph type="body" idx="16392" hasCustomPrompt="1"/>
            <p:custDataLst>
              <p:tags r:id="rId13"/>
            </p:custDataLst>
          </p:nvPr>
        </p:nvSpPr>
        <p:spPr>
          <a:xfrm>
            <a:off x="7493000" y="4114800"/>
            <a:ext cx="4089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0" name="文本占位符 19"/>
          <p:cNvSpPr>
            <a:spLocks noGrp="1"/>
          </p:cNvSpPr>
          <p:nvPr>
            <p:ph type="body" idx="16393" hasCustomPrompt="1"/>
            <p:custDataLst>
              <p:tags r:id="rId14"/>
            </p:custDataLst>
          </p:nvPr>
        </p:nvSpPr>
        <p:spPr>
          <a:xfrm>
            <a:off x="7493000" y="4622800"/>
            <a:ext cx="40894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正文页-上标下内-装饰无-默认位置-并列-3_54_group1">
    <p:bg>
      <p:bgRef idx="1001">
        <a:schemeClr val="bg2"/>
      </p:bgRef>
    </p:bg>
    <p:spTree>
      <p:nvGrpSpPr>
        <p:cNvPr id="1" name=""/>
        <p:cNvGrpSpPr/>
        <p:nvPr/>
      </p:nvGrpSpPr>
      <p:grpSpPr>
        <a:xfrm>
          <a:off x="0" y="0"/>
          <a:ext cx="0" cy="0"/>
          <a:chOff x="0" y="0"/>
          <a:chExt cx="0" cy="0"/>
        </a:xfrm>
      </p:grpSpPr>
      <p:sp>
        <p:nvSpPr>
          <p:cNvPr id="7" name="标题 6"/>
          <p:cNvSpPr>
            <a:spLocks noGrp="1"/>
          </p:cNvSpPr>
          <p:nvPr>
            <p:ph type="ctrTitle" idx="16385" hasCustomPrompt="1"/>
            <p:custDataLst>
              <p:tags r:id="rId2"/>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8" name="装饰  7"/>
          <p:cNvSpPr>
            <a:spLocks noGrp="1"/>
          </p:cNvSpPr>
          <p:nvPr>
            <p:ph type="body" idx="16399" hasCustomPrompt="1"/>
            <p:custDataLst>
              <p:tags r:id="rId3"/>
            </p:custDataLst>
          </p:nvPr>
        </p:nvSpPr>
        <p:spPr>
          <a:xfrm>
            <a:off x="609600" y="1676400"/>
            <a:ext cx="609600" cy="609600"/>
          </a:xfrm>
          <a:custGeom>
            <a:avLst/>
            <a:gdLst>
              <a:gd name="connisteX0" fmla="*/ 0 w 609600"/>
              <a:gd name="connsiteY0" fmla="*/ 304800 h 609600"/>
              <a:gd name="connisteX1" fmla="*/ 304800 w 609600"/>
              <a:gd name="connsiteY1" fmla="*/ 0 h 609600"/>
              <a:gd name="connisteX2" fmla="*/ 304800 w 609600"/>
              <a:gd name="connsiteY2" fmla="*/ 0 h 609600"/>
              <a:gd name="connisteX3" fmla="*/ 609600 w 609600"/>
              <a:gd name="connsiteY3" fmla="*/ 304800 h 609600"/>
              <a:gd name="connisteX4" fmla="*/ 609600 w 609600"/>
              <a:gd name="connsiteY4" fmla="*/ 304800 h 609600"/>
              <a:gd name="connisteX5" fmla="*/ 304800 w 609600"/>
              <a:gd name="connsiteY5" fmla="*/ 609600 h 609600"/>
              <a:gd name="connisteX6" fmla="*/ 304800 w 609600"/>
              <a:gd name="connsiteY6" fmla="*/ 609600 h 609600"/>
              <a:gd name="connisteX7" fmla="*/ 0 w 609600"/>
              <a:gd name="connsiteY7" fmla="*/ 304800 h 609600"/>
              <a:gd name="connisteX8" fmla="*/ 0 w 609600"/>
              <a:gd name="connsiteY8" fmla="*/ 304800 h 609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609600" h="609600">
                <a:moveTo>
                  <a:pt x="0" y="304800"/>
                </a:moveTo>
                <a:cubicBezTo>
                  <a:pt x="0" y="136464"/>
                  <a:pt x="136464" y="0"/>
                  <a:pt x="304800" y="0"/>
                </a:cubicBezTo>
                <a:lnTo>
                  <a:pt x="304800" y="0"/>
                </a:lnTo>
                <a:cubicBezTo>
                  <a:pt x="473136" y="0"/>
                  <a:pt x="609600" y="136464"/>
                  <a:pt x="609600" y="304800"/>
                </a:cubicBezTo>
                <a:lnTo>
                  <a:pt x="609600" y="304800"/>
                </a:lnTo>
                <a:cubicBezTo>
                  <a:pt x="609600" y="473136"/>
                  <a:pt x="473136" y="609600"/>
                  <a:pt x="304800" y="609600"/>
                </a:cubicBezTo>
                <a:lnTo>
                  <a:pt x="304800" y="609600"/>
                </a:lnTo>
                <a:cubicBezTo>
                  <a:pt x="136464" y="609600"/>
                  <a:pt x="0" y="473136"/>
                  <a:pt x="0" y="304800"/>
                </a:cubicBezTo>
                <a:lnTo>
                  <a:pt x="0" y="3048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9" name="图片占位符 8"/>
          <p:cNvSpPr>
            <a:spLocks noGrp="1"/>
          </p:cNvSpPr>
          <p:nvPr>
            <p:ph type="pic" idx="16398" hasCustomPrompt="1"/>
            <p:custDataLst>
              <p:tags r:id="rId4"/>
            </p:custDataLst>
          </p:nvPr>
        </p:nvSpPr>
        <p:spPr>
          <a:xfrm>
            <a:off x="751840" y="1818640"/>
            <a:ext cx="325120" cy="32512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0" name="文本占位符 9"/>
          <p:cNvSpPr>
            <a:spLocks noGrp="1"/>
          </p:cNvSpPr>
          <p:nvPr>
            <p:ph type="body" idx="16386" hasCustomPrompt="1"/>
            <p:custDataLst>
              <p:tags r:id="rId5"/>
            </p:custDataLst>
          </p:nvPr>
        </p:nvSpPr>
        <p:spPr>
          <a:xfrm>
            <a:off x="1422400" y="1676400"/>
            <a:ext cx="2540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单击添加项标题</a:t>
            </a:r>
            <a:endParaRPr lang="zh-CN" altLang="en-US" smtClean="0"/>
          </a:p>
        </p:txBody>
      </p:sp>
      <p:sp>
        <p:nvSpPr>
          <p:cNvPr id="11" name="文本占位符 10"/>
          <p:cNvSpPr>
            <a:spLocks noGrp="1"/>
          </p:cNvSpPr>
          <p:nvPr>
            <p:ph type="body" idx="16387" hasCustomPrompt="1"/>
            <p:custDataLst>
              <p:tags r:id="rId6"/>
            </p:custDataLst>
          </p:nvPr>
        </p:nvSpPr>
        <p:spPr>
          <a:xfrm>
            <a:off x="1422400" y="2133600"/>
            <a:ext cx="25400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2" name="装饰  1"/>
          <p:cNvSpPr>
            <a:spLocks noGrp="1"/>
          </p:cNvSpPr>
          <p:nvPr>
            <p:ph type="body" idx="16401" hasCustomPrompt="1"/>
            <p:custDataLst>
              <p:tags r:id="rId7"/>
            </p:custDataLst>
          </p:nvPr>
        </p:nvSpPr>
        <p:spPr>
          <a:xfrm>
            <a:off x="4419600" y="1676400"/>
            <a:ext cx="609600" cy="609600"/>
          </a:xfrm>
          <a:custGeom>
            <a:avLst/>
            <a:gdLst>
              <a:gd name="connisteX0" fmla="*/ 0 w 609600"/>
              <a:gd name="connsiteY0" fmla="*/ 304800 h 609600"/>
              <a:gd name="connisteX1" fmla="*/ 304800 w 609600"/>
              <a:gd name="connsiteY1" fmla="*/ 0 h 609600"/>
              <a:gd name="connisteX2" fmla="*/ 304800 w 609600"/>
              <a:gd name="connsiteY2" fmla="*/ 0 h 609600"/>
              <a:gd name="connisteX3" fmla="*/ 609600 w 609600"/>
              <a:gd name="connsiteY3" fmla="*/ 304800 h 609600"/>
              <a:gd name="connisteX4" fmla="*/ 609600 w 609600"/>
              <a:gd name="connsiteY4" fmla="*/ 304800 h 609600"/>
              <a:gd name="connisteX5" fmla="*/ 304800 w 609600"/>
              <a:gd name="connsiteY5" fmla="*/ 609600 h 609600"/>
              <a:gd name="connisteX6" fmla="*/ 304800 w 609600"/>
              <a:gd name="connsiteY6" fmla="*/ 609600 h 609600"/>
              <a:gd name="connisteX7" fmla="*/ 0 w 609600"/>
              <a:gd name="connsiteY7" fmla="*/ 304800 h 609600"/>
              <a:gd name="connisteX8" fmla="*/ 0 w 609600"/>
              <a:gd name="connsiteY8" fmla="*/ 304800 h 609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609600" h="609600">
                <a:moveTo>
                  <a:pt x="0" y="304800"/>
                </a:moveTo>
                <a:cubicBezTo>
                  <a:pt x="0" y="136464"/>
                  <a:pt x="136464" y="0"/>
                  <a:pt x="304800" y="0"/>
                </a:cubicBezTo>
                <a:lnTo>
                  <a:pt x="304800" y="0"/>
                </a:lnTo>
                <a:cubicBezTo>
                  <a:pt x="473136" y="0"/>
                  <a:pt x="609600" y="136464"/>
                  <a:pt x="609600" y="304800"/>
                </a:cubicBezTo>
                <a:lnTo>
                  <a:pt x="609600" y="304800"/>
                </a:lnTo>
                <a:cubicBezTo>
                  <a:pt x="609600" y="473136"/>
                  <a:pt x="473136" y="609600"/>
                  <a:pt x="304800" y="609600"/>
                </a:cubicBezTo>
                <a:lnTo>
                  <a:pt x="304800" y="609600"/>
                </a:lnTo>
                <a:cubicBezTo>
                  <a:pt x="136464" y="609600"/>
                  <a:pt x="0" y="473136"/>
                  <a:pt x="0" y="304800"/>
                </a:cubicBezTo>
                <a:lnTo>
                  <a:pt x="0" y="3048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图片占位符 12"/>
          <p:cNvSpPr>
            <a:spLocks noGrp="1"/>
          </p:cNvSpPr>
          <p:nvPr>
            <p:ph type="pic" idx="16400" hasCustomPrompt="1"/>
            <p:custDataLst>
              <p:tags r:id="rId8"/>
            </p:custDataLst>
          </p:nvPr>
        </p:nvSpPr>
        <p:spPr>
          <a:xfrm>
            <a:off x="4561840" y="1818640"/>
            <a:ext cx="325120" cy="32512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5" name="文本占位符 14"/>
          <p:cNvSpPr>
            <a:spLocks noGrp="1"/>
          </p:cNvSpPr>
          <p:nvPr>
            <p:ph type="body" idx="16388" hasCustomPrompt="1"/>
            <p:custDataLst>
              <p:tags r:id="rId9"/>
            </p:custDataLst>
          </p:nvPr>
        </p:nvSpPr>
        <p:spPr>
          <a:xfrm>
            <a:off x="5232400" y="1676400"/>
            <a:ext cx="2540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单击添加项标题</a:t>
            </a:r>
            <a:endParaRPr lang="zh-CN" altLang="en-US" smtClean="0"/>
          </a:p>
        </p:txBody>
      </p:sp>
      <p:sp>
        <p:nvSpPr>
          <p:cNvPr id="16" name="文本占位符 15"/>
          <p:cNvSpPr>
            <a:spLocks noGrp="1"/>
          </p:cNvSpPr>
          <p:nvPr>
            <p:ph type="body" idx="16389" hasCustomPrompt="1"/>
            <p:custDataLst>
              <p:tags r:id="rId10"/>
            </p:custDataLst>
          </p:nvPr>
        </p:nvSpPr>
        <p:spPr>
          <a:xfrm>
            <a:off x="5232400" y="2133600"/>
            <a:ext cx="25400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7" name="装饰  6"/>
          <p:cNvSpPr>
            <a:spLocks noGrp="1"/>
          </p:cNvSpPr>
          <p:nvPr>
            <p:ph type="body" idx="16403" hasCustomPrompt="1"/>
            <p:custDataLst>
              <p:tags r:id="rId11"/>
            </p:custDataLst>
          </p:nvPr>
        </p:nvSpPr>
        <p:spPr>
          <a:xfrm>
            <a:off x="8229600" y="1676400"/>
            <a:ext cx="609600" cy="609600"/>
          </a:xfrm>
          <a:custGeom>
            <a:avLst/>
            <a:gdLst>
              <a:gd name="connisteX0" fmla="*/ 0 w 609600"/>
              <a:gd name="connsiteY0" fmla="*/ 304800 h 609600"/>
              <a:gd name="connisteX1" fmla="*/ 304800 w 609600"/>
              <a:gd name="connsiteY1" fmla="*/ 0 h 609600"/>
              <a:gd name="connisteX2" fmla="*/ 304800 w 609600"/>
              <a:gd name="connsiteY2" fmla="*/ 0 h 609600"/>
              <a:gd name="connisteX3" fmla="*/ 609600 w 609600"/>
              <a:gd name="connsiteY3" fmla="*/ 304800 h 609600"/>
              <a:gd name="connisteX4" fmla="*/ 609600 w 609600"/>
              <a:gd name="connsiteY4" fmla="*/ 304800 h 609600"/>
              <a:gd name="connisteX5" fmla="*/ 304800 w 609600"/>
              <a:gd name="connsiteY5" fmla="*/ 609600 h 609600"/>
              <a:gd name="connisteX6" fmla="*/ 304800 w 609600"/>
              <a:gd name="connsiteY6" fmla="*/ 609600 h 609600"/>
              <a:gd name="connisteX7" fmla="*/ 0 w 609600"/>
              <a:gd name="connsiteY7" fmla="*/ 304800 h 609600"/>
              <a:gd name="connisteX8" fmla="*/ 0 w 609600"/>
              <a:gd name="connsiteY8" fmla="*/ 304800 h 609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609600" h="609600">
                <a:moveTo>
                  <a:pt x="0" y="304800"/>
                </a:moveTo>
                <a:cubicBezTo>
                  <a:pt x="0" y="136464"/>
                  <a:pt x="136464" y="0"/>
                  <a:pt x="304800" y="0"/>
                </a:cubicBezTo>
                <a:lnTo>
                  <a:pt x="304800" y="0"/>
                </a:lnTo>
                <a:cubicBezTo>
                  <a:pt x="473136" y="0"/>
                  <a:pt x="609600" y="136464"/>
                  <a:pt x="609600" y="304800"/>
                </a:cubicBezTo>
                <a:lnTo>
                  <a:pt x="609600" y="304800"/>
                </a:lnTo>
                <a:cubicBezTo>
                  <a:pt x="609600" y="473136"/>
                  <a:pt x="473136" y="609600"/>
                  <a:pt x="304800" y="609600"/>
                </a:cubicBezTo>
                <a:lnTo>
                  <a:pt x="304800" y="609600"/>
                </a:lnTo>
                <a:cubicBezTo>
                  <a:pt x="136464" y="609600"/>
                  <a:pt x="0" y="473136"/>
                  <a:pt x="0" y="304800"/>
                </a:cubicBezTo>
                <a:lnTo>
                  <a:pt x="0" y="3048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8" name="图片占位符 17"/>
          <p:cNvSpPr>
            <a:spLocks noGrp="1"/>
          </p:cNvSpPr>
          <p:nvPr>
            <p:ph type="pic" idx="16402" hasCustomPrompt="1"/>
            <p:custDataLst>
              <p:tags r:id="rId12"/>
            </p:custDataLst>
          </p:nvPr>
        </p:nvSpPr>
        <p:spPr>
          <a:xfrm>
            <a:off x="8371840" y="1818640"/>
            <a:ext cx="325120" cy="32512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9" name="文本占位符 18"/>
          <p:cNvSpPr>
            <a:spLocks noGrp="1"/>
          </p:cNvSpPr>
          <p:nvPr>
            <p:ph type="body" idx="16390" hasCustomPrompt="1"/>
            <p:custDataLst>
              <p:tags r:id="rId13"/>
            </p:custDataLst>
          </p:nvPr>
        </p:nvSpPr>
        <p:spPr>
          <a:xfrm>
            <a:off x="9042400" y="1676400"/>
            <a:ext cx="2540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单击添加项标题</a:t>
            </a:r>
            <a:endParaRPr lang="zh-CN" altLang="en-US" smtClean="0"/>
          </a:p>
        </p:txBody>
      </p:sp>
      <p:sp>
        <p:nvSpPr>
          <p:cNvPr id="20" name="文本占位符 19"/>
          <p:cNvSpPr>
            <a:spLocks noGrp="1"/>
          </p:cNvSpPr>
          <p:nvPr>
            <p:ph type="body" idx="16391" hasCustomPrompt="1"/>
            <p:custDataLst>
              <p:tags r:id="rId14"/>
            </p:custDataLst>
          </p:nvPr>
        </p:nvSpPr>
        <p:spPr>
          <a:xfrm>
            <a:off x="9042400" y="2133600"/>
            <a:ext cx="25400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1" name="装饰  0"/>
          <p:cNvSpPr>
            <a:spLocks noGrp="1"/>
          </p:cNvSpPr>
          <p:nvPr>
            <p:ph type="body" idx="16405" hasCustomPrompt="1"/>
            <p:custDataLst>
              <p:tags r:id="rId15"/>
            </p:custDataLst>
          </p:nvPr>
        </p:nvSpPr>
        <p:spPr>
          <a:xfrm>
            <a:off x="609600" y="4114800"/>
            <a:ext cx="609600" cy="609600"/>
          </a:xfrm>
          <a:custGeom>
            <a:avLst/>
            <a:gdLst>
              <a:gd name="connisteX0" fmla="*/ 0 w 609600"/>
              <a:gd name="connsiteY0" fmla="*/ 304800 h 609600"/>
              <a:gd name="connisteX1" fmla="*/ 304800 w 609600"/>
              <a:gd name="connsiteY1" fmla="*/ 0 h 609600"/>
              <a:gd name="connisteX2" fmla="*/ 304800 w 609600"/>
              <a:gd name="connsiteY2" fmla="*/ 0 h 609600"/>
              <a:gd name="connisteX3" fmla="*/ 609600 w 609600"/>
              <a:gd name="connsiteY3" fmla="*/ 304800 h 609600"/>
              <a:gd name="connisteX4" fmla="*/ 609600 w 609600"/>
              <a:gd name="connsiteY4" fmla="*/ 304800 h 609600"/>
              <a:gd name="connisteX5" fmla="*/ 304800 w 609600"/>
              <a:gd name="connsiteY5" fmla="*/ 609600 h 609600"/>
              <a:gd name="connisteX6" fmla="*/ 304800 w 609600"/>
              <a:gd name="connsiteY6" fmla="*/ 609600 h 609600"/>
              <a:gd name="connisteX7" fmla="*/ 0 w 609600"/>
              <a:gd name="connsiteY7" fmla="*/ 304800 h 609600"/>
              <a:gd name="connisteX8" fmla="*/ 0 w 609600"/>
              <a:gd name="connsiteY8" fmla="*/ 304800 h 609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609600" h="609600">
                <a:moveTo>
                  <a:pt x="0" y="304800"/>
                </a:moveTo>
                <a:cubicBezTo>
                  <a:pt x="0" y="136464"/>
                  <a:pt x="136464" y="0"/>
                  <a:pt x="304800" y="0"/>
                </a:cubicBezTo>
                <a:lnTo>
                  <a:pt x="304800" y="0"/>
                </a:lnTo>
                <a:cubicBezTo>
                  <a:pt x="473136" y="0"/>
                  <a:pt x="609600" y="136464"/>
                  <a:pt x="609600" y="304800"/>
                </a:cubicBezTo>
                <a:lnTo>
                  <a:pt x="609600" y="304800"/>
                </a:lnTo>
                <a:cubicBezTo>
                  <a:pt x="609600" y="473136"/>
                  <a:pt x="473136" y="609600"/>
                  <a:pt x="304800" y="609600"/>
                </a:cubicBezTo>
                <a:lnTo>
                  <a:pt x="304800" y="609600"/>
                </a:lnTo>
                <a:cubicBezTo>
                  <a:pt x="136464" y="609600"/>
                  <a:pt x="0" y="473136"/>
                  <a:pt x="0" y="304800"/>
                </a:cubicBezTo>
                <a:lnTo>
                  <a:pt x="0" y="3048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2" name="图片占位符 21"/>
          <p:cNvSpPr>
            <a:spLocks noGrp="1"/>
          </p:cNvSpPr>
          <p:nvPr>
            <p:ph type="pic" idx="16404" hasCustomPrompt="1"/>
            <p:custDataLst>
              <p:tags r:id="rId16"/>
            </p:custDataLst>
          </p:nvPr>
        </p:nvSpPr>
        <p:spPr>
          <a:xfrm>
            <a:off x="751840" y="4257040"/>
            <a:ext cx="325120" cy="32512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3" name="文本占位符 22"/>
          <p:cNvSpPr>
            <a:spLocks noGrp="1"/>
          </p:cNvSpPr>
          <p:nvPr>
            <p:ph type="body" idx="16392" hasCustomPrompt="1"/>
            <p:custDataLst>
              <p:tags r:id="rId17"/>
            </p:custDataLst>
          </p:nvPr>
        </p:nvSpPr>
        <p:spPr>
          <a:xfrm>
            <a:off x="1422400" y="4114800"/>
            <a:ext cx="2540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单击添加项标题</a:t>
            </a:r>
            <a:endParaRPr lang="zh-CN" altLang="en-US" smtClean="0"/>
          </a:p>
        </p:txBody>
      </p:sp>
      <p:sp>
        <p:nvSpPr>
          <p:cNvPr id="24" name="文本占位符 23"/>
          <p:cNvSpPr>
            <a:spLocks noGrp="1"/>
          </p:cNvSpPr>
          <p:nvPr>
            <p:ph type="body" idx="16393" hasCustomPrompt="1"/>
            <p:custDataLst>
              <p:tags r:id="rId18"/>
            </p:custDataLst>
          </p:nvPr>
        </p:nvSpPr>
        <p:spPr>
          <a:xfrm>
            <a:off x="1422400" y="4572000"/>
            <a:ext cx="25400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5" name="装饰  4"/>
          <p:cNvSpPr>
            <a:spLocks noGrp="1"/>
          </p:cNvSpPr>
          <p:nvPr>
            <p:ph type="body" idx="16407" hasCustomPrompt="1"/>
            <p:custDataLst>
              <p:tags r:id="rId19"/>
            </p:custDataLst>
          </p:nvPr>
        </p:nvSpPr>
        <p:spPr>
          <a:xfrm>
            <a:off x="4419600" y="4114800"/>
            <a:ext cx="609600" cy="609600"/>
          </a:xfrm>
          <a:custGeom>
            <a:avLst/>
            <a:gdLst>
              <a:gd name="connisteX0" fmla="*/ 0 w 609600"/>
              <a:gd name="connsiteY0" fmla="*/ 304800 h 609600"/>
              <a:gd name="connisteX1" fmla="*/ 304800 w 609600"/>
              <a:gd name="connsiteY1" fmla="*/ 0 h 609600"/>
              <a:gd name="connisteX2" fmla="*/ 304800 w 609600"/>
              <a:gd name="connsiteY2" fmla="*/ 0 h 609600"/>
              <a:gd name="connisteX3" fmla="*/ 609600 w 609600"/>
              <a:gd name="connsiteY3" fmla="*/ 304800 h 609600"/>
              <a:gd name="connisteX4" fmla="*/ 609600 w 609600"/>
              <a:gd name="connsiteY4" fmla="*/ 304800 h 609600"/>
              <a:gd name="connisteX5" fmla="*/ 304800 w 609600"/>
              <a:gd name="connsiteY5" fmla="*/ 609600 h 609600"/>
              <a:gd name="connisteX6" fmla="*/ 304800 w 609600"/>
              <a:gd name="connsiteY6" fmla="*/ 609600 h 609600"/>
              <a:gd name="connisteX7" fmla="*/ 0 w 609600"/>
              <a:gd name="connsiteY7" fmla="*/ 304800 h 609600"/>
              <a:gd name="connisteX8" fmla="*/ 0 w 609600"/>
              <a:gd name="connsiteY8" fmla="*/ 304800 h 609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609600" h="609600">
                <a:moveTo>
                  <a:pt x="0" y="304800"/>
                </a:moveTo>
                <a:cubicBezTo>
                  <a:pt x="0" y="136464"/>
                  <a:pt x="136464" y="0"/>
                  <a:pt x="304800" y="0"/>
                </a:cubicBezTo>
                <a:lnTo>
                  <a:pt x="304800" y="0"/>
                </a:lnTo>
                <a:cubicBezTo>
                  <a:pt x="473136" y="0"/>
                  <a:pt x="609600" y="136464"/>
                  <a:pt x="609600" y="304800"/>
                </a:cubicBezTo>
                <a:lnTo>
                  <a:pt x="609600" y="304800"/>
                </a:lnTo>
                <a:cubicBezTo>
                  <a:pt x="609600" y="473136"/>
                  <a:pt x="473136" y="609600"/>
                  <a:pt x="304800" y="609600"/>
                </a:cubicBezTo>
                <a:lnTo>
                  <a:pt x="304800" y="609600"/>
                </a:lnTo>
                <a:cubicBezTo>
                  <a:pt x="136464" y="609600"/>
                  <a:pt x="0" y="473136"/>
                  <a:pt x="0" y="304800"/>
                </a:cubicBezTo>
                <a:lnTo>
                  <a:pt x="0" y="3048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6" name="图片占位符 25"/>
          <p:cNvSpPr>
            <a:spLocks noGrp="1"/>
          </p:cNvSpPr>
          <p:nvPr>
            <p:ph type="pic" idx="16406" hasCustomPrompt="1"/>
            <p:custDataLst>
              <p:tags r:id="rId20"/>
            </p:custDataLst>
          </p:nvPr>
        </p:nvSpPr>
        <p:spPr>
          <a:xfrm>
            <a:off x="4561840" y="4257040"/>
            <a:ext cx="325120" cy="32512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7" name="文本占位符 26"/>
          <p:cNvSpPr>
            <a:spLocks noGrp="1"/>
          </p:cNvSpPr>
          <p:nvPr>
            <p:ph type="body" idx="16394" hasCustomPrompt="1"/>
            <p:custDataLst>
              <p:tags r:id="rId21"/>
            </p:custDataLst>
          </p:nvPr>
        </p:nvSpPr>
        <p:spPr>
          <a:xfrm>
            <a:off x="5232400" y="4114800"/>
            <a:ext cx="2540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单击添加项标题</a:t>
            </a:r>
            <a:endParaRPr lang="zh-CN" altLang="en-US" smtClean="0"/>
          </a:p>
        </p:txBody>
      </p:sp>
      <p:sp>
        <p:nvSpPr>
          <p:cNvPr id="28" name="文本占位符 27"/>
          <p:cNvSpPr>
            <a:spLocks noGrp="1"/>
          </p:cNvSpPr>
          <p:nvPr>
            <p:ph type="body" idx="16395" hasCustomPrompt="1"/>
            <p:custDataLst>
              <p:tags r:id="rId22"/>
            </p:custDataLst>
          </p:nvPr>
        </p:nvSpPr>
        <p:spPr>
          <a:xfrm>
            <a:off x="5232400" y="4572000"/>
            <a:ext cx="25400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9" name="装饰  8"/>
          <p:cNvSpPr>
            <a:spLocks noGrp="1"/>
          </p:cNvSpPr>
          <p:nvPr>
            <p:ph type="body" idx="16409" hasCustomPrompt="1"/>
            <p:custDataLst>
              <p:tags r:id="rId23"/>
            </p:custDataLst>
          </p:nvPr>
        </p:nvSpPr>
        <p:spPr>
          <a:xfrm>
            <a:off x="8229600" y="4114800"/>
            <a:ext cx="609600" cy="609600"/>
          </a:xfrm>
          <a:custGeom>
            <a:avLst/>
            <a:gdLst>
              <a:gd name="connisteX0" fmla="*/ 0 w 609600"/>
              <a:gd name="connsiteY0" fmla="*/ 304800 h 609600"/>
              <a:gd name="connisteX1" fmla="*/ 304800 w 609600"/>
              <a:gd name="connsiteY1" fmla="*/ 0 h 609600"/>
              <a:gd name="connisteX2" fmla="*/ 304800 w 609600"/>
              <a:gd name="connsiteY2" fmla="*/ 0 h 609600"/>
              <a:gd name="connisteX3" fmla="*/ 609600 w 609600"/>
              <a:gd name="connsiteY3" fmla="*/ 304800 h 609600"/>
              <a:gd name="connisteX4" fmla="*/ 609600 w 609600"/>
              <a:gd name="connsiteY4" fmla="*/ 304800 h 609600"/>
              <a:gd name="connisteX5" fmla="*/ 304800 w 609600"/>
              <a:gd name="connsiteY5" fmla="*/ 609600 h 609600"/>
              <a:gd name="connisteX6" fmla="*/ 304800 w 609600"/>
              <a:gd name="connsiteY6" fmla="*/ 609600 h 609600"/>
              <a:gd name="connisteX7" fmla="*/ 0 w 609600"/>
              <a:gd name="connsiteY7" fmla="*/ 304800 h 609600"/>
              <a:gd name="connisteX8" fmla="*/ 0 w 609600"/>
              <a:gd name="connsiteY8" fmla="*/ 304800 h 609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609600" h="609600">
                <a:moveTo>
                  <a:pt x="0" y="304800"/>
                </a:moveTo>
                <a:cubicBezTo>
                  <a:pt x="0" y="136464"/>
                  <a:pt x="136464" y="0"/>
                  <a:pt x="304800" y="0"/>
                </a:cubicBezTo>
                <a:lnTo>
                  <a:pt x="304800" y="0"/>
                </a:lnTo>
                <a:cubicBezTo>
                  <a:pt x="473136" y="0"/>
                  <a:pt x="609600" y="136464"/>
                  <a:pt x="609600" y="304800"/>
                </a:cubicBezTo>
                <a:lnTo>
                  <a:pt x="609600" y="304800"/>
                </a:lnTo>
                <a:cubicBezTo>
                  <a:pt x="609600" y="473136"/>
                  <a:pt x="473136" y="609600"/>
                  <a:pt x="304800" y="609600"/>
                </a:cubicBezTo>
                <a:lnTo>
                  <a:pt x="304800" y="609600"/>
                </a:lnTo>
                <a:cubicBezTo>
                  <a:pt x="136464" y="609600"/>
                  <a:pt x="0" y="473136"/>
                  <a:pt x="0" y="304800"/>
                </a:cubicBezTo>
                <a:lnTo>
                  <a:pt x="0" y="3048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30" name="图片占位符 29"/>
          <p:cNvSpPr>
            <a:spLocks noGrp="1"/>
          </p:cNvSpPr>
          <p:nvPr>
            <p:ph type="pic" idx="16408" hasCustomPrompt="1"/>
            <p:custDataLst>
              <p:tags r:id="rId24"/>
            </p:custDataLst>
          </p:nvPr>
        </p:nvSpPr>
        <p:spPr>
          <a:xfrm>
            <a:off x="8371840" y="4257040"/>
            <a:ext cx="325120" cy="32512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31" name="文本占位符 30"/>
          <p:cNvSpPr>
            <a:spLocks noGrp="1"/>
          </p:cNvSpPr>
          <p:nvPr>
            <p:ph type="body" idx="16396" hasCustomPrompt="1"/>
            <p:custDataLst>
              <p:tags r:id="rId25"/>
            </p:custDataLst>
          </p:nvPr>
        </p:nvSpPr>
        <p:spPr>
          <a:xfrm>
            <a:off x="9042400" y="4114800"/>
            <a:ext cx="2540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单击添加项标题</a:t>
            </a:r>
            <a:endParaRPr lang="zh-CN" altLang="en-US" smtClean="0"/>
          </a:p>
        </p:txBody>
      </p:sp>
      <p:sp>
        <p:nvSpPr>
          <p:cNvPr id="32" name="文本占位符 31"/>
          <p:cNvSpPr>
            <a:spLocks noGrp="1"/>
          </p:cNvSpPr>
          <p:nvPr>
            <p:ph type="body" idx="16397" hasCustomPrompt="1"/>
            <p:custDataLst>
              <p:tags r:id="rId26"/>
            </p:custDataLst>
          </p:nvPr>
        </p:nvSpPr>
        <p:spPr>
          <a:xfrm>
            <a:off x="9042400" y="4572000"/>
            <a:ext cx="25400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正文页-10004_34">
    <p:bg>
      <p:bgRef idx="1001">
        <a:schemeClr val="bg2"/>
      </p:bgRef>
    </p:bg>
    <p:spTree>
      <p:nvGrpSpPr>
        <p:cNvPr id="1" name=""/>
        <p:cNvGrpSpPr/>
        <p:nvPr/>
      </p:nvGrpSpPr>
      <p:grpSpPr>
        <a:xfrm>
          <a:off x="0" y="0"/>
          <a:ext cx="0" cy="0"/>
          <a:chOff x="0" y="0"/>
          <a:chExt cx="0" cy="0"/>
        </a:xfrm>
      </p:grpSpPr>
      <p:sp>
        <p:nvSpPr>
          <p:cNvPr id="7" name="标题 6"/>
          <p:cNvSpPr>
            <a:spLocks noGrp="1"/>
          </p:cNvSpPr>
          <p:nvPr>
            <p:ph type="ctrTitle" idx="16385" hasCustomPrompt="1"/>
            <p:custDataLst>
              <p:tags r:id="rId2"/>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8" name="装饰  7"/>
          <p:cNvSpPr>
            <a:spLocks noGrp="1"/>
          </p:cNvSpPr>
          <p:nvPr>
            <p:ph type="body" idx="16398" hasCustomPrompt="1"/>
            <p:custDataLst>
              <p:tags r:id="rId3"/>
            </p:custDataLst>
          </p:nvPr>
        </p:nvSpPr>
        <p:spPr>
          <a:xfrm>
            <a:off x="609600" y="1524000"/>
            <a:ext cx="3556000" cy="2286000"/>
          </a:xfrm>
          <a:custGeom>
            <a:avLst/>
            <a:gdLst>
              <a:gd name="connisteX0" fmla="*/ 0 w 3556000"/>
              <a:gd name="connsiteY0" fmla="*/ 203200 h 2286000"/>
              <a:gd name="connisteX1" fmla="*/ 203200 w 3556000"/>
              <a:gd name="connsiteY1" fmla="*/ 0 h 2286000"/>
              <a:gd name="connisteX2" fmla="*/ 3352800 w 3556000"/>
              <a:gd name="connsiteY2" fmla="*/ 0 h 2286000"/>
              <a:gd name="connisteX3" fmla="*/ 3556000 w 3556000"/>
              <a:gd name="connsiteY3" fmla="*/ 203200 h 2286000"/>
              <a:gd name="connisteX4" fmla="*/ 3556000 w 3556000"/>
              <a:gd name="connsiteY4" fmla="*/ 2082800 h 2286000"/>
              <a:gd name="connisteX5" fmla="*/ 3352800 w 3556000"/>
              <a:gd name="connsiteY5" fmla="*/ 2286000 h 2286000"/>
              <a:gd name="connisteX6" fmla="*/ 203200 w 3556000"/>
              <a:gd name="connsiteY6" fmla="*/ 2286000 h 2286000"/>
              <a:gd name="connisteX7" fmla="*/ 0 w 3556000"/>
              <a:gd name="connsiteY7" fmla="*/ 2082800 h 2286000"/>
              <a:gd name="connisteX8" fmla="*/ 0 w 3556000"/>
              <a:gd name="connsiteY8" fmla="*/ 203200 h 2286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556000" h="2286000">
                <a:moveTo>
                  <a:pt x="0" y="203200"/>
                </a:moveTo>
                <a:cubicBezTo>
                  <a:pt x="0" y="90976"/>
                  <a:pt x="90976" y="0"/>
                  <a:pt x="203200" y="0"/>
                </a:cubicBezTo>
                <a:lnTo>
                  <a:pt x="3352800" y="0"/>
                </a:lnTo>
                <a:cubicBezTo>
                  <a:pt x="3465024" y="0"/>
                  <a:pt x="3556000" y="90976"/>
                  <a:pt x="3556000" y="203200"/>
                </a:cubicBezTo>
                <a:lnTo>
                  <a:pt x="3556000" y="2082800"/>
                </a:lnTo>
                <a:cubicBezTo>
                  <a:pt x="3556000" y="2195024"/>
                  <a:pt x="3465024" y="2286000"/>
                  <a:pt x="3352800" y="2286000"/>
                </a:cubicBezTo>
                <a:lnTo>
                  <a:pt x="203200" y="2286000"/>
                </a:lnTo>
                <a:cubicBezTo>
                  <a:pt x="90976" y="2286000"/>
                  <a:pt x="0" y="2195024"/>
                  <a:pt x="0" y="20828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9" name="文本占位符 8"/>
          <p:cNvSpPr>
            <a:spLocks noGrp="1"/>
          </p:cNvSpPr>
          <p:nvPr>
            <p:ph type="body" idx="16386" hasCustomPrompt="1"/>
            <p:custDataLst>
              <p:tags r:id="rId4"/>
            </p:custDataLst>
          </p:nvPr>
        </p:nvSpPr>
        <p:spPr>
          <a:xfrm>
            <a:off x="914400" y="1778000"/>
            <a:ext cx="2946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单击添加项标题</a:t>
            </a:r>
            <a:endParaRPr lang="zh-CN" altLang="en-US" smtClean="0"/>
          </a:p>
        </p:txBody>
      </p:sp>
      <p:sp>
        <p:nvSpPr>
          <p:cNvPr id="10" name="文本占位符 9"/>
          <p:cNvSpPr>
            <a:spLocks noGrp="1"/>
          </p:cNvSpPr>
          <p:nvPr>
            <p:ph type="body" idx="16387" hasCustomPrompt="1"/>
            <p:custDataLst>
              <p:tags r:id="rId5"/>
            </p:custDataLst>
          </p:nvPr>
        </p:nvSpPr>
        <p:spPr>
          <a:xfrm>
            <a:off x="914400" y="2336800"/>
            <a:ext cx="29464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1" name="装饰  0"/>
          <p:cNvSpPr>
            <a:spLocks noGrp="1"/>
          </p:cNvSpPr>
          <p:nvPr>
            <p:ph type="body" idx="16399" hasCustomPrompt="1"/>
            <p:custDataLst>
              <p:tags r:id="rId6"/>
            </p:custDataLst>
          </p:nvPr>
        </p:nvSpPr>
        <p:spPr>
          <a:xfrm>
            <a:off x="4318000" y="1524000"/>
            <a:ext cx="3556000" cy="2286000"/>
          </a:xfrm>
          <a:custGeom>
            <a:avLst/>
            <a:gdLst>
              <a:gd name="connisteX0" fmla="*/ 0 w 3556000"/>
              <a:gd name="connsiteY0" fmla="*/ 203200 h 2286000"/>
              <a:gd name="connisteX1" fmla="*/ 203200 w 3556000"/>
              <a:gd name="connsiteY1" fmla="*/ 0 h 2286000"/>
              <a:gd name="connisteX2" fmla="*/ 3352800 w 3556000"/>
              <a:gd name="connsiteY2" fmla="*/ 0 h 2286000"/>
              <a:gd name="connisteX3" fmla="*/ 3556000 w 3556000"/>
              <a:gd name="connsiteY3" fmla="*/ 203200 h 2286000"/>
              <a:gd name="connisteX4" fmla="*/ 3556000 w 3556000"/>
              <a:gd name="connsiteY4" fmla="*/ 2082800 h 2286000"/>
              <a:gd name="connisteX5" fmla="*/ 3352800 w 3556000"/>
              <a:gd name="connsiteY5" fmla="*/ 2286000 h 2286000"/>
              <a:gd name="connisteX6" fmla="*/ 203200 w 3556000"/>
              <a:gd name="connsiteY6" fmla="*/ 2286000 h 2286000"/>
              <a:gd name="connisteX7" fmla="*/ 0 w 3556000"/>
              <a:gd name="connsiteY7" fmla="*/ 2082800 h 2286000"/>
              <a:gd name="connisteX8" fmla="*/ 0 w 3556000"/>
              <a:gd name="connsiteY8" fmla="*/ 203200 h 2286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556000" h="2286000">
                <a:moveTo>
                  <a:pt x="0" y="203200"/>
                </a:moveTo>
                <a:cubicBezTo>
                  <a:pt x="0" y="90976"/>
                  <a:pt x="90976" y="0"/>
                  <a:pt x="203200" y="0"/>
                </a:cubicBezTo>
                <a:lnTo>
                  <a:pt x="3352800" y="0"/>
                </a:lnTo>
                <a:cubicBezTo>
                  <a:pt x="3465024" y="0"/>
                  <a:pt x="3556000" y="90976"/>
                  <a:pt x="3556000" y="203200"/>
                </a:cubicBezTo>
                <a:lnTo>
                  <a:pt x="3556000" y="2082800"/>
                </a:lnTo>
                <a:cubicBezTo>
                  <a:pt x="3556000" y="2195024"/>
                  <a:pt x="3465024" y="2286000"/>
                  <a:pt x="3352800" y="2286000"/>
                </a:cubicBezTo>
                <a:lnTo>
                  <a:pt x="203200" y="2286000"/>
                </a:lnTo>
                <a:cubicBezTo>
                  <a:pt x="90976" y="2286000"/>
                  <a:pt x="0" y="2195024"/>
                  <a:pt x="0" y="20828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2" name="文本占位符 11"/>
          <p:cNvSpPr>
            <a:spLocks noGrp="1"/>
          </p:cNvSpPr>
          <p:nvPr>
            <p:ph type="body" idx="16388" hasCustomPrompt="1"/>
            <p:custDataLst>
              <p:tags r:id="rId7"/>
            </p:custDataLst>
          </p:nvPr>
        </p:nvSpPr>
        <p:spPr>
          <a:xfrm>
            <a:off x="4622800" y="1778000"/>
            <a:ext cx="2946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单击添加项标题</a:t>
            </a:r>
            <a:endParaRPr lang="zh-CN" altLang="en-US" smtClean="0"/>
          </a:p>
        </p:txBody>
      </p:sp>
      <p:sp>
        <p:nvSpPr>
          <p:cNvPr id="13" name="文本占位符 12"/>
          <p:cNvSpPr>
            <a:spLocks noGrp="1"/>
          </p:cNvSpPr>
          <p:nvPr>
            <p:ph type="body" idx="16389" hasCustomPrompt="1"/>
            <p:custDataLst>
              <p:tags r:id="rId8"/>
            </p:custDataLst>
          </p:nvPr>
        </p:nvSpPr>
        <p:spPr>
          <a:xfrm>
            <a:off x="4622800" y="2336800"/>
            <a:ext cx="29464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5" name="装饰  4"/>
          <p:cNvSpPr>
            <a:spLocks noGrp="1"/>
          </p:cNvSpPr>
          <p:nvPr>
            <p:ph type="body" idx="16400" hasCustomPrompt="1"/>
            <p:custDataLst>
              <p:tags r:id="rId9"/>
            </p:custDataLst>
          </p:nvPr>
        </p:nvSpPr>
        <p:spPr>
          <a:xfrm>
            <a:off x="8026400" y="1524000"/>
            <a:ext cx="3556000" cy="2286000"/>
          </a:xfrm>
          <a:custGeom>
            <a:avLst/>
            <a:gdLst>
              <a:gd name="connisteX0" fmla="*/ 0 w 3556000"/>
              <a:gd name="connsiteY0" fmla="*/ 203200 h 2286000"/>
              <a:gd name="connisteX1" fmla="*/ 203200 w 3556000"/>
              <a:gd name="connsiteY1" fmla="*/ 0 h 2286000"/>
              <a:gd name="connisteX2" fmla="*/ 3352800 w 3556000"/>
              <a:gd name="connsiteY2" fmla="*/ 0 h 2286000"/>
              <a:gd name="connisteX3" fmla="*/ 3556000 w 3556000"/>
              <a:gd name="connsiteY3" fmla="*/ 203200 h 2286000"/>
              <a:gd name="connisteX4" fmla="*/ 3556000 w 3556000"/>
              <a:gd name="connsiteY4" fmla="*/ 2082800 h 2286000"/>
              <a:gd name="connisteX5" fmla="*/ 3352800 w 3556000"/>
              <a:gd name="connsiteY5" fmla="*/ 2286000 h 2286000"/>
              <a:gd name="connisteX6" fmla="*/ 203200 w 3556000"/>
              <a:gd name="connsiteY6" fmla="*/ 2286000 h 2286000"/>
              <a:gd name="connisteX7" fmla="*/ 0 w 3556000"/>
              <a:gd name="connsiteY7" fmla="*/ 2082800 h 2286000"/>
              <a:gd name="connisteX8" fmla="*/ 0 w 3556000"/>
              <a:gd name="connsiteY8" fmla="*/ 203200 h 2286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556000" h="2286000">
                <a:moveTo>
                  <a:pt x="0" y="203200"/>
                </a:moveTo>
                <a:cubicBezTo>
                  <a:pt x="0" y="90976"/>
                  <a:pt x="90976" y="0"/>
                  <a:pt x="203200" y="0"/>
                </a:cubicBezTo>
                <a:lnTo>
                  <a:pt x="3352800" y="0"/>
                </a:lnTo>
                <a:cubicBezTo>
                  <a:pt x="3465024" y="0"/>
                  <a:pt x="3556000" y="90976"/>
                  <a:pt x="3556000" y="203200"/>
                </a:cubicBezTo>
                <a:lnTo>
                  <a:pt x="3556000" y="2082800"/>
                </a:lnTo>
                <a:cubicBezTo>
                  <a:pt x="3556000" y="2195024"/>
                  <a:pt x="3465024" y="2286000"/>
                  <a:pt x="3352800" y="2286000"/>
                </a:cubicBezTo>
                <a:lnTo>
                  <a:pt x="203200" y="2286000"/>
                </a:lnTo>
                <a:cubicBezTo>
                  <a:pt x="90976" y="2286000"/>
                  <a:pt x="0" y="2195024"/>
                  <a:pt x="0" y="20828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6" name="文本占位符 15"/>
          <p:cNvSpPr>
            <a:spLocks noGrp="1"/>
          </p:cNvSpPr>
          <p:nvPr>
            <p:ph type="body" idx="16390" hasCustomPrompt="1"/>
            <p:custDataLst>
              <p:tags r:id="rId10"/>
            </p:custDataLst>
          </p:nvPr>
        </p:nvSpPr>
        <p:spPr>
          <a:xfrm>
            <a:off x="8331200" y="1778000"/>
            <a:ext cx="2946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单击添加项标题</a:t>
            </a:r>
            <a:endParaRPr lang="zh-CN" altLang="en-US" smtClean="0"/>
          </a:p>
        </p:txBody>
      </p:sp>
      <p:sp>
        <p:nvSpPr>
          <p:cNvPr id="17" name="文本占位符 16"/>
          <p:cNvSpPr>
            <a:spLocks noGrp="1"/>
          </p:cNvSpPr>
          <p:nvPr>
            <p:ph type="body" idx="16391" hasCustomPrompt="1"/>
            <p:custDataLst>
              <p:tags r:id="rId11"/>
            </p:custDataLst>
          </p:nvPr>
        </p:nvSpPr>
        <p:spPr>
          <a:xfrm>
            <a:off x="8331200" y="2336800"/>
            <a:ext cx="29464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8" name="装饰  7"/>
          <p:cNvSpPr>
            <a:spLocks noGrp="1"/>
          </p:cNvSpPr>
          <p:nvPr>
            <p:ph type="body" idx="16401" hasCustomPrompt="1"/>
            <p:custDataLst>
              <p:tags r:id="rId12"/>
            </p:custDataLst>
          </p:nvPr>
        </p:nvSpPr>
        <p:spPr>
          <a:xfrm>
            <a:off x="609600" y="3962400"/>
            <a:ext cx="3556000" cy="2286000"/>
          </a:xfrm>
          <a:custGeom>
            <a:avLst/>
            <a:gdLst>
              <a:gd name="connisteX0" fmla="*/ 0 w 3556000"/>
              <a:gd name="connsiteY0" fmla="*/ 203200 h 2286000"/>
              <a:gd name="connisteX1" fmla="*/ 203200 w 3556000"/>
              <a:gd name="connsiteY1" fmla="*/ 0 h 2286000"/>
              <a:gd name="connisteX2" fmla="*/ 3352800 w 3556000"/>
              <a:gd name="connsiteY2" fmla="*/ 0 h 2286000"/>
              <a:gd name="connisteX3" fmla="*/ 3556000 w 3556000"/>
              <a:gd name="connsiteY3" fmla="*/ 203200 h 2286000"/>
              <a:gd name="connisteX4" fmla="*/ 3556000 w 3556000"/>
              <a:gd name="connsiteY4" fmla="*/ 2082800 h 2286000"/>
              <a:gd name="connisteX5" fmla="*/ 3352800 w 3556000"/>
              <a:gd name="connsiteY5" fmla="*/ 2286000 h 2286000"/>
              <a:gd name="connisteX6" fmla="*/ 203200 w 3556000"/>
              <a:gd name="connsiteY6" fmla="*/ 2286000 h 2286000"/>
              <a:gd name="connisteX7" fmla="*/ 0 w 3556000"/>
              <a:gd name="connsiteY7" fmla="*/ 2082800 h 2286000"/>
              <a:gd name="connisteX8" fmla="*/ 0 w 3556000"/>
              <a:gd name="connsiteY8" fmla="*/ 203200 h 2286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556000" h="2286000">
                <a:moveTo>
                  <a:pt x="0" y="203200"/>
                </a:moveTo>
                <a:cubicBezTo>
                  <a:pt x="0" y="90976"/>
                  <a:pt x="90976" y="0"/>
                  <a:pt x="203200" y="0"/>
                </a:cubicBezTo>
                <a:lnTo>
                  <a:pt x="3352800" y="0"/>
                </a:lnTo>
                <a:cubicBezTo>
                  <a:pt x="3465024" y="0"/>
                  <a:pt x="3556000" y="90976"/>
                  <a:pt x="3556000" y="203200"/>
                </a:cubicBezTo>
                <a:lnTo>
                  <a:pt x="3556000" y="2082800"/>
                </a:lnTo>
                <a:cubicBezTo>
                  <a:pt x="3556000" y="2195024"/>
                  <a:pt x="3465024" y="2286000"/>
                  <a:pt x="3352800" y="2286000"/>
                </a:cubicBezTo>
                <a:lnTo>
                  <a:pt x="203200" y="2286000"/>
                </a:lnTo>
                <a:cubicBezTo>
                  <a:pt x="90976" y="2286000"/>
                  <a:pt x="0" y="2195024"/>
                  <a:pt x="0" y="20828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9" name="文本占位符 18"/>
          <p:cNvSpPr>
            <a:spLocks noGrp="1"/>
          </p:cNvSpPr>
          <p:nvPr>
            <p:ph type="body" idx="16392" hasCustomPrompt="1"/>
            <p:custDataLst>
              <p:tags r:id="rId13"/>
            </p:custDataLst>
          </p:nvPr>
        </p:nvSpPr>
        <p:spPr>
          <a:xfrm>
            <a:off x="914400" y="4216400"/>
            <a:ext cx="2946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单击添加项标题</a:t>
            </a:r>
            <a:endParaRPr lang="zh-CN" altLang="en-US" smtClean="0"/>
          </a:p>
        </p:txBody>
      </p:sp>
      <p:sp>
        <p:nvSpPr>
          <p:cNvPr id="20" name="文本占位符 19"/>
          <p:cNvSpPr>
            <a:spLocks noGrp="1"/>
          </p:cNvSpPr>
          <p:nvPr>
            <p:ph type="body" idx="16393" hasCustomPrompt="1"/>
            <p:custDataLst>
              <p:tags r:id="rId14"/>
            </p:custDataLst>
          </p:nvPr>
        </p:nvSpPr>
        <p:spPr>
          <a:xfrm>
            <a:off x="914400" y="4775200"/>
            <a:ext cx="29464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1" name="装饰  0"/>
          <p:cNvSpPr>
            <a:spLocks noGrp="1"/>
          </p:cNvSpPr>
          <p:nvPr>
            <p:ph type="body" idx="16402" hasCustomPrompt="1"/>
            <p:custDataLst>
              <p:tags r:id="rId15"/>
            </p:custDataLst>
          </p:nvPr>
        </p:nvSpPr>
        <p:spPr>
          <a:xfrm>
            <a:off x="4318000" y="3962400"/>
            <a:ext cx="3556000" cy="2286000"/>
          </a:xfrm>
          <a:custGeom>
            <a:avLst/>
            <a:gdLst>
              <a:gd name="connisteX0" fmla="*/ 0 w 3556000"/>
              <a:gd name="connsiteY0" fmla="*/ 203200 h 2286000"/>
              <a:gd name="connisteX1" fmla="*/ 203200 w 3556000"/>
              <a:gd name="connsiteY1" fmla="*/ 0 h 2286000"/>
              <a:gd name="connisteX2" fmla="*/ 3352800 w 3556000"/>
              <a:gd name="connsiteY2" fmla="*/ 0 h 2286000"/>
              <a:gd name="connisteX3" fmla="*/ 3556000 w 3556000"/>
              <a:gd name="connsiteY3" fmla="*/ 203200 h 2286000"/>
              <a:gd name="connisteX4" fmla="*/ 3556000 w 3556000"/>
              <a:gd name="connsiteY4" fmla="*/ 2082800 h 2286000"/>
              <a:gd name="connisteX5" fmla="*/ 3352800 w 3556000"/>
              <a:gd name="connsiteY5" fmla="*/ 2286000 h 2286000"/>
              <a:gd name="connisteX6" fmla="*/ 203200 w 3556000"/>
              <a:gd name="connsiteY6" fmla="*/ 2286000 h 2286000"/>
              <a:gd name="connisteX7" fmla="*/ 0 w 3556000"/>
              <a:gd name="connsiteY7" fmla="*/ 2082800 h 2286000"/>
              <a:gd name="connisteX8" fmla="*/ 0 w 3556000"/>
              <a:gd name="connsiteY8" fmla="*/ 203200 h 2286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556000" h="2286000">
                <a:moveTo>
                  <a:pt x="0" y="203200"/>
                </a:moveTo>
                <a:cubicBezTo>
                  <a:pt x="0" y="90976"/>
                  <a:pt x="90976" y="0"/>
                  <a:pt x="203200" y="0"/>
                </a:cubicBezTo>
                <a:lnTo>
                  <a:pt x="3352800" y="0"/>
                </a:lnTo>
                <a:cubicBezTo>
                  <a:pt x="3465024" y="0"/>
                  <a:pt x="3556000" y="90976"/>
                  <a:pt x="3556000" y="203200"/>
                </a:cubicBezTo>
                <a:lnTo>
                  <a:pt x="3556000" y="2082800"/>
                </a:lnTo>
                <a:cubicBezTo>
                  <a:pt x="3556000" y="2195024"/>
                  <a:pt x="3465024" y="2286000"/>
                  <a:pt x="3352800" y="2286000"/>
                </a:cubicBezTo>
                <a:lnTo>
                  <a:pt x="203200" y="2286000"/>
                </a:lnTo>
                <a:cubicBezTo>
                  <a:pt x="90976" y="2286000"/>
                  <a:pt x="0" y="2195024"/>
                  <a:pt x="0" y="20828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2" name="文本占位符 21"/>
          <p:cNvSpPr>
            <a:spLocks noGrp="1"/>
          </p:cNvSpPr>
          <p:nvPr>
            <p:ph type="body" idx="16394" hasCustomPrompt="1"/>
            <p:custDataLst>
              <p:tags r:id="rId16"/>
            </p:custDataLst>
          </p:nvPr>
        </p:nvSpPr>
        <p:spPr>
          <a:xfrm>
            <a:off x="4622800" y="4216400"/>
            <a:ext cx="2946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单击添加项标题</a:t>
            </a:r>
            <a:endParaRPr lang="zh-CN" altLang="en-US" smtClean="0"/>
          </a:p>
        </p:txBody>
      </p:sp>
      <p:sp>
        <p:nvSpPr>
          <p:cNvPr id="23" name="文本占位符 22"/>
          <p:cNvSpPr>
            <a:spLocks noGrp="1"/>
          </p:cNvSpPr>
          <p:nvPr>
            <p:ph type="body" idx="16395" hasCustomPrompt="1"/>
            <p:custDataLst>
              <p:tags r:id="rId17"/>
            </p:custDataLst>
          </p:nvPr>
        </p:nvSpPr>
        <p:spPr>
          <a:xfrm>
            <a:off x="4622800" y="4775200"/>
            <a:ext cx="29464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4" name="装饰  3"/>
          <p:cNvSpPr>
            <a:spLocks noGrp="1"/>
          </p:cNvSpPr>
          <p:nvPr>
            <p:ph type="body" idx="16403" hasCustomPrompt="1"/>
            <p:custDataLst>
              <p:tags r:id="rId18"/>
            </p:custDataLst>
          </p:nvPr>
        </p:nvSpPr>
        <p:spPr>
          <a:xfrm>
            <a:off x="8026400" y="3962400"/>
            <a:ext cx="3556000" cy="2286000"/>
          </a:xfrm>
          <a:custGeom>
            <a:avLst/>
            <a:gdLst>
              <a:gd name="connisteX0" fmla="*/ 0 w 3556000"/>
              <a:gd name="connsiteY0" fmla="*/ 203200 h 2286000"/>
              <a:gd name="connisteX1" fmla="*/ 203200 w 3556000"/>
              <a:gd name="connsiteY1" fmla="*/ 0 h 2286000"/>
              <a:gd name="connisteX2" fmla="*/ 3352800 w 3556000"/>
              <a:gd name="connsiteY2" fmla="*/ 0 h 2286000"/>
              <a:gd name="connisteX3" fmla="*/ 3556000 w 3556000"/>
              <a:gd name="connsiteY3" fmla="*/ 203200 h 2286000"/>
              <a:gd name="connisteX4" fmla="*/ 3556000 w 3556000"/>
              <a:gd name="connsiteY4" fmla="*/ 2082800 h 2286000"/>
              <a:gd name="connisteX5" fmla="*/ 3352800 w 3556000"/>
              <a:gd name="connsiteY5" fmla="*/ 2286000 h 2286000"/>
              <a:gd name="connisteX6" fmla="*/ 203200 w 3556000"/>
              <a:gd name="connsiteY6" fmla="*/ 2286000 h 2286000"/>
              <a:gd name="connisteX7" fmla="*/ 0 w 3556000"/>
              <a:gd name="connsiteY7" fmla="*/ 2082800 h 2286000"/>
              <a:gd name="connisteX8" fmla="*/ 0 w 3556000"/>
              <a:gd name="connsiteY8" fmla="*/ 203200 h 2286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556000" h="2286000">
                <a:moveTo>
                  <a:pt x="0" y="203200"/>
                </a:moveTo>
                <a:cubicBezTo>
                  <a:pt x="0" y="90976"/>
                  <a:pt x="90976" y="0"/>
                  <a:pt x="203200" y="0"/>
                </a:cubicBezTo>
                <a:lnTo>
                  <a:pt x="3352800" y="0"/>
                </a:lnTo>
                <a:cubicBezTo>
                  <a:pt x="3465024" y="0"/>
                  <a:pt x="3556000" y="90976"/>
                  <a:pt x="3556000" y="203200"/>
                </a:cubicBezTo>
                <a:lnTo>
                  <a:pt x="3556000" y="2082800"/>
                </a:lnTo>
                <a:cubicBezTo>
                  <a:pt x="3556000" y="2195024"/>
                  <a:pt x="3465024" y="2286000"/>
                  <a:pt x="3352800" y="2286000"/>
                </a:cubicBezTo>
                <a:lnTo>
                  <a:pt x="203200" y="2286000"/>
                </a:lnTo>
                <a:cubicBezTo>
                  <a:pt x="90976" y="2286000"/>
                  <a:pt x="0" y="2195024"/>
                  <a:pt x="0" y="20828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5" name="文本占位符 24"/>
          <p:cNvSpPr>
            <a:spLocks noGrp="1"/>
          </p:cNvSpPr>
          <p:nvPr>
            <p:ph type="body" idx="16396" hasCustomPrompt="1"/>
            <p:custDataLst>
              <p:tags r:id="rId19"/>
            </p:custDataLst>
          </p:nvPr>
        </p:nvSpPr>
        <p:spPr>
          <a:xfrm>
            <a:off x="8331200" y="4216400"/>
            <a:ext cx="2946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单击添加项标题</a:t>
            </a:r>
            <a:endParaRPr lang="zh-CN" altLang="en-US" smtClean="0"/>
          </a:p>
        </p:txBody>
      </p:sp>
      <p:sp>
        <p:nvSpPr>
          <p:cNvPr id="26" name="文本占位符 25"/>
          <p:cNvSpPr>
            <a:spLocks noGrp="1"/>
          </p:cNvSpPr>
          <p:nvPr>
            <p:ph type="body" idx="16397" hasCustomPrompt="1"/>
            <p:custDataLst>
              <p:tags r:id="rId20"/>
            </p:custDataLst>
          </p:nvPr>
        </p:nvSpPr>
        <p:spPr>
          <a:xfrm>
            <a:off x="8331200" y="4775200"/>
            <a:ext cx="29464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正文页-10003_32">
    <p:bg>
      <p:bgRef idx="1001">
        <a:schemeClr val="bg2"/>
      </p:bgRef>
    </p:bg>
    <p:spTree>
      <p:nvGrpSpPr>
        <p:cNvPr id="1" name=""/>
        <p:cNvGrpSpPr/>
        <p:nvPr/>
      </p:nvGrpSpPr>
      <p:grpSpPr>
        <a:xfrm>
          <a:off x="0" y="0"/>
          <a:ext cx="0" cy="0"/>
          <a:chOff x="0" y="0"/>
          <a:chExt cx="0" cy="0"/>
        </a:xfrm>
      </p:grpSpPr>
      <p:sp>
        <p:nvSpPr>
          <p:cNvPr id="7" name="标题 6"/>
          <p:cNvSpPr>
            <a:spLocks noGrp="1"/>
          </p:cNvSpPr>
          <p:nvPr>
            <p:ph type="ctrTitle" idx="16385" hasCustomPrompt="1"/>
            <p:custDataLst>
              <p:tags r:id="rId2"/>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8" name="文本占位符 7"/>
          <p:cNvSpPr>
            <a:spLocks noGrp="1"/>
          </p:cNvSpPr>
          <p:nvPr>
            <p:ph type="body" idx="16386" hasCustomPrompt="1"/>
            <p:custDataLst>
              <p:tags r:id="rId3"/>
            </p:custDataLst>
          </p:nvPr>
        </p:nvSpPr>
        <p:spPr>
          <a:xfrm>
            <a:off x="609600" y="1524000"/>
            <a:ext cx="3556000" cy="4064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9" name="装饰  8"/>
          <p:cNvSpPr>
            <a:spLocks noGrp="1"/>
          </p:cNvSpPr>
          <p:nvPr>
            <p:ph type="body" idx="16398" hasCustomPrompt="1"/>
            <p:custDataLst>
              <p:tags r:id="rId4"/>
            </p:custDataLst>
          </p:nvPr>
        </p:nvSpPr>
        <p:spPr>
          <a:xfrm>
            <a:off x="609600" y="2082800"/>
            <a:ext cx="3556000" cy="1727200"/>
          </a:xfrm>
          <a:custGeom>
            <a:avLst/>
            <a:gdLst>
              <a:gd name="connisteX0" fmla="*/ 0 w 3556000"/>
              <a:gd name="connsiteY0" fmla="*/ 203200 h 1727200"/>
              <a:gd name="connisteX1" fmla="*/ 203200 w 3556000"/>
              <a:gd name="connsiteY1" fmla="*/ 0 h 1727200"/>
              <a:gd name="connisteX2" fmla="*/ 3352800 w 3556000"/>
              <a:gd name="connsiteY2" fmla="*/ 0 h 1727200"/>
              <a:gd name="connisteX3" fmla="*/ 3556000 w 3556000"/>
              <a:gd name="connsiteY3" fmla="*/ 203200 h 1727200"/>
              <a:gd name="connisteX4" fmla="*/ 3556000 w 3556000"/>
              <a:gd name="connsiteY4" fmla="*/ 1524000 h 1727200"/>
              <a:gd name="connisteX5" fmla="*/ 3352800 w 3556000"/>
              <a:gd name="connsiteY5" fmla="*/ 1727200 h 1727200"/>
              <a:gd name="connisteX6" fmla="*/ 203200 w 3556000"/>
              <a:gd name="connsiteY6" fmla="*/ 1727200 h 1727200"/>
              <a:gd name="connisteX7" fmla="*/ 0 w 3556000"/>
              <a:gd name="connsiteY7" fmla="*/ 1524000 h 1727200"/>
              <a:gd name="connisteX8" fmla="*/ 0 w 3556000"/>
              <a:gd name="connsiteY8" fmla="*/ 203200 h 172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556000" h="1727200">
                <a:moveTo>
                  <a:pt x="0" y="203200"/>
                </a:moveTo>
                <a:cubicBezTo>
                  <a:pt x="0" y="90976"/>
                  <a:pt x="90976" y="0"/>
                  <a:pt x="203200" y="0"/>
                </a:cubicBezTo>
                <a:lnTo>
                  <a:pt x="3352800" y="0"/>
                </a:lnTo>
                <a:cubicBezTo>
                  <a:pt x="3465024" y="0"/>
                  <a:pt x="3556000" y="90976"/>
                  <a:pt x="3556000" y="203200"/>
                </a:cubicBezTo>
                <a:lnTo>
                  <a:pt x="3556000" y="1524000"/>
                </a:lnTo>
                <a:cubicBezTo>
                  <a:pt x="3556000" y="1636224"/>
                  <a:pt x="3465024" y="1727200"/>
                  <a:pt x="3352800" y="1727200"/>
                </a:cubicBezTo>
                <a:lnTo>
                  <a:pt x="203200" y="1727200"/>
                </a:lnTo>
                <a:cubicBezTo>
                  <a:pt x="90976" y="1727200"/>
                  <a:pt x="0" y="1636224"/>
                  <a:pt x="0" y="15240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0" name="文本占位符 9"/>
          <p:cNvSpPr>
            <a:spLocks noGrp="1"/>
          </p:cNvSpPr>
          <p:nvPr>
            <p:ph type="body" idx="16387" hasCustomPrompt="1"/>
            <p:custDataLst>
              <p:tags r:id="rId5"/>
            </p:custDataLst>
          </p:nvPr>
        </p:nvSpPr>
        <p:spPr>
          <a:xfrm>
            <a:off x="914400" y="2336800"/>
            <a:ext cx="29464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1" name="文本占位符 10"/>
          <p:cNvSpPr>
            <a:spLocks noGrp="1"/>
          </p:cNvSpPr>
          <p:nvPr>
            <p:ph type="body" idx="16388" hasCustomPrompt="1"/>
            <p:custDataLst>
              <p:tags r:id="rId6"/>
            </p:custDataLst>
          </p:nvPr>
        </p:nvSpPr>
        <p:spPr>
          <a:xfrm>
            <a:off x="4318000" y="1524000"/>
            <a:ext cx="3556000" cy="4064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2" name="装饰  1"/>
          <p:cNvSpPr>
            <a:spLocks noGrp="1"/>
          </p:cNvSpPr>
          <p:nvPr>
            <p:ph type="body" idx="16399" hasCustomPrompt="1"/>
            <p:custDataLst>
              <p:tags r:id="rId7"/>
            </p:custDataLst>
          </p:nvPr>
        </p:nvSpPr>
        <p:spPr>
          <a:xfrm>
            <a:off x="4318000" y="2082800"/>
            <a:ext cx="3556000" cy="1727200"/>
          </a:xfrm>
          <a:custGeom>
            <a:avLst/>
            <a:gdLst>
              <a:gd name="connisteX0" fmla="*/ 0 w 3556000"/>
              <a:gd name="connsiteY0" fmla="*/ 203200 h 1727200"/>
              <a:gd name="connisteX1" fmla="*/ 203200 w 3556000"/>
              <a:gd name="connsiteY1" fmla="*/ 0 h 1727200"/>
              <a:gd name="connisteX2" fmla="*/ 3352800 w 3556000"/>
              <a:gd name="connsiteY2" fmla="*/ 0 h 1727200"/>
              <a:gd name="connisteX3" fmla="*/ 3556000 w 3556000"/>
              <a:gd name="connsiteY3" fmla="*/ 203200 h 1727200"/>
              <a:gd name="connisteX4" fmla="*/ 3556000 w 3556000"/>
              <a:gd name="connsiteY4" fmla="*/ 1524000 h 1727200"/>
              <a:gd name="connisteX5" fmla="*/ 3352800 w 3556000"/>
              <a:gd name="connsiteY5" fmla="*/ 1727200 h 1727200"/>
              <a:gd name="connisteX6" fmla="*/ 203200 w 3556000"/>
              <a:gd name="connsiteY6" fmla="*/ 1727200 h 1727200"/>
              <a:gd name="connisteX7" fmla="*/ 0 w 3556000"/>
              <a:gd name="connsiteY7" fmla="*/ 1524000 h 1727200"/>
              <a:gd name="connisteX8" fmla="*/ 0 w 3556000"/>
              <a:gd name="connsiteY8" fmla="*/ 203200 h 172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556000" h="1727200">
                <a:moveTo>
                  <a:pt x="0" y="203200"/>
                </a:moveTo>
                <a:cubicBezTo>
                  <a:pt x="0" y="90976"/>
                  <a:pt x="90976" y="0"/>
                  <a:pt x="203200" y="0"/>
                </a:cubicBezTo>
                <a:lnTo>
                  <a:pt x="3352800" y="0"/>
                </a:lnTo>
                <a:cubicBezTo>
                  <a:pt x="3465024" y="0"/>
                  <a:pt x="3556000" y="90976"/>
                  <a:pt x="3556000" y="203200"/>
                </a:cubicBezTo>
                <a:lnTo>
                  <a:pt x="3556000" y="1524000"/>
                </a:lnTo>
                <a:cubicBezTo>
                  <a:pt x="3556000" y="1636224"/>
                  <a:pt x="3465024" y="1727200"/>
                  <a:pt x="3352800" y="1727200"/>
                </a:cubicBezTo>
                <a:lnTo>
                  <a:pt x="203200" y="1727200"/>
                </a:lnTo>
                <a:cubicBezTo>
                  <a:pt x="90976" y="1727200"/>
                  <a:pt x="0" y="1636224"/>
                  <a:pt x="0" y="15240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89" hasCustomPrompt="1"/>
            <p:custDataLst>
              <p:tags r:id="rId8"/>
            </p:custDataLst>
          </p:nvPr>
        </p:nvSpPr>
        <p:spPr>
          <a:xfrm>
            <a:off x="4622800" y="2336800"/>
            <a:ext cx="29464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5" name="文本占位符 14"/>
          <p:cNvSpPr>
            <a:spLocks noGrp="1"/>
          </p:cNvSpPr>
          <p:nvPr>
            <p:ph type="body" idx="16390" hasCustomPrompt="1"/>
            <p:custDataLst>
              <p:tags r:id="rId9"/>
            </p:custDataLst>
          </p:nvPr>
        </p:nvSpPr>
        <p:spPr>
          <a:xfrm>
            <a:off x="8026400" y="1524000"/>
            <a:ext cx="3556000" cy="4064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6" name="装饰  5"/>
          <p:cNvSpPr>
            <a:spLocks noGrp="1"/>
          </p:cNvSpPr>
          <p:nvPr>
            <p:ph type="body" idx="16400" hasCustomPrompt="1"/>
            <p:custDataLst>
              <p:tags r:id="rId10"/>
            </p:custDataLst>
          </p:nvPr>
        </p:nvSpPr>
        <p:spPr>
          <a:xfrm>
            <a:off x="8026400" y="2082800"/>
            <a:ext cx="3556000" cy="1727200"/>
          </a:xfrm>
          <a:custGeom>
            <a:avLst/>
            <a:gdLst>
              <a:gd name="connisteX0" fmla="*/ 0 w 3556000"/>
              <a:gd name="connsiteY0" fmla="*/ 203200 h 1727200"/>
              <a:gd name="connisteX1" fmla="*/ 203200 w 3556000"/>
              <a:gd name="connsiteY1" fmla="*/ 0 h 1727200"/>
              <a:gd name="connisteX2" fmla="*/ 3352800 w 3556000"/>
              <a:gd name="connsiteY2" fmla="*/ 0 h 1727200"/>
              <a:gd name="connisteX3" fmla="*/ 3556000 w 3556000"/>
              <a:gd name="connsiteY3" fmla="*/ 203200 h 1727200"/>
              <a:gd name="connisteX4" fmla="*/ 3556000 w 3556000"/>
              <a:gd name="connsiteY4" fmla="*/ 1524000 h 1727200"/>
              <a:gd name="connisteX5" fmla="*/ 3352800 w 3556000"/>
              <a:gd name="connsiteY5" fmla="*/ 1727200 h 1727200"/>
              <a:gd name="connisteX6" fmla="*/ 203200 w 3556000"/>
              <a:gd name="connsiteY6" fmla="*/ 1727200 h 1727200"/>
              <a:gd name="connisteX7" fmla="*/ 0 w 3556000"/>
              <a:gd name="connsiteY7" fmla="*/ 1524000 h 1727200"/>
              <a:gd name="connisteX8" fmla="*/ 0 w 3556000"/>
              <a:gd name="connsiteY8" fmla="*/ 203200 h 172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556000" h="1727200">
                <a:moveTo>
                  <a:pt x="0" y="203200"/>
                </a:moveTo>
                <a:cubicBezTo>
                  <a:pt x="0" y="90976"/>
                  <a:pt x="90976" y="0"/>
                  <a:pt x="203200" y="0"/>
                </a:cubicBezTo>
                <a:lnTo>
                  <a:pt x="3352800" y="0"/>
                </a:lnTo>
                <a:cubicBezTo>
                  <a:pt x="3465024" y="0"/>
                  <a:pt x="3556000" y="90976"/>
                  <a:pt x="3556000" y="203200"/>
                </a:cubicBezTo>
                <a:lnTo>
                  <a:pt x="3556000" y="1524000"/>
                </a:lnTo>
                <a:cubicBezTo>
                  <a:pt x="3556000" y="1636224"/>
                  <a:pt x="3465024" y="1727200"/>
                  <a:pt x="3352800" y="1727200"/>
                </a:cubicBezTo>
                <a:lnTo>
                  <a:pt x="203200" y="1727200"/>
                </a:lnTo>
                <a:cubicBezTo>
                  <a:pt x="90976" y="1727200"/>
                  <a:pt x="0" y="1636224"/>
                  <a:pt x="0" y="15240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文本占位符 16"/>
          <p:cNvSpPr>
            <a:spLocks noGrp="1"/>
          </p:cNvSpPr>
          <p:nvPr>
            <p:ph type="body" idx="16391" hasCustomPrompt="1"/>
            <p:custDataLst>
              <p:tags r:id="rId11"/>
            </p:custDataLst>
          </p:nvPr>
        </p:nvSpPr>
        <p:spPr>
          <a:xfrm>
            <a:off x="8331200" y="2336800"/>
            <a:ext cx="29464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8" name="文本占位符 17"/>
          <p:cNvSpPr>
            <a:spLocks noGrp="1"/>
          </p:cNvSpPr>
          <p:nvPr>
            <p:ph type="body" idx="16392" hasCustomPrompt="1"/>
            <p:custDataLst>
              <p:tags r:id="rId12"/>
            </p:custDataLst>
          </p:nvPr>
        </p:nvSpPr>
        <p:spPr>
          <a:xfrm>
            <a:off x="609600" y="3962400"/>
            <a:ext cx="3556000" cy="4064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9" name="装饰  8"/>
          <p:cNvSpPr>
            <a:spLocks noGrp="1"/>
          </p:cNvSpPr>
          <p:nvPr>
            <p:ph type="body" idx="16401" hasCustomPrompt="1"/>
            <p:custDataLst>
              <p:tags r:id="rId13"/>
            </p:custDataLst>
          </p:nvPr>
        </p:nvSpPr>
        <p:spPr>
          <a:xfrm>
            <a:off x="609600" y="4521200"/>
            <a:ext cx="3556000" cy="1727200"/>
          </a:xfrm>
          <a:custGeom>
            <a:avLst/>
            <a:gdLst>
              <a:gd name="connisteX0" fmla="*/ 0 w 3556000"/>
              <a:gd name="connsiteY0" fmla="*/ 203200 h 1727200"/>
              <a:gd name="connisteX1" fmla="*/ 203200 w 3556000"/>
              <a:gd name="connsiteY1" fmla="*/ 0 h 1727200"/>
              <a:gd name="connisteX2" fmla="*/ 3352800 w 3556000"/>
              <a:gd name="connsiteY2" fmla="*/ 0 h 1727200"/>
              <a:gd name="connisteX3" fmla="*/ 3556000 w 3556000"/>
              <a:gd name="connsiteY3" fmla="*/ 203200 h 1727200"/>
              <a:gd name="connisteX4" fmla="*/ 3556000 w 3556000"/>
              <a:gd name="connsiteY4" fmla="*/ 1524000 h 1727200"/>
              <a:gd name="connisteX5" fmla="*/ 3352800 w 3556000"/>
              <a:gd name="connsiteY5" fmla="*/ 1727200 h 1727200"/>
              <a:gd name="connisteX6" fmla="*/ 203200 w 3556000"/>
              <a:gd name="connsiteY6" fmla="*/ 1727200 h 1727200"/>
              <a:gd name="connisteX7" fmla="*/ 0 w 3556000"/>
              <a:gd name="connsiteY7" fmla="*/ 1524000 h 1727200"/>
              <a:gd name="connisteX8" fmla="*/ 0 w 3556000"/>
              <a:gd name="connsiteY8" fmla="*/ 203200 h 172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556000" h="1727200">
                <a:moveTo>
                  <a:pt x="0" y="203200"/>
                </a:moveTo>
                <a:cubicBezTo>
                  <a:pt x="0" y="90976"/>
                  <a:pt x="90976" y="0"/>
                  <a:pt x="203200" y="0"/>
                </a:cubicBezTo>
                <a:lnTo>
                  <a:pt x="3352800" y="0"/>
                </a:lnTo>
                <a:cubicBezTo>
                  <a:pt x="3465024" y="0"/>
                  <a:pt x="3556000" y="90976"/>
                  <a:pt x="3556000" y="203200"/>
                </a:cubicBezTo>
                <a:lnTo>
                  <a:pt x="3556000" y="1524000"/>
                </a:lnTo>
                <a:cubicBezTo>
                  <a:pt x="3556000" y="1636224"/>
                  <a:pt x="3465024" y="1727200"/>
                  <a:pt x="3352800" y="1727200"/>
                </a:cubicBezTo>
                <a:lnTo>
                  <a:pt x="203200" y="1727200"/>
                </a:lnTo>
                <a:cubicBezTo>
                  <a:pt x="90976" y="1727200"/>
                  <a:pt x="0" y="1636224"/>
                  <a:pt x="0" y="15240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0" name="文本占位符 19"/>
          <p:cNvSpPr>
            <a:spLocks noGrp="1"/>
          </p:cNvSpPr>
          <p:nvPr>
            <p:ph type="body" idx="16393" hasCustomPrompt="1"/>
            <p:custDataLst>
              <p:tags r:id="rId14"/>
            </p:custDataLst>
          </p:nvPr>
        </p:nvSpPr>
        <p:spPr>
          <a:xfrm>
            <a:off x="914400" y="4775200"/>
            <a:ext cx="29464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1" name="文本占位符 20"/>
          <p:cNvSpPr>
            <a:spLocks noGrp="1"/>
          </p:cNvSpPr>
          <p:nvPr>
            <p:ph type="body" idx="16394" hasCustomPrompt="1"/>
            <p:custDataLst>
              <p:tags r:id="rId15"/>
            </p:custDataLst>
          </p:nvPr>
        </p:nvSpPr>
        <p:spPr>
          <a:xfrm>
            <a:off x="4318000" y="3962400"/>
            <a:ext cx="3556000" cy="4064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2" name="装饰  1"/>
          <p:cNvSpPr>
            <a:spLocks noGrp="1"/>
          </p:cNvSpPr>
          <p:nvPr>
            <p:ph type="body" idx="16402" hasCustomPrompt="1"/>
            <p:custDataLst>
              <p:tags r:id="rId16"/>
            </p:custDataLst>
          </p:nvPr>
        </p:nvSpPr>
        <p:spPr>
          <a:xfrm>
            <a:off x="4318000" y="4521200"/>
            <a:ext cx="3556000" cy="1727200"/>
          </a:xfrm>
          <a:custGeom>
            <a:avLst/>
            <a:gdLst>
              <a:gd name="connisteX0" fmla="*/ 0 w 3556000"/>
              <a:gd name="connsiteY0" fmla="*/ 203200 h 1727200"/>
              <a:gd name="connisteX1" fmla="*/ 203200 w 3556000"/>
              <a:gd name="connsiteY1" fmla="*/ 0 h 1727200"/>
              <a:gd name="connisteX2" fmla="*/ 3352800 w 3556000"/>
              <a:gd name="connsiteY2" fmla="*/ 0 h 1727200"/>
              <a:gd name="connisteX3" fmla="*/ 3556000 w 3556000"/>
              <a:gd name="connsiteY3" fmla="*/ 203200 h 1727200"/>
              <a:gd name="connisteX4" fmla="*/ 3556000 w 3556000"/>
              <a:gd name="connsiteY4" fmla="*/ 1524000 h 1727200"/>
              <a:gd name="connisteX5" fmla="*/ 3352800 w 3556000"/>
              <a:gd name="connsiteY5" fmla="*/ 1727200 h 1727200"/>
              <a:gd name="connisteX6" fmla="*/ 203200 w 3556000"/>
              <a:gd name="connsiteY6" fmla="*/ 1727200 h 1727200"/>
              <a:gd name="connisteX7" fmla="*/ 0 w 3556000"/>
              <a:gd name="connsiteY7" fmla="*/ 1524000 h 1727200"/>
              <a:gd name="connisteX8" fmla="*/ 0 w 3556000"/>
              <a:gd name="connsiteY8" fmla="*/ 203200 h 172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556000" h="1727200">
                <a:moveTo>
                  <a:pt x="0" y="203200"/>
                </a:moveTo>
                <a:cubicBezTo>
                  <a:pt x="0" y="90976"/>
                  <a:pt x="90976" y="0"/>
                  <a:pt x="203200" y="0"/>
                </a:cubicBezTo>
                <a:lnTo>
                  <a:pt x="3352800" y="0"/>
                </a:lnTo>
                <a:cubicBezTo>
                  <a:pt x="3465024" y="0"/>
                  <a:pt x="3556000" y="90976"/>
                  <a:pt x="3556000" y="203200"/>
                </a:cubicBezTo>
                <a:lnTo>
                  <a:pt x="3556000" y="1524000"/>
                </a:lnTo>
                <a:cubicBezTo>
                  <a:pt x="3556000" y="1636224"/>
                  <a:pt x="3465024" y="1727200"/>
                  <a:pt x="3352800" y="1727200"/>
                </a:cubicBezTo>
                <a:lnTo>
                  <a:pt x="203200" y="1727200"/>
                </a:lnTo>
                <a:cubicBezTo>
                  <a:pt x="90976" y="1727200"/>
                  <a:pt x="0" y="1636224"/>
                  <a:pt x="0" y="15240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3" name="文本占位符 22"/>
          <p:cNvSpPr>
            <a:spLocks noGrp="1"/>
          </p:cNvSpPr>
          <p:nvPr>
            <p:ph type="body" idx="16395" hasCustomPrompt="1"/>
            <p:custDataLst>
              <p:tags r:id="rId17"/>
            </p:custDataLst>
          </p:nvPr>
        </p:nvSpPr>
        <p:spPr>
          <a:xfrm>
            <a:off x="4622800" y="4775200"/>
            <a:ext cx="29464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4" name="文本占位符 23"/>
          <p:cNvSpPr>
            <a:spLocks noGrp="1"/>
          </p:cNvSpPr>
          <p:nvPr>
            <p:ph type="body" idx="16396" hasCustomPrompt="1"/>
            <p:custDataLst>
              <p:tags r:id="rId18"/>
            </p:custDataLst>
          </p:nvPr>
        </p:nvSpPr>
        <p:spPr>
          <a:xfrm>
            <a:off x="8026400" y="3962400"/>
            <a:ext cx="3556000" cy="4064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5" name="装饰  4"/>
          <p:cNvSpPr>
            <a:spLocks noGrp="1"/>
          </p:cNvSpPr>
          <p:nvPr>
            <p:ph type="body" idx="16403" hasCustomPrompt="1"/>
            <p:custDataLst>
              <p:tags r:id="rId19"/>
            </p:custDataLst>
          </p:nvPr>
        </p:nvSpPr>
        <p:spPr>
          <a:xfrm>
            <a:off x="8026400" y="4521200"/>
            <a:ext cx="3556000" cy="1727200"/>
          </a:xfrm>
          <a:custGeom>
            <a:avLst/>
            <a:gdLst>
              <a:gd name="connisteX0" fmla="*/ 0 w 3556000"/>
              <a:gd name="connsiteY0" fmla="*/ 203200 h 1727200"/>
              <a:gd name="connisteX1" fmla="*/ 203200 w 3556000"/>
              <a:gd name="connsiteY1" fmla="*/ 0 h 1727200"/>
              <a:gd name="connisteX2" fmla="*/ 3352800 w 3556000"/>
              <a:gd name="connsiteY2" fmla="*/ 0 h 1727200"/>
              <a:gd name="connisteX3" fmla="*/ 3556000 w 3556000"/>
              <a:gd name="connsiteY3" fmla="*/ 203200 h 1727200"/>
              <a:gd name="connisteX4" fmla="*/ 3556000 w 3556000"/>
              <a:gd name="connsiteY4" fmla="*/ 1524000 h 1727200"/>
              <a:gd name="connisteX5" fmla="*/ 3352800 w 3556000"/>
              <a:gd name="connsiteY5" fmla="*/ 1727200 h 1727200"/>
              <a:gd name="connisteX6" fmla="*/ 203200 w 3556000"/>
              <a:gd name="connsiteY6" fmla="*/ 1727200 h 1727200"/>
              <a:gd name="connisteX7" fmla="*/ 0 w 3556000"/>
              <a:gd name="connsiteY7" fmla="*/ 1524000 h 1727200"/>
              <a:gd name="connisteX8" fmla="*/ 0 w 3556000"/>
              <a:gd name="connsiteY8" fmla="*/ 203200 h 172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556000" h="1727200">
                <a:moveTo>
                  <a:pt x="0" y="203200"/>
                </a:moveTo>
                <a:cubicBezTo>
                  <a:pt x="0" y="90976"/>
                  <a:pt x="90976" y="0"/>
                  <a:pt x="203200" y="0"/>
                </a:cubicBezTo>
                <a:lnTo>
                  <a:pt x="3352800" y="0"/>
                </a:lnTo>
                <a:cubicBezTo>
                  <a:pt x="3465024" y="0"/>
                  <a:pt x="3556000" y="90976"/>
                  <a:pt x="3556000" y="203200"/>
                </a:cubicBezTo>
                <a:lnTo>
                  <a:pt x="3556000" y="1524000"/>
                </a:lnTo>
                <a:cubicBezTo>
                  <a:pt x="3556000" y="1636224"/>
                  <a:pt x="3465024" y="1727200"/>
                  <a:pt x="3352800" y="1727200"/>
                </a:cubicBezTo>
                <a:lnTo>
                  <a:pt x="203200" y="1727200"/>
                </a:lnTo>
                <a:cubicBezTo>
                  <a:pt x="90976" y="1727200"/>
                  <a:pt x="0" y="1636224"/>
                  <a:pt x="0" y="15240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6" name="文本占位符 25"/>
          <p:cNvSpPr>
            <a:spLocks noGrp="1"/>
          </p:cNvSpPr>
          <p:nvPr>
            <p:ph type="body" idx="16397" hasCustomPrompt="1"/>
            <p:custDataLst>
              <p:tags r:id="rId20"/>
            </p:custDataLst>
          </p:nvPr>
        </p:nvSpPr>
        <p:spPr>
          <a:xfrm>
            <a:off x="8331200" y="4775200"/>
            <a:ext cx="29464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正文页-30_72">
    <p:bg>
      <p:bgRef idx="1001">
        <a:schemeClr val="bg2"/>
      </p:bgRef>
    </p:bg>
    <p:spTree>
      <p:nvGrpSpPr>
        <p:cNvPr id="1" name=""/>
        <p:cNvGrpSpPr/>
        <p:nvPr/>
      </p:nvGrpSpPr>
      <p:grpSpPr>
        <a:xfrm>
          <a:off x="0" y="0"/>
          <a:ext cx="0" cy="0"/>
          <a:chOff x="0" y="0"/>
          <a:chExt cx="0" cy="0"/>
        </a:xfrm>
      </p:grpSpPr>
      <p:sp>
        <p:nvSpPr>
          <p:cNvPr id="7" name="标题 6"/>
          <p:cNvSpPr>
            <a:spLocks noGrp="1"/>
          </p:cNvSpPr>
          <p:nvPr>
            <p:ph type="ctrTitle" idx="16385" hasCustomPrompt="1"/>
            <p:custDataLst>
              <p:tags r:id="rId2"/>
            </p:custDataLst>
          </p:nvPr>
        </p:nvSpPr>
        <p:spPr>
          <a:xfrm>
            <a:off x="5257800" y="533400"/>
            <a:ext cx="63246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8" name="内容占位符 7"/>
          <p:cNvSpPr>
            <a:spLocks noGrp="1"/>
          </p:cNvSpPr>
          <p:nvPr>
            <p:ph idx="16390" hasCustomPrompt="1"/>
            <p:custDataLst>
              <p:tags r:id="rId3"/>
            </p:custDataLst>
          </p:nvPr>
        </p:nvSpPr>
        <p:spPr>
          <a:xfrm>
            <a:off x="609600" y="609600"/>
            <a:ext cx="4038600" cy="5638800"/>
          </a:xfrm>
          <a:custGeom>
            <a:avLst/>
            <a:gdLst>
              <a:gd name="connisteX0" fmla="*/ 0 w 4038600"/>
              <a:gd name="connsiteY0" fmla="*/ 203200 h 5638800"/>
              <a:gd name="connisteX1" fmla="*/ 203200 w 4038600"/>
              <a:gd name="connsiteY1" fmla="*/ 0 h 5638800"/>
              <a:gd name="connisteX2" fmla="*/ 3835400 w 4038600"/>
              <a:gd name="connsiteY2" fmla="*/ 0 h 5638800"/>
              <a:gd name="connisteX3" fmla="*/ 4038600 w 4038600"/>
              <a:gd name="connsiteY3" fmla="*/ 203200 h 5638800"/>
              <a:gd name="connisteX4" fmla="*/ 4038600 w 4038600"/>
              <a:gd name="connsiteY4" fmla="*/ 5435600 h 5638800"/>
              <a:gd name="connisteX5" fmla="*/ 3835400 w 4038600"/>
              <a:gd name="connsiteY5" fmla="*/ 5638800 h 5638800"/>
              <a:gd name="connisteX6" fmla="*/ 203200 w 4038600"/>
              <a:gd name="connsiteY6" fmla="*/ 5638800 h 5638800"/>
              <a:gd name="connisteX7" fmla="*/ 0 w 4038600"/>
              <a:gd name="connsiteY7" fmla="*/ 5435600 h 5638800"/>
              <a:gd name="connisteX8" fmla="*/ 0 w 4038600"/>
              <a:gd name="connsiteY8" fmla="*/ 203200 h 563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4038600" h="5638800">
                <a:moveTo>
                  <a:pt x="0" y="203200"/>
                </a:moveTo>
                <a:cubicBezTo>
                  <a:pt x="0" y="90976"/>
                  <a:pt x="90976" y="0"/>
                  <a:pt x="203200" y="0"/>
                </a:cubicBezTo>
                <a:lnTo>
                  <a:pt x="3835400" y="0"/>
                </a:lnTo>
                <a:cubicBezTo>
                  <a:pt x="3947624" y="0"/>
                  <a:pt x="4038600" y="90976"/>
                  <a:pt x="4038600" y="203200"/>
                </a:cubicBezTo>
                <a:lnTo>
                  <a:pt x="4038600" y="5435600"/>
                </a:lnTo>
                <a:cubicBezTo>
                  <a:pt x="4038600" y="5547824"/>
                  <a:pt x="3947624" y="5638800"/>
                  <a:pt x="3835400" y="5638800"/>
                </a:cubicBezTo>
                <a:lnTo>
                  <a:pt x="203200" y="5638800"/>
                </a:lnTo>
                <a:cubicBezTo>
                  <a:pt x="90976" y="5638800"/>
                  <a:pt x="0" y="5547824"/>
                  <a:pt x="0" y="54356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9" name="装饰  8"/>
          <p:cNvSpPr>
            <a:spLocks noGrp="1"/>
          </p:cNvSpPr>
          <p:nvPr>
            <p:ph type="body" idx="16391" hasCustomPrompt="1"/>
            <p:custDataLst>
              <p:tags r:id="rId4"/>
            </p:custDataLst>
          </p:nvPr>
        </p:nvSpPr>
        <p:spPr>
          <a:xfrm>
            <a:off x="5257800" y="2184400"/>
            <a:ext cx="50800" cy="1727200"/>
          </a:xfrm>
          <a:custGeom>
            <a:avLst/>
            <a:gdLst>
              <a:gd name="connisteX0" fmla="*/ 0 w 50800"/>
              <a:gd name="connsiteY0" fmla="*/ 25400 h 1727200"/>
              <a:gd name="connisteX1" fmla="*/ 25400 w 50800"/>
              <a:gd name="connsiteY1" fmla="*/ 0 h 1727200"/>
              <a:gd name="connisteX2" fmla="*/ 25400 w 50800"/>
              <a:gd name="connsiteY2" fmla="*/ 0 h 1727200"/>
              <a:gd name="connisteX3" fmla="*/ 50800 w 50800"/>
              <a:gd name="connsiteY3" fmla="*/ 25400 h 1727200"/>
              <a:gd name="connisteX4" fmla="*/ 50800 w 50800"/>
              <a:gd name="connsiteY4" fmla="*/ 1701800 h 1727200"/>
              <a:gd name="connisteX5" fmla="*/ 25400 w 50800"/>
              <a:gd name="connsiteY5" fmla="*/ 1727200 h 1727200"/>
              <a:gd name="connisteX6" fmla="*/ 25400 w 50800"/>
              <a:gd name="connsiteY6" fmla="*/ 1727200 h 1727200"/>
              <a:gd name="connisteX7" fmla="*/ 0 w 50800"/>
              <a:gd name="connsiteY7" fmla="*/ 1701800 h 1727200"/>
              <a:gd name="connisteX8" fmla="*/ 0 w 50800"/>
              <a:gd name="connsiteY8" fmla="*/ 25400 h 172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727200">
                <a:moveTo>
                  <a:pt x="0" y="25400"/>
                </a:moveTo>
                <a:cubicBezTo>
                  <a:pt x="0" y="11372"/>
                  <a:pt x="11372" y="0"/>
                  <a:pt x="25400" y="0"/>
                </a:cubicBezTo>
                <a:lnTo>
                  <a:pt x="25400" y="0"/>
                </a:lnTo>
                <a:cubicBezTo>
                  <a:pt x="39428" y="0"/>
                  <a:pt x="50800" y="11372"/>
                  <a:pt x="50800" y="25400"/>
                </a:cubicBezTo>
                <a:lnTo>
                  <a:pt x="50800" y="1701800"/>
                </a:lnTo>
                <a:cubicBezTo>
                  <a:pt x="50800" y="1715828"/>
                  <a:pt x="39428" y="1727200"/>
                  <a:pt x="25400" y="1727200"/>
                </a:cubicBezTo>
                <a:lnTo>
                  <a:pt x="25400" y="1727200"/>
                </a:lnTo>
                <a:cubicBezTo>
                  <a:pt x="11372" y="1727200"/>
                  <a:pt x="0" y="1715828"/>
                  <a:pt x="0" y="17018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0" name="文本占位符 9"/>
          <p:cNvSpPr>
            <a:spLocks noGrp="1"/>
          </p:cNvSpPr>
          <p:nvPr>
            <p:ph type="body" idx="16386" hasCustomPrompt="1"/>
            <p:custDataLst>
              <p:tags r:id="rId5"/>
            </p:custDataLst>
          </p:nvPr>
        </p:nvSpPr>
        <p:spPr>
          <a:xfrm>
            <a:off x="5410200" y="2184400"/>
            <a:ext cx="6172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1" name="文本占位符 10"/>
          <p:cNvSpPr>
            <a:spLocks noGrp="1"/>
          </p:cNvSpPr>
          <p:nvPr>
            <p:ph type="body" idx="16387" hasCustomPrompt="1"/>
            <p:custDataLst>
              <p:tags r:id="rId6"/>
            </p:custDataLst>
          </p:nvPr>
        </p:nvSpPr>
        <p:spPr>
          <a:xfrm>
            <a:off x="5410200" y="2692400"/>
            <a:ext cx="61722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2" name="装饰  1"/>
          <p:cNvSpPr>
            <a:spLocks noGrp="1"/>
          </p:cNvSpPr>
          <p:nvPr>
            <p:ph type="body" idx="16392" hasCustomPrompt="1"/>
            <p:custDataLst>
              <p:tags r:id="rId7"/>
            </p:custDataLst>
          </p:nvPr>
        </p:nvSpPr>
        <p:spPr>
          <a:xfrm>
            <a:off x="5257800" y="4521200"/>
            <a:ext cx="50800" cy="1727200"/>
          </a:xfrm>
          <a:custGeom>
            <a:avLst/>
            <a:gdLst>
              <a:gd name="connisteX0" fmla="*/ 0 w 50800"/>
              <a:gd name="connsiteY0" fmla="*/ 25400 h 1727200"/>
              <a:gd name="connisteX1" fmla="*/ 25400 w 50800"/>
              <a:gd name="connsiteY1" fmla="*/ 0 h 1727200"/>
              <a:gd name="connisteX2" fmla="*/ 25400 w 50800"/>
              <a:gd name="connsiteY2" fmla="*/ 0 h 1727200"/>
              <a:gd name="connisteX3" fmla="*/ 50800 w 50800"/>
              <a:gd name="connsiteY3" fmla="*/ 25400 h 1727200"/>
              <a:gd name="connisteX4" fmla="*/ 50800 w 50800"/>
              <a:gd name="connsiteY4" fmla="*/ 1701800 h 1727200"/>
              <a:gd name="connisteX5" fmla="*/ 25400 w 50800"/>
              <a:gd name="connsiteY5" fmla="*/ 1727200 h 1727200"/>
              <a:gd name="connisteX6" fmla="*/ 25400 w 50800"/>
              <a:gd name="connsiteY6" fmla="*/ 1727200 h 1727200"/>
              <a:gd name="connisteX7" fmla="*/ 0 w 50800"/>
              <a:gd name="connsiteY7" fmla="*/ 1701800 h 1727200"/>
              <a:gd name="connisteX8" fmla="*/ 0 w 50800"/>
              <a:gd name="connsiteY8" fmla="*/ 25400 h 172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727200">
                <a:moveTo>
                  <a:pt x="0" y="25400"/>
                </a:moveTo>
                <a:cubicBezTo>
                  <a:pt x="0" y="11372"/>
                  <a:pt x="11372" y="0"/>
                  <a:pt x="25400" y="0"/>
                </a:cubicBezTo>
                <a:lnTo>
                  <a:pt x="25400" y="0"/>
                </a:lnTo>
                <a:cubicBezTo>
                  <a:pt x="39428" y="0"/>
                  <a:pt x="50800" y="11372"/>
                  <a:pt x="50800" y="25400"/>
                </a:cubicBezTo>
                <a:lnTo>
                  <a:pt x="50800" y="1701800"/>
                </a:lnTo>
                <a:cubicBezTo>
                  <a:pt x="50800" y="1715828"/>
                  <a:pt x="39428" y="1727200"/>
                  <a:pt x="25400" y="1727200"/>
                </a:cubicBezTo>
                <a:lnTo>
                  <a:pt x="25400" y="1727200"/>
                </a:lnTo>
                <a:cubicBezTo>
                  <a:pt x="11372" y="1727200"/>
                  <a:pt x="0" y="1715828"/>
                  <a:pt x="0" y="17018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88" hasCustomPrompt="1"/>
            <p:custDataLst>
              <p:tags r:id="rId8"/>
            </p:custDataLst>
          </p:nvPr>
        </p:nvSpPr>
        <p:spPr>
          <a:xfrm>
            <a:off x="5410200" y="4521200"/>
            <a:ext cx="6172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9" hasCustomPrompt="1"/>
            <p:custDataLst>
              <p:tags r:id="rId9"/>
            </p:custDataLst>
          </p:nvPr>
        </p:nvSpPr>
        <p:spPr>
          <a:xfrm>
            <a:off x="5410200" y="5029200"/>
            <a:ext cx="61722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正文页-10013_24">
    <p:bg>
      <p:bgRef idx="1001">
        <a:schemeClr val="bg2"/>
      </p:bgRef>
    </p:bg>
    <p:spTree>
      <p:nvGrpSpPr>
        <p:cNvPr id="1" name=""/>
        <p:cNvGrpSpPr/>
        <p:nvPr/>
      </p:nvGrpSpPr>
      <p:grpSpPr>
        <a:xfrm>
          <a:off x="0" y="0"/>
          <a:ext cx="0" cy="0"/>
          <a:chOff x="0" y="0"/>
          <a:chExt cx="0" cy="0"/>
        </a:xfrm>
      </p:grpSpPr>
      <p:sp>
        <p:nvSpPr>
          <p:cNvPr id="7" name="标题 6"/>
          <p:cNvSpPr>
            <a:spLocks noGrp="1"/>
          </p:cNvSpPr>
          <p:nvPr>
            <p:ph type="ctrTitle" idx="16385" hasCustomPrompt="1"/>
            <p:custDataLst>
              <p:tags r:id="rId2"/>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8" name="内容占位符 7"/>
          <p:cNvSpPr>
            <a:spLocks noGrp="1"/>
          </p:cNvSpPr>
          <p:nvPr>
            <p:ph idx="16390" hasCustomPrompt="1"/>
            <p:custDataLst>
              <p:tags r:id="rId3"/>
            </p:custDataLst>
          </p:nvPr>
        </p:nvSpPr>
        <p:spPr>
          <a:xfrm>
            <a:off x="609600" y="1524000"/>
            <a:ext cx="10972800" cy="1879600"/>
          </a:xfrm>
          <a:custGeom>
            <a:avLst/>
            <a:gdLst>
              <a:gd name="connisteX0" fmla="*/ 0 w 10972800"/>
              <a:gd name="connsiteY0" fmla="*/ 203200 h 1879600"/>
              <a:gd name="connisteX1" fmla="*/ 203200 w 10972800"/>
              <a:gd name="connsiteY1" fmla="*/ 0 h 1879600"/>
              <a:gd name="connisteX2" fmla="*/ 10769600 w 10972800"/>
              <a:gd name="connsiteY2" fmla="*/ 0 h 1879600"/>
              <a:gd name="connisteX3" fmla="*/ 10972800 w 10972800"/>
              <a:gd name="connsiteY3" fmla="*/ 203200 h 1879600"/>
              <a:gd name="connisteX4" fmla="*/ 10972800 w 10972800"/>
              <a:gd name="connsiteY4" fmla="*/ 1676400 h 1879600"/>
              <a:gd name="connisteX5" fmla="*/ 10769600 w 10972800"/>
              <a:gd name="connsiteY5" fmla="*/ 1879600 h 1879600"/>
              <a:gd name="connisteX6" fmla="*/ 203200 w 10972800"/>
              <a:gd name="connsiteY6" fmla="*/ 1879600 h 1879600"/>
              <a:gd name="connisteX7" fmla="*/ 0 w 10972800"/>
              <a:gd name="connsiteY7" fmla="*/ 1676400 h 1879600"/>
              <a:gd name="connisteX8" fmla="*/ 0 w 10972800"/>
              <a:gd name="connsiteY8" fmla="*/ 203200 h 1879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1879600">
                <a:moveTo>
                  <a:pt x="0" y="203200"/>
                </a:moveTo>
                <a:cubicBezTo>
                  <a:pt x="0" y="90976"/>
                  <a:pt x="90976" y="0"/>
                  <a:pt x="203200" y="0"/>
                </a:cubicBezTo>
                <a:lnTo>
                  <a:pt x="10769600" y="0"/>
                </a:lnTo>
                <a:cubicBezTo>
                  <a:pt x="10881824" y="0"/>
                  <a:pt x="10972800" y="90976"/>
                  <a:pt x="10972800" y="203200"/>
                </a:cubicBezTo>
                <a:lnTo>
                  <a:pt x="10972800" y="1676400"/>
                </a:lnTo>
                <a:cubicBezTo>
                  <a:pt x="10972800" y="1788624"/>
                  <a:pt x="10881824" y="1879600"/>
                  <a:pt x="10769600" y="1879600"/>
                </a:cubicBezTo>
                <a:lnTo>
                  <a:pt x="203200" y="1879600"/>
                </a:lnTo>
                <a:cubicBezTo>
                  <a:pt x="90976" y="1879600"/>
                  <a:pt x="0" y="1788624"/>
                  <a:pt x="0" y="16764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9" name="文本占位符 8"/>
          <p:cNvSpPr>
            <a:spLocks noGrp="1"/>
          </p:cNvSpPr>
          <p:nvPr>
            <p:ph type="body" idx="16386" hasCustomPrompt="1"/>
            <p:custDataLst>
              <p:tags r:id="rId4"/>
            </p:custDataLst>
          </p:nvPr>
        </p:nvSpPr>
        <p:spPr>
          <a:xfrm>
            <a:off x="609600" y="4419600"/>
            <a:ext cx="2286000" cy="1828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0" name="文本占位符 9"/>
          <p:cNvSpPr>
            <a:spLocks noGrp="1"/>
          </p:cNvSpPr>
          <p:nvPr>
            <p:ph type="body" idx="16387" hasCustomPrompt="1"/>
            <p:custDataLst>
              <p:tags r:id="rId5"/>
            </p:custDataLst>
          </p:nvPr>
        </p:nvSpPr>
        <p:spPr>
          <a:xfrm>
            <a:off x="3505200" y="4419600"/>
            <a:ext cx="2286000" cy="1828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1" name="文本占位符 10"/>
          <p:cNvSpPr>
            <a:spLocks noGrp="1"/>
          </p:cNvSpPr>
          <p:nvPr>
            <p:ph type="body" idx="16388" hasCustomPrompt="1"/>
            <p:custDataLst>
              <p:tags r:id="rId6"/>
            </p:custDataLst>
          </p:nvPr>
        </p:nvSpPr>
        <p:spPr>
          <a:xfrm>
            <a:off x="6400800" y="4419600"/>
            <a:ext cx="2286000" cy="1828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2" name="文本占位符 11"/>
          <p:cNvSpPr>
            <a:spLocks noGrp="1"/>
          </p:cNvSpPr>
          <p:nvPr>
            <p:ph type="body" idx="16389" hasCustomPrompt="1"/>
            <p:custDataLst>
              <p:tags r:id="rId7"/>
            </p:custDataLst>
          </p:nvPr>
        </p:nvSpPr>
        <p:spPr>
          <a:xfrm>
            <a:off x="9296400" y="4419600"/>
            <a:ext cx="2286000" cy="1828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正文页-6_66">
    <p:bg>
      <p:bgRef idx="1001">
        <a:schemeClr val="bg2"/>
      </p:bgRef>
    </p:bg>
    <p:spTree>
      <p:nvGrpSpPr>
        <p:cNvPr id="1" name=""/>
        <p:cNvGrpSpPr/>
        <p:nvPr/>
      </p:nvGrpSpPr>
      <p:grpSpPr>
        <a:xfrm>
          <a:off x="0" y="0"/>
          <a:ext cx="0" cy="0"/>
          <a:chOff x="0" y="0"/>
          <a:chExt cx="0" cy="0"/>
        </a:xfrm>
      </p:grpSpPr>
      <p:sp>
        <p:nvSpPr>
          <p:cNvPr id="7" name="标题 6"/>
          <p:cNvSpPr>
            <a:spLocks noGrp="1"/>
          </p:cNvSpPr>
          <p:nvPr>
            <p:ph type="ctrTitle" idx="16385" hasCustomPrompt="1"/>
            <p:custDataLst>
              <p:tags r:id="rId2"/>
            </p:custDataLst>
          </p:nvPr>
        </p:nvSpPr>
        <p:spPr>
          <a:xfrm>
            <a:off x="609600" y="533400"/>
            <a:ext cx="4876800" cy="12192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8" name="内容占位符 7"/>
          <p:cNvSpPr>
            <a:spLocks noGrp="1"/>
          </p:cNvSpPr>
          <p:nvPr>
            <p:ph idx="16388" hasCustomPrompt="1"/>
            <p:custDataLst>
              <p:tags r:id="rId3"/>
            </p:custDataLst>
          </p:nvPr>
        </p:nvSpPr>
        <p:spPr>
          <a:xfrm>
            <a:off x="6096000" y="609600"/>
            <a:ext cx="5486400" cy="5638800"/>
          </a:xfrm>
          <a:custGeom>
            <a:avLst/>
            <a:gdLst>
              <a:gd name="connisteX0" fmla="*/ 0 w 5486400"/>
              <a:gd name="connsiteY0" fmla="*/ 203200 h 5638800"/>
              <a:gd name="connisteX1" fmla="*/ 203200 w 5486400"/>
              <a:gd name="connsiteY1" fmla="*/ 0 h 5638800"/>
              <a:gd name="connisteX2" fmla="*/ 5283200 w 5486400"/>
              <a:gd name="connsiteY2" fmla="*/ 0 h 5638800"/>
              <a:gd name="connisteX3" fmla="*/ 5486400 w 5486400"/>
              <a:gd name="connsiteY3" fmla="*/ 203200 h 5638800"/>
              <a:gd name="connisteX4" fmla="*/ 5486400 w 5486400"/>
              <a:gd name="connsiteY4" fmla="*/ 5435600 h 5638800"/>
              <a:gd name="connisteX5" fmla="*/ 5283200 w 5486400"/>
              <a:gd name="connsiteY5" fmla="*/ 5638800 h 5638800"/>
              <a:gd name="connisteX6" fmla="*/ 203200 w 5486400"/>
              <a:gd name="connsiteY6" fmla="*/ 5638800 h 5638800"/>
              <a:gd name="connisteX7" fmla="*/ 0 w 5486400"/>
              <a:gd name="connsiteY7" fmla="*/ 5435600 h 5638800"/>
              <a:gd name="connisteX8" fmla="*/ 0 w 5486400"/>
              <a:gd name="connsiteY8" fmla="*/ 203200 h 563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486400" h="5638800">
                <a:moveTo>
                  <a:pt x="0" y="203200"/>
                </a:moveTo>
                <a:cubicBezTo>
                  <a:pt x="0" y="90976"/>
                  <a:pt x="90976" y="0"/>
                  <a:pt x="203200" y="0"/>
                </a:cubicBezTo>
                <a:lnTo>
                  <a:pt x="5283200" y="0"/>
                </a:lnTo>
                <a:cubicBezTo>
                  <a:pt x="5395424" y="0"/>
                  <a:pt x="5486400" y="90976"/>
                  <a:pt x="5486400" y="203200"/>
                </a:cubicBezTo>
                <a:lnTo>
                  <a:pt x="5486400" y="5435600"/>
                </a:lnTo>
                <a:cubicBezTo>
                  <a:pt x="5486400" y="5547824"/>
                  <a:pt x="5395424" y="5638800"/>
                  <a:pt x="5283200" y="5638800"/>
                </a:cubicBezTo>
                <a:lnTo>
                  <a:pt x="203200" y="5638800"/>
                </a:lnTo>
                <a:cubicBezTo>
                  <a:pt x="90976" y="5638800"/>
                  <a:pt x="0" y="5547824"/>
                  <a:pt x="0" y="54356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9" name="装饰  8"/>
          <p:cNvSpPr>
            <a:spLocks noGrp="1"/>
          </p:cNvSpPr>
          <p:nvPr>
            <p:ph type="body" idx="16389" hasCustomPrompt="1"/>
            <p:custDataLst>
              <p:tags r:id="rId4"/>
            </p:custDataLst>
          </p:nvPr>
        </p:nvSpPr>
        <p:spPr>
          <a:xfrm>
            <a:off x="609600" y="3302000"/>
            <a:ext cx="50800" cy="2946400"/>
          </a:xfrm>
          <a:custGeom>
            <a:avLst/>
            <a:gdLst>
              <a:gd name="connisteX0" fmla="*/ 0 w 50800"/>
              <a:gd name="connsiteY0" fmla="*/ 25400 h 2946400"/>
              <a:gd name="connisteX1" fmla="*/ 25400 w 50800"/>
              <a:gd name="connsiteY1" fmla="*/ 0 h 2946400"/>
              <a:gd name="connisteX2" fmla="*/ 25400 w 50800"/>
              <a:gd name="connsiteY2" fmla="*/ 0 h 2946400"/>
              <a:gd name="connisteX3" fmla="*/ 50800 w 50800"/>
              <a:gd name="connsiteY3" fmla="*/ 25400 h 2946400"/>
              <a:gd name="connisteX4" fmla="*/ 50800 w 50800"/>
              <a:gd name="connsiteY4" fmla="*/ 2921000 h 2946400"/>
              <a:gd name="connisteX5" fmla="*/ 25400 w 50800"/>
              <a:gd name="connsiteY5" fmla="*/ 2946400 h 2946400"/>
              <a:gd name="connisteX6" fmla="*/ 25400 w 50800"/>
              <a:gd name="connsiteY6" fmla="*/ 2946400 h 2946400"/>
              <a:gd name="connisteX7" fmla="*/ 0 w 50800"/>
              <a:gd name="connsiteY7" fmla="*/ 2921000 h 2946400"/>
              <a:gd name="connisteX8" fmla="*/ 0 w 50800"/>
              <a:gd name="connsiteY8" fmla="*/ 25400 h 2946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2946400">
                <a:moveTo>
                  <a:pt x="0" y="25400"/>
                </a:moveTo>
                <a:cubicBezTo>
                  <a:pt x="0" y="11372"/>
                  <a:pt x="11372" y="0"/>
                  <a:pt x="25400" y="0"/>
                </a:cubicBezTo>
                <a:lnTo>
                  <a:pt x="25400" y="0"/>
                </a:lnTo>
                <a:cubicBezTo>
                  <a:pt x="39428" y="0"/>
                  <a:pt x="50800" y="11372"/>
                  <a:pt x="50800" y="25400"/>
                </a:cubicBezTo>
                <a:lnTo>
                  <a:pt x="50800" y="2921000"/>
                </a:lnTo>
                <a:cubicBezTo>
                  <a:pt x="50800" y="2935028"/>
                  <a:pt x="39428" y="2946400"/>
                  <a:pt x="25400" y="2946400"/>
                </a:cubicBezTo>
                <a:lnTo>
                  <a:pt x="25400" y="2946400"/>
                </a:lnTo>
                <a:cubicBezTo>
                  <a:pt x="11372" y="2946400"/>
                  <a:pt x="0" y="2935028"/>
                  <a:pt x="0" y="29210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0" name="文本占位符 9"/>
          <p:cNvSpPr>
            <a:spLocks noGrp="1"/>
          </p:cNvSpPr>
          <p:nvPr>
            <p:ph type="body" idx="16386" hasCustomPrompt="1"/>
            <p:custDataLst>
              <p:tags r:id="rId5"/>
            </p:custDataLst>
          </p:nvPr>
        </p:nvSpPr>
        <p:spPr>
          <a:xfrm>
            <a:off x="762000" y="3302000"/>
            <a:ext cx="4724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1" name="文本占位符 10"/>
          <p:cNvSpPr>
            <a:spLocks noGrp="1"/>
          </p:cNvSpPr>
          <p:nvPr>
            <p:ph type="body" idx="16387" hasCustomPrompt="1"/>
            <p:custDataLst>
              <p:tags r:id="rId6"/>
            </p:custDataLst>
          </p:nvPr>
        </p:nvSpPr>
        <p:spPr>
          <a:xfrm>
            <a:off x="762000" y="3810000"/>
            <a:ext cx="4724400" cy="2438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正文页-26_6">
    <p:bg>
      <p:bgRef idx="1001">
        <a:schemeClr val="bg2"/>
      </p:bgRef>
    </p:bg>
    <p:spTree>
      <p:nvGrpSpPr>
        <p:cNvPr id="1" name=""/>
        <p:cNvGrpSpPr/>
        <p:nvPr/>
      </p:nvGrpSpPr>
      <p:grpSpPr>
        <a:xfrm>
          <a:off x="0" y="0"/>
          <a:ext cx="0" cy="0"/>
          <a:chOff x="0" y="0"/>
          <a:chExt cx="0" cy="0"/>
        </a:xfrm>
      </p:grpSpPr>
      <p:sp>
        <p:nvSpPr>
          <p:cNvPr id="7" name="标题 6"/>
          <p:cNvSpPr>
            <a:spLocks noGrp="1"/>
          </p:cNvSpPr>
          <p:nvPr>
            <p:ph type="ctrTitle" idx="16385" hasCustomPrompt="1"/>
            <p:custDataLst>
              <p:tags r:id="rId2"/>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8" name="装饰  7"/>
          <p:cNvSpPr>
            <a:spLocks noGrp="1"/>
          </p:cNvSpPr>
          <p:nvPr>
            <p:ph type="body" idx="16390" hasCustomPrompt="1"/>
            <p:custDataLst>
              <p:tags r:id="rId3"/>
            </p:custDataLst>
          </p:nvPr>
        </p:nvSpPr>
        <p:spPr>
          <a:xfrm>
            <a:off x="609600" y="3556000"/>
            <a:ext cx="5334000" cy="2692400"/>
          </a:xfrm>
          <a:custGeom>
            <a:avLst/>
            <a:gdLst>
              <a:gd name="connisteX0" fmla="*/ 0 w 5334000"/>
              <a:gd name="connsiteY0" fmla="*/ 0 h 2692400"/>
              <a:gd name="connisteX1" fmla="*/ 5334000 w 5334000"/>
              <a:gd name="connsiteY1" fmla="*/ 0 h 2692400"/>
              <a:gd name="connisteX2" fmla="*/ 5334000 w 5334000"/>
              <a:gd name="connsiteY2" fmla="*/ 2489200 h 2692400"/>
              <a:gd name="connisteX3" fmla="*/ 5130800 w 5334000"/>
              <a:gd name="connsiteY3" fmla="*/ 2692400 h 2692400"/>
              <a:gd name="connisteX4" fmla="*/ 203200 w 5334000"/>
              <a:gd name="connsiteY4" fmla="*/ 2692400 h 2692400"/>
              <a:gd name="connisteX5" fmla="*/ 0 w 5334000"/>
              <a:gd name="connsiteY5" fmla="*/ 2489200 h 2692400"/>
              <a:gd name="connisteX6" fmla="*/ 0 w 5334000"/>
              <a:gd name="connsiteY6" fmla="*/ 0 h 2692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5334000" h="2692400">
                <a:moveTo>
                  <a:pt x="0" y="0"/>
                </a:moveTo>
                <a:lnTo>
                  <a:pt x="5334000" y="0"/>
                </a:lnTo>
                <a:lnTo>
                  <a:pt x="5334000" y="2489200"/>
                </a:lnTo>
                <a:cubicBezTo>
                  <a:pt x="5334000" y="2601424"/>
                  <a:pt x="5243024" y="2692400"/>
                  <a:pt x="5130800" y="2692400"/>
                </a:cubicBezTo>
                <a:lnTo>
                  <a:pt x="203200" y="2692400"/>
                </a:lnTo>
                <a:cubicBezTo>
                  <a:pt x="90976" y="2692400"/>
                  <a:pt x="0" y="2601424"/>
                  <a:pt x="0" y="2489200"/>
                </a:cubicBezTo>
                <a:lnTo>
                  <a:pt x="0" y="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9" name="图片占位符 8"/>
          <p:cNvSpPr>
            <a:spLocks noGrp="1"/>
          </p:cNvSpPr>
          <p:nvPr>
            <p:ph type="pic" idx="16391" hasCustomPrompt="1"/>
            <p:custDataLst>
              <p:tags r:id="rId4"/>
            </p:custDataLst>
          </p:nvPr>
        </p:nvSpPr>
        <p:spPr>
          <a:xfrm>
            <a:off x="609600" y="1524000"/>
            <a:ext cx="5334000" cy="2032000"/>
          </a:xfrm>
          <a:custGeom>
            <a:avLst/>
            <a:gdLst>
              <a:gd name="connisteX0" fmla="*/ 0 w 5334000"/>
              <a:gd name="connsiteY0" fmla="*/ 203200 h 2032000"/>
              <a:gd name="connisteX1" fmla="*/ 203200 w 5334000"/>
              <a:gd name="connsiteY1" fmla="*/ 0 h 2032000"/>
              <a:gd name="connisteX2" fmla="*/ 5130800 w 5334000"/>
              <a:gd name="connsiteY2" fmla="*/ 0 h 2032000"/>
              <a:gd name="connisteX3" fmla="*/ 5334000 w 5334000"/>
              <a:gd name="connsiteY3" fmla="*/ 203200 h 2032000"/>
              <a:gd name="connisteX4" fmla="*/ 5334000 w 5334000"/>
              <a:gd name="connsiteY4" fmla="*/ 2032000 h 2032000"/>
              <a:gd name="connisteX5" fmla="*/ 0 w 5334000"/>
              <a:gd name="connsiteY5" fmla="*/ 2032000 h 2032000"/>
              <a:gd name="connisteX6" fmla="*/ 0 w 5334000"/>
              <a:gd name="connsiteY6" fmla="*/ 203200 h 203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5334000" h="2032000">
                <a:moveTo>
                  <a:pt x="0" y="203200"/>
                </a:moveTo>
                <a:cubicBezTo>
                  <a:pt x="0" y="90976"/>
                  <a:pt x="90976" y="0"/>
                  <a:pt x="203200" y="0"/>
                </a:cubicBezTo>
                <a:lnTo>
                  <a:pt x="5130800" y="0"/>
                </a:lnTo>
                <a:cubicBezTo>
                  <a:pt x="5243024" y="0"/>
                  <a:pt x="5334000" y="90976"/>
                  <a:pt x="5334000" y="203200"/>
                </a:cubicBezTo>
                <a:lnTo>
                  <a:pt x="5334000" y="2032000"/>
                </a:lnTo>
                <a:lnTo>
                  <a:pt x="0" y="2032000"/>
                </a:ln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0" name="文本占位符 9"/>
          <p:cNvSpPr>
            <a:spLocks noGrp="1"/>
          </p:cNvSpPr>
          <p:nvPr>
            <p:ph type="body" idx="16386" hasCustomPrompt="1"/>
            <p:custDataLst>
              <p:tags r:id="rId5"/>
            </p:custDataLst>
          </p:nvPr>
        </p:nvSpPr>
        <p:spPr>
          <a:xfrm>
            <a:off x="914400" y="3759200"/>
            <a:ext cx="4724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1" name="文本占位符 10"/>
          <p:cNvSpPr>
            <a:spLocks noGrp="1"/>
          </p:cNvSpPr>
          <p:nvPr>
            <p:ph type="body" idx="16387" hasCustomPrompt="1"/>
            <p:custDataLst>
              <p:tags r:id="rId6"/>
            </p:custDataLst>
          </p:nvPr>
        </p:nvSpPr>
        <p:spPr>
          <a:xfrm>
            <a:off x="914400" y="4216400"/>
            <a:ext cx="4724400" cy="1828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2" name="装饰  1"/>
          <p:cNvSpPr>
            <a:spLocks noGrp="1"/>
          </p:cNvSpPr>
          <p:nvPr>
            <p:ph type="body" idx="16392" hasCustomPrompt="1"/>
            <p:custDataLst>
              <p:tags r:id="rId7"/>
            </p:custDataLst>
          </p:nvPr>
        </p:nvSpPr>
        <p:spPr>
          <a:xfrm>
            <a:off x="6248400" y="1524000"/>
            <a:ext cx="5334000" cy="2692400"/>
          </a:xfrm>
          <a:custGeom>
            <a:avLst/>
            <a:gdLst>
              <a:gd name="connisteX0" fmla="*/ 0 w 5334000"/>
              <a:gd name="connsiteY0" fmla="*/ 203200 h 2692400"/>
              <a:gd name="connisteX1" fmla="*/ 203200 w 5334000"/>
              <a:gd name="connsiteY1" fmla="*/ 0 h 2692400"/>
              <a:gd name="connisteX2" fmla="*/ 5130800 w 5334000"/>
              <a:gd name="connsiteY2" fmla="*/ 0 h 2692400"/>
              <a:gd name="connisteX3" fmla="*/ 5334000 w 5334000"/>
              <a:gd name="connsiteY3" fmla="*/ 203200 h 2692400"/>
              <a:gd name="connisteX4" fmla="*/ 5334000 w 5334000"/>
              <a:gd name="connsiteY4" fmla="*/ 2692400 h 2692400"/>
              <a:gd name="connisteX5" fmla="*/ 0 w 5334000"/>
              <a:gd name="connsiteY5" fmla="*/ 2692400 h 2692400"/>
              <a:gd name="connisteX6" fmla="*/ 0 w 5334000"/>
              <a:gd name="connsiteY6" fmla="*/ 203200 h 2692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5334000" h="2692400">
                <a:moveTo>
                  <a:pt x="0" y="203200"/>
                </a:moveTo>
                <a:cubicBezTo>
                  <a:pt x="0" y="90976"/>
                  <a:pt x="90976" y="0"/>
                  <a:pt x="203200" y="0"/>
                </a:cubicBezTo>
                <a:lnTo>
                  <a:pt x="5130800" y="0"/>
                </a:lnTo>
                <a:cubicBezTo>
                  <a:pt x="5243024" y="0"/>
                  <a:pt x="5334000" y="90976"/>
                  <a:pt x="5334000" y="203200"/>
                </a:cubicBezTo>
                <a:lnTo>
                  <a:pt x="5334000" y="2692400"/>
                </a:lnTo>
                <a:lnTo>
                  <a:pt x="0" y="2692400"/>
                </a:ln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图片占位符 12"/>
          <p:cNvSpPr>
            <a:spLocks noGrp="1"/>
          </p:cNvSpPr>
          <p:nvPr>
            <p:ph type="pic" idx="16393" hasCustomPrompt="1"/>
            <p:custDataLst>
              <p:tags r:id="rId8"/>
            </p:custDataLst>
          </p:nvPr>
        </p:nvSpPr>
        <p:spPr>
          <a:xfrm>
            <a:off x="6248400" y="4216400"/>
            <a:ext cx="5334000" cy="2032000"/>
          </a:xfrm>
          <a:custGeom>
            <a:avLst/>
            <a:gdLst>
              <a:gd name="connisteX0" fmla="*/ 0 w 5334000"/>
              <a:gd name="connsiteY0" fmla="*/ 0 h 2032000"/>
              <a:gd name="connisteX1" fmla="*/ 5334000 w 5334000"/>
              <a:gd name="connsiteY1" fmla="*/ 0 h 2032000"/>
              <a:gd name="connisteX2" fmla="*/ 5334000 w 5334000"/>
              <a:gd name="connsiteY2" fmla="*/ 1828800 h 2032000"/>
              <a:gd name="connisteX3" fmla="*/ 5130800 w 5334000"/>
              <a:gd name="connsiteY3" fmla="*/ 2032000 h 2032000"/>
              <a:gd name="connisteX4" fmla="*/ 203200 w 5334000"/>
              <a:gd name="connsiteY4" fmla="*/ 2032000 h 2032000"/>
              <a:gd name="connisteX5" fmla="*/ 0 w 5334000"/>
              <a:gd name="connsiteY5" fmla="*/ 1828800 h 2032000"/>
              <a:gd name="connisteX6" fmla="*/ 0 w 5334000"/>
              <a:gd name="connsiteY6" fmla="*/ 0 h 203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5334000" h="2032000">
                <a:moveTo>
                  <a:pt x="0" y="0"/>
                </a:moveTo>
                <a:lnTo>
                  <a:pt x="5334000" y="0"/>
                </a:lnTo>
                <a:lnTo>
                  <a:pt x="5334000" y="1828800"/>
                </a:lnTo>
                <a:cubicBezTo>
                  <a:pt x="5334000" y="1941024"/>
                  <a:pt x="5243024" y="2032000"/>
                  <a:pt x="5130800" y="2032000"/>
                </a:cubicBezTo>
                <a:lnTo>
                  <a:pt x="203200" y="2032000"/>
                </a:lnTo>
                <a:cubicBezTo>
                  <a:pt x="90976" y="2032000"/>
                  <a:pt x="0" y="1941024"/>
                  <a:pt x="0" y="1828800"/>
                </a:cubicBezTo>
                <a:lnTo>
                  <a:pt x="0" y="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5" name="文本占位符 14"/>
          <p:cNvSpPr>
            <a:spLocks noGrp="1"/>
          </p:cNvSpPr>
          <p:nvPr>
            <p:ph type="body" idx="16388" hasCustomPrompt="1"/>
            <p:custDataLst>
              <p:tags r:id="rId9"/>
            </p:custDataLst>
          </p:nvPr>
        </p:nvSpPr>
        <p:spPr>
          <a:xfrm>
            <a:off x="6553200" y="1727200"/>
            <a:ext cx="4724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6" name="文本占位符 15"/>
          <p:cNvSpPr>
            <a:spLocks noGrp="1"/>
          </p:cNvSpPr>
          <p:nvPr>
            <p:ph type="body" idx="16389" hasCustomPrompt="1"/>
            <p:custDataLst>
              <p:tags r:id="rId10"/>
            </p:custDataLst>
          </p:nvPr>
        </p:nvSpPr>
        <p:spPr>
          <a:xfrm>
            <a:off x="6553200" y="2184400"/>
            <a:ext cx="4724400" cy="1828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正文页-8_17">
    <p:bg>
      <p:bgRef idx="1001">
        <a:schemeClr val="bg2"/>
      </p:bgRef>
    </p:bg>
    <p:spTree>
      <p:nvGrpSpPr>
        <p:cNvPr id="1" name=""/>
        <p:cNvGrpSpPr/>
        <p:nvPr/>
      </p:nvGrpSpPr>
      <p:grpSpPr>
        <a:xfrm>
          <a:off x="0" y="0"/>
          <a:ext cx="0" cy="0"/>
          <a:chOff x="0" y="0"/>
          <a:chExt cx="0" cy="0"/>
        </a:xfrm>
      </p:grpSpPr>
      <p:sp>
        <p:nvSpPr>
          <p:cNvPr id="7" name="标题 6"/>
          <p:cNvSpPr>
            <a:spLocks noGrp="1"/>
          </p:cNvSpPr>
          <p:nvPr>
            <p:ph type="ctrTitle" idx="16385" hasCustomPrompt="1"/>
            <p:custDataLst>
              <p:tags r:id="rId2"/>
            </p:custDataLst>
          </p:nvPr>
        </p:nvSpPr>
        <p:spPr>
          <a:xfrm>
            <a:off x="609600" y="533400"/>
            <a:ext cx="10972800" cy="609600"/>
          </a:xfrm>
          <a:noFill/>
        </p:spPr>
        <p:txBody>
          <a:bodyPr lIns="0" tIns="0" rIns="0" bIns="0" anchor="t">
            <a:normAutofit/>
          </a:bodyPr>
          <a:lstStyle>
            <a:lvl1pPr marL="0" indent="0" algn="ctr">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8" name="文本占位符 7"/>
          <p:cNvSpPr>
            <a:spLocks noGrp="1"/>
          </p:cNvSpPr>
          <p:nvPr>
            <p:ph type="body" idx="16391" hasCustomPrompt="1"/>
            <p:custDataLst>
              <p:tags r:id="rId3"/>
            </p:custDataLst>
          </p:nvPr>
        </p:nvSpPr>
        <p:spPr>
          <a:xfrm>
            <a:off x="3962400" y="1828800"/>
            <a:ext cx="4267200" cy="4267200"/>
          </a:xfrm>
          <a:custGeom>
            <a:avLst/>
            <a:gdLst>
              <a:gd name="connisteX0" fmla="*/ 3966413 w 4267200"/>
              <a:gd name="connsiteY0" fmla="*/ 1478445 h 4267200"/>
              <a:gd name="connisteX1" fmla="*/ 2788754 w 4267200"/>
              <a:gd name="connsiteY1" fmla="*/ 300786 h 4267200"/>
              <a:gd name="connisteX2" fmla="*/ 1478445 w 4267200"/>
              <a:gd name="connsiteY2" fmla="*/ 300786 h 4267200"/>
              <a:gd name="connisteX3" fmla="*/ 300786 w 4267200"/>
              <a:gd name="connsiteY3" fmla="*/ 1478445 h 4267200"/>
              <a:gd name="connisteX4" fmla="*/ 300786 w 4267200"/>
              <a:gd name="connsiteY4" fmla="*/ 2788754 h 4267200"/>
              <a:gd name="connisteX5" fmla="*/ 1478445 w 4267200"/>
              <a:gd name="connsiteY5" fmla="*/ 3966413 h 4267200"/>
              <a:gd name="connisteX6" fmla="*/ 2788754 w 4267200"/>
              <a:gd name="connsiteY6" fmla="*/ 3966413 h 4267200"/>
              <a:gd name="connisteX7" fmla="*/ 3966413 w 4267200"/>
              <a:gd name="connsiteY7" fmla="*/ 2788754 h 4267200"/>
              <a:gd name="connisteX8" fmla="*/ 3966413 w 4267200"/>
              <a:gd name="connsiteY8" fmla="*/ 1478445 h 4267200"/>
              <a:gd name="connisteX9" fmla="*/ 2809557 w 4267200"/>
              <a:gd name="connsiteY9" fmla="*/ 279988 h 4267200"/>
              <a:gd name="connisteX10" fmla="*/ 1457642 w 4267200"/>
              <a:gd name="connsiteY10" fmla="*/ 279988 h 4267200"/>
              <a:gd name="connisteX11" fmla="*/ 279988 w 4267200"/>
              <a:gd name="connsiteY11" fmla="*/ 1457642 h 4267200"/>
              <a:gd name="connisteX12" fmla="*/ 279988 w 4267200"/>
              <a:gd name="connsiteY12" fmla="*/ 2809557 h 4267200"/>
              <a:gd name="connisteX13" fmla="*/ 1457642 w 4267200"/>
              <a:gd name="connsiteY13" fmla="*/ 3987215 h 4267200"/>
              <a:gd name="connisteX14" fmla="*/ 2809557 w 4267200"/>
              <a:gd name="connsiteY14" fmla="*/ 3987215 h 4267200"/>
              <a:gd name="connisteX15" fmla="*/ 3987215 w 4267200"/>
              <a:gd name="connsiteY15" fmla="*/ 2809557 h 4267200"/>
              <a:gd name="connisteX16" fmla="*/ 3987215 w 4267200"/>
              <a:gd name="connsiteY16" fmla="*/ 1457642 h 4267200"/>
              <a:gd name="connisteX17" fmla="*/ 2809557 w 4267200"/>
              <a:gd name="connsiteY17" fmla="*/ 279988 h 426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9" y="connsiteY9"/>
              </a:cxn>
              <a:cxn ang="0">
                <a:pos x="connisteX10" y="connsiteY10"/>
              </a:cxn>
              <a:cxn ang="0">
                <a:pos x="connisteX11" y="connsiteY11"/>
              </a:cxn>
              <a:cxn ang="0">
                <a:pos x="connisteX12" y="connsiteY12"/>
              </a:cxn>
              <a:cxn ang="0">
                <a:pos x="connisteX13" y="connsiteY13"/>
              </a:cxn>
              <a:cxn ang="0">
                <a:pos x="connisteX14" y="connsiteY14"/>
              </a:cxn>
              <a:cxn ang="0">
                <a:pos x="connisteX15" y="connsiteY15"/>
              </a:cxn>
              <a:cxn ang="0">
                <a:pos x="connisteX16" y="connsiteY16"/>
              </a:cxn>
              <a:cxn ang="0">
                <a:pos x="connisteX17" y="connsiteY17"/>
              </a:cxn>
            </a:cxnLst>
            <a:pathLst>
              <a:path w="4267200" h="4267200">
                <a:moveTo>
                  <a:pt x="3966413" y="1478445"/>
                </a:moveTo>
                <a:lnTo>
                  <a:pt x="2788755" y="300787"/>
                </a:lnTo>
                <a:cubicBezTo>
                  <a:pt x="2426919" y="-61044"/>
                  <a:pt x="1840281" y="-61044"/>
                  <a:pt x="1478445" y="300787"/>
                </a:cubicBezTo>
                <a:lnTo>
                  <a:pt x="300787" y="1478445"/>
                </a:lnTo>
                <a:cubicBezTo>
                  <a:pt x="-61044" y="1840281"/>
                  <a:pt x="-61044" y="2426919"/>
                  <a:pt x="300787" y="2788755"/>
                </a:cubicBezTo>
                <a:lnTo>
                  <a:pt x="1478445" y="3966413"/>
                </a:lnTo>
                <a:cubicBezTo>
                  <a:pt x="1840281" y="4328249"/>
                  <a:pt x="2426919" y="4328249"/>
                  <a:pt x="2788755" y="3966413"/>
                </a:cubicBezTo>
                <a:lnTo>
                  <a:pt x="3966413" y="2788755"/>
                </a:lnTo>
                <a:cubicBezTo>
                  <a:pt x="4328249" y="2426919"/>
                  <a:pt x="4328249" y="1840281"/>
                  <a:pt x="3966413" y="1478445"/>
                </a:cubicBezTo>
                <a:moveTo>
                  <a:pt x="2809558" y="279988"/>
                </a:moveTo>
                <a:cubicBezTo>
                  <a:pt x="2436228" y="-93330"/>
                  <a:pt x="1830972" y="-93329"/>
                  <a:pt x="1457643" y="279988"/>
                </a:cubicBezTo>
                <a:lnTo>
                  <a:pt x="279988" y="1457643"/>
                </a:lnTo>
                <a:cubicBezTo>
                  <a:pt x="-93330" y="1830972"/>
                  <a:pt x="-93329" y="2436228"/>
                  <a:pt x="279988" y="2809558"/>
                </a:cubicBezTo>
                <a:lnTo>
                  <a:pt x="1457643" y="3987216"/>
                </a:lnTo>
                <a:cubicBezTo>
                  <a:pt x="1830972" y="4360532"/>
                  <a:pt x="2436228" y="4360532"/>
                  <a:pt x="2809558" y="3987216"/>
                </a:cubicBezTo>
                <a:lnTo>
                  <a:pt x="3987216" y="2809558"/>
                </a:lnTo>
                <a:cubicBezTo>
                  <a:pt x="4360532" y="2436228"/>
                  <a:pt x="4360532" y="1830972"/>
                  <a:pt x="3987216" y="1457643"/>
                </a:cubicBezTo>
                <a:lnTo>
                  <a:pt x="2809558" y="279988"/>
                </a:lnTo>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9" name="文本占位符 8"/>
          <p:cNvSpPr>
            <a:spLocks noGrp="1"/>
          </p:cNvSpPr>
          <p:nvPr>
            <p:ph type="body" idx="16386" hasCustomPrompt="1"/>
            <p:custDataLst>
              <p:tags r:id="rId4"/>
            </p:custDataLst>
          </p:nvPr>
        </p:nvSpPr>
        <p:spPr>
          <a:xfrm>
            <a:off x="5003271" y="3556000"/>
            <a:ext cx="2185458" cy="812800"/>
          </a:xfrm>
          <a:noFill/>
        </p:spPr>
        <p:txBody>
          <a:bodyPr lIns="0" tIns="0" rIns="0" bIns="0" anchor="ctr">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smtClean="0"/>
              <a:t>单击此处添加项标题内容</a:t>
            </a:r>
            <a:endParaRPr lang="zh-CN" altLang="en-US" smtClean="0"/>
          </a:p>
        </p:txBody>
      </p:sp>
      <p:sp>
        <p:nvSpPr>
          <p:cNvPr id="10" name="装饰  9"/>
          <p:cNvSpPr>
            <a:spLocks noGrp="1"/>
          </p:cNvSpPr>
          <p:nvPr>
            <p:ph type="body" idx="16393" hasCustomPrompt="1"/>
            <p:custDataLst>
              <p:tags r:id="rId5"/>
            </p:custDataLst>
          </p:nvPr>
        </p:nvSpPr>
        <p:spPr>
          <a:xfrm>
            <a:off x="3860800" y="4343400"/>
            <a:ext cx="1219200" cy="1219200"/>
          </a:xfrm>
          <a:custGeom>
            <a:avLst/>
            <a:gdLst>
              <a:gd name="connisteX0" fmla="*/ 0 w 1219200"/>
              <a:gd name="connsiteY0" fmla="*/ 609600 h 1219200"/>
              <a:gd name="connisteX1" fmla="*/ 609600 w 1219200"/>
              <a:gd name="connsiteY1" fmla="*/ 0 h 1219200"/>
              <a:gd name="connisteX2" fmla="*/ 609600 w 1219200"/>
              <a:gd name="connsiteY2" fmla="*/ 0 h 1219200"/>
              <a:gd name="connisteX3" fmla="*/ 1219200 w 1219200"/>
              <a:gd name="connsiteY3" fmla="*/ 609600 h 1219200"/>
              <a:gd name="connisteX4" fmla="*/ 1219200 w 1219200"/>
              <a:gd name="connsiteY4" fmla="*/ 609600 h 1219200"/>
              <a:gd name="connisteX5" fmla="*/ 609600 w 1219200"/>
              <a:gd name="connsiteY5" fmla="*/ 1219200 h 1219200"/>
              <a:gd name="connisteX6" fmla="*/ 609600 w 1219200"/>
              <a:gd name="connsiteY6" fmla="*/ 1219200 h 1219200"/>
              <a:gd name="connisteX7" fmla="*/ 0 w 1219200"/>
              <a:gd name="connsiteY7" fmla="*/ 609600 h 1219200"/>
              <a:gd name="connisteX8" fmla="*/ 0 w 1219200"/>
              <a:gd name="connsiteY8" fmla="*/ 6096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219200" h="1219200">
                <a:moveTo>
                  <a:pt x="0" y="609600"/>
                </a:moveTo>
                <a:cubicBezTo>
                  <a:pt x="0" y="272927"/>
                  <a:pt x="272927" y="0"/>
                  <a:pt x="609600" y="0"/>
                </a:cubicBezTo>
                <a:lnTo>
                  <a:pt x="609600" y="0"/>
                </a:lnTo>
                <a:cubicBezTo>
                  <a:pt x="946273" y="0"/>
                  <a:pt x="1219200" y="272927"/>
                  <a:pt x="1219200" y="609600"/>
                </a:cubicBezTo>
                <a:lnTo>
                  <a:pt x="1219200" y="609600"/>
                </a:lnTo>
                <a:cubicBezTo>
                  <a:pt x="1219200" y="946273"/>
                  <a:pt x="946273" y="1219200"/>
                  <a:pt x="609600" y="1219200"/>
                </a:cubicBezTo>
                <a:lnTo>
                  <a:pt x="609600" y="1219200"/>
                </a:lnTo>
                <a:cubicBezTo>
                  <a:pt x="272927" y="1219200"/>
                  <a:pt x="0" y="946273"/>
                  <a:pt x="0" y="609600"/>
                </a:cubicBezTo>
                <a:lnTo>
                  <a:pt x="0" y="6096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1" name="图片占位符 10"/>
          <p:cNvSpPr>
            <a:spLocks noGrp="1"/>
          </p:cNvSpPr>
          <p:nvPr>
            <p:ph type="pic" idx="16392" hasCustomPrompt="1"/>
            <p:custDataLst>
              <p:tags r:id="rId6"/>
            </p:custDataLst>
          </p:nvPr>
        </p:nvSpPr>
        <p:spPr>
          <a:xfrm>
            <a:off x="4145280" y="4627880"/>
            <a:ext cx="650240" cy="65024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2" name="文本占位符 11"/>
          <p:cNvSpPr>
            <a:spLocks noGrp="1"/>
          </p:cNvSpPr>
          <p:nvPr>
            <p:ph type="body" idx="16387" hasCustomPrompt="1"/>
            <p:custDataLst>
              <p:tags r:id="rId7"/>
            </p:custDataLst>
          </p:nvPr>
        </p:nvSpPr>
        <p:spPr>
          <a:xfrm>
            <a:off x="609600" y="4191000"/>
            <a:ext cx="2946400" cy="1524000"/>
          </a:xfrm>
          <a:noFill/>
        </p:spPr>
        <p:txBody>
          <a:bodyPr lIns="0" tIns="0" rIns="0" bIns="0" anchor="ctr">
            <a:normAutofit/>
          </a:bodyPr>
          <a:lstStyle>
            <a:lvl1pPr marL="0" indent="0" algn="r">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3" name="装饰  2"/>
          <p:cNvSpPr>
            <a:spLocks noGrp="1"/>
          </p:cNvSpPr>
          <p:nvPr>
            <p:ph type="body" idx="16395" hasCustomPrompt="1"/>
            <p:custDataLst>
              <p:tags r:id="rId8"/>
            </p:custDataLst>
          </p:nvPr>
        </p:nvSpPr>
        <p:spPr>
          <a:xfrm>
            <a:off x="7112000" y="4343400"/>
            <a:ext cx="1219200" cy="1219200"/>
          </a:xfrm>
          <a:custGeom>
            <a:avLst/>
            <a:gdLst>
              <a:gd name="connisteX0" fmla="*/ 0 w 1219200"/>
              <a:gd name="connsiteY0" fmla="*/ 609600 h 1219200"/>
              <a:gd name="connisteX1" fmla="*/ 609600 w 1219200"/>
              <a:gd name="connsiteY1" fmla="*/ 0 h 1219200"/>
              <a:gd name="connisteX2" fmla="*/ 609600 w 1219200"/>
              <a:gd name="connsiteY2" fmla="*/ 0 h 1219200"/>
              <a:gd name="connisteX3" fmla="*/ 1219200 w 1219200"/>
              <a:gd name="connsiteY3" fmla="*/ 609600 h 1219200"/>
              <a:gd name="connisteX4" fmla="*/ 1219200 w 1219200"/>
              <a:gd name="connsiteY4" fmla="*/ 609600 h 1219200"/>
              <a:gd name="connisteX5" fmla="*/ 609600 w 1219200"/>
              <a:gd name="connsiteY5" fmla="*/ 1219200 h 1219200"/>
              <a:gd name="connisteX6" fmla="*/ 609600 w 1219200"/>
              <a:gd name="connsiteY6" fmla="*/ 1219200 h 1219200"/>
              <a:gd name="connisteX7" fmla="*/ 0 w 1219200"/>
              <a:gd name="connsiteY7" fmla="*/ 609600 h 1219200"/>
              <a:gd name="connisteX8" fmla="*/ 0 w 1219200"/>
              <a:gd name="connsiteY8" fmla="*/ 6096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219200" h="1219200">
                <a:moveTo>
                  <a:pt x="0" y="609600"/>
                </a:moveTo>
                <a:cubicBezTo>
                  <a:pt x="0" y="272927"/>
                  <a:pt x="272927" y="0"/>
                  <a:pt x="609600" y="0"/>
                </a:cubicBezTo>
                <a:lnTo>
                  <a:pt x="609600" y="0"/>
                </a:lnTo>
                <a:cubicBezTo>
                  <a:pt x="946273" y="0"/>
                  <a:pt x="1219200" y="272927"/>
                  <a:pt x="1219200" y="609600"/>
                </a:cubicBezTo>
                <a:lnTo>
                  <a:pt x="1219200" y="609600"/>
                </a:lnTo>
                <a:cubicBezTo>
                  <a:pt x="1219200" y="946273"/>
                  <a:pt x="946273" y="1219200"/>
                  <a:pt x="609600" y="1219200"/>
                </a:cubicBezTo>
                <a:lnTo>
                  <a:pt x="609600" y="1219200"/>
                </a:lnTo>
                <a:cubicBezTo>
                  <a:pt x="272927" y="1219200"/>
                  <a:pt x="0" y="946273"/>
                  <a:pt x="0" y="609600"/>
                </a:cubicBezTo>
                <a:lnTo>
                  <a:pt x="0" y="6096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5" name="图片占位符 14"/>
          <p:cNvSpPr>
            <a:spLocks noGrp="1"/>
          </p:cNvSpPr>
          <p:nvPr>
            <p:ph type="pic" idx="16394" hasCustomPrompt="1"/>
            <p:custDataLst>
              <p:tags r:id="rId9"/>
            </p:custDataLst>
          </p:nvPr>
        </p:nvSpPr>
        <p:spPr>
          <a:xfrm>
            <a:off x="7396480" y="4627880"/>
            <a:ext cx="650240" cy="65024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6" name="文本占位符 15"/>
          <p:cNvSpPr>
            <a:spLocks noGrp="1"/>
          </p:cNvSpPr>
          <p:nvPr>
            <p:ph type="body" idx="16388" hasCustomPrompt="1"/>
            <p:custDataLst>
              <p:tags r:id="rId10"/>
            </p:custDataLst>
          </p:nvPr>
        </p:nvSpPr>
        <p:spPr>
          <a:xfrm>
            <a:off x="8636000" y="4191000"/>
            <a:ext cx="2946400" cy="1524000"/>
          </a:xfrm>
          <a:noFill/>
        </p:spPr>
        <p:txBody>
          <a:bodyPr lIns="0" tIns="0" rIns="0" bIns="0" anchor="ctr">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7" name="装饰  6"/>
          <p:cNvSpPr>
            <a:spLocks noGrp="1"/>
          </p:cNvSpPr>
          <p:nvPr>
            <p:ph type="body" idx="16397" hasCustomPrompt="1"/>
            <p:custDataLst>
              <p:tags r:id="rId11"/>
            </p:custDataLst>
          </p:nvPr>
        </p:nvSpPr>
        <p:spPr>
          <a:xfrm>
            <a:off x="7112000" y="2362200"/>
            <a:ext cx="1219200" cy="1219200"/>
          </a:xfrm>
          <a:custGeom>
            <a:avLst/>
            <a:gdLst>
              <a:gd name="connisteX0" fmla="*/ 0 w 1219200"/>
              <a:gd name="connsiteY0" fmla="*/ 609600 h 1219200"/>
              <a:gd name="connisteX1" fmla="*/ 609600 w 1219200"/>
              <a:gd name="connsiteY1" fmla="*/ 0 h 1219200"/>
              <a:gd name="connisteX2" fmla="*/ 609600 w 1219200"/>
              <a:gd name="connsiteY2" fmla="*/ 0 h 1219200"/>
              <a:gd name="connisteX3" fmla="*/ 1219200 w 1219200"/>
              <a:gd name="connsiteY3" fmla="*/ 609600 h 1219200"/>
              <a:gd name="connisteX4" fmla="*/ 1219200 w 1219200"/>
              <a:gd name="connsiteY4" fmla="*/ 609600 h 1219200"/>
              <a:gd name="connisteX5" fmla="*/ 609600 w 1219200"/>
              <a:gd name="connsiteY5" fmla="*/ 1219200 h 1219200"/>
              <a:gd name="connisteX6" fmla="*/ 609600 w 1219200"/>
              <a:gd name="connsiteY6" fmla="*/ 1219200 h 1219200"/>
              <a:gd name="connisteX7" fmla="*/ 0 w 1219200"/>
              <a:gd name="connsiteY7" fmla="*/ 609600 h 1219200"/>
              <a:gd name="connisteX8" fmla="*/ 0 w 1219200"/>
              <a:gd name="connsiteY8" fmla="*/ 6096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219200" h="1219200">
                <a:moveTo>
                  <a:pt x="0" y="609600"/>
                </a:moveTo>
                <a:cubicBezTo>
                  <a:pt x="0" y="272927"/>
                  <a:pt x="272927" y="0"/>
                  <a:pt x="609600" y="0"/>
                </a:cubicBezTo>
                <a:lnTo>
                  <a:pt x="609600" y="0"/>
                </a:lnTo>
                <a:cubicBezTo>
                  <a:pt x="946273" y="0"/>
                  <a:pt x="1219200" y="272927"/>
                  <a:pt x="1219200" y="609600"/>
                </a:cubicBezTo>
                <a:lnTo>
                  <a:pt x="1219200" y="609600"/>
                </a:lnTo>
                <a:cubicBezTo>
                  <a:pt x="1219200" y="946273"/>
                  <a:pt x="946273" y="1219200"/>
                  <a:pt x="609600" y="1219200"/>
                </a:cubicBezTo>
                <a:lnTo>
                  <a:pt x="609600" y="1219200"/>
                </a:lnTo>
                <a:cubicBezTo>
                  <a:pt x="272927" y="1219200"/>
                  <a:pt x="0" y="946273"/>
                  <a:pt x="0" y="609600"/>
                </a:cubicBezTo>
                <a:lnTo>
                  <a:pt x="0" y="6096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8" name="图片占位符 17"/>
          <p:cNvSpPr>
            <a:spLocks noGrp="1"/>
          </p:cNvSpPr>
          <p:nvPr>
            <p:ph type="pic" idx="16396" hasCustomPrompt="1"/>
            <p:custDataLst>
              <p:tags r:id="rId12"/>
            </p:custDataLst>
          </p:nvPr>
        </p:nvSpPr>
        <p:spPr>
          <a:xfrm>
            <a:off x="7396480" y="2646680"/>
            <a:ext cx="650240" cy="65024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9" name="文本占位符 18"/>
          <p:cNvSpPr>
            <a:spLocks noGrp="1"/>
          </p:cNvSpPr>
          <p:nvPr>
            <p:ph type="body" idx="16389" hasCustomPrompt="1"/>
            <p:custDataLst>
              <p:tags r:id="rId13"/>
            </p:custDataLst>
          </p:nvPr>
        </p:nvSpPr>
        <p:spPr>
          <a:xfrm>
            <a:off x="8636000" y="2209800"/>
            <a:ext cx="2946400" cy="1524000"/>
          </a:xfrm>
          <a:noFill/>
        </p:spPr>
        <p:txBody>
          <a:bodyPr lIns="0" tIns="0" rIns="0" bIns="0" anchor="ctr">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0" name="装饰  9"/>
          <p:cNvSpPr>
            <a:spLocks noGrp="1"/>
          </p:cNvSpPr>
          <p:nvPr>
            <p:ph type="body" idx="16399" hasCustomPrompt="1"/>
            <p:custDataLst>
              <p:tags r:id="rId14"/>
            </p:custDataLst>
          </p:nvPr>
        </p:nvSpPr>
        <p:spPr>
          <a:xfrm>
            <a:off x="3860800" y="2362200"/>
            <a:ext cx="1219200" cy="1219200"/>
          </a:xfrm>
          <a:custGeom>
            <a:avLst/>
            <a:gdLst>
              <a:gd name="connisteX0" fmla="*/ 0 w 1219200"/>
              <a:gd name="connsiteY0" fmla="*/ 609600 h 1219200"/>
              <a:gd name="connisteX1" fmla="*/ 609600 w 1219200"/>
              <a:gd name="connsiteY1" fmla="*/ 0 h 1219200"/>
              <a:gd name="connisteX2" fmla="*/ 609600 w 1219200"/>
              <a:gd name="connsiteY2" fmla="*/ 0 h 1219200"/>
              <a:gd name="connisteX3" fmla="*/ 1219200 w 1219200"/>
              <a:gd name="connsiteY3" fmla="*/ 609600 h 1219200"/>
              <a:gd name="connisteX4" fmla="*/ 1219200 w 1219200"/>
              <a:gd name="connsiteY4" fmla="*/ 609600 h 1219200"/>
              <a:gd name="connisteX5" fmla="*/ 609600 w 1219200"/>
              <a:gd name="connsiteY5" fmla="*/ 1219200 h 1219200"/>
              <a:gd name="connisteX6" fmla="*/ 609600 w 1219200"/>
              <a:gd name="connsiteY6" fmla="*/ 1219200 h 1219200"/>
              <a:gd name="connisteX7" fmla="*/ 0 w 1219200"/>
              <a:gd name="connsiteY7" fmla="*/ 609600 h 1219200"/>
              <a:gd name="connisteX8" fmla="*/ 0 w 1219200"/>
              <a:gd name="connsiteY8" fmla="*/ 6096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219200" h="1219200">
                <a:moveTo>
                  <a:pt x="0" y="609600"/>
                </a:moveTo>
                <a:cubicBezTo>
                  <a:pt x="0" y="272927"/>
                  <a:pt x="272927" y="0"/>
                  <a:pt x="609600" y="0"/>
                </a:cubicBezTo>
                <a:lnTo>
                  <a:pt x="609600" y="0"/>
                </a:lnTo>
                <a:cubicBezTo>
                  <a:pt x="946273" y="0"/>
                  <a:pt x="1219200" y="272927"/>
                  <a:pt x="1219200" y="609600"/>
                </a:cubicBezTo>
                <a:lnTo>
                  <a:pt x="1219200" y="609600"/>
                </a:lnTo>
                <a:cubicBezTo>
                  <a:pt x="1219200" y="946273"/>
                  <a:pt x="946273" y="1219200"/>
                  <a:pt x="609600" y="1219200"/>
                </a:cubicBezTo>
                <a:lnTo>
                  <a:pt x="609600" y="1219200"/>
                </a:lnTo>
                <a:cubicBezTo>
                  <a:pt x="272927" y="1219200"/>
                  <a:pt x="0" y="946273"/>
                  <a:pt x="0" y="609600"/>
                </a:cubicBezTo>
                <a:lnTo>
                  <a:pt x="0" y="6096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1" name="图片占位符 20"/>
          <p:cNvSpPr>
            <a:spLocks noGrp="1"/>
          </p:cNvSpPr>
          <p:nvPr>
            <p:ph type="pic" idx="16398" hasCustomPrompt="1"/>
            <p:custDataLst>
              <p:tags r:id="rId15"/>
            </p:custDataLst>
          </p:nvPr>
        </p:nvSpPr>
        <p:spPr>
          <a:xfrm>
            <a:off x="4145280" y="2646680"/>
            <a:ext cx="650240" cy="65024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2" name="文本占位符 21"/>
          <p:cNvSpPr>
            <a:spLocks noGrp="1"/>
          </p:cNvSpPr>
          <p:nvPr>
            <p:ph type="body" idx="16390" hasCustomPrompt="1"/>
            <p:custDataLst>
              <p:tags r:id="rId16"/>
            </p:custDataLst>
          </p:nvPr>
        </p:nvSpPr>
        <p:spPr>
          <a:xfrm>
            <a:off x="609600" y="2209800"/>
            <a:ext cx="2946400" cy="1524000"/>
          </a:xfrm>
          <a:noFill/>
        </p:spPr>
        <p:txBody>
          <a:bodyPr lIns="0" tIns="0" rIns="0" bIns="0" anchor="ctr">
            <a:normAutofit/>
          </a:bodyPr>
          <a:lstStyle>
            <a:lvl1pPr marL="0" indent="0" algn="r">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正文页-20_1">
    <p:bg>
      <p:bgRef idx="1001">
        <a:schemeClr val="bg2"/>
      </p:bgRef>
    </p:bg>
    <p:spTree>
      <p:nvGrpSpPr>
        <p:cNvPr id="1" name=""/>
        <p:cNvGrpSpPr/>
        <p:nvPr/>
      </p:nvGrpSpPr>
      <p:grpSpPr>
        <a:xfrm>
          <a:off x="0" y="0"/>
          <a:ext cx="0" cy="0"/>
          <a:chOff x="0" y="0"/>
          <a:chExt cx="0" cy="0"/>
        </a:xfrm>
      </p:grpSpPr>
      <p:sp>
        <p:nvSpPr>
          <p:cNvPr id="7" name="标题 6"/>
          <p:cNvSpPr>
            <a:spLocks noGrp="1"/>
          </p:cNvSpPr>
          <p:nvPr>
            <p:ph type="ctrTitle" idx="16385" hasCustomPrompt="1"/>
            <p:custDataLst>
              <p:tags r:id="rId2"/>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8" name="内容占位符 7"/>
          <p:cNvSpPr>
            <a:spLocks noGrp="1"/>
          </p:cNvSpPr>
          <p:nvPr>
            <p:ph idx="16387" hasCustomPrompt="1"/>
            <p:custDataLst>
              <p:tags r:id="rId3"/>
            </p:custDataLst>
          </p:nvPr>
        </p:nvSpPr>
        <p:spPr>
          <a:xfrm>
            <a:off x="6096000" y="1524000"/>
            <a:ext cx="5486400" cy="4724400"/>
          </a:xfrm>
          <a:custGeom>
            <a:avLst/>
            <a:gdLst>
              <a:gd name="connisteX0" fmla="*/ 0 w 5486400"/>
              <a:gd name="connsiteY0" fmla="*/ 0 h 4724400"/>
              <a:gd name="connisteX1" fmla="*/ 5283200 w 5486400"/>
              <a:gd name="connsiteY1" fmla="*/ 0 h 4724400"/>
              <a:gd name="connisteX2" fmla="*/ 5486400 w 5486400"/>
              <a:gd name="connsiteY2" fmla="*/ 203200 h 4724400"/>
              <a:gd name="connisteX3" fmla="*/ 5486400 w 5486400"/>
              <a:gd name="connsiteY3" fmla="*/ 4521200 h 4724400"/>
              <a:gd name="connisteX4" fmla="*/ 5283200 w 5486400"/>
              <a:gd name="connsiteY4" fmla="*/ 4724400 h 4724400"/>
              <a:gd name="connisteX5" fmla="*/ 0 w 5486400"/>
              <a:gd name="connsiteY5" fmla="*/ 4724400 h 4724400"/>
              <a:gd name="connisteX6" fmla="*/ 0 w 5486400"/>
              <a:gd name="connsiteY6" fmla="*/ 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5486400" h="4724400">
                <a:moveTo>
                  <a:pt x="0" y="0"/>
                </a:moveTo>
                <a:lnTo>
                  <a:pt x="5283200" y="0"/>
                </a:lnTo>
                <a:cubicBezTo>
                  <a:pt x="5395424" y="0"/>
                  <a:pt x="5486400" y="90976"/>
                  <a:pt x="5486400" y="203200"/>
                </a:cubicBezTo>
                <a:lnTo>
                  <a:pt x="5486400" y="4521200"/>
                </a:lnTo>
                <a:cubicBezTo>
                  <a:pt x="5486400" y="4633424"/>
                  <a:pt x="5395424" y="4724400"/>
                  <a:pt x="5283200" y="4724400"/>
                </a:cubicBezTo>
                <a:lnTo>
                  <a:pt x="0" y="4724400"/>
                </a:lnTo>
                <a:lnTo>
                  <a:pt x="0" y="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9" name="装饰  8"/>
          <p:cNvSpPr>
            <a:spLocks noGrp="1"/>
          </p:cNvSpPr>
          <p:nvPr>
            <p:ph type="body" idx="16388" hasCustomPrompt="1"/>
            <p:custDataLst>
              <p:tags r:id="rId4"/>
            </p:custDataLst>
          </p:nvPr>
        </p:nvSpPr>
        <p:spPr>
          <a:xfrm>
            <a:off x="609600" y="1524000"/>
            <a:ext cx="5486400" cy="4724400"/>
          </a:xfrm>
          <a:custGeom>
            <a:avLst/>
            <a:gdLst>
              <a:gd name="connisteX0" fmla="*/ 0 w 5486400"/>
              <a:gd name="connsiteY0" fmla="*/ 203200 h 4724400"/>
              <a:gd name="connisteX1" fmla="*/ 203200 w 5486400"/>
              <a:gd name="connsiteY1" fmla="*/ 0 h 4724400"/>
              <a:gd name="connisteX2" fmla="*/ 5486400 w 5486400"/>
              <a:gd name="connsiteY2" fmla="*/ 0 h 4724400"/>
              <a:gd name="connisteX3" fmla="*/ 5486400 w 5486400"/>
              <a:gd name="connsiteY3" fmla="*/ 4724400 h 4724400"/>
              <a:gd name="connisteX4" fmla="*/ 203200 w 5486400"/>
              <a:gd name="connsiteY4" fmla="*/ 4724400 h 4724400"/>
              <a:gd name="connisteX5" fmla="*/ 0 w 5486400"/>
              <a:gd name="connsiteY5" fmla="*/ 4521200 h 4724400"/>
              <a:gd name="connisteX6" fmla="*/ 0 w 5486400"/>
              <a:gd name="connsiteY6"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5486400" h="4724400">
                <a:moveTo>
                  <a:pt x="0" y="203200"/>
                </a:moveTo>
                <a:cubicBezTo>
                  <a:pt x="0" y="90976"/>
                  <a:pt x="90976" y="0"/>
                  <a:pt x="203200" y="0"/>
                </a:cubicBezTo>
                <a:lnTo>
                  <a:pt x="5486400" y="0"/>
                </a:lnTo>
                <a:lnTo>
                  <a:pt x="5486400" y="4724400"/>
                </a:lnTo>
                <a:lnTo>
                  <a:pt x="203200" y="4724400"/>
                </a:lnTo>
                <a:cubicBezTo>
                  <a:pt x="90976" y="4724400"/>
                  <a:pt x="0" y="4633424"/>
                  <a:pt x="0" y="4521200"/>
                </a:cubicBezTo>
                <a:lnTo>
                  <a:pt x="0" y="203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0" name="文本占位符 9"/>
          <p:cNvSpPr>
            <a:spLocks noGrp="1"/>
          </p:cNvSpPr>
          <p:nvPr>
            <p:ph type="body" idx="16386" hasCustomPrompt="1"/>
            <p:custDataLst>
              <p:tags r:id="rId5"/>
            </p:custDataLst>
          </p:nvPr>
        </p:nvSpPr>
        <p:spPr>
          <a:xfrm>
            <a:off x="1066800" y="2209800"/>
            <a:ext cx="4572000" cy="3352800"/>
          </a:xfrm>
          <a:noFill/>
        </p:spPr>
        <p:txBody>
          <a:bodyPr lIns="0" tIns="0" rIns="0" bIns="0" anchor="ctr">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smtClean="0"/>
              <a:t>单击此处添加正文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正文页-60_2">
    <p:bg>
      <p:bgRef idx="1001">
        <a:schemeClr val="bg2"/>
      </p:bgRef>
    </p:bg>
    <p:spTree>
      <p:nvGrpSpPr>
        <p:cNvPr id="1" name=""/>
        <p:cNvGrpSpPr/>
        <p:nvPr/>
      </p:nvGrpSpPr>
      <p:grpSpPr>
        <a:xfrm>
          <a:off x="0" y="0"/>
          <a:ext cx="0" cy="0"/>
          <a:chOff x="0" y="0"/>
          <a:chExt cx="0" cy="0"/>
        </a:xfrm>
      </p:grpSpPr>
      <p:sp>
        <p:nvSpPr>
          <p:cNvPr id="7" name="标题 6"/>
          <p:cNvSpPr>
            <a:spLocks noGrp="1"/>
          </p:cNvSpPr>
          <p:nvPr>
            <p:ph type="ctrTitle" idx="16385" hasCustomPrompt="1"/>
            <p:custDataLst>
              <p:tags r:id="rId2"/>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8" name="内容占位符 7"/>
          <p:cNvSpPr>
            <a:spLocks noGrp="1"/>
          </p:cNvSpPr>
          <p:nvPr>
            <p:ph idx="16387" hasCustomPrompt="1"/>
            <p:custDataLst>
              <p:tags r:id="rId3"/>
            </p:custDataLst>
          </p:nvPr>
        </p:nvSpPr>
        <p:spPr>
          <a:xfrm>
            <a:off x="609600" y="1524000"/>
            <a:ext cx="6934200" cy="4724400"/>
          </a:xfrm>
          <a:custGeom>
            <a:avLst/>
            <a:gdLst>
              <a:gd name="connisteX0" fmla="*/ 0 w 6934200"/>
              <a:gd name="connsiteY0" fmla="*/ 203200 h 4724400"/>
              <a:gd name="connisteX1" fmla="*/ 203200 w 6934200"/>
              <a:gd name="connsiteY1" fmla="*/ 0 h 4724400"/>
              <a:gd name="connisteX2" fmla="*/ 6934200 w 6934200"/>
              <a:gd name="connsiteY2" fmla="*/ 0 h 4724400"/>
              <a:gd name="connisteX3" fmla="*/ 6934200 w 6934200"/>
              <a:gd name="connsiteY3" fmla="*/ 4724400 h 4724400"/>
              <a:gd name="connisteX4" fmla="*/ 203200 w 6934200"/>
              <a:gd name="connsiteY4" fmla="*/ 4724400 h 4724400"/>
              <a:gd name="connisteX5" fmla="*/ 0 w 6934200"/>
              <a:gd name="connsiteY5" fmla="*/ 4521200 h 4724400"/>
              <a:gd name="connisteX6" fmla="*/ 0 w 6934200"/>
              <a:gd name="connsiteY6"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6934200" h="4724400">
                <a:moveTo>
                  <a:pt x="0" y="203200"/>
                </a:moveTo>
                <a:cubicBezTo>
                  <a:pt x="0" y="90976"/>
                  <a:pt x="90976" y="0"/>
                  <a:pt x="203200" y="0"/>
                </a:cubicBezTo>
                <a:lnTo>
                  <a:pt x="6934200" y="0"/>
                </a:lnTo>
                <a:lnTo>
                  <a:pt x="6934200" y="4724400"/>
                </a:lnTo>
                <a:lnTo>
                  <a:pt x="203200" y="4724400"/>
                </a:lnTo>
                <a:cubicBezTo>
                  <a:pt x="90976" y="4724400"/>
                  <a:pt x="0" y="4633424"/>
                  <a:pt x="0" y="45212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9" name="装饰  8"/>
          <p:cNvSpPr>
            <a:spLocks noGrp="1"/>
          </p:cNvSpPr>
          <p:nvPr>
            <p:ph type="body" idx="16388" hasCustomPrompt="1"/>
            <p:custDataLst>
              <p:tags r:id="rId4"/>
            </p:custDataLst>
          </p:nvPr>
        </p:nvSpPr>
        <p:spPr>
          <a:xfrm>
            <a:off x="7543800" y="1524000"/>
            <a:ext cx="4038600" cy="4724400"/>
          </a:xfrm>
          <a:custGeom>
            <a:avLst/>
            <a:gdLst>
              <a:gd name="connisteX0" fmla="*/ 0 w 4038600"/>
              <a:gd name="connsiteY0" fmla="*/ 0 h 4724400"/>
              <a:gd name="connisteX1" fmla="*/ 3835400 w 4038600"/>
              <a:gd name="connsiteY1" fmla="*/ 0 h 4724400"/>
              <a:gd name="connisteX2" fmla="*/ 4038600 w 4038600"/>
              <a:gd name="connsiteY2" fmla="*/ 203200 h 4724400"/>
              <a:gd name="connisteX3" fmla="*/ 4038600 w 4038600"/>
              <a:gd name="connsiteY3" fmla="*/ 4521200 h 4724400"/>
              <a:gd name="connisteX4" fmla="*/ 3835400 w 4038600"/>
              <a:gd name="connsiteY4" fmla="*/ 4724400 h 4724400"/>
              <a:gd name="connisteX5" fmla="*/ 0 w 4038600"/>
              <a:gd name="connsiteY5" fmla="*/ 4724400 h 4724400"/>
              <a:gd name="connisteX6" fmla="*/ 0 w 4038600"/>
              <a:gd name="connsiteY6" fmla="*/ 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4038600" h="4724400">
                <a:moveTo>
                  <a:pt x="0" y="0"/>
                </a:moveTo>
                <a:lnTo>
                  <a:pt x="3835400" y="0"/>
                </a:lnTo>
                <a:cubicBezTo>
                  <a:pt x="3947624" y="0"/>
                  <a:pt x="4038600" y="90976"/>
                  <a:pt x="4038600" y="203200"/>
                </a:cubicBezTo>
                <a:lnTo>
                  <a:pt x="4038600" y="4521200"/>
                </a:lnTo>
                <a:cubicBezTo>
                  <a:pt x="4038600" y="4633424"/>
                  <a:pt x="3947624" y="4724400"/>
                  <a:pt x="3835400" y="4724400"/>
                </a:cubicBezTo>
                <a:lnTo>
                  <a:pt x="0" y="4724400"/>
                </a:lnTo>
                <a:lnTo>
                  <a:pt x="0" y="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0" name="文本占位符 9"/>
          <p:cNvSpPr>
            <a:spLocks noGrp="1"/>
          </p:cNvSpPr>
          <p:nvPr>
            <p:ph type="body" idx="16386" hasCustomPrompt="1"/>
            <p:custDataLst>
              <p:tags r:id="rId5"/>
            </p:custDataLst>
          </p:nvPr>
        </p:nvSpPr>
        <p:spPr>
          <a:xfrm>
            <a:off x="8001000" y="3581400"/>
            <a:ext cx="31242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正文页-8_4">
    <p:bg>
      <p:bgRef idx="1001">
        <a:schemeClr val="bg2"/>
      </p:bgRef>
    </p:bg>
    <p:spTree>
      <p:nvGrpSpPr>
        <p:cNvPr id="1" name=""/>
        <p:cNvGrpSpPr/>
        <p:nvPr/>
      </p:nvGrpSpPr>
      <p:grpSpPr>
        <a:xfrm>
          <a:off x="0" y="0"/>
          <a:ext cx="0" cy="0"/>
          <a:chOff x="0" y="0"/>
          <a:chExt cx="0" cy="0"/>
        </a:xfrm>
      </p:grpSpPr>
      <p:sp>
        <p:nvSpPr>
          <p:cNvPr id="7" name="标题 6"/>
          <p:cNvSpPr>
            <a:spLocks noGrp="1"/>
          </p:cNvSpPr>
          <p:nvPr>
            <p:ph type="ctrTitle" idx="16385" hasCustomPrompt="1"/>
            <p:custDataLst>
              <p:tags r:id="rId2"/>
            </p:custDataLst>
          </p:nvPr>
        </p:nvSpPr>
        <p:spPr>
          <a:xfrm>
            <a:off x="609600" y="533400"/>
            <a:ext cx="10972800" cy="609600"/>
          </a:xfrm>
          <a:noFill/>
        </p:spPr>
        <p:txBody>
          <a:bodyPr lIns="0" tIns="0" rIns="0" bIns="0" anchor="t">
            <a:normAutofit/>
          </a:bodyPr>
          <a:lstStyle>
            <a:lvl1pPr marL="0" indent="0" algn="ctr">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8" name="文本占位符 7"/>
          <p:cNvSpPr>
            <a:spLocks noGrp="1"/>
          </p:cNvSpPr>
          <p:nvPr>
            <p:ph type="body" idx="16389" hasCustomPrompt="1"/>
            <p:custDataLst>
              <p:tags r:id="rId3"/>
            </p:custDataLst>
          </p:nvPr>
        </p:nvSpPr>
        <p:spPr>
          <a:xfrm>
            <a:off x="4330700" y="2184400"/>
            <a:ext cx="3530600" cy="3530600"/>
          </a:xfrm>
          <a:custGeom>
            <a:avLst/>
            <a:gdLst>
              <a:gd name="connisteX0" fmla="*/ 1765300 w 3530600"/>
              <a:gd name="connsiteY0" fmla="*/ 25400 h 3530600"/>
              <a:gd name="connisteX1" fmla="*/ 25400 w 3530600"/>
              <a:gd name="connsiteY1" fmla="*/ 1765300 h 3530600"/>
              <a:gd name="connisteX2" fmla="*/ 1765300 w 3530600"/>
              <a:gd name="connsiteY2" fmla="*/ 3505200 h 3530600"/>
              <a:gd name="connisteX3" fmla="*/ 3505200 w 3530600"/>
              <a:gd name="connsiteY3" fmla="*/ 1765300 h 3530600"/>
              <a:gd name="connisteX4" fmla="*/ 1765300 w 3530600"/>
              <a:gd name="connsiteY4" fmla="*/ 25400 h 3530600"/>
              <a:gd name="connisteX5" fmla="*/ 0 w 3530600"/>
              <a:gd name="connsiteY5" fmla="*/ 1765300 h 3530600"/>
              <a:gd name="connisteX6" fmla="*/ 1765300 w 3530600"/>
              <a:gd name="connsiteY6" fmla="*/ 0 h 3530600"/>
              <a:gd name="connisteX7" fmla="*/ 3530600 w 3530600"/>
              <a:gd name="connsiteY7" fmla="*/ 1765300 h 3530600"/>
              <a:gd name="connisteX8" fmla="*/ 1765300 w 3530600"/>
              <a:gd name="connsiteY8" fmla="*/ 3530600 h 3530600"/>
              <a:gd name="connisteX9" fmla="*/ 0 w 3530600"/>
              <a:gd name="connsiteY9" fmla="*/ 1765300 h 3530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9" y="connsiteY9"/>
              </a:cxn>
            </a:cxnLst>
            <a:pathLst>
              <a:path w="3530600" h="3530600">
                <a:moveTo>
                  <a:pt x="1765300" y="25400"/>
                </a:moveTo>
                <a:cubicBezTo>
                  <a:pt x="804380" y="25400"/>
                  <a:pt x="25400" y="804380"/>
                  <a:pt x="25400" y="1765300"/>
                </a:cubicBezTo>
                <a:cubicBezTo>
                  <a:pt x="25400" y="2726220"/>
                  <a:pt x="804380" y="3505200"/>
                  <a:pt x="1765300" y="3505200"/>
                </a:cubicBezTo>
                <a:cubicBezTo>
                  <a:pt x="2726220" y="3505200"/>
                  <a:pt x="3505200" y="2726220"/>
                  <a:pt x="3505200" y="1765300"/>
                </a:cubicBezTo>
                <a:cubicBezTo>
                  <a:pt x="3505200" y="804380"/>
                  <a:pt x="2726220" y="25400"/>
                  <a:pt x="1765300" y="25400"/>
                </a:cubicBezTo>
                <a:moveTo>
                  <a:pt x="0" y="1765300"/>
                </a:moveTo>
                <a:cubicBezTo>
                  <a:pt x="0" y="790351"/>
                  <a:pt x="790351" y="0"/>
                  <a:pt x="1765300" y="0"/>
                </a:cubicBezTo>
                <a:cubicBezTo>
                  <a:pt x="2740254" y="0"/>
                  <a:pt x="3530600" y="790351"/>
                  <a:pt x="3530600" y="1765300"/>
                </a:cubicBezTo>
                <a:cubicBezTo>
                  <a:pt x="3530600" y="2740254"/>
                  <a:pt x="2740254" y="3530600"/>
                  <a:pt x="1765300" y="3530600"/>
                </a:cubicBezTo>
                <a:cubicBezTo>
                  <a:pt x="790351" y="3530600"/>
                  <a:pt x="0" y="2740254"/>
                  <a:pt x="0" y="1765300"/>
                </a:cubicBezTo>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9" name="文本占位符 8"/>
          <p:cNvSpPr>
            <a:spLocks noGrp="1"/>
          </p:cNvSpPr>
          <p:nvPr>
            <p:ph type="body" idx="16390" hasCustomPrompt="1"/>
            <p:custDataLst>
              <p:tags r:id="rId4"/>
            </p:custDataLst>
          </p:nvPr>
        </p:nvSpPr>
        <p:spPr>
          <a:xfrm>
            <a:off x="3873500" y="1727200"/>
            <a:ext cx="4445000" cy="4445000"/>
          </a:xfrm>
          <a:custGeom>
            <a:avLst/>
            <a:gdLst>
              <a:gd name="connisteX0" fmla="*/ 2222500 w 4445000"/>
              <a:gd name="connsiteY0" fmla="*/ 25400 h 4445000"/>
              <a:gd name="connisteX1" fmla="*/ 25400 w 4445000"/>
              <a:gd name="connsiteY1" fmla="*/ 2222500 h 4445000"/>
              <a:gd name="connisteX2" fmla="*/ 2222500 w 4445000"/>
              <a:gd name="connsiteY2" fmla="*/ 4419600 h 4445000"/>
              <a:gd name="connisteX3" fmla="*/ 4419600 w 4445000"/>
              <a:gd name="connsiteY3" fmla="*/ 2222500 h 4445000"/>
              <a:gd name="connisteX4" fmla="*/ 2222500 w 4445000"/>
              <a:gd name="connsiteY4" fmla="*/ 25400 h 4445000"/>
              <a:gd name="connisteX5" fmla="*/ 0 w 4445000"/>
              <a:gd name="connsiteY5" fmla="*/ 2222500 h 4445000"/>
              <a:gd name="connisteX6" fmla="*/ 2222500 w 4445000"/>
              <a:gd name="connsiteY6" fmla="*/ 0 h 4445000"/>
              <a:gd name="connisteX7" fmla="*/ 4445000 w 4445000"/>
              <a:gd name="connsiteY7" fmla="*/ 2222500 h 4445000"/>
              <a:gd name="connisteX8" fmla="*/ 2222500 w 4445000"/>
              <a:gd name="connsiteY8" fmla="*/ 4445000 h 4445000"/>
              <a:gd name="connisteX9" fmla="*/ 0 w 4445000"/>
              <a:gd name="connsiteY9" fmla="*/ 2222500 h 4445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9" y="connsiteY9"/>
              </a:cxn>
            </a:cxnLst>
            <a:pathLst>
              <a:path w="4445000" h="4445000">
                <a:moveTo>
                  <a:pt x="2222500" y="25400"/>
                </a:moveTo>
                <a:cubicBezTo>
                  <a:pt x="1009075" y="25400"/>
                  <a:pt x="25400" y="1009075"/>
                  <a:pt x="25400" y="2222500"/>
                </a:cubicBezTo>
                <a:cubicBezTo>
                  <a:pt x="25400" y="3435922"/>
                  <a:pt x="1009075" y="4419600"/>
                  <a:pt x="2222500" y="4419600"/>
                </a:cubicBezTo>
                <a:cubicBezTo>
                  <a:pt x="3435922" y="4419600"/>
                  <a:pt x="4419600" y="3435922"/>
                  <a:pt x="4419600" y="2222500"/>
                </a:cubicBezTo>
                <a:cubicBezTo>
                  <a:pt x="4419600" y="1009075"/>
                  <a:pt x="3435922" y="25400"/>
                  <a:pt x="2222500" y="25400"/>
                </a:cubicBezTo>
                <a:moveTo>
                  <a:pt x="0" y="2222500"/>
                </a:moveTo>
                <a:cubicBezTo>
                  <a:pt x="0" y="995048"/>
                  <a:pt x="995048" y="0"/>
                  <a:pt x="2222500" y="0"/>
                </a:cubicBezTo>
                <a:cubicBezTo>
                  <a:pt x="3449955" y="0"/>
                  <a:pt x="4445000" y="995048"/>
                  <a:pt x="4445000" y="2222500"/>
                </a:cubicBezTo>
                <a:cubicBezTo>
                  <a:pt x="4445000" y="3449955"/>
                  <a:pt x="3449955" y="4445000"/>
                  <a:pt x="2222500" y="4445000"/>
                </a:cubicBezTo>
                <a:cubicBezTo>
                  <a:pt x="995048" y="4445000"/>
                  <a:pt x="0" y="3449955"/>
                  <a:pt x="0" y="2222500"/>
                </a:cubicBezTo>
              </a:path>
            </a:pathLst>
          </a:custGeom>
          <a:solidFill>
            <a:schemeClr val="accent1">
              <a:alpha val="4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0" name="文本占位符 9"/>
          <p:cNvSpPr>
            <a:spLocks noGrp="1"/>
          </p:cNvSpPr>
          <p:nvPr>
            <p:ph type="body" idx="16386" hasCustomPrompt="1"/>
            <p:custDataLst>
              <p:tags r:id="rId5"/>
            </p:custDataLst>
          </p:nvPr>
        </p:nvSpPr>
        <p:spPr>
          <a:xfrm>
            <a:off x="5054071" y="3543300"/>
            <a:ext cx="2083858" cy="812800"/>
          </a:xfrm>
          <a:noFill/>
        </p:spPr>
        <p:txBody>
          <a:bodyPr lIns="0" tIns="0" rIns="0" bIns="0" anchor="ctr">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1" name="装饰  0"/>
          <p:cNvSpPr>
            <a:spLocks noGrp="1"/>
          </p:cNvSpPr>
          <p:nvPr>
            <p:ph type="body" idx="16392" hasCustomPrompt="1"/>
            <p:custDataLst>
              <p:tags r:id="rId6"/>
            </p:custDataLst>
          </p:nvPr>
        </p:nvSpPr>
        <p:spPr>
          <a:xfrm>
            <a:off x="7442200" y="3340100"/>
            <a:ext cx="1219200" cy="1219200"/>
          </a:xfrm>
          <a:custGeom>
            <a:avLst/>
            <a:gdLst>
              <a:gd name="connisteX0" fmla="*/ 0 w 1219200"/>
              <a:gd name="connsiteY0" fmla="*/ 609600 h 1219200"/>
              <a:gd name="connisteX1" fmla="*/ 609600 w 1219200"/>
              <a:gd name="connsiteY1" fmla="*/ 0 h 1219200"/>
              <a:gd name="connisteX2" fmla="*/ 609600 w 1219200"/>
              <a:gd name="connsiteY2" fmla="*/ 0 h 1219200"/>
              <a:gd name="connisteX3" fmla="*/ 1219200 w 1219200"/>
              <a:gd name="connsiteY3" fmla="*/ 609600 h 1219200"/>
              <a:gd name="connisteX4" fmla="*/ 1219200 w 1219200"/>
              <a:gd name="connsiteY4" fmla="*/ 609600 h 1219200"/>
              <a:gd name="connisteX5" fmla="*/ 609600 w 1219200"/>
              <a:gd name="connsiteY5" fmla="*/ 1219200 h 1219200"/>
              <a:gd name="connisteX6" fmla="*/ 609600 w 1219200"/>
              <a:gd name="connsiteY6" fmla="*/ 1219200 h 1219200"/>
              <a:gd name="connisteX7" fmla="*/ 0 w 1219200"/>
              <a:gd name="connsiteY7" fmla="*/ 609600 h 1219200"/>
              <a:gd name="connisteX8" fmla="*/ 0 w 1219200"/>
              <a:gd name="connsiteY8" fmla="*/ 6096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219200" h="1219200">
                <a:moveTo>
                  <a:pt x="0" y="609600"/>
                </a:moveTo>
                <a:cubicBezTo>
                  <a:pt x="0" y="272927"/>
                  <a:pt x="272927" y="0"/>
                  <a:pt x="609600" y="0"/>
                </a:cubicBezTo>
                <a:lnTo>
                  <a:pt x="609600" y="0"/>
                </a:lnTo>
                <a:cubicBezTo>
                  <a:pt x="946273" y="0"/>
                  <a:pt x="1219200" y="272927"/>
                  <a:pt x="1219200" y="609600"/>
                </a:cubicBezTo>
                <a:lnTo>
                  <a:pt x="1219200" y="609600"/>
                </a:lnTo>
                <a:cubicBezTo>
                  <a:pt x="1219200" y="946273"/>
                  <a:pt x="946273" y="1219200"/>
                  <a:pt x="609600" y="1219200"/>
                </a:cubicBezTo>
                <a:lnTo>
                  <a:pt x="609600" y="1219200"/>
                </a:lnTo>
                <a:cubicBezTo>
                  <a:pt x="272927" y="1219200"/>
                  <a:pt x="0" y="946273"/>
                  <a:pt x="0" y="609600"/>
                </a:cubicBezTo>
                <a:lnTo>
                  <a:pt x="0" y="6096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2" name="图片占位符 11"/>
          <p:cNvSpPr>
            <a:spLocks noGrp="1"/>
          </p:cNvSpPr>
          <p:nvPr>
            <p:ph type="pic" idx="16391" hasCustomPrompt="1"/>
            <p:custDataLst>
              <p:tags r:id="rId7"/>
            </p:custDataLst>
          </p:nvPr>
        </p:nvSpPr>
        <p:spPr>
          <a:xfrm>
            <a:off x="7726680" y="3624580"/>
            <a:ext cx="650240" cy="65024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3" name="文本占位符 12"/>
          <p:cNvSpPr>
            <a:spLocks noGrp="1"/>
          </p:cNvSpPr>
          <p:nvPr>
            <p:ph type="body" idx="16387" hasCustomPrompt="1"/>
            <p:custDataLst>
              <p:tags r:id="rId8"/>
            </p:custDataLst>
          </p:nvPr>
        </p:nvSpPr>
        <p:spPr>
          <a:xfrm>
            <a:off x="8966200" y="3340100"/>
            <a:ext cx="2616200" cy="1219200"/>
          </a:xfrm>
          <a:noFill/>
        </p:spPr>
        <p:txBody>
          <a:bodyPr lIns="0" tIns="0" rIns="0" bIns="0" anchor="ctr">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5" name="装饰  4"/>
          <p:cNvSpPr>
            <a:spLocks noGrp="1"/>
          </p:cNvSpPr>
          <p:nvPr>
            <p:ph type="body" idx="16394" hasCustomPrompt="1"/>
            <p:custDataLst>
              <p:tags r:id="rId9"/>
            </p:custDataLst>
          </p:nvPr>
        </p:nvSpPr>
        <p:spPr>
          <a:xfrm>
            <a:off x="3530600" y="3340100"/>
            <a:ext cx="1219200" cy="1219200"/>
          </a:xfrm>
          <a:custGeom>
            <a:avLst/>
            <a:gdLst>
              <a:gd name="connisteX0" fmla="*/ 0 w 1219200"/>
              <a:gd name="connsiteY0" fmla="*/ 609600 h 1219200"/>
              <a:gd name="connisteX1" fmla="*/ 609600 w 1219200"/>
              <a:gd name="connsiteY1" fmla="*/ 0 h 1219200"/>
              <a:gd name="connisteX2" fmla="*/ 609600 w 1219200"/>
              <a:gd name="connsiteY2" fmla="*/ 0 h 1219200"/>
              <a:gd name="connisteX3" fmla="*/ 1219200 w 1219200"/>
              <a:gd name="connsiteY3" fmla="*/ 609600 h 1219200"/>
              <a:gd name="connisteX4" fmla="*/ 1219200 w 1219200"/>
              <a:gd name="connsiteY4" fmla="*/ 609600 h 1219200"/>
              <a:gd name="connisteX5" fmla="*/ 609600 w 1219200"/>
              <a:gd name="connsiteY5" fmla="*/ 1219200 h 1219200"/>
              <a:gd name="connisteX6" fmla="*/ 609600 w 1219200"/>
              <a:gd name="connsiteY6" fmla="*/ 1219200 h 1219200"/>
              <a:gd name="connisteX7" fmla="*/ 0 w 1219200"/>
              <a:gd name="connsiteY7" fmla="*/ 609600 h 1219200"/>
              <a:gd name="connisteX8" fmla="*/ 0 w 1219200"/>
              <a:gd name="connsiteY8" fmla="*/ 6096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219200" h="1219200">
                <a:moveTo>
                  <a:pt x="0" y="609600"/>
                </a:moveTo>
                <a:cubicBezTo>
                  <a:pt x="0" y="272927"/>
                  <a:pt x="272927" y="0"/>
                  <a:pt x="609600" y="0"/>
                </a:cubicBezTo>
                <a:lnTo>
                  <a:pt x="609600" y="0"/>
                </a:lnTo>
                <a:cubicBezTo>
                  <a:pt x="946273" y="0"/>
                  <a:pt x="1219200" y="272927"/>
                  <a:pt x="1219200" y="609600"/>
                </a:cubicBezTo>
                <a:lnTo>
                  <a:pt x="1219200" y="609600"/>
                </a:lnTo>
                <a:cubicBezTo>
                  <a:pt x="1219200" y="946273"/>
                  <a:pt x="946273" y="1219200"/>
                  <a:pt x="609600" y="1219200"/>
                </a:cubicBezTo>
                <a:lnTo>
                  <a:pt x="609600" y="1219200"/>
                </a:lnTo>
                <a:cubicBezTo>
                  <a:pt x="272927" y="1219200"/>
                  <a:pt x="0" y="946273"/>
                  <a:pt x="0" y="609600"/>
                </a:cubicBezTo>
                <a:lnTo>
                  <a:pt x="0" y="6096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6" name="图片占位符 15"/>
          <p:cNvSpPr>
            <a:spLocks noGrp="1"/>
          </p:cNvSpPr>
          <p:nvPr>
            <p:ph type="pic" idx="16393" hasCustomPrompt="1"/>
            <p:custDataLst>
              <p:tags r:id="rId10"/>
            </p:custDataLst>
          </p:nvPr>
        </p:nvSpPr>
        <p:spPr>
          <a:xfrm>
            <a:off x="3815080" y="3624580"/>
            <a:ext cx="650240" cy="65024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7" name="文本占位符 16"/>
          <p:cNvSpPr>
            <a:spLocks noGrp="1"/>
          </p:cNvSpPr>
          <p:nvPr>
            <p:ph type="body" idx="16388" hasCustomPrompt="1"/>
            <p:custDataLst>
              <p:tags r:id="rId11"/>
            </p:custDataLst>
          </p:nvPr>
        </p:nvSpPr>
        <p:spPr>
          <a:xfrm>
            <a:off x="609600" y="3340100"/>
            <a:ext cx="2616200" cy="1219200"/>
          </a:xfrm>
          <a:noFill/>
        </p:spPr>
        <p:txBody>
          <a:bodyPr lIns="0" tIns="0" rIns="0" bIns="0" anchor="ctr">
            <a:normAutofit/>
          </a:bodyPr>
          <a:lstStyle>
            <a:lvl1pPr marL="0" indent="0" algn="r">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正文页-14_3">
    <p:bg>
      <p:bgRef idx="1001">
        <a:schemeClr val="bg2"/>
      </p:bgRef>
    </p:bg>
    <p:spTree>
      <p:nvGrpSpPr>
        <p:cNvPr id="1" name=""/>
        <p:cNvGrpSpPr/>
        <p:nvPr/>
      </p:nvGrpSpPr>
      <p:grpSpPr>
        <a:xfrm>
          <a:off x="0" y="0"/>
          <a:ext cx="0" cy="0"/>
          <a:chOff x="0" y="0"/>
          <a:chExt cx="0" cy="0"/>
        </a:xfrm>
      </p:grpSpPr>
      <p:sp>
        <p:nvSpPr>
          <p:cNvPr id="7" name="标题 6"/>
          <p:cNvSpPr>
            <a:spLocks noGrp="1"/>
          </p:cNvSpPr>
          <p:nvPr>
            <p:ph type="ctrTitle" idx="16385" hasCustomPrompt="1"/>
            <p:custDataLst>
              <p:tags r:id="rId2"/>
            </p:custDataLst>
          </p:nvPr>
        </p:nvSpPr>
        <p:spPr>
          <a:xfrm>
            <a:off x="609600" y="533400"/>
            <a:ext cx="3429000" cy="54864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8" name="装饰  7"/>
          <p:cNvSpPr>
            <a:spLocks noGrp="1"/>
          </p:cNvSpPr>
          <p:nvPr>
            <p:ph type="body" idx="16387" hasCustomPrompt="1"/>
            <p:custDataLst>
              <p:tags r:id="rId3"/>
            </p:custDataLst>
          </p:nvPr>
        </p:nvSpPr>
        <p:spPr>
          <a:xfrm>
            <a:off x="4648200" y="609600"/>
            <a:ext cx="6934200" cy="5638800"/>
          </a:xfrm>
          <a:custGeom>
            <a:avLst/>
            <a:gdLst>
              <a:gd name="connisteX0" fmla="*/ 0 w 6934200"/>
              <a:gd name="connsiteY0" fmla="*/ 203200 h 5638800"/>
              <a:gd name="connisteX1" fmla="*/ 203200 w 6934200"/>
              <a:gd name="connsiteY1" fmla="*/ 0 h 5638800"/>
              <a:gd name="connisteX2" fmla="*/ 6731000 w 6934200"/>
              <a:gd name="connsiteY2" fmla="*/ 0 h 5638800"/>
              <a:gd name="connisteX3" fmla="*/ 6934200 w 6934200"/>
              <a:gd name="connsiteY3" fmla="*/ 203200 h 5638800"/>
              <a:gd name="connisteX4" fmla="*/ 6934200 w 6934200"/>
              <a:gd name="connsiteY4" fmla="*/ 5435600 h 5638800"/>
              <a:gd name="connisteX5" fmla="*/ 6731000 w 6934200"/>
              <a:gd name="connsiteY5" fmla="*/ 5638800 h 5638800"/>
              <a:gd name="connisteX6" fmla="*/ 203200 w 6934200"/>
              <a:gd name="connsiteY6" fmla="*/ 5638800 h 5638800"/>
              <a:gd name="connisteX7" fmla="*/ 0 w 6934200"/>
              <a:gd name="connsiteY7" fmla="*/ 5435600 h 5638800"/>
              <a:gd name="connisteX8" fmla="*/ 0 w 6934200"/>
              <a:gd name="connsiteY8" fmla="*/ 203200 h 563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6934200" h="5638800">
                <a:moveTo>
                  <a:pt x="0" y="203200"/>
                </a:moveTo>
                <a:cubicBezTo>
                  <a:pt x="0" y="90976"/>
                  <a:pt x="90976" y="0"/>
                  <a:pt x="203200" y="0"/>
                </a:cubicBezTo>
                <a:lnTo>
                  <a:pt x="6731000" y="0"/>
                </a:lnTo>
                <a:cubicBezTo>
                  <a:pt x="6843224" y="0"/>
                  <a:pt x="6934200" y="90976"/>
                  <a:pt x="6934200" y="203200"/>
                </a:cubicBezTo>
                <a:lnTo>
                  <a:pt x="6934200" y="5435600"/>
                </a:lnTo>
                <a:cubicBezTo>
                  <a:pt x="6934200" y="5547824"/>
                  <a:pt x="6843224" y="5638800"/>
                  <a:pt x="6731000" y="5638800"/>
                </a:cubicBezTo>
                <a:lnTo>
                  <a:pt x="203200" y="5638800"/>
                </a:lnTo>
                <a:cubicBezTo>
                  <a:pt x="90976" y="5638800"/>
                  <a:pt x="0" y="5547824"/>
                  <a:pt x="0" y="54356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9" name="文本占位符 8"/>
          <p:cNvSpPr>
            <a:spLocks noGrp="1"/>
          </p:cNvSpPr>
          <p:nvPr>
            <p:ph type="body" idx="16386" hasCustomPrompt="1"/>
            <p:custDataLst>
              <p:tags r:id="rId4"/>
            </p:custDataLst>
          </p:nvPr>
        </p:nvSpPr>
        <p:spPr>
          <a:xfrm>
            <a:off x="5054600" y="1143000"/>
            <a:ext cx="6121400" cy="4572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正文页-8_6">
    <p:bg>
      <p:bgRef idx="1001">
        <a:schemeClr val="bg2"/>
      </p:bgRef>
    </p:bg>
    <p:spTree>
      <p:nvGrpSpPr>
        <p:cNvPr id="1" name=""/>
        <p:cNvGrpSpPr/>
        <p:nvPr/>
      </p:nvGrpSpPr>
      <p:grpSpPr>
        <a:xfrm>
          <a:off x="0" y="0"/>
          <a:ext cx="0" cy="0"/>
          <a:chOff x="0" y="0"/>
          <a:chExt cx="0" cy="0"/>
        </a:xfrm>
      </p:grpSpPr>
      <p:sp>
        <p:nvSpPr>
          <p:cNvPr id="7" name="标题 6"/>
          <p:cNvSpPr>
            <a:spLocks noGrp="1"/>
          </p:cNvSpPr>
          <p:nvPr>
            <p:ph type="ctrTitle" idx="16385" hasCustomPrompt="1"/>
            <p:custDataLst>
              <p:tags r:id="rId2"/>
            </p:custDataLst>
          </p:nvPr>
        </p:nvSpPr>
        <p:spPr>
          <a:xfrm>
            <a:off x="609600" y="533400"/>
            <a:ext cx="10972800" cy="609600"/>
          </a:xfrm>
          <a:noFill/>
        </p:spPr>
        <p:txBody>
          <a:bodyPr lIns="0" tIns="0" rIns="0" bIns="0" anchor="t">
            <a:normAutofit/>
          </a:bodyPr>
          <a:lstStyle>
            <a:lvl1pPr marL="0" indent="0" algn="ctr">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8" name="文本占位符 7"/>
          <p:cNvSpPr>
            <a:spLocks noGrp="1"/>
          </p:cNvSpPr>
          <p:nvPr>
            <p:ph type="body" idx="16389" hasCustomPrompt="1"/>
            <p:custDataLst>
              <p:tags r:id="rId3"/>
            </p:custDataLst>
          </p:nvPr>
        </p:nvSpPr>
        <p:spPr>
          <a:xfrm>
            <a:off x="4330700" y="2184400"/>
            <a:ext cx="3530600" cy="3530600"/>
          </a:xfrm>
          <a:custGeom>
            <a:avLst/>
            <a:gdLst>
              <a:gd name="connisteX0" fmla="*/ 1765300 w 3530600"/>
              <a:gd name="connsiteY0" fmla="*/ 25400 h 3530600"/>
              <a:gd name="connisteX1" fmla="*/ 25400 w 3530600"/>
              <a:gd name="connsiteY1" fmla="*/ 1765300 h 3530600"/>
              <a:gd name="connisteX2" fmla="*/ 1765300 w 3530600"/>
              <a:gd name="connsiteY2" fmla="*/ 3505200 h 3530600"/>
              <a:gd name="connisteX3" fmla="*/ 3505200 w 3530600"/>
              <a:gd name="connsiteY3" fmla="*/ 1765300 h 3530600"/>
              <a:gd name="connisteX4" fmla="*/ 1765300 w 3530600"/>
              <a:gd name="connsiteY4" fmla="*/ 25400 h 3530600"/>
              <a:gd name="connisteX5" fmla="*/ 0 w 3530600"/>
              <a:gd name="connsiteY5" fmla="*/ 1765300 h 3530600"/>
              <a:gd name="connisteX6" fmla="*/ 1765300 w 3530600"/>
              <a:gd name="connsiteY6" fmla="*/ 0 h 3530600"/>
              <a:gd name="connisteX7" fmla="*/ 3530600 w 3530600"/>
              <a:gd name="connsiteY7" fmla="*/ 1765300 h 3530600"/>
              <a:gd name="connisteX8" fmla="*/ 1765300 w 3530600"/>
              <a:gd name="connsiteY8" fmla="*/ 3530600 h 3530600"/>
              <a:gd name="connisteX9" fmla="*/ 0 w 3530600"/>
              <a:gd name="connsiteY9" fmla="*/ 1765300 h 3530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9" y="connsiteY9"/>
              </a:cxn>
            </a:cxnLst>
            <a:pathLst>
              <a:path w="3530600" h="3530600">
                <a:moveTo>
                  <a:pt x="1765300" y="25400"/>
                </a:moveTo>
                <a:cubicBezTo>
                  <a:pt x="804380" y="25400"/>
                  <a:pt x="25400" y="804380"/>
                  <a:pt x="25400" y="1765300"/>
                </a:cubicBezTo>
                <a:cubicBezTo>
                  <a:pt x="25400" y="2726220"/>
                  <a:pt x="804380" y="3505200"/>
                  <a:pt x="1765300" y="3505200"/>
                </a:cubicBezTo>
                <a:cubicBezTo>
                  <a:pt x="2726220" y="3505200"/>
                  <a:pt x="3505200" y="2726220"/>
                  <a:pt x="3505200" y="1765300"/>
                </a:cubicBezTo>
                <a:cubicBezTo>
                  <a:pt x="3505200" y="804380"/>
                  <a:pt x="2726220" y="25400"/>
                  <a:pt x="1765300" y="25400"/>
                </a:cubicBezTo>
                <a:moveTo>
                  <a:pt x="0" y="1765300"/>
                </a:moveTo>
                <a:cubicBezTo>
                  <a:pt x="0" y="790351"/>
                  <a:pt x="790351" y="0"/>
                  <a:pt x="1765300" y="0"/>
                </a:cubicBezTo>
                <a:cubicBezTo>
                  <a:pt x="2740254" y="0"/>
                  <a:pt x="3530600" y="790351"/>
                  <a:pt x="3530600" y="1765300"/>
                </a:cubicBezTo>
                <a:cubicBezTo>
                  <a:pt x="3530600" y="2740254"/>
                  <a:pt x="2740254" y="3530600"/>
                  <a:pt x="1765300" y="3530600"/>
                </a:cubicBezTo>
                <a:cubicBezTo>
                  <a:pt x="790351" y="3530600"/>
                  <a:pt x="0" y="2740254"/>
                  <a:pt x="0" y="1765300"/>
                </a:cubicBezTo>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9" name="文本占位符 8"/>
          <p:cNvSpPr>
            <a:spLocks noGrp="1"/>
          </p:cNvSpPr>
          <p:nvPr>
            <p:ph type="body" idx="16390" hasCustomPrompt="1"/>
            <p:custDataLst>
              <p:tags r:id="rId4"/>
            </p:custDataLst>
          </p:nvPr>
        </p:nvSpPr>
        <p:spPr>
          <a:xfrm>
            <a:off x="3873500" y="1727200"/>
            <a:ext cx="4445000" cy="4445000"/>
          </a:xfrm>
          <a:custGeom>
            <a:avLst/>
            <a:gdLst>
              <a:gd name="connisteX0" fmla="*/ 2222500 w 4445000"/>
              <a:gd name="connsiteY0" fmla="*/ 25400 h 4445000"/>
              <a:gd name="connisteX1" fmla="*/ 25400 w 4445000"/>
              <a:gd name="connsiteY1" fmla="*/ 2222500 h 4445000"/>
              <a:gd name="connisteX2" fmla="*/ 2222500 w 4445000"/>
              <a:gd name="connsiteY2" fmla="*/ 4419600 h 4445000"/>
              <a:gd name="connisteX3" fmla="*/ 4419600 w 4445000"/>
              <a:gd name="connsiteY3" fmla="*/ 2222500 h 4445000"/>
              <a:gd name="connisteX4" fmla="*/ 2222500 w 4445000"/>
              <a:gd name="connsiteY4" fmla="*/ 25400 h 4445000"/>
              <a:gd name="connisteX5" fmla="*/ 0 w 4445000"/>
              <a:gd name="connsiteY5" fmla="*/ 2222500 h 4445000"/>
              <a:gd name="connisteX6" fmla="*/ 2222500 w 4445000"/>
              <a:gd name="connsiteY6" fmla="*/ 0 h 4445000"/>
              <a:gd name="connisteX7" fmla="*/ 4445000 w 4445000"/>
              <a:gd name="connsiteY7" fmla="*/ 2222500 h 4445000"/>
              <a:gd name="connisteX8" fmla="*/ 2222500 w 4445000"/>
              <a:gd name="connsiteY8" fmla="*/ 4445000 h 4445000"/>
              <a:gd name="connisteX9" fmla="*/ 0 w 4445000"/>
              <a:gd name="connsiteY9" fmla="*/ 2222500 h 4445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9" y="connsiteY9"/>
              </a:cxn>
            </a:cxnLst>
            <a:pathLst>
              <a:path w="4445000" h="4445000">
                <a:moveTo>
                  <a:pt x="2222500" y="25400"/>
                </a:moveTo>
                <a:cubicBezTo>
                  <a:pt x="1009075" y="25400"/>
                  <a:pt x="25400" y="1009075"/>
                  <a:pt x="25400" y="2222500"/>
                </a:cubicBezTo>
                <a:cubicBezTo>
                  <a:pt x="25400" y="3435922"/>
                  <a:pt x="1009075" y="4419600"/>
                  <a:pt x="2222500" y="4419600"/>
                </a:cubicBezTo>
                <a:cubicBezTo>
                  <a:pt x="3435922" y="4419600"/>
                  <a:pt x="4419600" y="3435922"/>
                  <a:pt x="4419600" y="2222500"/>
                </a:cubicBezTo>
                <a:cubicBezTo>
                  <a:pt x="4419600" y="1009075"/>
                  <a:pt x="3435922" y="25400"/>
                  <a:pt x="2222500" y="25400"/>
                </a:cubicBezTo>
                <a:moveTo>
                  <a:pt x="0" y="2222500"/>
                </a:moveTo>
                <a:cubicBezTo>
                  <a:pt x="0" y="995048"/>
                  <a:pt x="995048" y="0"/>
                  <a:pt x="2222500" y="0"/>
                </a:cubicBezTo>
                <a:cubicBezTo>
                  <a:pt x="3449955" y="0"/>
                  <a:pt x="4445000" y="995048"/>
                  <a:pt x="4445000" y="2222500"/>
                </a:cubicBezTo>
                <a:cubicBezTo>
                  <a:pt x="4445000" y="3449955"/>
                  <a:pt x="3449955" y="4445000"/>
                  <a:pt x="2222500" y="4445000"/>
                </a:cubicBezTo>
                <a:cubicBezTo>
                  <a:pt x="995048" y="4445000"/>
                  <a:pt x="0" y="3449955"/>
                  <a:pt x="0" y="2222500"/>
                </a:cubicBezTo>
              </a:path>
            </a:pathLst>
          </a:custGeom>
          <a:solidFill>
            <a:schemeClr val="accent1">
              <a:alpha val="4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0" name="文本占位符 9"/>
          <p:cNvSpPr>
            <a:spLocks noGrp="1"/>
          </p:cNvSpPr>
          <p:nvPr>
            <p:ph type="body" idx="16386" hasCustomPrompt="1"/>
            <p:custDataLst>
              <p:tags r:id="rId5"/>
            </p:custDataLst>
          </p:nvPr>
        </p:nvSpPr>
        <p:spPr>
          <a:xfrm>
            <a:off x="5054071" y="3543300"/>
            <a:ext cx="2083858" cy="812800"/>
          </a:xfrm>
          <a:noFill/>
        </p:spPr>
        <p:txBody>
          <a:bodyPr lIns="0" tIns="0" rIns="0" bIns="0" anchor="ctr">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1" name="装饰  0"/>
          <p:cNvSpPr>
            <a:spLocks noGrp="1"/>
          </p:cNvSpPr>
          <p:nvPr>
            <p:ph type="body" idx="16392" hasCustomPrompt="1"/>
            <p:custDataLst>
              <p:tags r:id="rId6"/>
            </p:custDataLst>
          </p:nvPr>
        </p:nvSpPr>
        <p:spPr>
          <a:xfrm>
            <a:off x="7442200" y="3340100"/>
            <a:ext cx="1219200" cy="1219200"/>
          </a:xfrm>
          <a:custGeom>
            <a:avLst/>
            <a:gdLst>
              <a:gd name="connisteX0" fmla="*/ 0 w 1219200"/>
              <a:gd name="connsiteY0" fmla="*/ 609600 h 1219200"/>
              <a:gd name="connisteX1" fmla="*/ 609600 w 1219200"/>
              <a:gd name="connsiteY1" fmla="*/ 0 h 1219200"/>
              <a:gd name="connisteX2" fmla="*/ 609600 w 1219200"/>
              <a:gd name="connsiteY2" fmla="*/ 0 h 1219200"/>
              <a:gd name="connisteX3" fmla="*/ 1219200 w 1219200"/>
              <a:gd name="connsiteY3" fmla="*/ 609600 h 1219200"/>
              <a:gd name="connisteX4" fmla="*/ 1219200 w 1219200"/>
              <a:gd name="connsiteY4" fmla="*/ 609600 h 1219200"/>
              <a:gd name="connisteX5" fmla="*/ 609600 w 1219200"/>
              <a:gd name="connsiteY5" fmla="*/ 1219200 h 1219200"/>
              <a:gd name="connisteX6" fmla="*/ 609600 w 1219200"/>
              <a:gd name="connsiteY6" fmla="*/ 1219200 h 1219200"/>
              <a:gd name="connisteX7" fmla="*/ 0 w 1219200"/>
              <a:gd name="connsiteY7" fmla="*/ 609600 h 1219200"/>
              <a:gd name="connisteX8" fmla="*/ 0 w 1219200"/>
              <a:gd name="connsiteY8" fmla="*/ 6096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219200" h="1219200">
                <a:moveTo>
                  <a:pt x="0" y="609600"/>
                </a:moveTo>
                <a:cubicBezTo>
                  <a:pt x="0" y="272927"/>
                  <a:pt x="272927" y="0"/>
                  <a:pt x="609600" y="0"/>
                </a:cubicBezTo>
                <a:lnTo>
                  <a:pt x="609600" y="0"/>
                </a:lnTo>
                <a:cubicBezTo>
                  <a:pt x="946273" y="0"/>
                  <a:pt x="1219200" y="272927"/>
                  <a:pt x="1219200" y="609600"/>
                </a:cubicBezTo>
                <a:lnTo>
                  <a:pt x="1219200" y="609600"/>
                </a:lnTo>
                <a:cubicBezTo>
                  <a:pt x="1219200" y="946273"/>
                  <a:pt x="946273" y="1219200"/>
                  <a:pt x="609600" y="1219200"/>
                </a:cubicBezTo>
                <a:lnTo>
                  <a:pt x="609600" y="1219200"/>
                </a:lnTo>
                <a:cubicBezTo>
                  <a:pt x="272927" y="1219200"/>
                  <a:pt x="0" y="946273"/>
                  <a:pt x="0" y="609600"/>
                </a:cubicBezTo>
                <a:lnTo>
                  <a:pt x="0" y="6096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2" name="图片占位符 11"/>
          <p:cNvSpPr>
            <a:spLocks noGrp="1"/>
          </p:cNvSpPr>
          <p:nvPr>
            <p:ph type="pic" idx="16391" hasCustomPrompt="1"/>
            <p:custDataLst>
              <p:tags r:id="rId7"/>
            </p:custDataLst>
          </p:nvPr>
        </p:nvSpPr>
        <p:spPr>
          <a:xfrm>
            <a:off x="7726680" y="3624580"/>
            <a:ext cx="650240" cy="65024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3" name="文本占位符 12"/>
          <p:cNvSpPr>
            <a:spLocks noGrp="1"/>
          </p:cNvSpPr>
          <p:nvPr>
            <p:ph type="body" idx="16387" hasCustomPrompt="1"/>
            <p:custDataLst>
              <p:tags r:id="rId8"/>
            </p:custDataLst>
          </p:nvPr>
        </p:nvSpPr>
        <p:spPr>
          <a:xfrm>
            <a:off x="8966200" y="3035300"/>
            <a:ext cx="2616200" cy="1828800"/>
          </a:xfrm>
          <a:noFill/>
        </p:spPr>
        <p:txBody>
          <a:bodyPr lIns="0" tIns="0" rIns="0" bIns="0" anchor="ctr">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5" name="装饰  4"/>
          <p:cNvSpPr>
            <a:spLocks noGrp="1"/>
          </p:cNvSpPr>
          <p:nvPr>
            <p:ph type="body" idx="16394" hasCustomPrompt="1"/>
            <p:custDataLst>
              <p:tags r:id="rId9"/>
            </p:custDataLst>
          </p:nvPr>
        </p:nvSpPr>
        <p:spPr>
          <a:xfrm>
            <a:off x="3530600" y="3340100"/>
            <a:ext cx="1219200" cy="1219200"/>
          </a:xfrm>
          <a:custGeom>
            <a:avLst/>
            <a:gdLst>
              <a:gd name="connisteX0" fmla="*/ 0 w 1219200"/>
              <a:gd name="connsiteY0" fmla="*/ 609600 h 1219200"/>
              <a:gd name="connisteX1" fmla="*/ 609600 w 1219200"/>
              <a:gd name="connsiteY1" fmla="*/ 0 h 1219200"/>
              <a:gd name="connisteX2" fmla="*/ 609600 w 1219200"/>
              <a:gd name="connsiteY2" fmla="*/ 0 h 1219200"/>
              <a:gd name="connisteX3" fmla="*/ 1219200 w 1219200"/>
              <a:gd name="connsiteY3" fmla="*/ 609600 h 1219200"/>
              <a:gd name="connisteX4" fmla="*/ 1219200 w 1219200"/>
              <a:gd name="connsiteY4" fmla="*/ 609600 h 1219200"/>
              <a:gd name="connisteX5" fmla="*/ 609600 w 1219200"/>
              <a:gd name="connsiteY5" fmla="*/ 1219200 h 1219200"/>
              <a:gd name="connisteX6" fmla="*/ 609600 w 1219200"/>
              <a:gd name="connsiteY6" fmla="*/ 1219200 h 1219200"/>
              <a:gd name="connisteX7" fmla="*/ 0 w 1219200"/>
              <a:gd name="connsiteY7" fmla="*/ 609600 h 1219200"/>
              <a:gd name="connisteX8" fmla="*/ 0 w 1219200"/>
              <a:gd name="connsiteY8" fmla="*/ 6096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219200" h="1219200">
                <a:moveTo>
                  <a:pt x="0" y="609600"/>
                </a:moveTo>
                <a:cubicBezTo>
                  <a:pt x="0" y="272927"/>
                  <a:pt x="272927" y="0"/>
                  <a:pt x="609600" y="0"/>
                </a:cubicBezTo>
                <a:lnTo>
                  <a:pt x="609600" y="0"/>
                </a:lnTo>
                <a:cubicBezTo>
                  <a:pt x="946273" y="0"/>
                  <a:pt x="1219200" y="272927"/>
                  <a:pt x="1219200" y="609600"/>
                </a:cubicBezTo>
                <a:lnTo>
                  <a:pt x="1219200" y="609600"/>
                </a:lnTo>
                <a:cubicBezTo>
                  <a:pt x="1219200" y="946273"/>
                  <a:pt x="946273" y="1219200"/>
                  <a:pt x="609600" y="1219200"/>
                </a:cubicBezTo>
                <a:lnTo>
                  <a:pt x="609600" y="1219200"/>
                </a:lnTo>
                <a:cubicBezTo>
                  <a:pt x="272927" y="1219200"/>
                  <a:pt x="0" y="946273"/>
                  <a:pt x="0" y="609600"/>
                </a:cubicBezTo>
                <a:lnTo>
                  <a:pt x="0" y="6096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6" name="图片占位符 15"/>
          <p:cNvSpPr>
            <a:spLocks noGrp="1"/>
          </p:cNvSpPr>
          <p:nvPr>
            <p:ph type="pic" idx="16393" hasCustomPrompt="1"/>
            <p:custDataLst>
              <p:tags r:id="rId10"/>
            </p:custDataLst>
          </p:nvPr>
        </p:nvSpPr>
        <p:spPr>
          <a:xfrm>
            <a:off x="3815080" y="3624580"/>
            <a:ext cx="650240" cy="65024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7" name="文本占位符 16"/>
          <p:cNvSpPr>
            <a:spLocks noGrp="1"/>
          </p:cNvSpPr>
          <p:nvPr>
            <p:ph type="body" idx="16388" hasCustomPrompt="1"/>
            <p:custDataLst>
              <p:tags r:id="rId11"/>
            </p:custDataLst>
          </p:nvPr>
        </p:nvSpPr>
        <p:spPr>
          <a:xfrm>
            <a:off x="609600" y="3035300"/>
            <a:ext cx="2616200" cy="1828800"/>
          </a:xfrm>
          <a:noFill/>
        </p:spPr>
        <p:txBody>
          <a:bodyPr lIns="0" tIns="0" rIns="0" bIns="0" anchor="ctr">
            <a:normAutofit/>
          </a:bodyPr>
          <a:lstStyle>
            <a:lvl1pPr marL="0" indent="0" algn="r">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正文页-上标下内-装饰左-默认位置-并列-35_12_group1">
    <p:bg>
      <p:bgRef idx="1001">
        <a:schemeClr val="bg2"/>
      </p:bgRef>
    </p:bg>
    <p:spTree>
      <p:nvGrpSpPr>
        <p:cNvPr id="1" name=""/>
        <p:cNvGrpSpPr/>
        <p:nvPr/>
      </p:nvGrpSpPr>
      <p:grpSpPr>
        <a:xfrm>
          <a:off x="0" y="0"/>
          <a:ext cx="0" cy="0"/>
          <a:chOff x="0" y="0"/>
          <a:chExt cx="0" cy="0"/>
        </a:xfrm>
      </p:grpSpPr>
      <p:sp>
        <p:nvSpPr>
          <p:cNvPr id="7" name="标题 6"/>
          <p:cNvSpPr>
            <a:spLocks noGrp="1"/>
          </p:cNvSpPr>
          <p:nvPr>
            <p:ph type="ctrTitle" idx="16385" hasCustomPrompt="1"/>
            <p:custDataLst>
              <p:tags r:id="rId2"/>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8" name="文本占位符 7"/>
          <p:cNvSpPr>
            <a:spLocks noGrp="1"/>
          </p:cNvSpPr>
          <p:nvPr>
            <p:ph type="body" idx="16388" hasCustomPrompt="1"/>
            <p:custDataLst>
              <p:tags r:id="rId3"/>
            </p:custDataLst>
          </p:nvPr>
        </p:nvSpPr>
        <p:spPr>
          <a:xfrm>
            <a:off x="628650" y="1676400"/>
            <a:ext cx="723900" cy="609600"/>
          </a:xfrm>
          <a:noFill/>
        </p:spPr>
        <p:txBody>
          <a:bodyPr wrap="none" lIns="0" tIns="0" rIns="0" bIns="0" anchor="ctr">
            <a:noAutofit/>
          </a:bodyPr>
          <a:lstStyle>
            <a:lvl1pPr marL="0" indent="0" algn="ctr">
              <a:lnSpc>
                <a:spcPct val="109000"/>
              </a:lnSpc>
              <a:spcBef>
                <a:spcPct val="0"/>
              </a:spcBef>
              <a:spcAft>
                <a:spcPct val="0"/>
              </a:spcAft>
              <a:buNone/>
              <a:defRPr sz="4800" b="0" spc="0">
                <a:solidFill>
                  <a:schemeClr val="accent1"/>
                </a:solidFill>
              </a:defRPr>
            </a:lvl1pPr>
          </a:lstStyle>
          <a:p>
            <a:pPr lvl="0"/>
            <a:r>
              <a:rPr lang="zh-CN" altLang="en-US" smtClean="0"/>
              <a:t>01</a:t>
            </a:r>
            <a:endParaRPr lang="zh-CN" altLang="en-US" smtClean="0"/>
          </a:p>
        </p:txBody>
      </p:sp>
      <p:sp>
        <p:nvSpPr>
          <p:cNvPr id="9" name="文本占位符 8"/>
          <p:cNvSpPr>
            <a:spLocks noGrp="1"/>
          </p:cNvSpPr>
          <p:nvPr>
            <p:ph type="body" idx="16386" hasCustomPrompt="1"/>
            <p:custDataLst>
              <p:tags r:id="rId4"/>
            </p:custDataLst>
          </p:nvPr>
        </p:nvSpPr>
        <p:spPr>
          <a:xfrm>
            <a:off x="1574800" y="1600200"/>
            <a:ext cx="10007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0" name="文本占位符 9"/>
          <p:cNvSpPr>
            <a:spLocks noGrp="1"/>
          </p:cNvSpPr>
          <p:nvPr>
            <p:ph type="body" idx="16387" hasCustomPrompt="1"/>
            <p:custDataLst>
              <p:tags r:id="rId5"/>
            </p:custDataLst>
          </p:nvPr>
        </p:nvSpPr>
        <p:spPr>
          <a:xfrm>
            <a:off x="1574800" y="2057400"/>
            <a:ext cx="100076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1" name="文本占位符 10"/>
          <p:cNvSpPr>
            <a:spLocks noGrp="1"/>
          </p:cNvSpPr>
          <p:nvPr>
            <p:ph type="body" idx="16391" hasCustomPrompt="1"/>
            <p:custDataLst>
              <p:tags r:id="rId6"/>
            </p:custDataLst>
          </p:nvPr>
        </p:nvSpPr>
        <p:spPr>
          <a:xfrm>
            <a:off x="628650" y="4267200"/>
            <a:ext cx="723900" cy="609600"/>
          </a:xfrm>
          <a:noFill/>
        </p:spPr>
        <p:txBody>
          <a:bodyPr wrap="none" lIns="0" tIns="0" rIns="0" bIns="0" anchor="ctr">
            <a:noAutofit/>
          </a:bodyPr>
          <a:lstStyle>
            <a:lvl1pPr marL="0" indent="0" algn="ctr">
              <a:lnSpc>
                <a:spcPct val="109000"/>
              </a:lnSpc>
              <a:spcBef>
                <a:spcPct val="0"/>
              </a:spcBef>
              <a:spcAft>
                <a:spcPct val="0"/>
              </a:spcAft>
              <a:buNone/>
              <a:defRPr sz="4800" b="0" spc="0">
                <a:solidFill>
                  <a:schemeClr val="accent1"/>
                </a:solidFill>
              </a:defRPr>
            </a:lvl1pPr>
          </a:lstStyle>
          <a:p>
            <a:pPr lvl="0"/>
            <a:r>
              <a:rPr lang="zh-CN" altLang="en-US" smtClean="0"/>
              <a:t>02</a:t>
            </a:r>
            <a:endParaRPr lang="zh-CN" altLang="en-US" smtClean="0"/>
          </a:p>
        </p:txBody>
      </p:sp>
      <p:sp>
        <p:nvSpPr>
          <p:cNvPr id="12" name="文本占位符 11"/>
          <p:cNvSpPr>
            <a:spLocks noGrp="1"/>
          </p:cNvSpPr>
          <p:nvPr>
            <p:ph type="body" idx="16389" hasCustomPrompt="1"/>
            <p:custDataLst>
              <p:tags r:id="rId7"/>
            </p:custDataLst>
          </p:nvPr>
        </p:nvSpPr>
        <p:spPr>
          <a:xfrm>
            <a:off x="1574800" y="4191000"/>
            <a:ext cx="10007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3" name="文本占位符 12"/>
          <p:cNvSpPr>
            <a:spLocks noGrp="1"/>
          </p:cNvSpPr>
          <p:nvPr>
            <p:ph type="body" idx="16390" hasCustomPrompt="1"/>
            <p:custDataLst>
              <p:tags r:id="rId8"/>
            </p:custDataLst>
          </p:nvPr>
        </p:nvSpPr>
        <p:spPr>
          <a:xfrm>
            <a:off x="1574800" y="4648200"/>
            <a:ext cx="100076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正文页-10007_12">
    <p:bg>
      <p:bgRef idx="1001">
        <a:schemeClr val="bg2"/>
      </p:bgRef>
    </p:bg>
    <p:spTree>
      <p:nvGrpSpPr>
        <p:cNvPr id="1" name=""/>
        <p:cNvGrpSpPr/>
        <p:nvPr/>
      </p:nvGrpSpPr>
      <p:grpSpPr>
        <a:xfrm>
          <a:off x="0" y="0"/>
          <a:ext cx="0" cy="0"/>
          <a:chOff x="0" y="0"/>
          <a:chExt cx="0" cy="0"/>
        </a:xfrm>
      </p:grpSpPr>
      <p:sp>
        <p:nvSpPr>
          <p:cNvPr id="7" name="标题 6"/>
          <p:cNvSpPr>
            <a:spLocks noGrp="1"/>
          </p:cNvSpPr>
          <p:nvPr>
            <p:ph type="ctrTitle" idx="16385" hasCustomPrompt="1"/>
            <p:custDataLst>
              <p:tags r:id="rId2"/>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8" name="文本占位符 7"/>
          <p:cNvSpPr>
            <a:spLocks noGrp="1"/>
          </p:cNvSpPr>
          <p:nvPr>
            <p:ph type="body" idx="16386" hasCustomPrompt="1"/>
            <p:custDataLst>
              <p:tags r:id="rId3"/>
            </p:custDataLst>
          </p:nvPr>
        </p:nvSpPr>
        <p:spPr>
          <a:xfrm>
            <a:off x="609600" y="1778000"/>
            <a:ext cx="5181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9" name="文本占位符 8"/>
          <p:cNvSpPr>
            <a:spLocks noGrp="1"/>
          </p:cNvSpPr>
          <p:nvPr>
            <p:ph type="body" idx="16387" hasCustomPrompt="1"/>
            <p:custDataLst>
              <p:tags r:id="rId4"/>
            </p:custDataLst>
          </p:nvPr>
        </p:nvSpPr>
        <p:spPr>
          <a:xfrm>
            <a:off x="609600" y="2336800"/>
            <a:ext cx="5181600" cy="3657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0" name="文本占位符 9"/>
          <p:cNvSpPr>
            <a:spLocks noGrp="1"/>
          </p:cNvSpPr>
          <p:nvPr>
            <p:ph type="body" idx="16388" hasCustomPrompt="1"/>
            <p:custDataLst>
              <p:tags r:id="rId5"/>
            </p:custDataLst>
          </p:nvPr>
        </p:nvSpPr>
        <p:spPr>
          <a:xfrm>
            <a:off x="6400800" y="1778000"/>
            <a:ext cx="5181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1" name="文本占位符 10"/>
          <p:cNvSpPr>
            <a:spLocks noGrp="1"/>
          </p:cNvSpPr>
          <p:nvPr>
            <p:ph type="body" idx="16389" hasCustomPrompt="1"/>
            <p:custDataLst>
              <p:tags r:id="rId6"/>
            </p:custDataLst>
          </p:nvPr>
        </p:nvSpPr>
        <p:spPr>
          <a:xfrm>
            <a:off x="6400800" y="2336800"/>
            <a:ext cx="5181600" cy="3657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showMasterSp="0" userDrawn="1">
  <p:cSld name="章节页_1_4">
    <p:spTree>
      <p:nvGrpSpPr>
        <p:cNvPr id="1" name=""/>
        <p:cNvGrpSpPr/>
        <p:nvPr/>
      </p:nvGrpSpPr>
      <p:grpSpPr>
        <a:xfrm>
          <a:off x="0" y="0"/>
          <a:ext cx="0" cy="0"/>
          <a:chOff x="0" y="0"/>
          <a:chExt cx="0" cy="0"/>
        </a:xfrm>
      </p:grpSpPr>
      <p:grpSp>
        <p:nvGrpSpPr>
          <p:cNvPr id="7" name="组合 6"/>
          <p:cNvGrpSpPr/>
          <p:nvPr userDrawn="1">
            <p:custDataLst>
              <p:tags r:id="rId2"/>
            </p:custDataLst>
          </p:nvPr>
        </p:nvGrpSpPr>
        <p:grpSpPr>
          <a:xfrm>
            <a:off x="0" y="0"/>
            <a:ext cx="12192000" cy="6858000"/>
            <a:chOff x="0" y="0"/>
            <a:chExt cx="12192000" cy="6858000"/>
          </a:xfrm>
        </p:grpSpPr>
        <p:pic>
          <p:nvPicPr>
            <p:cNvPr id="8" name="图片 7"/>
            <p:cNvPicPr>
              <a:picLocks noChangeAspect="1"/>
            </p:cNvPicPr>
            <p:nvPr>
              <p:custDataLst>
                <p:tags r:id="rId3"/>
              </p:custDataLst>
            </p:nvPr>
          </p:nvPicPr>
          <p:blipFill>
            <a:blip r:embed="rId4"/>
            <a:stretch>
              <a:fillRect/>
            </a:stretch>
          </p:blipFill>
          <p:spPr>
            <a:xfrm>
              <a:off x="0" y="0"/>
              <a:ext cx="12192000" cy="6858000"/>
            </a:xfrm>
            <a:prstGeom prst="rect">
              <a:avLst/>
            </a:prstGeom>
          </p:spPr>
        </p:pic>
        <p:sp>
          <p:nvSpPr>
            <p:cNvPr id="9" name="矩形 8"/>
            <p:cNvSpPr/>
            <p:nvPr>
              <p:custDataLst>
                <p:tags r:id="rId5"/>
              </p:custDataLst>
            </p:nvPr>
          </p:nvSpPr>
          <p:spPr>
            <a:xfrm>
              <a:off x="50800" y="41825"/>
              <a:ext cx="12090400" cy="676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b="1" dirty="0"/>
            </a:p>
          </p:txBody>
        </p:sp>
      </p:grpSp>
      <p:sp>
        <p:nvSpPr>
          <p:cNvPr id="10" name="矩形: 圆角 9"/>
          <p:cNvSpPr/>
          <p:nvPr userDrawn="1">
            <p:custDataLst>
              <p:tags r:id="rId6"/>
            </p:custDataLst>
          </p:nvPr>
        </p:nvSpPr>
        <p:spPr>
          <a:xfrm>
            <a:off x="305372" y="290692"/>
            <a:ext cx="174171" cy="595086"/>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1" name="图片 4"/>
          <p:cNvPicPr>
            <a:picLocks noChangeAspect="1"/>
          </p:cNvPicPr>
          <p:nvPr userDrawn="1">
            <p:custDataLst>
              <p:tags r:id="rId7"/>
            </p:custDataLst>
          </p:nvPr>
        </p:nvPicPr>
        <p:blipFill>
          <a:blip r:embed="rId4"/>
          <a:stretch>
            <a:fillRect/>
          </a:stretch>
        </p:blipFill>
        <p:spPr>
          <a:xfrm>
            <a:off x="0" y="0"/>
            <a:ext cx="12192000" cy="6858000"/>
          </a:xfrm>
          <a:prstGeom prst="rect">
            <a:avLst/>
          </a:prstGeom>
        </p:spPr>
      </p:pic>
      <p:pic>
        <p:nvPicPr>
          <p:cNvPr id="6" name="图片 5" descr="图层 1"/>
          <p:cNvPicPr>
            <a:picLocks noChangeAspect="1"/>
          </p:cNvPicPr>
          <p:nvPr userDrawn="1">
            <p:custDataLst>
              <p:tags r:id="rId8"/>
            </p:custDataLst>
          </p:nvPr>
        </p:nvPicPr>
        <p:blipFill>
          <a:blip r:embed="rId9"/>
          <a:stretch>
            <a:fillRect/>
          </a:stretch>
        </p:blipFill>
        <p:spPr>
          <a:xfrm>
            <a:off x="0" y="3745230"/>
            <a:ext cx="12192000" cy="3112770"/>
          </a:xfrm>
          <a:prstGeom prst="rect">
            <a:avLst/>
          </a:prstGeom>
        </p:spPr>
      </p:pic>
      <p:sp>
        <p:nvSpPr>
          <p:cNvPr id="12" name="标题 1"/>
          <p:cNvSpPr>
            <a:spLocks noGrp="1"/>
          </p:cNvSpPr>
          <p:nvPr>
            <p:ph type="title" idx="16385" hasCustomPrompt="1"/>
            <p:custDataLst>
              <p:tags r:id="rId10"/>
            </p:custDataLst>
          </p:nvPr>
        </p:nvSpPr>
        <p:spPr>
          <a:xfrm>
            <a:off x="1903942" y="3279140"/>
            <a:ext cx="8384117" cy="1524000"/>
          </a:xfrm>
        </p:spPr>
        <p:txBody>
          <a:bodyPr vert="horz" lIns="0" tIns="0" rIns="0" bIns="0" anchor="t" anchorCtr="0">
            <a:normAutofit/>
          </a:bodyPr>
          <a:lstStyle>
            <a:lvl1pPr marL="0" indent="0" algn="ctr">
              <a:lnSpc>
                <a:spcPct val="100000"/>
              </a:lnSpc>
              <a:spcBef>
                <a:spcPct val="0"/>
              </a:spcBef>
              <a:spcAft>
                <a:spcPct val="0"/>
              </a:spcAft>
              <a:buNone/>
              <a:defRPr sz="4800" b="0" spc="0">
                <a:solidFill>
                  <a:srgbClr val="FFFFFF"/>
                </a:solidFill>
              </a:defRPr>
            </a:lvl1pPr>
          </a:lstStyle>
          <a:p>
            <a:r>
              <a:rPr lang="zh-CN" altLang="en-US" dirty="0"/>
              <a:t>单击此处添加章节标题</a:t>
            </a:r>
            <a:endParaRPr lang="zh-CN" altLang="en-US" dirty="0"/>
          </a:p>
        </p:txBody>
      </p:sp>
      <p:sp>
        <p:nvSpPr>
          <p:cNvPr id="14" name="文本占位符 3"/>
          <p:cNvSpPr>
            <a:spLocks noGrp="1"/>
          </p:cNvSpPr>
          <p:nvPr>
            <p:ph type="body" idx="16386" hasCustomPrompt="1"/>
            <p:custDataLst>
              <p:tags r:id="rId11"/>
            </p:custDataLst>
          </p:nvPr>
        </p:nvSpPr>
        <p:spPr>
          <a:xfrm>
            <a:off x="5332413" y="1653540"/>
            <a:ext cx="1527175" cy="1524000"/>
          </a:xfrm>
        </p:spPr>
        <p:txBody>
          <a:bodyPr vert="horz" wrap="none" lIns="0" tIns="0" rIns="0" bIns="0" anchor="ctr" anchorCtr="0">
            <a:normAutofit/>
          </a:bodyPr>
          <a:lstStyle>
            <a:lvl1pPr marL="0" indent="0" algn="ctr">
              <a:lnSpc>
                <a:spcPct val="109000"/>
              </a:lnSpc>
              <a:spcBef>
                <a:spcPct val="0"/>
              </a:spcBef>
              <a:spcAft>
                <a:spcPct val="0"/>
              </a:spcAft>
              <a:buNone/>
              <a:defRPr sz="7200" b="1" spc="0">
                <a:solidFill>
                  <a:schemeClr val="bg1"/>
                </a:solidFill>
              </a:defRPr>
            </a:lvl1pPr>
          </a:lstStyle>
          <a:p>
            <a:pPr lvl="0"/>
            <a:r>
              <a:rPr lang="zh-CN" altLang="en-US" smtClean="0"/>
              <a:t>01</a:t>
            </a:r>
            <a:endParaRPr lang="zh-CN" altLang="en-US" smtClean="0"/>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目录页-1-5_3">
    <p:bg>
      <p:bgRef idx="1001">
        <a:schemeClr val="bg2"/>
      </p:bgRef>
    </p:bg>
    <p:spTree>
      <p:nvGrpSpPr>
        <p:cNvPr id="1" name=""/>
        <p:cNvGrpSpPr/>
        <p:nvPr/>
      </p:nvGrpSpPr>
      <p:grpSpPr>
        <a:xfrm>
          <a:off x="0" y="0"/>
          <a:ext cx="0" cy="0"/>
          <a:chOff x="0" y="0"/>
          <a:chExt cx="0" cy="0"/>
        </a:xfrm>
      </p:grpSpPr>
      <p:sp>
        <p:nvSpPr>
          <p:cNvPr id="7" name="副标题 6"/>
          <p:cNvSpPr>
            <a:spLocks noGrp="1"/>
          </p:cNvSpPr>
          <p:nvPr>
            <p:ph type="subTitle" idx="16386" hasCustomPrompt="1"/>
            <p:custDataLst>
              <p:tags r:id="rId2"/>
            </p:custDataLst>
          </p:nvPr>
        </p:nvSpPr>
        <p:spPr>
          <a:xfrm>
            <a:off x="761471" y="2667000"/>
            <a:ext cx="2363258" cy="457200"/>
          </a:xfrm>
          <a:noFill/>
        </p:spPr>
        <p:txBody>
          <a:bodyPr lIns="0" tIns="0" rIns="0" bIns="0" anchor="t">
            <a:normAutofit/>
          </a:bodyPr>
          <a:lstStyle>
            <a:lvl1pPr marL="0" indent="0" algn="ctr">
              <a:lnSpc>
                <a:spcPct val="125000"/>
              </a:lnSpc>
              <a:spcBef>
                <a:spcPct val="0"/>
              </a:spcBef>
              <a:spcAft>
                <a:spcPct val="0"/>
              </a:spcAft>
              <a:buNone/>
              <a:defRPr sz="2400" b="0" spc="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CONTENTS</a:t>
            </a:r>
            <a:endParaRPr lang="zh-CN" altLang="en-US"/>
          </a:p>
        </p:txBody>
      </p:sp>
      <p:sp>
        <p:nvSpPr>
          <p:cNvPr id="8" name="标题 7"/>
          <p:cNvSpPr>
            <a:spLocks noGrp="1"/>
          </p:cNvSpPr>
          <p:nvPr>
            <p:ph type="ctrTitle" idx="16385" hasCustomPrompt="1"/>
            <p:custDataLst>
              <p:tags r:id="rId3"/>
            </p:custDataLst>
          </p:nvPr>
        </p:nvSpPr>
        <p:spPr>
          <a:xfrm>
            <a:off x="760942" y="3175000"/>
            <a:ext cx="2364317" cy="762000"/>
          </a:xfrm>
          <a:noFill/>
        </p:spPr>
        <p:txBody>
          <a:bodyPr lIns="0" tIns="0" rIns="0" bIns="0" anchor="t">
            <a:normAutofit/>
          </a:bodyPr>
          <a:lstStyle>
            <a:lvl1pPr marL="0" indent="0" algn="ctr">
              <a:lnSpc>
                <a:spcPct val="104000"/>
              </a:lnSpc>
              <a:spcBef>
                <a:spcPct val="0"/>
              </a:spcBef>
              <a:spcAft>
                <a:spcPct val="0"/>
              </a:spcAft>
              <a:buNone/>
              <a:defRPr sz="4800" b="1" spc="0">
                <a:solidFill>
                  <a:schemeClr val="tx1"/>
                </a:solidFill>
              </a:defRPr>
            </a:lvl1pPr>
          </a:lstStyle>
          <a:p>
            <a:r>
              <a:rPr lang="zh-CN" altLang="en-US"/>
              <a:t>目录</a:t>
            </a:r>
            <a:endParaRPr lang="zh-CN" altLang="en-US"/>
          </a:p>
        </p:txBody>
      </p:sp>
      <p:sp>
        <p:nvSpPr>
          <p:cNvPr id="9" name="文本占位符 8"/>
          <p:cNvSpPr>
            <a:spLocks noGrp="1"/>
          </p:cNvSpPr>
          <p:nvPr>
            <p:ph type="body" idx="16388" hasCustomPrompt="1"/>
            <p:custDataLst>
              <p:tags r:id="rId4"/>
            </p:custDataLst>
          </p:nvPr>
        </p:nvSpPr>
        <p:spPr>
          <a:xfrm>
            <a:off x="4070350" y="22860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defRPr>
            </a:lvl1pPr>
          </a:lstStyle>
          <a:p>
            <a:pPr lvl="0"/>
            <a:r>
              <a:rPr lang="zh-CN" altLang="en-US" smtClean="0"/>
              <a:t>01</a:t>
            </a:r>
            <a:endParaRPr lang="zh-CN" altLang="en-US" smtClean="0"/>
          </a:p>
        </p:txBody>
      </p:sp>
      <p:sp>
        <p:nvSpPr>
          <p:cNvPr id="10" name="装饰  9"/>
          <p:cNvSpPr>
            <a:spLocks noGrp="1"/>
          </p:cNvSpPr>
          <p:nvPr>
            <p:ph type="body" idx="16393" hasCustomPrompt="1"/>
            <p:custDataLst>
              <p:tags r:id="rId5"/>
            </p:custDataLst>
          </p:nvPr>
        </p:nvSpPr>
        <p:spPr>
          <a:xfrm>
            <a:off x="4851400" y="22098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1" name="文本占位符 10"/>
          <p:cNvSpPr>
            <a:spLocks noGrp="1"/>
          </p:cNvSpPr>
          <p:nvPr>
            <p:ph type="body" idx="16387" hasCustomPrompt="1"/>
            <p:custDataLst>
              <p:tags r:id="rId6"/>
            </p:custDataLst>
          </p:nvPr>
        </p:nvSpPr>
        <p:spPr>
          <a:xfrm>
            <a:off x="5080000" y="21336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2" name="文本占位符 11"/>
          <p:cNvSpPr>
            <a:spLocks noGrp="1"/>
          </p:cNvSpPr>
          <p:nvPr>
            <p:ph type="body" idx="16390" hasCustomPrompt="1"/>
            <p:custDataLst>
              <p:tags r:id="rId7"/>
            </p:custDataLst>
          </p:nvPr>
        </p:nvSpPr>
        <p:spPr>
          <a:xfrm>
            <a:off x="7994650" y="22860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defRPr>
            </a:lvl1pPr>
          </a:lstStyle>
          <a:p>
            <a:pPr lvl="0"/>
            <a:r>
              <a:rPr lang="zh-CN" altLang="en-US" smtClean="0"/>
              <a:t>02</a:t>
            </a:r>
            <a:endParaRPr lang="zh-CN" altLang="en-US" smtClean="0"/>
          </a:p>
        </p:txBody>
      </p:sp>
      <p:sp>
        <p:nvSpPr>
          <p:cNvPr id="13" name="装饰  2"/>
          <p:cNvSpPr>
            <a:spLocks noGrp="1"/>
          </p:cNvSpPr>
          <p:nvPr>
            <p:ph type="body" idx="16394" hasCustomPrompt="1"/>
            <p:custDataLst>
              <p:tags r:id="rId8"/>
            </p:custDataLst>
          </p:nvPr>
        </p:nvSpPr>
        <p:spPr>
          <a:xfrm>
            <a:off x="8775700" y="22098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5" name="文本占位符 14"/>
          <p:cNvSpPr>
            <a:spLocks noGrp="1"/>
          </p:cNvSpPr>
          <p:nvPr>
            <p:ph type="body" idx="16389" hasCustomPrompt="1"/>
            <p:custDataLst>
              <p:tags r:id="rId9"/>
            </p:custDataLst>
          </p:nvPr>
        </p:nvSpPr>
        <p:spPr>
          <a:xfrm>
            <a:off x="9004300" y="21336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6" name="文本占位符 15"/>
          <p:cNvSpPr>
            <a:spLocks noGrp="1"/>
          </p:cNvSpPr>
          <p:nvPr>
            <p:ph type="body" idx="16392" hasCustomPrompt="1"/>
            <p:custDataLst>
              <p:tags r:id="rId10"/>
            </p:custDataLst>
          </p:nvPr>
        </p:nvSpPr>
        <p:spPr>
          <a:xfrm>
            <a:off x="4070350" y="39624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defRPr>
            </a:lvl1pPr>
          </a:lstStyle>
          <a:p>
            <a:pPr lvl="0"/>
            <a:r>
              <a:rPr lang="zh-CN" altLang="en-US" smtClean="0"/>
              <a:t>03</a:t>
            </a:r>
            <a:endParaRPr lang="zh-CN" altLang="en-US" smtClean="0"/>
          </a:p>
        </p:txBody>
      </p:sp>
      <p:sp>
        <p:nvSpPr>
          <p:cNvPr id="17" name="装饰  6"/>
          <p:cNvSpPr>
            <a:spLocks noGrp="1"/>
          </p:cNvSpPr>
          <p:nvPr>
            <p:ph type="body" idx="16395" hasCustomPrompt="1"/>
            <p:custDataLst>
              <p:tags r:id="rId11"/>
            </p:custDataLst>
          </p:nvPr>
        </p:nvSpPr>
        <p:spPr>
          <a:xfrm>
            <a:off x="4851400" y="38862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8" name="文本占位符 17"/>
          <p:cNvSpPr>
            <a:spLocks noGrp="1"/>
          </p:cNvSpPr>
          <p:nvPr>
            <p:ph type="body" idx="16391" hasCustomPrompt="1"/>
            <p:custDataLst>
              <p:tags r:id="rId12"/>
            </p:custDataLst>
          </p:nvPr>
        </p:nvSpPr>
        <p:spPr>
          <a:xfrm>
            <a:off x="5080000" y="38100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14" name="标题 1"/>
          <p:cNvSpPr>
            <a:spLocks noGrp="1"/>
          </p:cNvSpPr>
          <p:nvPr>
            <p:ph type="title"/>
            <p:custDataLst>
              <p:tags r:id="rId2"/>
            </p:custDataLst>
          </p:nvPr>
        </p:nvSpPr>
        <p:spPr/>
        <p:txBody>
          <a:bodyPr/>
          <a:p>
            <a:r>
              <a:rPr lang="zh-CN" altLang="en-US" smtClean="0"/>
              <a:t>单击此处编辑母版标题样式</a:t>
            </a:r>
            <a:endParaRPr lang="zh-CN" altLang="en-US"/>
          </a:p>
        </p:txBody>
      </p:sp>
      <p:sp>
        <p:nvSpPr>
          <p:cNvPr id="3" name="内容占位符 2"/>
          <p:cNvSpPr>
            <a:spLocks noGrp="1"/>
          </p:cNvSpPr>
          <p:nvPr>
            <p:ph idx="1"/>
            <p:custDataLst>
              <p:tags r:id="rId3"/>
            </p:custDataLst>
          </p:nvPr>
        </p:nvSpPr>
        <p:spPr/>
        <p:txBody>
          <a:bodyPr wrap="square">
            <a:normAutofit/>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blank" preserve="1" showMasterSp="0">
  <p:cSld name="目录">
    <p:spTree>
      <p:nvGrpSpPr>
        <p:cNvPr id="1" name=""/>
        <p:cNvGrpSpPr/>
        <p:nvPr/>
      </p:nvGrpSpPr>
      <p:grpSpPr>
        <a:xfrm>
          <a:off x="0" y="0"/>
          <a:ext cx="0" cy="0"/>
          <a:chOff x="0" y="0"/>
          <a:chExt cx="0" cy="0"/>
        </a:xfrm>
      </p:grpSpPr>
      <p:grpSp>
        <p:nvGrpSpPr>
          <p:cNvPr id="7" name="组合 6"/>
          <p:cNvGrpSpPr/>
          <p:nvPr userDrawn="1">
            <p:custDataLst>
              <p:tags r:id="rId2"/>
            </p:custDataLst>
          </p:nvPr>
        </p:nvGrpSpPr>
        <p:grpSpPr>
          <a:xfrm>
            <a:off x="0" y="0"/>
            <a:ext cx="12192000" cy="6858000"/>
            <a:chOff x="0" y="0"/>
            <a:chExt cx="12192000" cy="6858000"/>
          </a:xfrm>
        </p:grpSpPr>
        <p:pic>
          <p:nvPicPr>
            <p:cNvPr id="8" name="图片 7"/>
            <p:cNvPicPr>
              <a:picLocks noChangeAspect="1"/>
            </p:cNvPicPr>
            <p:nvPr>
              <p:custDataLst>
                <p:tags r:id="rId3"/>
              </p:custDataLst>
            </p:nvPr>
          </p:nvPicPr>
          <p:blipFill>
            <a:blip r:embed="rId4"/>
            <a:stretch>
              <a:fillRect/>
            </a:stretch>
          </p:blipFill>
          <p:spPr>
            <a:xfrm>
              <a:off x="0" y="0"/>
              <a:ext cx="12192000" cy="6858000"/>
            </a:xfrm>
            <a:prstGeom prst="rect">
              <a:avLst/>
            </a:prstGeom>
          </p:spPr>
        </p:pic>
        <p:sp>
          <p:nvSpPr>
            <p:cNvPr id="9" name="矩形 8"/>
            <p:cNvSpPr/>
            <p:nvPr>
              <p:custDataLst>
                <p:tags r:id="rId5"/>
              </p:custDataLst>
            </p:nvPr>
          </p:nvSpPr>
          <p:spPr>
            <a:xfrm>
              <a:off x="50800" y="41825"/>
              <a:ext cx="12090400" cy="676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b="1" dirty="0"/>
            </a:p>
          </p:txBody>
        </p:sp>
      </p:grpSp>
      <p:sp>
        <p:nvSpPr>
          <p:cNvPr id="10" name="矩形: 圆角 9"/>
          <p:cNvSpPr/>
          <p:nvPr userDrawn="1">
            <p:custDataLst>
              <p:tags r:id="rId6"/>
            </p:custDataLst>
          </p:nvPr>
        </p:nvSpPr>
        <p:spPr>
          <a:xfrm>
            <a:off x="305372" y="290692"/>
            <a:ext cx="174171" cy="595086"/>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5" name="图片 4"/>
          <p:cNvPicPr>
            <a:picLocks noChangeAspect="1"/>
          </p:cNvPicPr>
          <p:nvPr userDrawn="1">
            <p:custDataLst>
              <p:tags r:id="rId7"/>
            </p:custDataLst>
          </p:nvPr>
        </p:nvPicPr>
        <p:blipFill>
          <a:blip r:embed="rId4"/>
          <a:stretch>
            <a:fillRect/>
          </a:stretch>
        </p:blipFill>
        <p:spPr>
          <a:xfrm>
            <a:off x="0" y="0"/>
            <a:ext cx="12192000" cy="6858000"/>
          </a:xfrm>
          <a:prstGeom prst="rect">
            <a:avLst/>
          </a:prstGeom>
        </p:spPr>
      </p:pic>
      <p:sp>
        <p:nvSpPr>
          <p:cNvPr id="13" name="标题 1"/>
          <p:cNvSpPr>
            <a:spLocks noGrp="1"/>
          </p:cNvSpPr>
          <p:nvPr>
            <p:ph type="title" hasCustomPrompt="1"/>
            <p:custDataLst>
              <p:tags r:id="rId8"/>
            </p:custDataLst>
          </p:nvPr>
        </p:nvSpPr>
        <p:spPr>
          <a:xfrm>
            <a:off x="5051107" y="1118920"/>
            <a:ext cx="1977755" cy="1081088"/>
          </a:xfrm>
        </p:spPr>
        <p:txBody>
          <a:bodyPr wrap="square" anchor="b">
            <a:normAutofit/>
          </a:bodyPr>
          <a:lstStyle>
            <a:lvl1pPr algn="ctr">
              <a:defRPr kumimoji="0" lang="zh-CN" altLang="en-US" sz="6000" b="1" i="0" u="none" strike="noStrike" kern="1200" cap="none" spc="0" normalizeH="0" baseline="0" noProof="1" dirty="0">
                <a:solidFill>
                  <a:srgbClr val="FFFFFF"/>
                </a:solidFill>
                <a:effectLst/>
                <a:latin typeface="+mj-lt"/>
                <a:ea typeface="+mj-ea"/>
                <a:cs typeface="+mn-ea"/>
                <a:sym typeface="+mn-lt"/>
              </a:defRPr>
            </a:lvl1pPr>
          </a:lstStyle>
          <a:p>
            <a:r>
              <a:rPr lang="zh-CN" altLang="en-US" dirty="0"/>
              <a:t>标题</a:t>
            </a:r>
            <a:endParaRPr lang="zh-CN" altLang="en-US" dirty="0"/>
          </a:p>
        </p:txBody>
      </p:sp>
      <p:sp>
        <p:nvSpPr>
          <p:cNvPr id="12" name="灯片编号占位符 5"/>
          <p:cNvSpPr>
            <a:spLocks noGrp="1"/>
          </p:cNvSpPr>
          <p:nvPr>
            <p:ph type="sldNum" sz="quarter" idx="12"/>
            <p:custDataLst>
              <p:tags r:id="rId9"/>
            </p:custDataLst>
          </p:nvPr>
        </p:nvSpPr>
        <p:spPr/>
        <p:txBody>
          <a:bodyPr wrap="square">
            <a:normAutofit/>
          </a:bodyPr>
          <a:lstStyle/>
          <a:p>
            <a:fld id="{BE5F26B5-172A-4DC2-B0B7-181CFC56B87C}" type="slidenum">
              <a:rPr lang="zh-CN" altLang="en-US" smtClean="0"/>
            </a:fld>
            <a:endParaRPr lang="zh-CN" altLang="en-US"/>
          </a:p>
        </p:txBody>
      </p:sp>
      <p:sp>
        <p:nvSpPr>
          <p:cNvPr id="11" name="页脚占位符 4"/>
          <p:cNvSpPr>
            <a:spLocks noGrp="1"/>
          </p:cNvSpPr>
          <p:nvPr>
            <p:ph type="ftr" sz="quarter" idx="11"/>
            <p:custDataLst>
              <p:tags r:id="rId10"/>
            </p:custDataLst>
          </p:nvPr>
        </p:nvSpPr>
        <p:spPr/>
        <p:txBody>
          <a:bodyPr/>
          <a:lstStyle/>
          <a:p>
            <a:endParaRPr lang="zh-CN" altLang="en-US"/>
          </a:p>
        </p:txBody>
      </p:sp>
      <p:sp>
        <p:nvSpPr>
          <p:cNvPr id="6" name="日期占位符 3"/>
          <p:cNvSpPr>
            <a:spLocks noGrp="1"/>
          </p:cNvSpPr>
          <p:nvPr>
            <p:ph type="dt" sz="half" idx="10"/>
            <p:custDataLst>
              <p:tags r:id="rId11"/>
            </p:custDataLst>
          </p:nvPr>
        </p:nvSpPr>
        <p:spPr/>
        <p:txBody>
          <a:bodyPr wrap="square">
            <a:normAutofit/>
          </a:bodyPr>
          <a:lstStyle/>
          <a:p>
            <a:fld id="{5592522B-0F24-4480-B9DD-A9474A6880D6}" type="datetimeFigureOut">
              <a:rPr lang="zh-CN" altLang="en-US" smtClean="0"/>
            </a:fld>
            <a:endParaRPr lang="zh-CN" altLang="en-US"/>
          </a:p>
        </p:txBody>
      </p:sp>
      <p:pic>
        <p:nvPicPr>
          <p:cNvPr id="3" name="图片 2"/>
          <p:cNvPicPr>
            <a:picLocks noChangeAspect="1"/>
          </p:cNvPicPr>
          <p:nvPr userDrawn="1">
            <p:custDataLst>
              <p:tags r:id="rId12"/>
            </p:custDataLst>
          </p:nvPr>
        </p:nvPicPr>
        <p:blipFill>
          <a:blip r:embed="rId13" cstate="print">
            <a:extLst>
              <a:ext uri="{28A0092B-C50C-407E-A947-70E740481C1C}">
                <a14:useLocalDpi xmlns:a14="http://schemas.microsoft.com/office/drawing/2010/main" val="0"/>
              </a:ext>
            </a:extLst>
          </a:blip>
          <a:stretch>
            <a:fillRect/>
          </a:stretch>
        </p:blipFill>
        <p:spPr>
          <a:xfrm>
            <a:off x="0" y="4602502"/>
            <a:ext cx="2191272" cy="2255497"/>
          </a:xfrm>
          <a:prstGeom prst="rect">
            <a:avLst/>
          </a:prstGeom>
        </p:spPr>
      </p:pic>
      <p:pic>
        <p:nvPicPr>
          <p:cNvPr id="2" name="图片 1"/>
          <p:cNvPicPr>
            <a:picLocks noChangeAspect="1"/>
          </p:cNvPicPr>
          <p:nvPr userDrawn="1">
            <p:custDataLst>
              <p:tags r:id="rId14"/>
            </p:custDataLst>
          </p:nvPr>
        </p:nvPicPr>
        <p:blipFill>
          <a:blip r:embed="rId13" cstate="print">
            <a:extLst>
              <a:ext uri="{28A0092B-C50C-407E-A947-70E740481C1C}">
                <a14:useLocalDpi xmlns:a14="http://schemas.microsoft.com/office/drawing/2010/main" val="0"/>
              </a:ext>
            </a:extLst>
          </a:blip>
          <a:stretch>
            <a:fillRect/>
          </a:stretch>
        </p:blipFill>
        <p:spPr>
          <a:xfrm flipH="1">
            <a:off x="10000728" y="4602502"/>
            <a:ext cx="2191272" cy="2255497"/>
          </a:xfrm>
          <a:prstGeom prst="rect">
            <a:avLst/>
          </a:prstGeom>
        </p:spPr>
      </p:pic>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3" name="内容占位符 2"/>
          <p:cNvSpPr>
            <a:spLocks noGrp="1"/>
          </p:cNvSpPr>
          <p:nvPr>
            <p:ph sz="half" idx="1"/>
            <p:custDataLst>
              <p:tags r:id="rId2"/>
            </p:custDataLst>
          </p:nvPr>
        </p:nvSpPr>
        <p:spPr>
          <a:xfrm>
            <a:off x="695960" y="1301750"/>
            <a:ext cx="5323840" cy="487585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3"/>
            </p:custDataLst>
          </p:nvPr>
        </p:nvSpPr>
        <p:spPr>
          <a:xfrm>
            <a:off x="6172200" y="1301750"/>
            <a:ext cx="5323840" cy="487585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
        <p:nvSpPr>
          <p:cNvPr id="8" name="标题 1"/>
          <p:cNvSpPr>
            <a:spLocks noGrp="1"/>
          </p:cNvSpPr>
          <p:nvPr>
            <p:ph type="title"/>
            <p:custDataLst>
              <p:tags r:id="rId7"/>
            </p:custDataLst>
          </p:nvPr>
        </p:nvSpPr>
        <p:spPr/>
        <p:txBody>
          <a:bodyPr/>
          <a:p>
            <a:r>
              <a:rPr lang="zh-CN" altLang="en-US" smtClean="0"/>
              <a:t>单击此处编辑母版标题样式</a:t>
            </a:r>
            <a:endParaRPr lang="zh-CN" altLang="en-US"/>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3" name="文本占位符 2"/>
          <p:cNvSpPr>
            <a:spLocks noGrp="1"/>
          </p:cNvSpPr>
          <p:nvPr>
            <p:ph type="body" idx="1"/>
            <p:custDataLst>
              <p:tags r:id="rId2"/>
            </p:custDataLst>
          </p:nvPr>
        </p:nvSpPr>
        <p:spPr>
          <a:xfrm>
            <a:off x="695960" y="1301750"/>
            <a:ext cx="5323840" cy="411303"/>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4" name="内容占位符 3"/>
          <p:cNvSpPr>
            <a:spLocks noGrp="1"/>
          </p:cNvSpPr>
          <p:nvPr>
            <p:ph sz="half" idx="2"/>
            <p:custDataLst>
              <p:tags r:id="rId3"/>
            </p:custDataLst>
          </p:nvPr>
        </p:nvSpPr>
        <p:spPr>
          <a:xfrm>
            <a:off x="695960" y="1875099"/>
            <a:ext cx="5323840" cy="4300276"/>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custDataLst>
              <p:tags r:id="rId4"/>
            </p:custDataLst>
          </p:nvPr>
        </p:nvSpPr>
        <p:spPr>
          <a:xfrm>
            <a:off x="6172200" y="1301750"/>
            <a:ext cx="5323840" cy="411303"/>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custDataLst>
              <p:tags r:id="rId5"/>
            </p:custDataLst>
          </p:nvPr>
        </p:nvSpPr>
        <p:spPr>
          <a:xfrm>
            <a:off x="6172200" y="1875099"/>
            <a:ext cx="5323840" cy="4300276"/>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fld>
            <a:endParaRPr lang="zh-CN" altLang="en-US"/>
          </a:p>
        </p:txBody>
      </p:sp>
      <p:sp>
        <p:nvSpPr>
          <p:cNvPr id="10" name="标题 1"/>
          <p:cNvSpPr>
            <a:spLocks noGrp="1"/>
          </p:cNvSpPr>
          <p:nvPr>
            <p:ph type="title"/>
            <p:custDataLst>
              <p:tags r:id="rId9"/>
            </p:custDataLst>
          </p:nvPr>
        </p:nvSpPr>
        <p:spPr/>
        <p:txBody>
          <a:bodyPr/>
          <a:p>
            <a:r>
              <a:rPr lang="zh-CN" altLang="en-US" smtClean="0"/>
              <a:t>单击此处编辑母版标题样式</a:t>
            </a:r>
            <a:endParaRPr lang="zh-CN" altLang="en-US"/>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6" name="标题 1"/>
          <p:cNvSpPr>
            <a:spLocks noGrp="1"/>
          </p:cNvSpPr>
          <p:nvPr>
            <p:ph type="title"/>
            <p:custDataLst>
              <p:tags r:id="rId5"/>
            </p:custDataLst>
          </p:nvPr>
        </p:nvSpPr>
        <p:spPr/>
        <p:txBody>
          <a:bodyPr/>
          <a:p>
            <a:r>
              <a:rPr lang="zh-CN" altLang="en-US" smtClean="0"/>
              <a:t>单击此处编辑母版标题样式</a:t>
            </a:r>
            <a:endParaRPr lang="zh-CN" altLang="en-US"/>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仅内容">
    <p:spTree>
      <p:nvGrpSpPr>
        <p:cNvPr id="1" name=""/>
        <p:cNvGrpSpPr/>
        <p:nvPr/>
      </p:nvGrpSpPr>
      <p:grpSpPr>
        <a:xfrm>
          <a:off x="0" y="0"/>
          <a:ext cx="0" cy="0"/>
          <a:chOff x="0" y="0"/>
          <a:chExt cx="0" cy="0"/>
        </a:xfrm>
      </p:grpSpPr>
      <p:sp>
        <p:nvSpPr>
          <p:cNvPr id="3" name="内容占位符 2"/>
          <p:cNvSpPr>
            <a:spLocks noGrp="1"/>
          </p:cNvSpPr>
          <p:nvPr>
            <p:ph idx="1"/>
            <p:custDataLst>
              <p:tags r:id="rId2"/>
            </p:custDataLst>
          </p:nvPr>
        </p:nvSpPr>
        <p:spPr>
          <a:xfrm>
            <a:off x="695960" y="360045"/>
            <a:ext cx="10801985" cy="581787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itleOnly" preserve="1">
  <p:cSld name="标题和副标题">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6" name="Text Placeholder 5"/>
          <p:cNvSpPr>
            <a:spLocks noGrp="1"/>
          </p:cNvSpPr>
          <p:nvPr>
            <p:ph type="body" idx="13" hasCustomPrompt="1"/>
            <p:custDataLst>
              <p:tags r:id="rId5"/>
            </p:custDataLst>
          </p:nvPr>
        </p:nvSpPr>
        <p:spPr>
          <a:xfrm>
            <a:off x="695960" y="1301750"/>
            <a:ext cx="10799088" cy="405553"/>
          </a:xfrm>
        </p:spPr>
        <p:txBody>
          <a:bodyPr/>
          <a:lstStyle>
            <a:lvl5pPr>
              <a:buNone/>
              <a:defRPr/>
            </a:lvl5pPr>
          </a:lstStyle>
          <a:p>
            <a:pPr lvl="0"/>
            <a:r>
              <a:rPr lang="zh-CN" altLang="en-US" smtClean="0"/>
              <a:t>单击此处编辑副标题</a:t>
            </a:r>
            <a:endParaRPr lang="zh-CN" altLang="en-US" smtClean="0"/>
          </a:p>
        </p:txBody>
      </p:sp>
      <p:sp>
        <p:nvSpPr>
          <p:cNvPr id="7" name="标题 1"/>
          <p:cNvSpPr>
            <a:spLocks noGrp="1"/>
          </p:cNvSpPr>
          <p:nvPr>
            <p:ph type="title"/>
            <p:custDataLst>
              <p:tags r:id="rId6"/>
            </p:custDataLst>
          </p:nvPr>
        </p:nvSpPr>
        <p:spPr/>
        <p:txBody>
          <a:bodyPr/>
          <a:p>
            <a:r>
              <a:rPr lang="zh-CN" altLang="en-US" smtClean="0"/>
              <a:t>单击此处编辑母版标题样式</a:t>
            </a:r>
            <a:endParaRPr lang="zh-CN" altLang="en-US"/>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showMasterSp="0" userDrawn="1">
  <p:cSld name="封面页_1_4">
    <p:spTree>
      <p:nvGrpSpPr>
        <p:cNvPr id="1" name=""/>
        <p:cNvGrpSpPr/>
        <p:nvPr/>
      </p:nvGrpSpPr>
      <p:grpSpPr>
        <a:xfrm>
          <a:off x="0" y="0"/>
          <a:ext cx="0" cy="0"/>
          <a:chOff x="0" y="0"/>
          <a:chExt cx="0" cy="0"/>
        </a:xfrm>
      </p:grpSpPr>
      <p:grpSp>
        <p:nvGrpSpPr>
          <p:cNvPr id="7" name="组合 6"/>
          <p:cNvGrpSpPr/>
          <p:nvPr userDrawn="1">
            <p:custDataLst>
              <p:tags r:id="rId2"/>
            </p:custDataLst>
          </p:nvPr>
        </p:nvGrpSpPr>
        <p:grpSpPr>
          <a:xfrm>
            <a:off x="0" y="0"/>
            <a:ext cx="12192000" cy="6858000"/>
            <a:chOff x="0" y="0"/>
            <a:chExt cx="12192000" cy="6858000"/>
          </a:xfrm>
        </p:grpSpPr>
        <p:pic>
          <p:nvPicPr>
            <p:cNvPr id="8" name="图片 7"/>
            <p:cNvPicPr>
              <a:picLocks noChangeAspect="1"/>
            </p:cNvPicPr>
            <p:nvPr>
              <p:custDataLst>
                <p:tags r:id="rId3"/>
              </p:custDataLst>
            </p:nvPr>
          </p:nvPicPr>
          <p:blipFill>
            <a:blip r:embed="rId4"/>
            <a:stretch>
              <a:fillRect/>
            </a:stretch>
          </p:blipFill>
          <p:spPr>
            <a:xfrm>
              <a:off x="0" y="0"/>
              <a:ext cx="12192000" cy="6858000"/>
            </a:xfrm>
            <a:prstGeom prst="rect">
              <a:avLst/>
            </a:prstGeom>
          </p:spPr>
        </p:pic>
        <p:sp>
          <p:nvSpPr>
            <p:cNvPr id="9" name="矩形 8"/>
            <p:cNvSpPr/>
            <p:nvPr>
              <p:custDataLst>
                <p:tags r:id="rId5"/>
              </p:custDataLst>
            </p:nvPr>
          </p:nvSpPr>
          <p:spPr>
            <a:xfrm>
              <a:off x="50800" y="41825"/>
              <a:ext cx="12090400" cy="676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b="1" dirty="0"/>
            </a:p>
          </p:txBody>
        </p:sp>
      </p:grpSp>
      <p:sp>
        <p:nvSpPr>
          <p:cNvPr id="10" name="矩形: 圆角 9"/>
          <p:cNvSpPr/>
          <p:nvPr userDrawn="1">
            <p:custDataLst>
              <p:tags r:id="rId6"/>
            </p:custDataLst>
          </p:nvPr>
        </p:nvSpPr>
        <p:spPr>
          <a:xfrm>
            <a:off x="305372" y="290692"/>
            <a:ext cx="174171" cy="595086"/>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1" name="图片 4"/>
          <p:cNvPicPr>
            <a:picLocks noChangeAspect="1"/>
          </p:cNvPicPr>
          <p:nvPr userDrawn="1">
            <p:custDataLst>
              <p:tags r:id="rId7"/>
            </p:custDataLst>
          </p:nvPr>
        </p:nvPicPr>
        <p:blipFill>
          <a:blip r:embed="rId4"/>
          <a:stretch>
            <a:fillRect/>
          </a:stretch>
        </p:blipFill>
        <p:spPr>
          <a:xfrm>
            <a:off x="0" y="0"/>
            <a:ext cx="12192000" cy="6858000"/>
          </a:xfrm>
          <a:prstGeom prst="rect">
            <a:avLst/>
          </a:prstGeom>
        </p:spPr>
      </p:pic>
      <p:pic>
        <p:nvPicPr>
          <p:cNvPr id="6" name="图片 6"/>
          <p:cNvPicPr>
            <a:picLocks noChangeAspect="1"/>
          </p:cNvPicPr>
          <p:nvPr userDrawn="1">
            <p:custDataLst>
              <p:tags r:id="rId8"/>
            </p:custDataLst>
          </p:nvPr>
        </p:nvPicPr>
        <p:blipFill rotWithShape="1">
          <a:blip r:embed="rId9" cstate="print">
            <a:extLst>
              <a:ext uri="{28A0092B-C50C-407E-A947-70E740481C1C}">
                <a14:useLocalDpi xmlns:a14="http://schemas.microsoft.com/office/drawing/2010/main" val="0"/>
              </a:ext>
            </a:extLst>
          </a:blip>
          <a:srcRect l="625" t="6872" r="-625" b="76303"/>
          <a:stretch>
            <a:fillRect/>
          </a:stretch>
        </p:blipFill>
        <p:spPr>
          <a:xfrm>
            <a:off x="0" y="3810"/>
            <a:ext cx="12192000" cy="1367790"/>
          </a:xfrm>
          <a:prstGeom prst="rect">
            <a:avLst/>
          </a:prstGeom>
        </p:spPr>
      </p:pic>
      <p:pic>
        <p:nvPicPr>
          <p:cNvPr id="12" name="图片 5" descr="图层 1"/>
          <p:cNvPicPr>
            <a:picLocks noChangeAspect="1"/>
          </p:cNvPicPr>
          <p:nvPr userDrawn="1">
            <p:custDataLst>
              <p:tags r:id="rId10"/>
            </p:custDataLst>
          </p:nvPr>
        </p:nvPicPr>
        <p:blipFill>
          <a:blip r:embed="rId11"/>
          <a:stretch>
            <a:fillRect/>
          </a:stretch>
        </p:blipFill>
        <p:spPr>
          <a:xfrm>
            <a:off x="0" y="3428365"/>
            <a:ext cx="12192000" cy="3429635"/>
          </a:xfrm>
          <a:prstGeom prst="rect">
            <a:avLst/>
          </a:prstGeom>
        </p:spPr>
      </p:pic>
      <p:sp>
        <p:nvSpPr>
          <p:cNvPr id="16" name="日期"/>
          <p:cNvSpPr>
            <a:spLocks noGrp="1"/>
          </p:cNvSpPr>
          <p:nvPr>
            <p:ph type="body" idx="16386" hasCustomPrompt="1"/>
            <p:custDataLst>
              <p:tags r:id="rId12"/>
            </p:custDataLst>
          </p:nvPr>
        </p:nvSpPr>
        <p:spPr>
          <a:xfrm>
            <a:off x="2145771" y="1786890"/>
            <a:ext cx="7875058" cy="457200"/>
          </a:xfrm>
        </p:spPr>
        <p:txBody>
          <a:bodyPr vert="horz" wrap="square" lIns="0" tIns="0" rIns="0" bIns="0" anchor="t" anchorCtr="0">
            <a:normAutofit/>
          </a:bodyPr>
          <a:lstStyle>
            <a:lvl1pPr marL="0" indent="0" algn="ctr">
              <a:lnSpc>
                <a:spcPct val="125000"/>
              </a:lnSpc>
              <a:spcBef>
                <a:spcPct val="0"/>
              </a:spcBef>
              <a:spcAft>
                <a:spcPct val="0"/>
              </a:spcAft>
              <a:buNone/>
              <a:defRPr sz="2400" spc="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20XX YEAR</a:t>
            </a:r>
            <a:endParaRPr lang="zh-CN" altLang="en-US" dirty="0"/>
          </a:p>
        </p:txBody>
      </p:sp>
      <p:sp>
        <p:nvSpPr>
          <p:cNvPr id="15" name="标题 14"/>
          <p:cNvSpPr>
            <a:spLocks noGrp="1"/>
          </p:cNvSpPr>
          <p:nvPr>
            <p:ph type="ctrTitle" idx="16385" hasCustomPrompt="1"/>
            <p:custDataLst>
              <p:tags r:id="rId13"/>
            </p:custDataLst>
          </p:nvPr>
        </p:nvSpPr>
        <p:spPr>
          <a:xfrm>
            <a:off x="1903677" y="2294890"/>
            <a:ext cx="8384646" cy="1879600"/>
          </a:xfrm>
        </p:spPr>
        <p:txBody>
          <a:bodyPr vert="horz" wrap="square" lIns="0" tIns="0" rIns="0" bIns="0" anchor="t" anchorCtr="0">
            <a:normAutofit/>
          </a:bodyPr>
          <a:lstStyle>
            <a:lvl1pPr marL="0" indent="0" algn="ctr">
              <a:lnSpc>
                <a:spcPct val="100000"/>
              </a:lnSpc>
              <a:spcBef>
                <a:spcPct val="0"/>
              </a:spcBef>
              <a:spcAft>
                <a:spcPct val="0"/>
              </a:spcAft>
              <a:buNone/>
              <a:defRPr sz="6000" b="1" spc="0">
                <a:solidFill>
                  <a:srgbClr val="FFFFFF"/>
                </a:solidFill>
                <a:effectLst/>
              </a:defRPr>
            </a:lvl1pPr>
          </a:lstStyle>
          <a:p>
            <a:r>
              <a:rPr lang="zh-CN" altLang="en-US" dirty="0"/>
              <a:t>单击此处添加文档标题</a:t>
            </a:r>
            <a:endParaRPr lang="zh-CN" altLang="en-US" dirty="0"/>
          </a:p>
        </p:txBody>
      </p:sp>
      <p:sp>
        <p:nvSpPr>
          <p:cNvPr id="17" name="署名占位符 10"/>
          <p:cNvSpPr>
            <a:spLocks noGrp="1"/>
          </p:cNvSpPr>
          <p:nvPr>
            <p:ph type="body" sz="quarter" idx="16387" hasCustomPrompt="1"/>
            <p:custDataLst>
              <p:tags r:id="rId14"/>
            </p:custDataLst>
          </p:nvPr>
        </p:nvSpPr>
        <p:spPr>
          <a:xfrm>
            <a:off x="4812859" y="4419600"/>
            <a:ext cx="2540882" cy="533400"/>
          </a:xfrm>
          <a:prstGeom prst="roundRect">
            <a:avLst>
              <a:gd name="adj" fmla="val 50000"/>
            </a:avLst>
          </a:prstGeom>
          <a:solidFill>
            <a:schemeClr val="bg1"/>
          </a:solidFill>
        </p:spPr>
        <p:txBody>
          <a:bodyPr vert="horz" wrap="square" lIns="0" tIns="0" rIns="0" bIns="0" anchor="ctr" anchorCtr="0">
            <a:normAutofit/>
          </a:bodyPr>
          <a:lstStyle>
            <a:lvl1pPr marL="0" indent="0" algn="ctr">
              <a:lnSpc>
                <a:spcPct val="100000"/>
              </a:lnSpc>
              <a:spcBef>
                <a:spcPct val="0"/>
              </a:spcBef>
              <a:spcAft>
                <a:spcPct val="0"/>
              </a:spcAft>
              <a:buNone/>
              <a:defRPr sz="2000" b="0" spc="0">
                <a:solidFill>
                  <a:schemeClr val="accent1">
                    <a:lumMod val="75000"/>
                  </a:schemeClr>
                </a:solidFill>
              </a:defRPr>
            </a:lvl1pPr>
          </a:lstStyle>
          <a:p>
            <a:pPr lvl="0"/>
            <a:r>
              <a:rPr lang="zh-CN" altLang="en-US" dirty="0"/>
              <a:t>BY WPS</a:t>
            </a:r>
            <a:endParaRPr lang="zh-CN" altLang="en-US" dirty="0"/>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showMasterSp="0" userDrawn="1">
  <p:cSld name="章节页-1_4">
    <p:spTree>
      <p:nvGrpSpPr>
        <p:cNvPr id="1" name=""/>
        <p:cNvGrpSpPr/>
        <p:nvPr/>
      </p:nvGrpSpPr>
      <p:grpSpPr>
        <a:xfrm>
          <a:off x="0" y="0"/>
          <a:ext cx="0" cy="0"/>
          <a:chOff x="0" y="0"/>
          <a:chExt cx="0" cy="0"/>
        </a:xfrm>
      </p:grpSpPr>
      <p:grpSp>
        <p:nvGrpSpPr>
          <p:cNvPr id="7" name="组合 6"/>
          <p:cNvGrpSpPr/>
          <p:nvPr userDrawn="1">
            <p:custDataLst>
              <p:tags r:id="rId2"/>
            </p:custDataLst>
          </p:nvPr>
        </p:nvGrpSpPr>
        <p:grpSpPr>
          <a:xfrm>
            <a:off x="0" y="0"/>
            <a:ext cx="12192000" cy="6858000"/>
            <a:chOff x="0" y="0"/>
            <a:chExt cx="12192000" cy="6858000"/>
          </a:xfrm>
        </p:grpSpPr>
        <p:pic>
          <p:nvPicPr>
            <p:cNvPr id="8" name="图片 7"/>
            <p:cNvPicPr>
              <a:picLocks noChangeAspect="1"/>
            </p:cNvPicPr>
            <p:nvPr>
              <p:custDataLst>
                <p:tags r:id="rId3"/>
              </p:custDataLst>
            </p:nvPr>
          </p:nvPicPr>
          <p:blipFill>
            <a:blip r:embed="rId4"/>
            <a:stretch>
              <a:fillRect/>
            </a:stretch>
          </p:blipFill>
          <p:spPr>
            <a:xfrm>
              <a:off x="0" y="0"/>
              <a:ext cx="12192000" cy="6858000"/>
            </a:xfrm>
            <a:prstGeom prst="rect">
              <a:avLst/>
            </a:prstGeom>
          </p:spPr>
        </p:pic>
        <p:sp>
          <p:nvSpPr>
            <p:cNvPr id="9" name="矩形 8"/>
            <p:cNvSpPr/>
            <p:nvPr>
              <p:custDataLst>
                <p:tags r:id="rId5"/>
              </p:custDataLst>
            </p:nvPr>
          </p:nvSpPr>
          <p:spPr>
            <a:xfrm>
              <a:off x="50800" y="41825"/>
              <a:ext cx="12090400" cy="676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b="1" dirty="0"/>
            </a:p>
          </p:txBody>
        </p:sp>
      </p:grpSp>
      <p:sp>
        <p:nvSpPr>
          <p:cNvPr id="10" name="矩形: 圆角 9"/>
          <p:cNvSpPr/>
          <p:nvPr userDrawn="1">
            <p:custDataLst>
              <p:tags r:id="rId6"/>
            </p:custDataLst>
          </p:nvPr>
        </p:nvSpPr>
        <p:spPr>
          <a:xfrm>
            <a:off x="305372" y="290692"/>
            <a:ext cx="174171" cy="595086"/>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1" name="图片 4"/>
          <p:cNvPicPr>
            <a:picLocks noChangeAspect="1"/>
          </p:cNvPicPr>
          <p:nvPr userDrawn="1">
            <p:custDataLst>
              <p:tags r:id="rId7"/>
            </p:custDataLst>
          </p:nvPr>
        </p:nvPicPr>
        <p:blipFill>
          <a:blip r:embed="rId4"/>
          <a:stretch>
            <a:fillRect/>
          </a:stretch>
        </p:blipFill>
        <p:spPr>
          <a:xfrm>
            <a:off x="0" y="0"/>
            <a:ext cx="12192000" cy="6858000"/>
          </a:xfrm>
          <a:prstGeom prst="rect">
            <a:avLst/>
          </a:prstGeom>
        </p:spPr>
      </p:pic>
      <p:pic>
        <p:nvPicPr>
          <p:cNvPr id="6" name="图片 5" descr="图层 1"/>
          <p:cNvPicPr>
            <a:picLocks noChangeAspect="1"/>
          </p:cNvPicPr>
          <p:nvPr userDrawn="1">
            <p:custDataLst>
              <p:tags r:id="rId8"/>
            </p:custDataLst>
          </p:nvPr>
        </p:nvPicPr>
        <p:blipFill>
          <a:blip r:embed="rId9"/>
          <a:stretch>
            <a:fillRect/>
          </a:stretch>
        </p:blipFill>
        <p:spPr>
          <a:xfrm>
            <a:off x="0" y="3745230"/>
            <a:ext cx="12192000" cy="3112770"/>
          </a:xfrm>
          <a:prstGeom prst="rect">
            <a:avLst/>
          </a:prstGeom>
        </p:spPr>
      </p:pic>
      <p:sp>
        <p:nvSpPr>
          <p:cNvPr id="12" name="标题 1"/>
          <p:cNvSpPr>
            <a:spLocks noGrp="1"/>
          </p:cNvSpPr>
          <p:nvPr>
            <p:ph type="title" idx="17826049" hasCustomPrompt="1"/>
            <p:custDataLst>
              <p:tags r:id="rId10"/>
            </p:custDataLst>
          </p:nvPr>
        </p:nvSpPr>
        <p:spPr>
          <a:xfrm>
            <a:off x="1903942" y="3279140"/>
            <a:ext cx="8384117" cy="1524000"/>
          </a:xfrm>
        </p:spPr>
        <p:txBody>
          <a:bodyPr vert="horz" lIns="0" tIns="0" rIns="0" bIns="0" anchor="t" anchorCtr="0">
            <a:normAutofit/>
          </a:bodyPr>
          <a:lstStyle>
            <a:lvl1pPr marL="0" indent="0" algn="ctr">
              <a:lnSpc>
                <a:spcPct val="100000"/>
              </a:lnSpc>
              <a:spcBef>
                <a:spcPct val="0"/>
              </a:spcBef>
              <a:spcAft>
                <a:spcPct val="0"/>
              </a:spcAft>
              <a:buNone/>
              <a:defRPr sz="4800" b="0" spc="0">
                <a:solidFill>
                  <a:srgbClr val="FFFFFF"/>
                </a:solidFill>
              </a:defRPr>
            </a:lvl1pPr>
          </a:lstStyle>
          <a:p>
            <a:r>
              <a:rPr lang="zh-CN" altLang="en-US" dirty="0"/>
              <a:t>单击此处添加章节标题</a:t>
            </a:r>
            <a:endParaRPr lang="zh-CN" altLang="en-US" dirty="0"/>
          </a:p>
        </p:txBody>
      </p:sp>
      <p:sp>
        <p:nvSpPr>
          <p:cNvPr id="14" name="文本占位符 3"/>
          <p:cNvSpPr>
            <a:spLocks noGrp="1"/>
          </p:cNvSpPr>
          <p:nvPr>
            <p:ph type="body" idx="17826561" hasCustomPrompt="1"/>
            <p:custDataLst>
              <p:tags r:id="rId11"/>
            </p:custDataLst>
          </p:nvPr>
        </p:nvSpPr>
        <p:spPr>
          <a:xfrm>
            <a:off x="5332413" y="1653540"/>
            <a:ext cx="1527175" cy="1524000"/>
          </a:xfrm>
        </p:spPr>
        <p:txBody>
          <a:bodyPr vert="horz" wrap="none" lIns="0" tIns="0" rIns="0" bIns="0" anchor="ctr" anchorCtr="0">
            <a:normAutofit/>
          </a:bodyPr>
          <a:lstStyle>
            <a:lvl1pPr marL="0" indent="0" algn="ctr">
              <a:lnSpc>
                <a:spcPct val="109000"/>
              </a:lnSpc>
              <a:spcBef>
                <a:spcPct val="0"/>
              </a:spcBef>
              <a:spcAft>
                <a:spcPct val="0"/>
              </a:spcAft>
              <a:buNone/>
              <a:defRPr sz="7200" b="1" spc="0">
                <a:solidFill>
                  <a:schemeClr val="bg1"/>
                </a:solidFill>
              </a:defRPr>
            </a:lvl1pPr>
          </a:lstStyle>
          <a:p>
            <a:pPr lvl="0"/>
            <a:r>
              <a:rPr lang="zh-CN" altLang="en-US" smtClean="0"/>
              <a:t>01</a:t>
            </a:r>
            <a:endParaRPr lang="zh-CN" altLang="en-US" smtClean="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184" y="523097"/>
            <a:ext cx="10515600" cy="1325563"/>
          </a:xfrm>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184" y="1983597"/>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184" y="1983597"/>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showMasterSp="0" userDrawn="1">
  <p:cSld name="结束页-1_4">
    <p:spTree>
      <p:nvGrpSpPr>
        <p:cNvPr id="1" name=""/>
        <p:cNvGrpSpPr/>
        <p:nvPr/>
      </p:nvGrpSpPr>
      <p:grpSpPr>
        <a:xfrm>
          <a:off x="0" y="0"/>
          <a:ext cx="0" cy="0"/>
          <a:chOff x="0" y="0"/>
          <a:chExt cx="0" cy="0"/>
        </a:xfrm>
      </p:grpSpPr>
      <p:pic>
        <p:nvPicPr>
          <p:cNvPr id="16" name="图片 4"/>
          <p:cNvPicPr>
            <a:picLocks noChangeAspect="1"/>
          </p:cNvPicPr>
          <p:nvPr userDrawn="1">
            <p:custDataLst>
              <p:tags r:id="rId2"/>
            </p:custDataLst>
          </p:nvPr>
        </p:nvPicPr>
        <p:blipFill>
          <a:blip r:embed="rId3"/>
          <a:stretch>
            <a:fillRect/>
          </a:stretch>
        </p:blipFill>
        <p:spPr>
          <a:xfrm>
            <a:off x="0" y="0"/>
            <a:ext cx="12192000" cy="6858000"/>
          </a:xfrm>
          <a:prstGeom prst="rect">
            <a:avLst/>
          </a:prstGeom>
        </p:spPr>
      </p:pic>
      <p:pic>
        <p:nvPicPr>
          <p:cNvPr id="6" name="图片 6"/>
          <p:cNvPicPr>
            <a:picLocks noChangeAspect="1"/>
          </p:cNvPicPr>
          <p:nvPr userDrawn="1">
            <p:custDataLst>
              <p:tags r:id="rId4"/>
            </p:custDataLst>
          </p:nvPr>
        </p:nvPicPr>
        <p:blipFill rotWithShape="1">
          <a:blip r:embed="rId5" cstate="print">
            <a:extLst>
              <a:ext uri="{28A0092B-C50C-407E-A947-70E740481C1C}">
                <a14:useLocalDpi xmlns:a14="http://schemas.microsoft.com/office/drawing/2010/main" val="0"/>
              </a:ext>
            </a:extLst>
          </a:blip>
          <a:srcRect l="625" t="6872" r="-625" b="76303"/>
          <a:stretch>
            <a:fillRect/>
          </a:stretch>
        </p:blipFill>
        <p:spPr>
          <a:xfrm>
            <a:off x="0" y="3810"/>
            <a:ext cx="12192000" cy="1367790"/>
          </a:xfrm>
          <a:prstGeom prst="rect">
            <a:avLst/>
          </a:prstGeom>
        </p:spPr>
      </p:pic>
      <p:pic>
        <p:nvPicPr>
          <p:cNvPr id="7" name="图片 4" descr="图层 1"/>
          <p:cNvPicPr>
            <a:picLocks noChangeAspect="1"/>
          </p:cNvPicPr>
          <p:nvPr userDrawn="1">
            <p:custDataLst>
              <p:tags r:id="rId6"/>
            </p:custDataLst>
          </p:nvPr>
        </p:nvPicPr>
        <p:blipFill>
          <a:blip r:embed="rId7"/>
          <a:stretch>
            <a:fillRect/>
          </a:stretch>
        </p:blipFill>
        <p:spPr>
          <a:xfrm>
            <a:off x="0" y="3428365"/>
            <a:ext cx="12192000" cy="3429635"/>
          </a:xfrm>
          <a:prstGeom prst="rect">
            <a:avLst/>
          </a:prstGeom>
        </p:spPr>
      </p:pic>
      <p:sp>
        <p:nvSpPr>
          <p:cNvPr id="11" name="Subtitle 10"/>
          <p:cNvSpPr>
            <a:spLocks noGrp="1"/>
          </p:cNvSpPr>
          <p:nvPr>
            <p:ph type="body" idx="17826305" hasCustomPrompt="1"/>
            <p:custDataLst>
              <p:tags r:id="rId8"/>
            </p:custDataLst>
          </p:nvPr>
        </p:nvSpPr>
        <p:spPr>
          <a:xfrm>
            <a:off x="3364971" y="2312670"/>
            <a:ext cx="5449358" cy="457200"/>
          </a:xfrm>
          <a:noFill/>
        </p:spPr>
        <p:txBody>
          <a:bodyPr vert="horz" lIns="0" tIns="0" rIns="0" bIns="0" anchor="t">
            <a:normAutofit/>
          </a:bodyPr>
          <a:lstStyle>
            <a:lvl1pPr marL="0" indent="0" algn="ctr">
              <a:lnSpc>
                <a:spcPct val="125000"/>
              </a:lnSpc>
              <a:spcBef>
                <a:spcPct val="0"/>
              </a:spcBef>
              <a:spcAft>
                <a:spcPct val="0"/>
              </a:spcAft>
              <a:buNone/>
              <a:defRPr sz="2400" b="0" spc="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THE END</a:t>
            </a:r>
            <a:endParaRPr lang="zh-CN" altLang="en-US"/>
          </a:p>
        </p:txBody>
      </p:sp>
      <p:sp>
        <p:nvSpPr>
          <p:cNvPr id="8" name="标题 1"/>
          <p:cNvSpPr>
            <a:spLocks noGrp="1"/>
          </p:cNvSpPr>
          <p:nvPr>
            <p:ph type="ctrTitle" idx="17826049" hasCustomPrompt="1"/>
            <p:custDataLst>
              <p:tags r:id="rId9"/>
            </p:custDataLst>
          </p:nvPr>
        </p:nvSpPr>
        <p:spPr>
          <a:xfrm>
            <a:off x="3364089" y="2820670"/>
            <a:ext cx="5451122" cy="1016000"/>
          </a:xfrm>
        </p:spPr>
        <p:txBody>
          <a:bodyPr vert="horz" wrap="square" lIns="0" tIns="0" rIns="0" bIns="0" anchor="t" anchorCtr="0">
            <a:normAutofit/>
          </a:bodyPr>
          <a:lstStyle>
            <a:lvl1pPr marL="0" indent="0" algn="ctr">
              <a:lnSpc>
                <a:spcPct val="100000"/>
              </a:lnSpc>
              <a:spcBef>
                <a:spcPct val="0"/>
              </a:spcBef>
              <a:spcAft>
                <a:spcPct val="0"/>
              </a:spcAft>
              <a:buNone/>
              <a:defRPr sz="6400" spc="0">
                <a:solidFill>
                  <a:srgbClr val="FFFFFF"/>
                </a:solidFill>
              </a:defRPr>
            </a:lvl1pPr>
          </a:lstStyle>
          <a:p>
            <a:r>
              <a:rPr lang="zh-CN" altLang="en-US" dirty="0"/>
              <a:t>谢谢观看</a:t>
            </a:r>
            <a:endParaRPr lang="zh-CN" altLang="en-US" dirty="0"/>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目录页-1-5-4">
    <p:spTree>
      <p:nvGrpSpPr>
        <p:cNvPr id="1" name=""/>
        <p:cNvGrpSpPr/>
        <p:nvPr/>
      </p:nvGrpSpPr>
      <p:grpSpPr>
        <a:xfrm>
          <a:off x="0" y="0"/>
          <a:ext cx="0" cy="0"/>
          <a:chOff x="0" y="0"/>
          <a:chExt cx="0" cy="0"/>
        </a:xfrm>
      </p:grpSpPr>
      <p:sp>
        <p:nvSpPr>
          <p:cNvPr id="7" name="Subtitle 6"/>
          <p:cNvSpPr>
            <a:spLocks noGrp="1"/>
          </p:cNvSpPr>
          <p:nvPr>
            <p:ph type="subTitle" idx="17826305" hasCustomPrompt="1"/>
            <p:custDataLst>
              <p:tags r:id="rId2"/>
            </p:custDataLst>
          </p:nvPr>
        </p:nvSpPr>
        <p:spPr>
          <a:xfrm>
            <a:off x="761471" y="2667000"/>
            <a:ext cx="2363258" cy="457200"/>
          </a:xfrm>
          <a:noFill/>
        </p:spPr>
        <p:txBody>
          <a:bodyPr lIns="0" tIns="0" rIns="0" bIns="0" anchor="t">
            <a:normAutofit/>
          </a:bodyPr>
          <a:lstStyle>
            <a:lvl1pPr marL="0" indent="0" algn="ctr">
              <a:lnSpc>
                <a:spcPct val="125000"/>
              </a:lnSpc>
              <a:spcBef>
                <a:spcPct val="0"/>
              </a:spcBef>
              <a:spcAft>
                <a:spcPct val="0"/>
              </a:spcAft>
              <a:buNone/>
              <a:defRPr sz="2400" b="0" spc="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CONTENTS</a:t>
            </a:r>
            <a:endParaRPr lang="zh-CN" altLang="en-US"/>
          </a:p>
        </p:txBody>
      </p:sp>
      <p:sp>
        <p:nvSpPr>
          <p:cNvPr id="8" name="Title 7"/>
          <p:cNvSpPr>
            <a:spLocks noGrp="1"/>
          </p:cNvSpPr>
          <p:nvPr>
            <p:ph type="ctrTitle" idx="17826049" hasCustomPrompt="1"/>
            <p:custDataLst>
              <p:tags r:id="rId3"/>
            </p:custDataLst>
          </p:nvPr>
        </p:nvSpPr>
        <p:spPr>
          <a:xfrm>
            <a:off x="760942" y="3175000"/>
            <a:ext cx="2364317" cy="762000"/>
          </a:xfrm>
          <a:noFill/>
        </p:spPr>
        <p:txBody>
          <a:bodyPr lIns="0" tIns="0" rIns="0" bIns="0" anchor="t">
            <a:normAutofit/>
          </a:bodyPr>
          <a:lstStyle>
            <a:lvl1pPr marL="0" indent="0" algn="ctr">
              <a:lnSpc>
                <a:spcPct val="104000"/>
              </a:lnSpc>
              <a:spcBef>
                <a:spcPct val="0"/>
              </a:spcBef>
              <a:spcAft>
                <a:spcPct val="0"/>
              </a:spcAft>
              <a:buNone/>
              <a:defRPr sz="4800" b="1" spc="0">
                <a:solidFill>
                  <a:schemeClr val="tx1"/>
                </a:solidFill>
              </a:defRPr>
            </a:lvl1pPr>
          </a:lstStyle>
          <a:p>
            <a:r>
              <a:rPr lang="zh-CN" altLang="en-US"/>
              <a:t>目录</a:t>
            </a:r>
            <a:endParaRPr lang="zh-CN" altLang="en-US"/>
          </a:p>
        </p:txBody>
      </p:sp>
      <p:sp>
        <p:nvSpPr>
          <p:cNvPr id="9" name="Text Placeholder 8"/>
          <p:cNvSpPr>
            <a:spLocks noGrp="1"/>
          </p:cNvSpPr>
          <p:nvPr>
            <p:ph type="body" idx="319883777" hasCustomPrompt="1"/>
            <p:custDataLst>
              <p:tags r:id="rId4"/>
            </p:custDataLst>
          </p:nvPr>
        </p:nvSpPr>
        <p:spPr>
          <a:xfrm>
            <a:off x="4070350" y="22860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defRPr>
            </a:lvl1pPr>
          </a:lstStyle>
          <a:p>
            <a:pPr lvl="0"/>
            <a:r>
              <a:rPr lang="zh-CN" altLang="en-US" smtClean="0"/>
              <a:t>01</a:t>
            </a:r>
            <a:endParaRPr lang="zh-CN" altLang="en-US" smtClean="0"/>
          </a:p>
        </p:txBody>
      </p:sp>
      <p:sp>
        <p:nvSpPr>
          <p:cNvPr id="10" name="装饰  9"/>
          <p:cNvSpPr>
            <a:spLocks noGrp="1"/>
          </p:cNvSpPr>
          <p:nvPr>
            <p:ph type="body" idx="319883522" hasCustomPrompt="1"/>
            <p:custDataLst>
              <p:tags r:id="rId5"/>
            </p:custDataLst>
          </p:nvPr>
        </p:nvSpPr>
        <p:spPr>
          <a:xfrm>
            <a:off x="4851400" y="22098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1" name="Text Placeholder 10"/>
          <p:cNvSpPr>
            <a:spLocks noGrp="1"/>
          </p:cNvSpPr>
          <p:nvPr>
            <p:ph type="body" idx="51446017" hasCustomPrompt="1"/>
            <p:custDataLst>
              <p:tags r:id="rId6"/>
            </p:custDataLst>
          </p:nvPr>
        </p:nvSpPr>
        <p:spPr>
          <a:xfrm>
            <a:off x="5080000" y="21336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2" name="Text Placeholder 11"/>
          <p:cNvSpPr>
            <a:spLocks noGrp="1"/>
          </p:cNvSpPr>
          <p:nvPr>
            <p:ph type="body" idx="319949313" hasCustomPrompt="1"/>
            <p:custDataLst>
              <p:tags r:id="rId7"/>
            </p:custDataLst>
          </p:nvPr>
        </p:nvSpPr>
        <p:spPr>
          <a:xfrm>
            <a:off x="7994650" y="22860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defRPr>
            </a:lvl1pPr>
          </a:lstStyle>
          <a:p>
            <a:pPr lvl="0"/>
            <a:r>
              <a:rPr lang="zh-CN" altLang="en-US" smtClean="0"/>
              <a:t>02</a:t>
            </a:r>
            <a:endParaRPr lang="zh-CN" altLang="en-US" smtClean="0"/>
          </a:p>
        </p:txBody>
      </p:sp>
      <p:sp>
        <p:nvSpPr>
          <p:cNvPr id="13" name="装饰  2"/>
          <p:cNvSpPr>
            <a:spLocks noGrp="1"/>
          </p:cNvSpPr>
          <p:nvPr>
            <p:ph type="body" idx="319949058" hasCustomPrompt="1"/>
            <p:custDataLst>
              <p:tags r:id="rId8"/>
            </p:custDataLst>
          </p:nvPr>
        </p:nvSpPr>
        <p:spPr>
          <a:xfrm>
            <a:off x="8775700" y="22098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5" name="Text Placeholder 14"/>
          <p:cNvSpPr>
            <a:spLocks noGrp="1"/>
          </p:cNvSpPr>
          <p:nvPr>
            <p:ph type="body" idx="51511553" hasCustomPrompt="1"/>
            <p:custDataLst>
              <p:tags r:id="rId9"/>
            </p:custDataLst>
          </p:nvPr>
        </p:nvSpPr>
        <p:spPr>
          <a:xfrm>
            <a:off x="9004300" y="21336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6" name="Text Placeholder 15"/>
          <p:cNvSpPr>
            <a:spLocks noGrp="1"/>
          </p:cNvSpPr>
          <p:nvPr>
            <p:ph type="body" idx="320014849" hasCustomPrompt="1"/>
            <p:custDataLst>
              <p:tags r:id="rId10"/>
            </p:custDataLst>
          </p:nvPr>
        </p:nvSpPr>
        <p:spPr>
          <a:xfrm>
            <a:off x="4070350" y="39624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defRPr>
            </a:lvl1pPr>
          </a:lstStyle>
          <a:p>
            <a:pPr lvl="0"/>
            <a:r>
              <a:rPr lang="zh-CN" altLang="en-US" smtClean="0"/>
              <a:t>03</a:t>
            </a:r>
            <a:endParaRPr lang="zh-CN" altLang="en-US" smtClean="0"/>
          </a:p>
        </p:txBody>
      </p:sp>
      <p:sp>
        <p:nvSpPr>
          <p:cNvPr id="17" name="装饰  6"/>
          <p:cNvSpPr>
            <a:spLocks noGrp="1"/>
          </p:cNvSpPr>
          <p:nvPr>
            <p:ph type="body" idx="320014594" hasCustomPrompt="1"/>
            <p:custDataLst>
              <p:tags r:id="rId11"/>
            </p:custDataLst>
          </p:nvPr>
        </p:nvSpPr>
        <p:spPr>
          <a:xfrm>
            <a:off x="4851400" y="38862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8" name="Text Placeholder 17"/>
          <p:cNvSpPr>
            <a:spLocks noGrp="1"/>
          </p:cNvSpPr>
          <p:nvPr>
            <p:ph type="body" idx="51577089" hasCustomPrompt="1"/>
            <p:custDataLst>
              <p:tags r:id="rId12"/>
            </p:custDataLst>
          </p:nvPr>
        </p:nvSpPr>
        <p:spPr>
          <a:xfrm>
            <a:off x="5080000" y="38100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9" name="Text Placeholder 18"/>
          <p:cNvSpPr>
            <a:spLocks noGrp="1"/>
          </p:cNvSpPr>
          <p:nvPr>
            <p:ph type="body" idx="320080385" hasCustomPrompt="1"/>
            <p:custDataLst>
              <p:tags r:id="rId13"/>
            </p:custDataLst>
          </p:nvPr>
        </p:nvSpPr>
        <p:spPr>
          <a:xfrm>
            <a:off x="7994650" y="39624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defRPr>
            </a:lvl1pPr>
          </a:lstStyle>
          <a:p>
            <a:pPr lvl="0"/>
            <a:r>
              <a:rPr lang="zh-CN" altLang="en-US" smtClean="0"/>
              <a:t>04</a:t>
            </a:r>
            <a:endParaRPr lang="zh-CN" altLang="en-US" smtClean="0"/>
          </a:p>
        </p:txBody>
      </p:sp>
      <p:sp>
        <p:nvSpPr>
          <p:cNvPr id="20" name="装饰  9"/>
          <p:cNvSpPr>
            <a:spLocks noGrp="1"/>
          </p:cNvSpPr>
          <p:nvPr>
            <p:ph type="body" idx="320080130" hasCustomPrompt="1"/>
            <p:custDataLst>
              <p:tags r:id="rId14"/>
            </p:custDataLst>
          </p:nvPr>
        </p:nvSpPr>
        <p:spPr>
          <a:xfrm>
            <a:off x="8775700" y="38862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1" name="Text Placeholder 20"/>
          <p:cNvSpPr>
            <a:spLocks noGrp="1"/>
          </p:cNvSpPr>
          <p:nvPr>
            <p:ph type="body" idx="51642625" hasCustomPrompt="1"/>
            <p:custDataLst>
              <p:tags r:id="rId15"/>
            </p:custDataLst>
          </p:nvPr>
        </p:nvSpPr>
        <p:spPr>
          <a:xfrm>
            <a:off x="9004300" y="38100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正文页-62_6">
    <p:bg>
      <p:bgRef idx="1001">
        <a:schemeClr val="bg2"/>
      </p:bgRef>
    </p:bg>
    <p:spTree>
      <p:nvGrpSpPr>
        <p:cNvPr id="1" name=""/>
        <p:cNvGrpSpPr/>
        <p:nvPr/>
      </p:nvGrpSpPr>
      <p:grpSpPr>
        <a:xfrm>
          <a:off x="0" y="0"/>
          <a:ext cx="0" cy="0"/>
          <a:chOff x="0" y="0"/>
          <a:chExt cx="0" cy="0"/>
        </a:xfrm>
      </p:grpSpPr>
      <p:sp>
        <p:nvSpPr>
          <p:cNvPr id="6" name="日期占位符 5"/>
          <p:cNvSpPr>
            <a:spLocks noGrp="1"/>
          </p:cNvSpPr>
          <p:nvPr>
            <p:ph type="dt" sz="half" idx="10"/>
            <p:custDataLst>
              <p:tags r:id="rId2"/>
            </p:custDataLst>
          </p:nvPr>
        </p:nvSpPr>
        <p:spPr/>
        <p:txBody>
          <a:bodyPr wrap="square">
            <a:normAutofit/>
          </a:bodyPr>
          <a:p>
            <a:r>
              <a:rPr lang="en-US" altLang="zh-CN"/>
              <a:t>2024/5/8</a:t>
            </a:r>
            <a:endParaRPr lang="zh-CN" altLang="en-US"/>
          </a:p>
        </p:txBody>
      </p:sp>
      <p:sp>
        <p:nvSpPr>
          <p:cNvPr id="7" name="页脚占位符 6"/>
          <p:cNvSpPr>
            <a:spLocks noGrp="1"/>
          </p:cNvSpPr>
          <p:nvPr>
            <p:ph type="ftr" sz="quarter" idx="11"/>
            <p:custDataLst>
              <p:tags r:id="rId3"/>
            </p:custDataLst>
          </p:nvPr>
        </p:nvSpPr>
        <p:spPr/>
        <p:txBody>
          <a:bodyPr/>
          <a:p>
            <a:endParaRPr lang="zh-CN" altLang="en-US"/>
          </a:p>
        </p:txBody>
      </p:sp>
      <p:sp>
        <p:nvSpPr>
          <p:cNvPr id="8" name="灯片编号占位符 7"/>
          <p:cNvSpPr>
            <a:spLocks noGrp="1"/>
          </p:cNvSpPr>
          <p:nvPr>
            <p:ph type="sldNum" sz="quarter" idx="12"/>
            <p:custDataLst>
              <p:tags r:id="rId4"/>
            </p:custDataLst>
          </p:nvPr>
        </p:nvSpPr>
        <p:spPr/>
        <p:txBody>
          <a:bodyPr wrap="square">
            <a:normAutofit/>
          </a:bodyPr>
          <a:p>
            <a:r>
              <a:rPr lang="en-US" altLang="zh-CN"/>
              <a:t>‹#›</a:t>
            </a:r>
            <a:endParaRPr lang="zh-CN" altLang="en-US"/>
          </a:p>
        </p:txBody>
      </p:sp>
      <p:sp>
        <p:nvSpPr>
          <p:cNvPr id="11" name="标题 10"/>
          <p:cNvSpPr>
            <a:spLocks noGrp="1"/>
          </p:cNvSpPr>
          <p:nvPr>
            <p:ph type="ctrTitle" idx="16385" hasCustomPrompt="1"/>
            <p:custDataLst>
              <p:tags r:id="rId5"/>
            </p:custDataLst>
          </p:nvPr>
        </p:nvSpPr>
        <p:spPr>
          <a:xfrm>
            <a:off x="609600" y="533400"/>
            <a:ext cx="3429000" cy="12192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88" hasCustomPrompt="1"/>
            <p:custDataLst>
              <p:tags r:id="rId6"/>
            </p:custDataLst>
          </p:nvPr>
        </p:nvSpPr>
        <p:spPr>
          <a:xfrm>
            <a:off x="609600" y="3403600"/>
            <a:ext cx="10972800" cy="2844800"/>
          </a:xfrm>
          <a:custGeom>
            <a:avLst/>
            <a:gdLst>
              <a:gd name="connisteX0" fmla="*/ 0 w 10972800"/>
              <a:gd name="connsiteY0" fmla="*/ 203200 h 2844800"/>
              <a:gd name="connisteX1" fmla="*/ 203200 w 10972800"/>
              <a:gd name="connsiteY1" fmla="*/ 0 h 2844800"/>
              <a:gd name="connisteX2" fmla="*/ 10769600 w 10972800"/>
              <a:gd name="connsiteY2" fmla="*/ 0 h 2844800"/>
              <a:gd name="connisteX3" fmla="*/ 10972800 w 10972800"/>
              <a:gd name="connsiteY3" fmla="*/ 203200 h 2844800"/>
              <a:gd name="connisteX4" fmla="*/ 10972800 w 10972800"/>
              <a:gd name="connsiteY4" fmla="*/ 2641600 h 2844800"/>
              <a:gd name="connisteX5" fmla="*/ 10769600 w 10972800"/>
              <a:gd name="connsiteY5" fmla="*/ 2844800 h 2844800"/>
              <a:gd name="connisteX6" fmla="*/ 203200 w 10972800"/>
              <a:gd name="connsiteY6" fmla="*/ 2844800 h 2844800"/>
              <a:gd name="connisteX7" fmla="*/ 0 w 10972800"/>
              <a:gd name="connsiteY7" fmla="*/ 2641600 h 2844800"/>
              <a:gd name="connisteX8" fmla="*/ 0 w 10972800"/>
              <a:gd name="connsiteY8" fmla="*/ 203200 h 2844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844800">
                <a:moveTo>
                  <a:pt x="0" y="203200"/>
                </a:moveTo>
                <a:cubicBezTo>
                  <a:pt x="0" y="90976"/>
                  <a:pt x="90976" y="0"/>
                  <a:pt x="203200" y="0"/>
                </a:cubicBezTo>
                <a:lnTo>
                  <a:pt x="10769600" y="0"/>
                </a:lnTo>
                <a:cubicBezTo>
                  <a:pt x="10881824" y="0"/>
                  <a:pt x="10972800" y="90976"/>
                  <a:pt x="10972800" y="203200"/>
                </a:cubicBezTo>
                <a:lnTo>
                  <a:pt x="10972800" y="2641600"/>
                </a:lnTo>
                <a:cubicBezTo>
                  <a:pt x="10972800" y="2753824"/>
                  <a:pt x="10881824" y="2844800"/>
                  <a:pt x="10769600" y="2844800"/>
                </a:cubicBezTo>
                <a:lnTo>
                  <a:pt x="203200" y="2844800"/>
                </a:lnTo>
                <a:cubicBezTo>
                  <a:pt x="90976" y="2844800"/>
                  <a:pt x="0" y="2753824"/>
                  <a:pt x="0" y="26416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89" hasCustomPrompt="1"/>
            <p:custDataLst>
              <p:tags r:id="rId7"/>
            </p:custDataLst>
          </p:nvPr>
        </p:nvSpPr>
        <p:spPr>
          <a:xfrm>
            <a:off x="4648200" y="609600"/>
            <a:ext cx="50800" cy="2336800"/>
          </a:xfrm>
          <a:custGeom>
            <a:avLst/>
            <a:gdLst>
              <a:gd name="connisteX0" fmla="*/ 0 w 50800"/>
              <a:gd name="connsiteY0" fmla="*/ 25400 h 2336800"/>
              <a:gd name="connisteX1" fmla="*/ 25400 w 50800"/>
              <a:gd name="connsiteY1" fmla="*/ 0 h 2336800"/>
              <a:gd name="connisteX2" fmla="*/ 25400 w 50800"/>
              <a:gd name="connsiteY2" fmla="*/ 0 h 2336800"/>
              <a:gd name="connisteX3" fmla="*/ 50800 w 50800"/>
              <a:gd name="connsiteY3" fmla="*/ 25400 h 2336800"/>
              <a:gd name="connisteX4" fmla="*/ 50800 w 50800"/>
              <a:gd name="connsiteY4" fmla="*/ 2311400 h 2336800"/>
              <a:gd name="connisteX5" fmla="*/ 25400 w 50800"/>
              <a:gd name="connsiteY5" fmla="*/ 2336800 h 2336800"/>
              <a:gd name="connisteX6" fmla="*/ 25400 w 50800"/>
              <a:gd name="connsiteY6" fmla="*/ 2336800 h 2336800"/>
              <a:gd name="connisteX7" fmla="*/ 0 w 50800"/>
              <a:gd name="connsiteY7" fmla="*/ 2311400 h 2336800"/>
              <a:gd name="connisteX8" fmla="*/ 0 w 50800"/>
              <a:gd name="connsiteY8" fmla="*/ 25400 h 2336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2336800">
                <a:moveTo>
                  <a:pt x="0" y="25400"/>
                </a:moveTo>
                <a:cubicBezTo>
                  <a:pt x="0" y="11372"/>
                  <a:pt x="11372" y="0"/>
                  <a:pt x="25400" y="0"/>
                </a:cubicBezTo>
                <a:lnTo>
                  <a:pt x="25400" y="0"/>
                </a:lnTo>
                <a:cubicBezTo>
                  <a:pt x="39428" y="0"/>
                  <a:pt x="50800" y="11372"/>
                  <a:pt x="50800" y="25400"/>
                </a:cubicBezTo>
                <a:lnTo>
                  <a:pt x="50800" y="2311400"/>
                </a:lnTo>
                <a:cubicBezTo>
                  <a:pt x="50800" y="2325428"/>
                  <a:pt x="39428" y="2336800"/>
                  <a:pt x="25400" y="2336800"/>
                </a:cubicBezTo>
                <a:lnTo>
                  <a:pt x="25400" y="2336800"/>
                </a:lnTo>
                <a:cubicBezTo>
                  <a:pt x="11372" y="2336800"/>
                  <a:pt x="0" y="2325428"/>
                  <a:pt x="0" y="23114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6" hasCustomPrompt="1"/>
            <p:custDataLst>
              <p:tags r:id="rId8"/>
            </p:custDataLst>
          </p:nvPr>
        </p:nvSpPr>
        <p:spPr>
          <a:xfrm>
            <a:off x="4800600" y="609600"/>
            <a:ext cx="6781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4800600" y="1117600"/>
            <a:ext cx="6781800" cy="1828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目录页-1-5_3">
    <p:bg>
      <p:bgRef idx="1001">
        <a:schemeClr val="bg2"/>
      </p:bgRef>
    </p:bg>
    <p:spTree>
      <p:nvGrpSpPr>
        <p:cNvPr id="1" name=""/>
        <p:cNvGrpSpPr/>
        <p:nvPr/>
      </p:nvGrpSpPr>
      <p:grpSpPr>
        <a:xfrm>
          <a:off x="0" y="0"/>
          <a:ext cx="0" cy="0"/>
          <a:chOff x="0" y="0"/>
          <a:chExt cx="0" cy="0"/>
        </a:xfrm>
      </p:grpSpPr>
      <p:sp>
        <p:nvSpPr>
          <p:cNvPr id="7" name="副标题 6"/>
          <p:cNvSpPr>
            <a:spLocks noGrp="1"/>
          </p:cNvSpPr>
          <p:nvPr>
            <p:ph type="subTitle" idx="16386" hasCustomPrompt="1"/>
            <p:custDataLst>
              <p:tags r:id="rId2"/>
            </p:custDataLst>
          </p:nvPr>
        </p:nvSpPr>
        <p:spPr>
          <a:xfrm>
            <a:off x="761471" y="2667000"/>
            <a:ext cx="2363258" cy="457200"/>
          </a:xfrm>
          <a:noFill/>
        </p:spPr>
        <p:txBody>
          <a:bodyPr lIns="0" tIns="0" rIns="0" bIns="0" anchor="t">
            <a:normAutofit/>
          </a:bodyPr>
          <a:lstStyle>
            <a:lvl1pPr marL="0" indent="0" algn="ctr">
              <a:lnSpc>
                <a:spcPct val="125000"/>
              </a:lnSpc>
              <a:spcBef>
                <a:spcPct val="0"/>
              </a:spcBef>
              <a:spcAft>
                <a:spcPct val="0"/>
              </a:spcAft>
              <a:buNone/>
              <a:defRPr sz="2400" b="0" spc="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CONTENTS</a:t>
            </a:r>
            <a:endParaRPr lang="zh-CN" altLang="en-US"/>
          </a:p>
        </p:txBody>
      </p:sp>
      <p:sp>
        <p:nvSpPr>
          <p:cNvPr id="8" name="标题 7"/>
          <p:cNvSpPr>
            <a:spLocks noGrp="1"/>
          </p:cNvSpPr>
          <p:nvPr>
            <p:ph type="ctrTitle" idx="16385" hasCustomPrompt="1"/>
            <p:custDataLst>
              <p:tags r:id="rId3"/>
            </p:custDataLst>
          </p:nvPr>
        </p:nvSpPr>
        <p:spPr>
          <a:xfrm>
            <a:off x="760942" y="3175000"/>
            <a:ext cx="2364317" cy="762000"/>
          </a:xfrm>
          <a:noFill/>
        </p:spPr>
        <p:txBody>
          <a:bodyPr lIns="0" tIns="0" rIns="0" bIns="0" anchor="t">
            <a:normAutofit/>
          </a:bodyPr>
          <a:lstStyle>
            <a:lvl1pPr marL="0" indent="0" algn="ctr">
              <a:lnSpc>
                <a:spcPct val="104000"/>
              </a:lnSpc>
              <a:spcBef>
                <a:spcPct val="0"/>
              </a:spcBef>
              <a:spcAft>
                <a:spcPct val="0"/>
              </a:spcAft>
              <a:buNone/>
              <a:defRPr sz="4800" b="1" spc="0">
                <a:solidFill>
                  <a:schemeClr val="tx1"/>
                </a:solidFill>
              </a:defRPr>
            </a:lvl1pPr>
          </a:lstStyle>
          <a:p>
            <a:r>
              <a:rPr lang="zh-CN" altLang="en-US"/>
              <a:t>目录</a:t>
            </a:r>
            <a:endParaRPr lang="zh-CN" altLang="en-US"/>
          </a:p>
        </p:txBody>
      </p:sp>
      <p:sp>
        <p:nvSpPr>
          <p:cNvPr id="9" name="文本占位符 8"/>
          <p:cNvSpPr>
            <a:spLocks noGrp="1"/>
          </p:cNvSpPr>
          <p:nvPr>
            <p:ph type="body" idx="16388" hasCustomPrompt="1"/>
            <p:custDataLst>
              <p:tags r:id="rId4"/>
            </p:custDataLst>
          </p:nvPr>
        </p:nvSpPr>
        <p:spPr>
          <a:xfrm>
            <a:off x="4070350" y="22860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defRPr>
            </a:lvl1pPr>
          </a:lstStyle>
          <a:p>
            <a:pPr lvl="0"/>
            <a:r>
              <a:rPr lang="zh-CN" altLang="en-US" smtClean="0"/>
              <a:t>01</a:t>
            </a:r>
            <a:endParaRPr lang="zh-CN" altLang="en-US" smtClean="0"/>
          </a:p>
        </p:txBody>
      </p:sp>
      <p:sp>
        <p:nvSpPr>
          <p:cNvPr id="10" name="装饰  9"/>
          <p:cNvSpPr>
            <a:spLocks noGrp="1"/>
          </p:cNvSpPr>
          <p:nvPr>
            <p:ph type="body" idx="16393" hasCustomPrompt="1"/>
            <p:custDataLst>
              <p:tags r:id="rId5"/>
            </p:custDataLst>
          </p:nvPr>
        </p:nvSpPr>
        <p:spPr>
          <a:xfrm>
            <a:off x="4851400" y="22098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1" name="文本占位符 10"/>
          <p:cNvSpPr>
            <a:spLocks noGrp="1"/>
          </p:cNvSpPr>
          <p:nvPr>
            <p:ph type="body" idx="16387" hasCustomPrompt="1"/>
            <p:custDataLst>
              <p:tags r:id="rId6"/>
            </p:custDataLst>
          </p:nvPr>
        </p:nvSpPr>
        <p:spPr>
          <a:xfrm>
            <a:off x="5080000" y="21336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2" name="文本占位符 11"/>
          <p:cNvSpPr>
            <a:spLocks noGrp="1"/>
          </p:cNvSpPr>
          <p:nvPr>
            <p:ph type="body" idx="16390" hasCustomPrompt="1"/>
            <p:custDataLst>
              <p:tags r:id="rId7"/>
            </p:custDataLst>
          </p:nvPr>
        </p:nvSpPr>
        <p:spPr>
          <a:xfrm>
            <a:off x="7994650" y="22860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defRPr>
            </a:lvl1pPr>
          </a:lstStyle>
          <a:p>
            <a:pPr lvl="0"/>
            <a:r>
              <a:rPr lang="zh-CN" altLang="en-US" smtClean="0"/>
              <a:t>02</a:t>
            </a:r>
            <a:endParaRPr lang="zh-CN" altLang="en-US" smtClean="0"/>
          </a:p>
        </p:txBody>
      </p:sp>
      <p:sp>
        <p:nvSpPr>
          <p:cNvPr id="13" name="装饰  2"/>
          <p:cNvSpPr>
            <a:spLocks noGrp="1"/>
          </p:cNvSpPr>
          <p:nvPr>
            <p:ph type="body" idx="16394" hasCustomPrompt="1"/>
            <p:custDataLst>
              <p:tags r:id="rId8"/>
            </p:custDataLst>
          </p:nvPr>
        </p:nvSpPr>
        <p:spPr>
          <a:xfrm>
            <a:off x="8775700" y="22098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5" name="文本占位符 14"/>
          <p:cNvSpPr>
            <a:spLocks noGrp="1"/>
          </p:cNvSpPr>
          <p:nvPr>
            <p:ph type="body" idx="16389" hasCustomPrompt="1"/>
            <p:custDataLst>
              <p:tags r:id="rId9"/>
            </p:custDataLst>
          </p:nvPr>
        </p:nvSpPr>
        <p:spPr>
          <a:xfrm>
            <a:off x="9004300" y="21336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6" name="文本占位符 15"/>
          <p:cNvSpPr>
            <a:spLocks noGrp="1"/>
          </p:cNvSpPr>
          <p:nvPr>
            <p:ph type="body" idx="16392" hasCustomPrompt="1"/>
            <p:custDataLst>
              <p:tags r:id="rId10"/>
            </p:custDataLst>
          </p:nvPr>
        </p:nvSpPr>
        <p:spPr>
          <a:xfrm>
            <a:off x="4070350" y="39624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defRPr>
            </a:lvl1pPr>
          </a:lstStyle>
          <a:p>
            <a:pPr lvl="0"/>
            <a:r>
              <a:rPr lang="zh-CN" altLang="en-US" smtClean="0"/>
              <a:t>03</a:t>
            </a:r>
            <a:endParaRPr lang="zh-CN" altLang="en-US" smtClean="0"/>
          </a:p>
        </p:txBody>
      </p:sp>
      <p:sp>
        <p:nvSpPr>
          <p:cNvPr id="17" name="装饰  6"/>
          <p:cNvSpPr>
            <a:spLocks noGrp="1"/>
          </p:cNvSpPr>
          <p:nvPr>
            <p:ph type="body" idx="16395" hasCustomPrompt="1"/>
            <p:custDataLst>
              <p:tags r:id="rId11"/>
            </p:custDataLst>
          </p:nvPr>
        </p:nvSpPr>
        <p:spPr>
          <a:xfrm>
            <a:off x="4851400" y="38862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8" name="文本占位符 17"/>
          <p:cNvSpPr>
            <a:spLocks noGrp="1"/>
          </p:cNvSpPr>
          <p:nvPr>
            <p:ph type="body" idx="16391" hasCustomPrompt="1"/>
            <p:custDataLst>
              <p:tags r:id="rId12"/>
            </p:custDataLst>
          </p:nvPr>
        </p:nvSpPr>
        <p:spPr>
          <a:xfrm>
            <a:off x="5080000" y="38100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8039" y="516256"/>
            <a:ext cx="10515890" cy="1324340"/>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039" y="1935192"/>
            <a:ext cx="5163349" cy="8277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8039" y="2818085"/>
            <a:ext cx="5163349" cy="3523690"/>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66931" y="1935192"/>
            <a:ext cx="5186998" cy="8277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66931" y="2818085"/>
            <a:ext cx="5186998" cy="3523690"/>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8184" y="723122"/>
            <a:ext cx="4165349"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1584" y="723123"/>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8184" y="2323322"/>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884" y="523097"/>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184" y="523097"/>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1" Type="http://schemas.openxmlformats.org/officeDocument/2006/relationships/theme" Target="../theme/theme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19.xml"/><Relationship Id="rId8" Type="http://schemas.openxmlformats.org/officeDocument/2006/relationships/slideLayout" Target="../slideLayouts/slideLayout18.xml"/><Relationship Id="rId7" Type="http://schemas.openxmlformats.org/officeDocument/2006/relationships/slideLayout" Target="../slideLayouts/slideLayout17.xml"/><Relationship Id="rId6" Type="http://schemas.openxmlformats.org/officeDocument/2006/relationships/slideLayout" Target="../slideLayouts/slideLayout16.xml"/><Relationship Id="rId52" Type="http://schemas.openxmlformats.org/officeDocument/2006/relationships/theme" Target="../theme/theme2.xml"/><Relationship Id="rId51" Type="http://schemas.openxmlformats.org/officeDocument/2006/relationships/tags" Target="../tags/tag372.xml"/><Relationship Id="rId50" Type="http://schemas.openxmlformats.org/officeDocument/2006/relationships/tags" Target="../tags/tag371.xml"/><Relationship Id="rId5" Type="http://schemas.openxmlformats.org/officeDocument/2006/relationships/slideLayout" Target="../slideLayouts/slideLayout15.xml"/><Relationship Id="rId49" Type="http://schemas.openxmlformats.org/officeDocument/2006/relationships/image" Target="../media/image2.png"/><Relationship Id="rId48" Type="http://schemas.openxmlformats.org/officeDocument/2006/relationships/tags" Target="../tags/tag370.xml"/><Relationship Id="rId47" Type="http://schemas.openxmlformats.org/officeDocument/2006/relationships/tags" Target="../tags/tag369.xml"/><Relationship Id="rId46" Type="http://schemas.openxmlformats.org/officeDocument/2006/relationships/tags" Target="../tags/tag368.xml"/><Relationship Id="rId45" Type="http://schemas.openxmlformats.org/officeDocument/2006/relationships/tags" Target="../tags/tag367.xml"/><Relationship Id="rId44" Type="http://schemas.openxmlformats.org/officeDocument/2006/relationships/tags" Target="../tags/tag366.xml"/><Relationship Id="rId43" Type="http://schemas.openxmlformats.org/officeDocument/2006/relationships/tags" Target="../tags/tag365.xml"/><Relationship Id="rId42" Type="http://schemas.openxmlformats.org/officeDocument/2006/relationships/slideLayout" Target="../slideLayouts/slideLayout52.xml"/><Relationship Id="rId41" Type="http://schemas.openxmlformats.org/officeDocument/2006/relationships/slideLayout" Target="../slideLayouts/slideLayout51.xml"/><Relationship Id="rId40" Type="http://schemas.openxmlformats.org/officeDocument/2006/relationships/slideLayout" Target="../slideLayouts/slideLayout50.xml"/><Relationship Id="rId4" Type="http://schemas.openxmlformats.org/officeDocument/2006/relationships/slideLayout" Target="../slideLayouts/slideLayout14.xml"/><Relationship Id="rId39" Type="http://schemas.openxmlformats.org/officeDocument/2006/relationships/slideLayout" Target="../slideLayouts/slideLayout49.xml"/><Relationship Id="rId38" Type="http://schemas.openxmlformats.org/officeDocument/2006/relationships/slideLayout" Target="../slideLayouts/slideLayout48.xml"/><Relationship Id="rId37" Type="http://schemas.openxmlformats.org/officeDocument/2006/relationships/slideLayout" Target="../slideLayouts/slideLayout47.xml"/><Relationship Id="rId36" Type="http://schemas.openxmlformats.org/officeDocument/2006/relationships/slideLayout" Target="../slideLayouts/slideLayout46.xml"/><Relationship Id="rId35" Type="http://schemas.openxmlformats.org/officeDocument/2006/relationships/slideLayout" Target="../slideLayouts/slideLayout45.xml"/><Relationship Id="rId34" Type="http://schemas.openxmlformats.org/officeDocument/2006/relationships/slideLayout" Target="../slideLayouts/slideLayout44.xml"/><Relationship Id="rId33" Type="http://schemas.openxmlformats.org/officeDocument/2006/relationships/slideLayout" Target="../slideLayouts/slideLayout43.xml"/><Relationship Id="rId32" Type="http://schemas.openxmlformats.org/officeDocument/2006/relationships/slideLayout" Target="../slideLayouts/slideLayout42.xml"/><Relationship Id="rId31" Type="http://schemas.openxmlformats.org/officeDocument/2006/relationships/slideLayout" Target="../slideLayouts/slideLayout41.xml"/><Relationship Id="rId30" Type="http://schemas.openxmlformats.org/officeDocument/2006/relationships/slideLayout" Target="../slideLayouts/slideLayout40.xml"/><Relationship Id="rId3" Type="http://schemas.openxmlformats.org/officeDocument/2006/relationships/slideLayout" Target="../slideLayouts/slideLayout13.xml"/><Relationship Id="rId29" Type="http://schemas.openxmlformats.org/officeDocument/2006/relationships/slideLayout" Target="../slideLayouts/slideLayout39.xml"/><Relationship Id="rId28" Type="http://schemas.openxmlformats.org/officeDocument/2006/relationships/slideLayout" Target="../slideLayouts/slideLayout38.xml"/><Relationship Id="rId27" Type="http://schemas.openxmlformats.org/officeDocument/2006/relationships/slideLayout" Target="../slideLayouts/slideLayout37.xml"/><Relationship Id="rId26" Type="http://schemas.openxmlformats.org/officeDocument/2006/relationships/slideLayout" Target="../slideLayouts/slideLayout36.xml"/><Relationship Id="rId25" Type="http://schemas.openxmlformats.org/officeDocument/2006/relationships/slideLayout" Target="../slideLayouts/slideLayout35.xml"/><Relationship Id="rId24" Type="http://schemas.openxmlformats.org/officeDocument/2006/relationships/slideLayout" Target="../slideLayouts/slideLayout34.xml"/><Relationship Id="rId23" Type="http://schemas.openxmlformats.org/officeDocument/2006/relationships/slideLayout" Target="../slideLayouts/slideLayout33.xml"/><Relationship Id="rId22" Type="http://schemas.openxmlformats.org/officeDocument/2006/relationships/slideLayout" Target="../slideLayouts/slideLayout32.xml"/><Relationship Id="rId21" Type="http://schemas.openxmlformats.org/officeDocument/2006/relationships/slideLayout" Target="../slideLayouts/slideLayout31.xml"/><Relationship Id="rId20" Type="http://schemas.openxmlformats.org/officeDocument/2006/relationships/slideLayout" Target="../slideLayouts/slideLayout30.xml"/><Relationship Id="rId2" Type="http://schemas.openxmlformats.org/officeDocument/2006/relationships/slideLayout" Target="../slideLayouts/slideLayout12.xml"/><Relationship Id="rId19" Type="http://schemas.openxmlformats.org/officeDocument/2006/relationships/slideLayout" Target="../slideLayouts/slideLayout29.xml"/><Relationship Id="rId18" Type="http://schemas.openxmlformats.org/officeDocument/2006/relationships/slideLayout" Target="../slideLayouts/slideLayout28.xml"/><Relationship Id="rId17" Type="http://schemas.openxmlformats.org/officeDocument/2006/relationships/slideLayout" Target="../slideLayouts/slideLayout27.xml"/><Relationship Id="rId16" Type="http://schemas.openxmlformats.org/officeDocument/2006/relationships/slideLayout" Target="../slideLayouts/slideLayout26.xml"/><Relationship Id="rId15" Type="http://schemas.openxmlformats.org/officeDocument/2006/relationships/slideLayout" Target="../slideLayouts/slideLayout25.xml"/><Relationship Id="rId14" Type="http://schemas.openxmlformats.org/officeDocument/2006/relationships/slideLayout" Target="../slideLayouts/slideLayout24.xml"/><Relationship Id="rId13" Type="http://schemas.openxmlformats.org/officeDocument/2006/relationships/slideLayout" Target="../slideLayouts/slideLayout23.xml"/><Relationship Id="rId12" Type="http://schemas.openxmlformats.org/officeDocument/2006/relationships/slideLayout" Target="../slideLayouts/slideLayout22.xml"/><Relationship Id="rId11" Type="http://schemas.openxmlformats.org/officeDocument/2006/relationships/slideLayout" Target="../slideLayouts/slideLayout21.xml"/><Relationship Id="rId10" Type="http://schemas.openxmlformats.org/officeDocument/2006/relationships/slideLayout" Target="../slideLayouts/slideLayout20.xml"/><Relationship Id="rId1" Type="http://schemas.openxmlformats.org/officeDocument/2006/relationships/slideLayout" Target="../slideLayouts/slideLayout11.xml"/></Relationships>
</file>

<file path=ppt/slideMasters/_rels/slideMaster3.xml.rels><?xml version="1.0" encoding="UTF-8" standalone="yes"?>
<Relationships xmlns="http://schemas.openxmlformats.org/package/2006/relationships"><Relationship Id="rId9" Type="http://schemas.openxmlformats.org/officeDocument/2006/relationships/tags" Target="../tags/tag390.xml"/><Relationship Id="rId8" Type="http://schemas.openxmlformats.org/officeDocument/2006/relationships/image" Target="../media/image2.png"/><Relationship Id="rId7" Type="http://schemas.openxmlformats.org/officeDocument/2006/relationships/tags" Target="../tags/tag389.xml"/><Relationship Id="rId6" Type="http://schemas.openxmlformats.org/officeDocument/2006/relationships/tags" Target="../tags/tag388.xml"/><Relationship Id="rId5" Type="http://schemas.openxmlformats.org/officeDocument/2006/relationships/tags" Target="../tags/tag387.xml"/><Relationship Id="rId4" Type="http://schemas.openxmlformats.org/officeDocument/2006/relationships/tags" Target="../tags/tag386.xml"/><Relationship Id="rId3" Type="http://schemas.openxmlformats.org/officeDocument/2006/relationships/tags" Target="../tags/tag385.xml"/><Relationship Id="rId2" Type="http://schemas.openxmlformats.org/officeDocument/2006/relationships/tags" Target="../tags/tag384.xml"/><Relationship Id="rId11" Type="http://schemas.openxmlformats.org/officeDocument/2006/relationships/theme" Target="../theme/theme3.xml"/><Relationship Id="rId10" Type="http://schemas.openxmlformats.org/officeDocument/2006/relationships/tags" Target="../tags/tag391.xml"/><Relationship Id="rId1" Type="http://schemas.openxmlformats.org/officeDocument/2006/relationships/slideLayout" Target="../slideLayouts/slideLayout5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168" y="523113"/>
            <a:ext cx="10515600" cy="1325563"/>
          </a:xfrm>
          <a:prstGeom prst="rect">
            <a:avLst/>
          </a:prstGeom>
        </p:spPr>
        <p:txBody>
          <a:bodyPr vert="horz" lIns="91440" tIns="45720" rIns="91440" bIns="45720" rtlCol="0" anchor="ctr">
            <a:no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168" y="1983613"/>
            <a:ext cx="10515600" cy="4351338"/>
          </a:xfrm>
          <a:prstGeom prst="rect">
            <a:avLst/>
          </a:prstGeom>
        </p:spPr>
        <p:txBody>
          <a:bodyPr vert="horz" lIns="91440" tIns="45720" rIns="91440" bIns="45720" rtlCol="0">
            <a:no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en-US" altLang="zh-CN" dirty="0"/>
          </a:p>
          <a:p>
            <a:pPr lvl="5"/>
            <a:r>
              <a:rPr lang="zh-CN" altLang="en-US" dirty="0"/>
              <a:t>第六级</a:t>
            </a:r>
            <a:endParaRPr lang="en-US" altLang="zh-CN" dirty="0"/>
          </a:p>
          <a:p>
            <a:pPr marL="2971800" marR="0" lvl="6"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defRPr/>
            </a:pPr>
            <a:r>
              <a:rPr lang="zh-CN" altLang="en-US" dirty="0"/>
              <a:t>第七级</a:t>
            </a:r>
            <a:endParaRPr lang="en-US" altLang="zh-CN" dirty="0"/>
          </a:p>
          <a:p>
            <a:pPr marL="3429000" marR="0" lvl="7"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defRPr/>
            </a:pPr>
            <a:r>
              <a:rPr lang="zh-CN" altLang="en-US" dirty="0"/>
              <a:t>第八级</a:t>
            </a:r>
            <a:endParaRPr lang="en-US" altLang="zh-CN" dirty="0"/>
          </a:p>
          <a:p>
            <a:pPr marL="3886200" marR="0" lvl="8"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defRPr/>
            </a:pPr>
            <a:r>
              <a:rPr lang="zh-CN" altLang="en-US" dirty="0"/>
              <a:t>第九级</a:t>
            </a:r>
            <a:endParaRPr lang="en-US" altLang="zh-CN" dirty="0"/>
          </a:p>
          <a:p>
            <a:pPr marL="3886200" marR="0" lvl="8"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defRPr/>
            </a:pPr>
            <a:endParaRPr lang="en-US" altLang="zh-CN" dirty="0"/>
          </a:p>
          <a:p>
            <a:pPr lvl="5"/>
            <a:endParaRPr lang="zh-CN"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400" kern="1200">
          <a:solidFill>
            <a:schemeClr val="tx1"/>
          </a:solidFill>
          <a:latin typeface="微软雅黑" panose="020B0503020204020204" charset="-122"/>
          <a:ea typeface="微软雅黑" panose="020B050302020402020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微软雅黑" panose="020B0503020204020204" charset="-122"/>
          <a:ea typeface="微软雅黑" panose="020B050302020402020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微软雅黑" panose="020B0503020204020204" charset="-122"/>
          <a:ea typeface="微软雅黑" panose="020B050302020402020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微软雅黑" panose="020B0503020204020204" charset="-122"/>
          <a:ea typeface="微软雅黑" panose="020B050302020402020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微软雅黑" panose="020B0503020204020204" charset="-122"/>
          <a:ea typeface="微软雅黑" panose="020B050302020402020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微软雅黑" panose="020B0503020204020204" charset="-122"/>
          <a:ea typeface="微软雅黑" panose="020B0503020204020204" charset="-122"/>
          <a:cs typeface="+mn-cs"/>
        </a:defRPr>
      </a:lvl5pPr>
      <a:lvl6pPr marL="25146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defRPr lang="zh-CN" altLang="en-US" sz="2400" kern="1200" dirty="0">
          <a:solidFill>
            <a:schemeClr val="tx1"/>
          </a:solidFill>
          <a:latin typeface="微软雅黑" panose="020B0503020204020204" charset="-122"/>
          <a:ea typeface="微软雅黑" panose="020B0503020204020204" charset="-122"/>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lang="en-US" altLang="zh-CN" sz="2400" kern="1200" dirty="0" smtClean="0">
          <a:solidFill>
            <a:schemeClr val="tx1"/>
          </a:solidFill>
          <a:latin typeface="微软雅黑" panose="020B0503020204020204" charset="-122"/>
          <a:ea typeface="微软雅黑" panose="020B0503020204020204" charset="-122"/>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lang="en-US" altLang="zh-CN" sz="2400" kern="1200" dirty="0" smtClean="0">
          <a:solidFill>
            <a:schemeClr val="tx1"/>
          </a:solidFill>
          <a:latin typeface="微软雅黑" panose="020B0503020204020204" charset="-122"/>
          <a:ea typeface="微软雅黑" panose="020B0503020204020204" charset="-122"/>
          <a:cs typeface="+mn-cs"/>
        </a:defRPr>
      </a:lvl8pPr>
      <a:lvl9pPr marL="3657600" indent="0" algn="l" defTabSz="914400" rtl="0" eaLnBrk="1" latinLnBrk="0" hangingPunct="1">
        <a:lnSpc>
          <a:spcPct val="90000"/>
        </a:lnSpc>
        <a:spcBef>
          <a:spcPts val="500"/>
        </a:spcBef>
        <a:buFont typeface="Arial" panose="020B0604020202020204" pitchFamily="34" charset="0"/>
        <a:buNone/>
        <a:defRPr lang="en-US" altLang="zh-CN" sz="2400" kern="1200" dirty="0" smtClean="0">
          <a:solidFill>
            <a:schemeClr val="tx1"/>
          </a:solidFill>
          <a:latin typeface="微软雅黑" panose="020B0503020204020204" charset="-122"/>
          <a:ea typeface="微软雅黑" panose="020B0503020204020204" charset="-122"/>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6" name="灯片编号占位符 5"/>
          <p:cNvSpPr>
            <a:spLocks noGrp="1"/>
          </p:cNvSpPr>
          <p:nvPr>
            <p:ph type="sldNum" sz="quarter" idx="4"/>
            <p:custDataLst>
              <p:tags r:id="rId43"/>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
        <p:nvSpPr>
          <p:cNvPr id="5" name="页脚占位符 4"/>
          <p:cNvSpPr>
            <a:spLocks noGrp="1"/>
          </p:cNvSpPr>
          <p:nvPr>
            <p:ph type="ftr" sz="quarter" idx="3"/>
            <p:custDataLst>
              <p:tags r:id="rId44"/>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4" name="日期占位符 3"/>
          <p:cNvSpPr>
            <a:spLocks noGrp="1"/>
          </p:cNvSpPr>
          <p:nvPr>
            <p:ph type="dt" sz="half" idx="2"/>
            <p:custDataLst>
              <p:tags r:id="rId45"/>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3" name="文本占位符 2"/>
          <p:cNvSpPr>
            <a:spLocks noGrp="1"/>
          </p:cNvSpPr>
          <p:nvPr>
            <p:ph type="body" idx="1"/>
            <p:custDataLst>
              <p:tags r:id="rId46"/>
            </p:custDataLst>
          </p:nvPr>
        </p:nvSpPr>
        <p:spPr>
          <a:xfrm>
            <a:off x="695960" y="1301749"/>
            <a:ext cx="10800000" cy="4873625"/>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2" name="标题占位符 1"/>
          <p:cNvSpPr>
            <a:spLocks noGrp="1"/>
          </p:cNvSpPr>
          <p:nvPr>
            <p:ph type="title"/>
            <p:custDataLst>
              <p:tags r:id="rId47"/>
            </p:custDataLst>
          </p:nvPr>
        </p:nvSpPr>
        <p:spPr>
          <a:xfrm>
            <a:off x="695960" y="360000"/>
            <a:ext cx="10800000" cy="720000"/>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pic>
        <p:nvPicPr>
          <p:cNvPr id="7" name="图片 6"/>
          <p:cNvPicPr>
            <a:picLocks noChangeAspect="1"/>
          </p:cNvPicPr>
          <p:nvPr userDrawn="1">
            <p:custDataLst>
              <p:tags r:id="rId48"/>
            </p:custDataLst>
          </p:nvPr>
        </p:nvPicPr>
        <p:blipFill rotWithShape="1">
          <a:blip r:embed="rId49" cstate="print">
            <a:extLst>
              <a:ext uri="{28A0092B-C50C-407E-A947-70E740481C1C}">
                <a14:useLocalDpi xmlns:a14="http://schemas.microsoft.com/office/drawing/2010/main" val="0"/>
              </a:ext>
            </a:extLst>
          </a:blip>
          <a:srcRect l="625" t="6872" r="-625" b="76303"/>
          <a:stretch>
            <a:fillRect/>
          </a:stretch>
        </p:blipFill>
        <p:spPr>
          <a:xfrm rot="10800000" flipH="1">
            <a:off x="0" y="5490210"/>
            <a:ext cx="12192000" cy="1367790"/>
          </a:xfrm>
          <a:prstGeom prst="rect">
            <a:avLst/>
          </a:prstGeom>
        </p:spPr>
      </p:pic>
      <p:sp>
        <p:nvSpPr>
          <p:cNvPr id="8" name="KSO_TEMPLATE" hidden="1"/>
          <p:cNvSpPr/>
          <p:nvPr userDrawn="1">
            <p:custDataLst>
              <p:tags r:id="rId50"/>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ustDataLst>
      <p:tags r:id="rId51"/>
    </p:custDataLst>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 id="2147483671" r:id="rId12"/>
    <p:sldLayoutId id="2147483672" r:id="rId13"/>
    <p:sldLayoutId id="2147483673" r:id="rId14"/>
    <p:sldLayoutId id="2147483674" r:id="rId15"/>
    <p:sldLayoutId id="2147483675" r:id="rId16"/>
    <p:sldLayoutId id="2147483676" r:id="rId17"/>
    <p:sldLayoutId id="2147483677" r:id="rId18"/>
    <p:sldLayoutId id="2147483678" r:id="rId19"/>
    <p:sldLayoutId id="2147483679" r:id="rId20"/>
    <p:sldLayoutId id="2147483680" r:id="rId21"/>
    <p:sldLayoutId id="2147483681" r:id="rId22"/>
    <p:sldLayoutId id="2147483682" r:id="rId23"/>
    <p:sldLayoutId id="2147483683" r:id="rId24"/>
    <p:sldLayoutId id="2147483684" r:id="rId25"/>
    <p:sldLayoutId id="2147483685" r:id="rId26"/>
    <p:sldLayoutId id="2147483686" r:id="rId27"/>
    <p:sldLayoutId id="2147483687" r:id="rId28"/>
    <p:sldLayoutId id="2147483688" r:id="rId29"/>
    <p:sldLayoutId id="2147483689" r:id="rId30"/>
    <p:sldLayoutId id="2147483690" r:id="rId31"/>
    <p:sldLayoutId id="2147483691" r:id="rId32"/>
    <p:sldLayoutId id="2147483692" r:id="rId33"/>
    <p:sldLayoutId id="2147483693" r:id="rId34"/>
    <p:sldLayoutId id="2147483694" r:id="rId35"/>
    <p:sldLayoutId id="2147483695" r:id="rId36"/>
    <p:sldLayoutId id="2147483696" r:id="rId37"/>
    <p:sldLayoutId id="2147483697" r:id="rId38"/>
    <p:sldLayoutId id="2147483698" r:id="rId39"/>
    <p:sldLayoutId id="2147483699" r:id="rId40"/>
    <p:sldLayoutId id="2147483700" r:id="rId41"/>
    <p:sldLayoutId id="2147483701" r:id="rId42"/>
  </p:sldLayoutIdLst>
  <p:txStyles>
    <p:titleStyle>
      <a:lvl1pPr algn="l" defTabSz="914400" rtl="0" eaLnBrk="1" latinLnBrk="0" hangingPunct="1">
        <a:lnSpc>
          <a:spcPct val="90000"/>
        </a:lnSpc>
        <a:spcBef>
          <a:spcPct val="0"/>
        </a:spcBef>
        <a:buNone/>
        <a:defRPr sz="3200" b="1" i="0" u="none" kern="1200" spc="0">
          <a:solidFill>
            <a:schemeClr val="tx1"/>
          </a:solidFill>
          <a:effectLst/>
          <a:uFill>
            <a:solidFill>
              <a:schemeClr val="tx1">
                <a:lumMod val="75000"/>
                <a:lumOff val="25000"/>
              </a:schemeClr>
            </a:solidFill>
          </a:uFill>
          <a:latin typeface="+mj-lt"/>
          <a:ea typeface="+mj-ea"/>
          <a:cs typeface="+mj-cs"/>
        </a:defRPr>
      </a:lvl1pPr>
    </p:titleStyle>
    <p:bodyStyle>
      <a:lvl1pPr marL="228600" indent="0" algn="l" defTabSz="914400" rtl="0" eaLnBrk="1" latinLnBrk="0" hangingPunct="1">
        <a:lnSpc>
          <a:spcPct val="130000"/>
        </a:lnSpc>
        <a:spcBef>
          <a:spcPts val="1000"/>
        </a:spcBef>
        <a:buFont typeface="Arial" panose="020B0604020202020204" pitchFamily="34" charset="0"/>
        <a:buChar char="•"/>
        <a:defRPr sz="2400" kern="1200" spc="0">
          <a:solidFill>
            <a:schemeClr val="tx1"/>
          </a:solidFill>
          <a:latin typeface="+mn-lt"/>
          <a:ea typeface="+mn-ea"/>
          <a:cs typeface="+mn-cs"/>
        </a:defRPr>
      </a:lvl1pPr>
      <a:lvl2pPr marL="685800" indent="0" algn="l" defTabSz="914400" rtl="0" eaLnBrk="1" latinLnBrk="0" hangingPunct="1">
        <a:lnSpc>
          <a:spcPct val="130000"/>
        </a:lnSpc>
        <a:spcBef>
          <a:spcPts val="500"/>
        </a:spcBef>
        <a:buFont typeface="Arial" panose="020B0604020202020204" pitchFamily="34" charset="0"/>
        <a:buChar char="•"/>
        <a:defRPr sz="2000" kern="1200" spc="0">
          <a:solidFill>
            <a:schemeClr val="tx1"/>
          </a:solidFill>
          <a:latin typeface="+mn-lt"/>
          <a:ea typeface="+mn-ea"/>
          <a:cs typeface="+mn-cs"/>
        </a:defRPr>
      </a:lvl2pPr>
      <a:lvl3pPr marL="11430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3pPr>
      <a:lvl4pPr marL="16002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4pPr>
      <a:lvl5pPr marL="20574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6" name="灯片编号占位符 5"/>
          <p:cNvSpPr>
            <a:spLocks noGrp="1"/>
          </p:cNvSpPr>
          <p:nvPr>
            <p:ph type="sldNum" sz="quarter" idx="4"/>
            <p:custDataLst>
              <p:tags r:id="rId2"/>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
        <p:nvSpPr>
          <p:cNvPr id="5" name="页脚占位符 4"/>
          <p:cNvSpPr>
            <a:spLocks noGrp="1"/>
          </p:cNvSpPr>
          <p:nvPr>
            <p:ph type="ftr" sz="quarter" idx="3"/>
            <p:custDataLst>
              <p:tags r:id="rId3"/>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4" name="日期占位符 3"/>
          <p:cNvSpPr>
            <a:spLocks noGrp="1"/>
          </p:cNvSpPr>
          <p:nvPr>
            <p:ph type="dt" sz="half" idx="2"/>
            <p:custDataLst>
              <p:tags r:id="rId4"/>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3" name="文本占位符 2"/>
          <p:cNvSpPr>
            <a:spLocks noGrp="1"/>
          </p:cNvSpPr>
          <p:nvPr>
            <p:ph type="body" idx="1"/>
            <p:custDataLst>
              <p:tags r:id="rId5"/>
            </p:custDataLst>
          </p:nvPr>
        </p:nvSpPr>
        <p:spPr>
          <a:xfrm>
            <a:off x="695960" y="1301749"/>
            <a:ext cx="10800000" cy="4873625"/>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2" name="标题占位符 1"/>
          <p:cNvSpPr>
            <a:spLocks noGrp="1"/>
          </p:cNvSpPr>
          <p:nvPr>
            <p:ph type="title"/>
            <p:custDataLst>
              <p:tags r:id="rId6"/>
            </p:custDataLst>
          </p:nvPr>
        </p:nvSpPr>
        <p:spPr>
          <a:xfrm>
            <a:off x="695960" y="360000"/>
            <a:ext cx="10800000" cy="720000"/>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pic>
        <p:nvPicPr>
          <p:cNvPr id="7" name="图片 6"/>
          <p:cNvPicPr>
            <a:picLocks noChangeAspect="1"/>
          </p:cNvPicPr>
          <p:nvPr userDrawn="1">
            <p:custDataLst>
              <p:tags r:id="rId7"/>
            </p:custDataLst>
          </p:nvPr>
        </p:nvPicPr>
        <p:blipFill rotWithShape="1">
          <a:blip r:embed="rId8" cstate="print">
            <a:extLst>
              <a:ext uri="{28A0092B-C50C-407E-A947-70E740481C1C}">
                <a14:useLocalDpi xmlns:a14="http://schemas.microsoft.com/office/drawing/2010/main" val="0"/>
              </a:ext>
            </a:extLst>
          </a:blip>
          <a:srcRect l="625" t="6872" r="-625" b="76303"/>
          <a:stretch>
            <a:fillRect/>
          </a:stretch>
        </p:blipFill>
        <p:spPr>
          <a:xfrm rot="10800000" flipH="1">
            <a:off x="0" y="5490210"/>
            <a:ext cx="12192000" cy="1367790"/>
          </a:xfrm>
          <a:prstGeom prst="rect">
            <a:avLst/>
          </a:prstGeom>
        </p:spPr>
      </p:pic>
      <p:sp>
        <p:nvSpPr>
          <p:cNvPr id="8" name="KSO_TEMPLATE" hidden="1"/>
          <p:cNvSpPr/>
          <p:nvPr userDrawn="1">
            <p:custDataLst>
              <p:tags r:id="rId9"/>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ustDataLst>
      <p:tags r:id="rId10"/>
    </p:custDataLst>
  </p:cSld>
  <p:clrMap bg1="lt1" tx1="dk1" bg2="lt2" tx2="dk2" accent1="accent1" accent2="accent2" accent3="accent3" accent4="accent4" accent5="accent5" accent6="accent6" hlink="hlink" folHlink="folHlink"/>
  <p:sldLayoutIdLst>
    <p:sldLayoutId id="2147483703" r:id="rId1"/>
  </p:sldLayoutIdLst>
  <p:txStyles>
    <p:titleStyle>
      <a:lvl1pPr algn="l" defTabSz="914400" rtl="0" eaLnBrk="1" latinLnBrk="0" hangingPunct="1">
        <a:lnSpc>
          <a:spcPct val="90000"/>
        </a:lnSpc>
        <a:spcBef>
          <a:spcPct val="0"/>
        </a:spcBef>
        <a:buNone/>
        <a:defRPr sz="3200" b="1" i="0" u="none" kern="1200" spc="0">
          <a:solidFill>
            <a:schemeClr val="tx1"/>
          </a:solidFill>
          <a:effectLst/>
          <a:uFill>
            <a:solidFill>
              <a:schemeClr val="tx1">
                <a:lumMod val="75000"/>
                <a:lumOff val="25000"/>
              </a:schemeClr>
            </a:solidFill>
          </a:uFill>
          <a:latin typeface="+mj-lt"/>
          <a:ea typeface="+mj-ea"/>
          <a:cs typeface="+mj-cs"/>
        </a:defRPr>
      </a:lvl1pPr>
    </p:titleStyle>
    <p:bodyStyle>
      <a:lvl1pPr marL="228600" indent="0" algn="l" defTabSz="914400" rtl="0" eaLnBrk="1" latinLnBrk="0" hangingPunct="1">
        <a:lnSpc>
          <a:spcPct val="130000"/>
        </a:lnSpc>
        <a:spcBef>
          <a:spcPts val="1000"/>
        </a:spcBef>
        <a:buFont typeface="Arial" panose="020B0604020202020204" pitchFamily="34" charset="0"/>
        <a:buChar char="•"/>
        <a:defRPr sz="2400" kern="1200" spc="0">
          <a:solidFill>
            <a:schemeClr val="tx1"/>
          </a:solidFill>
          <a:latin typeface="+mn-lt"/>
          <a:ea typeface="+mn-ea"/>
          <a:cs typeface="+mn-cs"/>
        </a:defRPr>
      </a:lvl1pPr>
      <a:lvl2pPr marL="685800" indent="0" algn="l" defTabSz="914400" rtl="0" eaLnBrk="1" latinLnBrk="0" hangingPunct="1">
        <a:lnSpc>
          <a:spcPct val="130000"/>
        </a:lnSpc>
        <a:spcBef>
          <a:spcPts val="500"/>
        </a:spcBef>
        <a:buFont typeface="Arial" panose="020B0604020202020204" pitchFamily="34" charset="0"/>
        <a:buChar char="•"/>
        <a:defRPr sz="2000" kern="1200" spc="0">
          <a:solidFill>
            <a:schemeClr val="tx1"/>
          </a:solidFill>
          <a:latin typeface="+mn-lt"/>
          <a:ea typeface="+mn-ea"/>
          <a:cs typeface="+mn-cs"/>
        </a:defRPr>
      </a:lvl2pPr>
      <a:lvl3pPr marL="11430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3pPr>
      <a:lvl4pPr marL="16002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4pPr>
      <a:lvl5pPr marL="20574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48.xml"/><Relationship Id="rId3" Type="http://schemas.openxmlformats.org/officeDocument/2006/relationships/tags" Target="../tags/tag394.xml"/><Relationship Id="rId2" Type="http://schemas.openxmlformats.org/officeDocument/2006/relationships/tags" Target="../tags/tag393.xml"/><Relationship Id="rId1" Type="http://schemas.openxmlformats.org/officeDocument/2006/relationships/tags" Target="../tags/tag392.xml"/></Relationships>
</file>

<file path=ppt/slides/_rels/slide10.xml.rels><?xml version="1.0" encoding="UTF-8" standalone="yes"?>
<Relationships xmlns="http://schemas.openxmlformats.org/package/2006/relationships"><Relationship Id="rId9" Type="http://schemas.openxmlformats.org/officeDocument/2006/relationships/tags" Target="../tags/tag461.xml"/><Relationship Id="rId8" Type="http://schemas.openxmlformats.org/officeDocument/2006/relationships/image" Target="../media/image5.png"/><Relationship Id="rId7" Type="http://schemas.openxmlformats.org/officeDocument/2006/relationships/tags" Target="../tags/tag460.xml"/><Relationship Id="rId6" Type="http://schemas.openxmlformats.org/officeDocument/2006/relationships/tags" Target="../tags/tag459.xml"/><Relationship Id="rId5" Type="http://schemas.openxmlformats.org/officeDocument/2006/relationships/tags" Target="../tags/tag458.xml"/><Relationship Id="rId4" Type="http://schemas.openxmlformats.org/officeDocument/2006/relationships/tags" Target="../tags/tag457.xml"/><Relationship Id="rId3" Type="http://schemas.openxmlformats.org/officeDocument/2006/relationships/tags" Target="../tags/tag456.xml"/><Relationship Id="rId2" Type="http://schemas.openxmlformats.org/officeDocument/2006/relationships/tags" Target="../tags/tag455.xml"/><Relationship Id="rId12" Type="http://schemas.openxmlformats.org/officeDocument/2006/relationships/slideLayout" Target="../slideLayouts/slideLayout52.xml"/><Relationship Id="rId11" Type="http://schemas.openxmlformats.org/officeDocument/2006/relationships/tags" Target="../tags/tag462.xml"/><Relationship Id="rId10" Type="http://schemas.openxmlformats.org/officeDocument/2006/relationships/image" Target="../media/image9.png"/><Relationship Id="rId1" Type="http://schemas.openxmlformats.org/officeDocument/2006/relationships/tags" Target="../tags/tag454.xml"/></Relationships>
</file>

<file path=ppt/slides/_rels/slide11.xml.rels><?xml version="1.0" encoding="UTF-8" standalone="yes"?>
<Relationships xmlns="http://schemas.openxmlformats.org/package/2006/relationships"><Relationship Id="rId9" Type="http://schemas.openxmlformats.org/officeDocument/2006/relationships/slideLayout" Target="../slideLayouts/slideLayout52.xml"/><Relationship Id="rId8" Type="http://schemas.openxmlformats.org/officeDocument/2006/relationships/tags" Target="../tags/tag468.xml"/><Relationship Id="rId7" Type="http://schemas.openxmlformats.org/officeDocument/2006/relationships/image" Target="../media/image10.png"/><Relationship Id="rId6" Type="http://schemas.openxmlformats.org/officeDocument/2006/relationships/image" Target="../media/image5.png"/><Relationship Id="rId5" Type="http://schemas.openxmlformats.org/officeDocument/2006/relationships/tags" Target="../tags/tag467.xml"/><Relationship Id="rId4" Type="http://schemas.openxmlformats.org/officeDocument/2006/relationships/tags" Target="../tags/tag466.xml"/><Relationship Id="rId3" Type="http://schemas.openxmlformats.org/officeDocument/2006/relationships/tags" Target="../tags/tag465.xml"/><Relationship Id="rId2" Type="http://schemas.openxmlformats.org/officeDocument/2006/relationships/tags" Target="../tags/tag464.xml"/><Relationship Id="rId1" Type="http://schemas.openxmlformats.org/officeDocument/2006/relationships/tags" Target="../tags/tag463.xml"/></Relationships>
</file>

<file path=ppt/slides/_rels/slide12.xml.rels><?xml version="1.0" encoding="UTF-8" standalone="yes"?>
<Relationships xmlns="http://schemas.openxmlformats.org/package/2006/relationships"><Relationship Id="rId7" Type="http://schemas.openxmlformats.org/officeDocument/2006/relationships/slideLayout" Target="../slideLayouts/slideLayout52.xml"/><Relationship Id="rId6" Type="http://schemas.openxmlformats.org/officeDocument/2006/relationships/tags" Target="../tags/tag473.xml"/><Relationship Id="rId5" Type="http://schemas.openxmlformats.org/officeDocument/2006/relationships/image" Target="../media/image5.png"/><Relationship Id="rId4" Type="http://schemas.openxmlformats.org/officeDocument/2006/relationships/tags" Target="../tags/tag472.xml"/><Relationship Id="rId3" Type="http://schemas.openxmlformats.org/officeDocument/2006/relationships/tags" Target="../tags/tag471.xml"/><Relationship Id="rId2" Type="http://schemas.openxmlformats.org/officeDocument/2006/relationships/tags" Target="../tags/tag470.xml"/><Relationship Id="rId1" Type="http://schemas.openxmlformats.org/officeDocument/2006/relationships/tags" Target="../tags/tag469.xml"/></Relationships>
</file>

<file path=ppt/slides/_rels/slide13.xml.rels><?xml version="1.0" encoding="UTF-8" standalone="yes"?>
<Relationships xmlns="http://schemas.openxmlformats.org/package/2006/relationships"><Relationship Id="rId4" Type="http://schemas.openxmlformats.org/officeDocument/2006/relationships/slideLayout" Target="../slideLayouts/slideLayout38.xml"/><Relationship Id="rId3" Type="http://schemas.openxmlformats.org/officeDocument/2006/relationships/tags" Target="../tags/tag476.xml"/><Relationship Id="rId2" Type="http://schemas.openxmlformats.org/officeDocument/2006/relationships/tags" Target="../tags/tag475.xml"/><Relationship Id="rId1" Type="http://schemas.openxmlformats.org/officeDocument/2006/relationships/tags" Target="../tags/tag474.xml"/></Relationships>
</file>

<file path=ppt/slides/_rels/slide14.xml.rels><?xml version="1.0" encoding="UTF-8" standalone="yes"?>
<Relationships xmlns="http://schemas.openxmlformats.org/package/2006/relationships"><Relationship Id="rId9" Type="http://schemas.openxmlformats.org/officeDocument/2006/relationships/image" Target="../media/image5.png"/><Relationship Id="rId8" Type="http://schemas.openxmlformats.org/officeDocument/2006/relationships/tags" Target="../tags/tag484.xml"/><Relationship Id="rId7" Type="http://schemas.openxmlformats.org/officeDocument/2006/relationships/tags" Target="../tags/tag483.xml"/><Relationship Id="rId6" Type="http://schemas.openxmlformats.org/officeDocument/2006/relationships/tags" Target="../tags/tag482.xml"/><Relationship Id="rId5" Type="http://schemas.openxmlformats.org/officeDocument/2006/relationships/tags" Target="../tags/tag481.xml"/><Relationship Id="rId4" Type="http://schemas.openxmlformats.org/officeDocument/2006/relationships/tags" Target="../tags/tag480.xml"/><Relationship Id="rId3" Type="http://schemas.openxmlformats.org/officeDocument/2006/relationships/tags" Target="../tags/tag479.xml"/><Relationship Id="rId2" Type="http://schemas.openxmlformats.org/officeDocument/2006/relationships/tags" Target="../tags/tag478.xml"/><Relationship Id="rId13" Type="http://schemas.openxmlformats.org/officeDocument/2006/relationships/slideLayout" Target="../slideLayouts/slideLayout52.xml"/><Relationship Id="rId12" Type="http://schemas.openxmlformats.org/officeDocument/2006/relationships/tags" Target="../tags/tag485.xml"/><Relationship Id="rId11" Type="http://schemas.openxmlformats.org/officeDocument/2006/relationships/image" Target="../media/image12.png"/><Relationship Id="rId10" Type="http://schemas.openxmlformats.org/officeDocument/2006/relationships/image" Target="../media/image11.png"/><Relationship Id="rId1" Type="http://schemas.openxmlformats.org/officeDocument/2006/relationships/tags" Target="../tags/tag477.xml"/></Relationships>
</file>

<file path=ppt/slides/_rels/slide15.xml.rels><?xml version="1.0" encoding="UTF-8" standalone="yes"?>
<Relationships xmlns="http://schemas.openxmlformats.org/package/2006/relationships"><Relationship Id="rId8" Type="http://schemas.openxmlformats.org/officeDocument/2006/relationships/slideLayout" Target="../slideLayouts/slideLayout52.xml"/><Relationship Id="rId7" Type="http://schemas.openxmlformats.org/officeDocument/2006/relationships/tags" Target="../tags/tag491.xml"/><Relationship Id="rId6" Type="http://schemas.openxmlformats.org/officeDocument/2006/relationships/image" Target="../media/image5.png"/><Relationship Id="rId5" Type="http://schemas.openxmlformats.org/officeDocument/2006/relationships/tags" Target="../tags/tag490.xml"/><Relationship Id="rId4" Type="http://schemas.openxmlformats.org/officeDocument/2006/relationships/tags" Target="../tags/tag489.xml"/><Relationship Id="rId3" Type="http://schemas.openxmlformats.org/officeDocument/2006/relationships/tags" Target="../tags/tag488.xml"/><Relationship Id="rId2" Type="http://schemas.openxmlformats.org/officeDocument/2006/relationships/tags" Target="../tags/tag487.xml"/><Relationship Id="rId1" Type="http://schemas.openxmlformats.org/officeDocument/2006/relationships/tags" Target="../tags/tag486.xml"/></Relationships>
</file>

<file path=ppt/slides/_rels/slide16.xml.rels><?xml version="1.0" encoding="UTF-8" standalone="yes"?>
<Relationships xmlns="http://schemas.openxmlformats.org/package/2006/relationships"><Relationship Id="rId8" Type="http://schemas.openxmlformats.org/officeDocument/2006/relationships/slideLayout" Target="../slideLayouts/slideLayout52.xml"/><Relationship Id="rId7" Type="http://schemas.openxmlformats.org/officeDocument/2006/relationships/tags" Target="../tags/tag496.xml"/><Relationship Id="rId6" Type="http://schemas.openxmlformats.org/officeDocument/2006/relationships/image" Target="../media/image13.png"/><Relationship Id="rId5" Type="http://schemas.openxmlformats.org/officeDocument/2006/relationships/image" Target="../media/image5.png"/><Relationship Id="rId4" Type="http://schemas.openxmlformats.org/officeDocument/2006/relationships/tags" Target="../tags/tag495.xml"/><Relationship Id="rId3" Type="http://schemas.openxmlformats.org/officeDocument/2006/relationships/tags" Target="../tags/tag494.xml"/><Relationship Id="rId2" Type="http://schemas.openxmlformats.org/officeDocument/2006/relationships/tags" Target="../tags/tag493.xml"/><Relationship Id="rId1" Type="http://schemas.openxmlformats.org/officeDocument/2006/relationships/tags" Target="../tags/tag492.xml"/></Relationships>
</file>

<file path=ppt/slides/_rels/slide17.xml.rels><?xml version="1.0" encoding="UTF-8" standalone="yes"?>
<Relationships xmlns="http://schemas.openxmlformats.org/package/2006/relationships"><Relationship Id="rId9" Type="http://schemas.openxmlformats.org/officeDocument/2006/relationships/slideLayout" Target="../slideLayouts/slideLayout52.xml"/><Relationship Id="rId8" Type="http://schemas.openxmlformats.org/officeDocument/2006/relationships/tags" Target="../tags/tag499.xml"/><Relationship Id="rId7" Type="http://schemas.openxmlformats.org/officeDocument/2006/relationships/image" Target="../media/image17.png"/><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 Id="rId3" Type="http://schemas.openxmlformats.org/officeDocument/2006/relationships/image" Target="../media/image5.png"/><Relationship Id="rId2" Type="http://schemas.openxmlformats.org/officeDocument/2006/relationships/tags" Target="../tags/tag498.xml"/><Relationship Id="rId1" Type="http://schemas.openxmlformats.org/officeDocument/2006/relationships/tags" Target="../tags/tag497.xml"/></Relationships>
</file>

<file path=ppt/slides/_rels/slide18.xml.rels><?xml version="1.0" encoding="UTF-8" standalone="yes"?>
<Relationships xmlns="http://schemas.openxmlformats.org/package/2006/relationships"><Relationship Id="rId6" Type="http://schemas.openxmlformats.org/officeDocument/2006/relationships/slideLayout" Target="../slideLayouts/slideLayout52.xml"/><Relationship Id="rId5" Type="http://schemas.openxmlformats.org/officeDocument/2006/relationships/tags" Target="../tags/tag503.xml"/><Relationship Id="rId4" Type="http://schemas.openxmlformats.org/officeDocument/2006/relationships/image" Target="../media/image5.png"/><Relationship Id="rId3" Type="http://schemas.openxmlformats.org/officeDocument/2006/relationships/tags" Target="../tags/tag502.xml"/><Relationship Id="rId2" Type="http://schemas.openxmlformats.org/officeDocument/2006/relationships/tags" Target="../tags/tag501.xml"/><Relationship Id="rId1" Type="http://schemas.openxmlformats.org/officeDocument/2006/relationships/tags" Target="../tags/tag500.xml"/></Relationships>
</file>

<file path=ppt/slides/_rels/slide19.xml.rels><?xml version="1.0" encoding="UTF-8" standalone="yes"?>
<Relationships xmlns="http://schemas.openxmlformats.org/package/2006/relationships"><Relationship Id="rId7" Type="http://schemas.openxmlformats.org/officeDocument/2006/relationships/slideLayout" Target="../slideLayouts/slideLayout52.xml"/><Relationship Id="rId6" Type="http://schemas.openxmlformats.org/officeDocument/2006/relationships/tags" Target="../tags/tag507.xml"/><Relationship Id="rId5" Type="http://schemas.openxmlformats.org/officeDocument/2006/relationships/image" Target="../media/image18.png"/><Relationship Id="rId4" Type="http://schemas.openxmlformats.org/officeDocument/2006/relationships/image" Target="../media/image5.png"/><Relationship Id="rId3" Type="http://schemas.openxmlformats.org/officeDocument/2006/relationships/tags" Target="../tags/tag506.xml"/><Relationship Id="rId2" Type="http://schemas.openxmlformats.org/officeDocument/2006/relationships/tags" Target="../tags/tag505.xml"/><Relationship Id="rId1" Type="http://schemas.openxmlformats.org/officeDocument/2006/relationships/tags" Target="../tags/tag504.xml"/></Relationships>
</file>

<file path=ppt/slides/_rels/slide2.xml.rels><?xml version="1.0" encoding="UTF-8" standalone="yes"?>
<Relationships xmlns="http://schemas.openxmlformats.org/package/2006/relationships"><Relationship Id="rId9" Type="http://schemas.openxmlformats.org/officeDocument/2006/relationships/tags" Target="../tags/tag403.xml"/><Relationship Id="rId8" Type="http://schemas.openxmlformats.org/officeDocument/2006/relationships/tags" Target="../tags/tag402.xml"/><Relationship Id="rId7" Type="http://schemas.openxmlformats.org/officeDocument/2006/relationships/tags" Target="../tags/tag401.xml"/><Relationship Id="rId6" Type="http://schemas.openxmlformats.org/officeDocument/2006/relationships/tags" Target="../tags/tag400.xml"/><Relationship Id="rId5" Type="http://schemas.openxmlformats.org/officeDocument/2006/relationships/tags" Target="../tags/tag399.xml"/><Relationship Id="rId4" Type="http://schemas.openxmlformats.org/officeDocument/2006/relationships/tags" Target="../tags/tag398.xml"/><Relationship Id="rId3" Type="http://schemas.openxmlformats.org/officeDocument/2006/relationships/tags" Target="../tags/tag397.xml"/><Relationship Id="rId2" Type="http://schemas.openxmlformats.org/officeDocument/2006/relationships/tags" Target="../tags/tag396.xml"/><Relationship Id="rId13" Type="http://schemas.openxmlformats.org/officeDocument/2006/relationships/slideLayout" Target="../slideLayouts/slideLayout53.xml"/><Relationship Id="rId12" Type="http://schemas.openxmlformats.org/officeDocument/2006/relationships/tags" Target="../tags/tag406.xml"/><Relationship Id="rId11" Type="http://schemas.openxmlformats.org/officeDocument/2006/relationships/tags" Target="../tags/tag405.xml"/><Relationship Id="rId10" Type="http://schemas.openxmlformats.org/officeDocument/2006/relationships/tags" Target="../tags/tag404.xml"/><Relationship Id="rId1" Type="http://schemas.openxmlformats.org/officeDocument/2006/relationships/tags" Target="../tags/tag395.xml"/></Relationships>
</file>

<file path=ppt/slides/_rels/slide20.xml.rels><?xml version="1.0" encoding="UTF-8" standalone="yes"?>
<Relationships xmlns="http://schemas.openxmlformats.org/package/2006/relationships"><Relationship Id="rId6" Type="http://schemas.openxmlformats.org/officeDocument/2006/relationships/slideLayout" Target="../slideLayouts/slideLayout52.xml"/><Relationship Id="rId5" Type="http://schemas.openxmlformats.org/officeDocument/2006/relationships/tags" Target="../tags/tag510.xml"/><Relationship Id="rId4" Type="http://schemas.openxmlformats.org/officeDocument/2006/relationships/image" Target="../media/image19.png"/><Relationship Id="rId3" Type="http://schemas.openxmlformats.org/officeDocument/2006/relationships/image" Target="../media/image5.png"/><Relationship Id="rId2" Type="http://schemas.openxmlformats.org/officeDocument/2006/relationships/tags" Target="../tags/tag509.xml"/><Relationship Id="rId1" Type="http://schemas.openxmlformats.org/officeDocument/2006/relationships/tags" Target="../tags/tag508.xml"/></Relationships>
</file>

<file path=ppt/slides/_rels/slide21.xml.rels><?xml version="1.0" encoding="UTF-8" standalone="yes"?>
<Relationships xmlns="http://schemas.openxmlformats.org/package/2006/relationships"><Relationship Id="rId6" Type="http://schemas.openxmlformats.org/officeDocument/2006/relationships/slideLayout" Target="../slideLayouts/slideLayout52.xml"/><Relationship Id="rId5" Type="http://schemas.openxmlformats.org/officeDocument/2006/relationships/tags" Target="../tags/tag514.xml"/><Relationship Id="rId4" Type="http://schemas.openxmlformats.org/officeDocument/2006/relationships/image" Target="../media/image5.png"/><Relationship Id="rId3" Type="http://schemas.openxmlformats.org/officeDocument/2006/relationships/tags" Target="../tags/tag513.xml"/><Relationship Id="rId2" Type="http://schemas.openxmlformats.org/officeDocument/2006/relationships/tags" Target="../tags/tag512.xml"/><Relationship Id="rId1" Type="http://schemas.openxmlformats.org/officeDocument/2006/relationships/tags" Target="../tags/tag511.xml"/></Relationships>
</file>

<file path=ppt/slides/_rels/slide22.xml.rels><?xml version="1.0" encoding="UTF-8" standalone="yes"?>
<Relationships xmlns="http://schemas.openxmlformats.org/package/2006/relationships"><Relationship Id="rId7" Type="http://schemas.openxmlformats.org/officeDocument/2006/relationships/slideLayout" Target="../slideLayouts/slideLayout52.xml"/><Relationship Id="rId6" Type="http://schemas.openxmlformats.org/officeDocument/2006/relationships/tags" Target="../tags/tag518.xml"/><Relationship Id="rId5" Type="http://schemas.openxmlformats.org/officeDocument/2006/relationships/image" Target="../media/image20.png"/><Relationship Id="rId4" Type="http://schemas.openxmlformats.org/officeDocument/2006/relationships/image" Target="../media/image5.png"/><Relationship Id="rId3" Type="http://schemas.openxmlformats.org/officeDocument/2006/relationships/tags" Target="../tags/tag517.xml"/><Relationship Id="rId2" Type="http://schemas.openxmlformats.org/officeDocument/2006/relationships/tags" Target="../tags/tag516.xml"/><Relationship Id="rId1" Type="http://schemas.openxmlformats.org/officeDocument/2006/relationships/tags" Target="../tags/tag515.xml"/></Relationships>
</file>

<file path=ppt/slides/_rels/slide23.xml.rels><?xml version="1.0" encoding="UTF-8" standalone="yes"?>
<Relationships xmlns="http://schemas.openxmlformats.org/package/2006/relationships"><Relationship Id="rId6" Type="http://schemas.openxmlformats.org/officeDocument/2006/relationships/slideLayout" Target="../slideLayouts/slideLayout52.xml"/><Relationship Id="rId5" Type="http://schemas.openxmlformats.org/officeDocument/2006/relationships/tags" Target="../tags/tag521.xml"/><Relationship Id="rId4" Type="http://schemas.openxmlformats.org/officeDocument/2006/relationships/image" Target="../media/image21.png"/><Relationship Id="rId3" Type="http://schemas.openxmlformats.org/officeDocument/2006/relationships/image" Target="../media/image5.png"/><Relationship Id="rId2" Type="http://schemas.openxmlformats.org/officeDocument/2006/relationships/tags" Target="../tags/tag520.xml"/><Relationship Id="rId1" Type="http://schemas.openxmlformats.org/officeDocument/2006/relationships/tags" Target="../tags/tag519.xml"/></Relationships>
</file>

<file path=ppt/slides/_rels/slide24.xml.rels><?xml version="1.0" encoding="UTF-8" standalone="yes"?>
<Relationships xmlns="http://schemas.openxmlformats.org/package/2006/relationships"><Relationship Id="rId6" Type="http://schemas.openxmlformats.org/officeDocument/2006/relationships/slideLayout" Target="../slideLayouts/slideLayout52.xml"/><Relationship Id="rId5" Type="http://schemas.openxmlformats.org/officeDocument/2006/relationships/tags" Target="../tags/tag525.xml"/><Relationship Id="rId4" Type="http://schemas.openxmlformats.org/officeDocument/2006/relationships/image" Target="../media/image5.png"/><Relationship Id="rId3" Type="http://schemas.openxmlformats.org/officeDocument/2006/relationships/tags" Target="../tags/tag524.xml"/><Relationship Id="rId2" Type="http://schemas.openxmlformats.org/officeDocument/2006/relationships/tags" Target="../tags/tag523.xml"/><Relationship Id="rId1" Type="http://schemas.openxmlformats.org/officeDocument/2006/relationships/tags" Target="../tags/tag522.xml"/></Relationships>
</file>

<file path=ppt/slides/_rels/slide25.xml.rels><?xml version="1.0" encoding="UTF-8" standalone="yes"?>
<Relationships xmlns="http://schemas.openxmlformats.org/package/2006/relationships"><Relationship Id="rId7" Type="http://schemas.openxmlformats.org/officeDocument/2006/relationships/slideLayout" Target="../slideLayouts/slideLayout52.xml"/><Relationship Id="rId6" Type="http://schemas.openxmlformats.org/officeDocument/2006/relationships/tags" Target="../tags/tag529.xml"/><Relationship Id="rId5" Type="http://schemas.openxmlformats.org/officeDocument/2006/relationships/image" Target="../media/image22.png"/><Relationship Id="rId4" Type="http://schemas.openxmlformats.org/officeDocument/2006/relationships/image" Target="../media/image5.png"/><Relationship Id="rId3" Type="http://schemas.openxmlformats.org/officeDocument/2006/relationships/tags" Target="../tags/tag528.xml"/><Relationship Id="rId2" Type="http://schemas.openxmlformats.org/officeDocument/2006/relationships/tags" Target="../tags/tag527.xml"/><Relationship Id="rId1" Type="http://schemas.openxmlformats.org/officeDocument/2006/relationships/tags" Target="../tags/tag526.xml"/></Relationships>
</file>

<file path=ppt/slides/_rels/slide26.xml.rels><?xml version="1.0" encoding="UTF-8" standalone="yes"?>
<Relationships xmlns="http://schemas.openxmlformats.org/package/2006/relationships"><Relationship Id="rId9" Type="http://schemas.openxmlformats.org/officeDocument/2006/relationships/tags" Target="../tags/tag535.xml"/><Relationship Id="rId8" Type="http://schemas.openxmlformats.org/officeDocument/2006/relationships/tags" Target="../tags/tag534.xml"/><Relationship Id="rId7" Type="http://schemas.openxmlformats.org/officeDocument/2006/relationships/image" Target="../media/image24.png"/><Relationship Id="rId6" Type="http://schemas.openxmlformats.org/officeDocument/2006/relationships/tags" Target="../tags/tag533.xml"/><Relationship Id="rId5" Type="http://schemas.openxmlformats.org/officeDocument/2006/relationships/image" Target="../media/image23.png"/><Relationship Id="rId4" Type="http://schemas.openxmlformats.org/officeDocument/2006/relationships/image" Target="../media/image5.png"/><Relationship Id="rId3" Type="http://schemas.openxmlformats.org/officeDocument/2006/relationships/tags" Target="../tags/tag532.xml"/><Relationship Id="rId2" Type="http://schemas.openxmlformats.org/officeDocument/2006/relationships/tags" Target="../tags/tag531.xml"/><Relationship Id="rId10" Type="http://schemas.openxmlformats.org/officeDocument/2006/relationships/slideLayout" Target="../slideLayouts/slideLayout52.xml"/><Relationship Id="rId1" Type="http://schemas.openxmlformats.org/officeDocument/2006/relationships/tags" Target="../tags/tag530.xml"/></Relationships>
</file>

<file path=ppt/slides/_rels/slide27.xml.rels><?xml version="1.0" encoding="UTF-8" standalone="yes"?>
<Relationships xmlns="http://schemas.openxmlformats.org/package/2006/relationships"><Relationship Id="rId9" Type="http://schemas.openxmlformats.org/officeDocument/2006/relationships/tags" Target="../tags/tag541.xml"/><Relationship Id="rId8" Type="http://schemas.openxmlformats.org/officeDocument/2006/relationships/image" Target="../media/image26.png"/><Relationship Id="rId7" Type="http://schemas.openxmlformats.org/officeDocument/2006/relationships/image" Target="../media/image25.png"/><Relationship Id="rId6" Type="http://schemas.openxmlformats.org/officeDocument/2006/relationships/tags" Target="../tags/tag540.xml"/><Relationship Id="rId5" Type="http://schemas.openxmlformats.org/officeDocument/2006/relationships/tags" Target="../tags/tag539.xml"/><Relationship Id="rId4" Type="http://schemas.openxmlformats.org/officeDocument/2006/relationships/image" Target="../media/image5.png"/><Relationship Id="rId3" Type="http://schemas.openxmlformats.org/officeDocument/2006/relationships/tags" Target="../tags/tag538.xml"/><Relationship Id="rId2" Type="http://schemas.openxmlformats.org/officeDocument/2006/relationships/tags" Target="../tags/tag537.xml"/><Relationship Id="rId10" Type="http://schemas.openxmlformats.org/officeDocument/2006/relationships/slideLayout" Target="../slideLayouts/slideLayout52.xml"/><Relationship Id="rId1" Type="http://schemas.openxmlformats.org/officeDocument/2006/relationships/tags" Target="../tags/tag536.xml"/></Relationships>
</file>

<file path=ppt/slides/_rels/slide28.xml.rels><?xml version="1.0" encoding="UTF-8" standalone="yes"?>
<Relationships xmlns="http://schemas.openxmlformats.org/package/2006/relationships"><Relationship Id="rId7" Type="http://schemas.openxmlformats.org/officeDocument/2006/relationships/slideLayout" Target="../slideLayouts/slideLayout52.xml"/><Relationship Id="rId6" Type="http://schemas.openxmlformats.org/officeDocument/2006/relationships/tags" Target="../tags/tag545.xml"/><Relationship Id="rId5" Type="http://schemas.openxmlformats.org/officeDocument/2006/relationships/image" Target="../media/image27.png"/><Relationship Id="rId4" Type="http://schemas.openxmlformats.org/officeDocument/2006/relationships/image" Target="../media/image5.png"/><Relationship Id="rId3" Type="http://schemas.openxmlformats.org/officeDocument/2006/relationships/tags" Target="../tags/tag544.xml"/><Relationship Id="rId2" Type="http://schemas.openxmlformats.org/officeDocument/2006/relationships/tags" Target="../tags/tag543.xml"/><Relationship Id="rId1" Type="http://schemas.openxmlformats.org/officeDocument/2006/relationships/tags" Target="../tags/tag542.xml"/></Relationships>
</file>

<file path=ppt/slides/_rels/slide29.xml.rels><?xml version="1.0" encoding="UTF-8" standalone="yes"?>
<Relationships xmlns="http://schemas.openxmlformats.org/package/2006/relationships"><Relationship Id="rId6" Type="http://schemas.openxmlformats.org/officeDocument/2006/relationships/slideLayout" Target="../slideLayouts/slideLayout52.xml"/><Relationship Id="rId5" Type="http://schemas.openxmlformats.org/officeDocument/2006/relationships/tags" Target="../tags/tag548.xml"/><Relationship Id="rId4" Type="http://schemas.openxmlformats.org/officeDocument/2006/relationships/image" Target="../media/image28.png"/><Relationship Id="rId3" Type="http://schemas.openxmlformats.org/officeDocument/2006/relationships/image" Target="../media/image5.png"/><Relationship Id="rId2" Type="http://schemas.openxmlformats.org/officeDocument/2006/relationships/tags" Target="../tags/tag547.xml"/><Relationship Id="rId1" Type="http://schemas.openxmlformats.org/officeDocument/2006/relationships/tags" Target="../tags/tag546.xml"/></Relationships>
</file>

<file path=ppt/slides/_rels/slide3.xml.rels><?xml version="1.0" encoding="UTF-8" standalone="yes"?>
<Relationships xmlns="http://schemas.openxmlformats.org/package/2006/relationships"><Relationship Id="rId4" Type="http://schemas.openxmlformats.org/officeDocument/2006/relationships/slideLayout" Target="../slideLayouts/slideLayout38.xml"/><Relationship Id="rId3" Type="http://schemas.openxmlformats.org/officeDocument/2006/relationships/tags" Target="../tags/tag409.xml"/><Relationship Id="rId2" Type="http://schemas.openxmlformats.org/officeDocument/2006/relationships/tags" Target="../tags/tag408.xml"/><Relationship Id="rId1" Type="http://schemas.openxmlformats.org/officeDocument/2006/relationships/tags" Target="../tags/tag407.xml"/></Relationships>
</file>

<file path=ppt/slides/_rels/slide30.xml.rels><?xml version="1.0" encoding="UTF-8" standalone="yes"?>
<Relationships xmlns="http://schemas.openxmlformats.org/package/2006/relationships"><Relationship Id="rId6" Type="http://schemas.openxmlformats.org/officeDocument/2006/relationships/slideLayout" Target="../slideLayouts/slideLayout52.xml"/><Relationship Id="rId5" Type="http://schemas.openxmlformats.org/officeDocument/2006/relationships/tags" Target="../tags/tag552.xml"/><Relationship Id="rId4" Type="http://schemas.openxmlformats.org/officeDocument/2006/relationships/image" Target="../media/image5.png"/><Relationship Id="rId3" Type="http://schemas.openxmlformats.org/officeDocument/2006/relationships/tags" Target="../tags/tag551.xml"/><Relationship Id="rId2" Type="http://schemas.openxmlformats.org/officeDocument/2006/relationships/tags" Target="../tags/tag550.xml"/><Relationship Id="rId1" Type="http://schemas.openxmlformats.org/officeDocument/2006/relationships/tags" Target="../tags/tag549.xml"/></Relationships>
</file>

<file path=ppt/slides/_rels/slide31.xml.rels><?xml version="1.0" encoding="UTF-8" standalone="yes"?>
<Relationships xmlns="http://schemas.openxmlformats.org/package/2006/relationships"><Relationship Id="rId4" Type="http://schemas.openxmlformats.org/officeDocument/2006/relationships/slideLayout" Target="../slideLayouts/slideLayout11.xml"/><Relationship Id="rId3" Type="http://schemas.openxmlformats.org/officeDocument/2006/relationships/tags" Target="../tags/tag555.xml"/><Relationship Id="rId2" Type="http://schemas.openxmlformats.org/officeDocument/2006/relationships/tags" Target="../tags/tag554.xml"/><Relationship Id="rId1" Type="http://schemas.openxmlformats.org/officeDocument/2006/relationships/tags" Target="../tags/tag553.xml"/></Relationships>
</file>

<file path=ppt/slides/_rels/slide4.xml.rels><?xml version="1.0" encoding="UTF-8" standalone="yes"?>
<Relationships xmlns="http://schemas.openxmlformats.org/package/2006/relationships"><Relationship Id="rId9" Type="http://schemas.openxmlformats.org/officeDocument/2006/relationships/tags" Target="../tags/tag417.xml"/><Relationship Id="rId8" Type="http://schemas.openxmlformats.org/officeDocument/2006/relationships/tags" Target="../tags/tag416.xml"/><Relationship Id="rId7" Type="http://schemas.openxmlformats.org/officeDocument/2006/relationships/tags" Target="../tags/tag415.xml"/><Relationship Id="rId6" Type="http://schemas.openxmlformats.org/officeDocument/2006/relationships/tags" Target="../tags/tag414.xml"/><Relationship Id="rId5" Type="http://schemas.openxmlformats.org/officeDocument/2006/relationships/tags" Target="../tags/tag413.xml"/><Relationship Id="rId4" Type="http://schemas.openxmlformats.org/officeDocument/2006/relationships/tags" Target="../tags/tag412.xml"/><Relationship Id="rId3" Type="http://schemas.openxmlformats.org/officeDocument/2006/relationships/image" Target="../media/image5.png"/><Relationship Id="rId2" Type="http://schemas.openxmlformats.org/officeDocument/2006/relationships/tags" Target="../tags/tag411.xml"/><Relationship Id="rId10" Type="http://schemas.openxmlformats.org/officeDocument/2006/relationships/slideLayout" Target="../slideLayouts/slideLayout52.xml"/><Relationship Id="rId1" Type="http://schemas.openxmlformats.org/officeDocument/2006/relationships/tags" Target="../tags/tag410.xml"/></Relationships>
</file>

<file path=ppt/slides/_rels/slide5.xml.rels><?xml version="1.0" encoding="UTF-8" standalone="yes"?>
<Relationships xmlns="http://schemas.openxmlformats.org/package/2006/relationships"><Relationship Id="rId9" Type="http://schemas.openxmlformats.org/officeDocument/2006/relationships/tags" Target="../tags/tag425.xml"/><Relationship Id="rId8" Type="http://schemas.openxmlformats.org/officeDocument/2006/relationships/tags" Target="../tags/tag424.xml"/><Relationship Id="rId7" Type="http://schemas.openxmlformats.org/officeDocument/2006/relationships/tags" Target="../tags/tag423.xml"/><Relationship Id="rId6" Type="http://schemas.openxmlformats.org/officeDocument/2006/relationships/tags" Target="../tags/tag422.xml"/><Relationship Id="rId5" Type="http://schemas.openxmlformats.org/officeDocument/2006/relationships/tags" Target="../tags/tag421.xml"/><Relationship Id="rId4" Type="http://schemas.openxmlformats.org/officeDocument/2006/relationships/tags" Target="../tags/tag420.xml"/><Relationship Id="rId3" Type="http://schemas.openxmlformats.org/officeDocument/2006/relationships/image" Target="../media/image5.png"/><Relationship Id="rId2" Type="http://schemas.openxmlformats.org/officeDocument/2006/relationships/tags" Target="../tags/tag419.xml"/><Relationship Id="rId10" Type="http://schemas.openxmlformats.org/officeDocument/2006/relationships/slideLayout" Target="../slideLayouts/slideLayout52.xml"/><Relationship Id="rId1" Type="http://schemas.openxmlformats.org/officeDocument/2006/relationships/tags" Target="../tags/tag418.xml"/></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38.xml"/><Relationship Id="rId3" Type="http://schemas.openxmlformats.org/officeDocument/2006/relationships/tags" Target="../tags/tag428.xml"/><Relationship Id="rId2" Type="http://schemas.openxmlformats.org/officeDocument/2006/relationships/tags" Target="../tags/tag427.xml"/><Relationship Id="rId1" Type="http://schemas.openxmlformats.org/officeDocument/2006/relationships/tags" Target="../tags/tag426.xml"/></Relationships>
</file>

<file path=ppt/slides/_rels/slide7.xml.rels><?xml version="1.0" encoding="UTF-8" standalone="yes"?>
<Relationships xmlns="http://schemas.openxmlformats.org/package/2006/relationships"><Relationship Id="rId8" Type="http://schemas.openxmlformats.org/officeDocument/2006/relationships/slideLayout" Target="../slideLayouts/slideLayout52.xml"/><Relationship Id="rId7" Type="http://schemas.openxmlformats.org/officeDocument/2006/relationships/tags" Target="../tags/tag433.xml"/><Relationship Id="rId6" Type="http://schemas.openxmlformats.org/officeDocument/2006/relationships/image" Target="../media/image6.png"/><Relationship Id="rId5" Type="http://schemas.openxmlformats.org/officeDocument/2006/relationships/tags" Target="../tags/tag432.xml"/><Relationship Id="rId4" Type="http://schemas.openxmlformats.org/officeDocument/2006/relationships/tags" Target="../tags/tag431.xml"/><Relationship Id="rId3" Type="http://schemas.openxmlformats.org/officeDocument/2006/relationships/image" Target="../media/image5.png"/><Relationship Id="rId2" Type="http://schemas.openxmlformats.org/officeDocument/2006/relationships/tags" Target="../tags/tag430.xml"/><Relationship Id="rId1" Type="http://schemas.openxmlformats.org/officeDocument/2006/relationships/tags" Target="../tags/tag429.xml"/></Relationships>
</file>

<file path=ppt/slides/_rels/slide8.xml.rels><?xml version="1.0" encoding="UTF-8" standalone="yes"?>
<Relationships xmlns="http://schemas.openxmlformats.org/package/2006/relationships"><Relationship Id="rId9" Type="http://schemas.openxmlformats.org/officeDocument/2006/relationships/image" Target="../media/image5.png"/><Relationship Id="rId8" Type="http://schemas.openxmlformats.org/officeDocument/2006/relationships/tags" Target="../tags/tag441.xml"/><Relationship Id="rId7" Type="http://schemas.openxmlformats.org/officeDocument/2006/relationships/tags" Target="../tags/tag440.xml"/><Relationship Id="rId6" Type="http://schemas.openxmlformats.org/officeDocument/2006/relationships/tags" Target="../tags/tag439.xml"/><Relationship Id="rId5" Type="http://schemas.openxmlformats.org/officeDocument/2006/relationships/tags" Target="../tags/tag438.xml"/><Relationship Id="rId4" Type="http://schemas.openxmlformats.org/officeDocument/2006/relationships/tags" Target="../tags/tag437.xml"/><Relationship Id="rId3" Type="http://schemas.openxmlformats.org/officeDocument/2006/relationships/tags" Target="../tags/tag436.xml"/><Relationship Id="rId2" Type="http://schemas.openxmlformats.org/officeDocument/2006/relationships/tags" Target="../tags/tag435.xml"/><Relationship Id="rId13" Type="http://schemas.openxmlformats.org/officeDocument/2006/relationships/slideLayout" Target="../slideLayouts/slideLayout52.xml"/><Relationship Id="rId12" Type="http://schemas.openxmlformats.org/officeDocument/2006/relationships/tags" Target="../tags/tag443.xml"/><Relationship Id="rId11" Type="http://schemas.openxmlformats.org/officeDocument/2006/relationships/tags" Target="../tags/tag442.xml"/><Relationship Id="rId10" Type="http://schemas.openxmlformats.org/officeDocument/2006/relationships/image" Target="../media/image7.png"/><Relationship Id="rId1" Type="http://schemas.openxmlformats.org/officeDocument/2006/relationships/tags" Target="../tags/tag434.xml"/></Relationships>
</file>

<file path=ppt/slides/_rels/slide9.xml.rels><?xml version="1.0" encoding="UTF-8" standalone="yes"?>
<Relationships xmlns="http://schemas.openxmlformats.org/package/2006/relationships"><Relationship Id="rId9" Type="http://schemas.openxmlformats.org/officeDocument/2006/relationships/image" Target="../media/image5.png"/><Relationship Id="rId8" Type="http://schemas.openxmlformats.org/officeDocument/2006/relationships/tags" Target="../tags/tag451.xml"/><Relationship Id="rId7" Type="http://schemas.openxmlformats.org/officeDocument/2006/relationships/tags" Target="../tags/tag450.xml"/><Relationship Id="rId6" Type="http://schemas.openxmlformats.org/officeDocument/2006/relationships/tags" Target="../tags/tag449.xml"/><Relationship Id="rId5" Type="http://schemas.openxmlformats.org/officeDocument/2006/relationships/tags" Target="../tags/tag448.xml"/><Relationship Id="rId4" Type="http://schemas.openxmlformats.org/officeDocument/2006/relationships/tags" Target="../tags/tag447.xml"/><Relationship Id="rId3" Type="http://schemas.openxmlformats.org/officeDocument/2006/relationships/tags" Target="../tags/tag446.xml"/><Relationship Id="rId2" Type="http://schemas.openxmlformats.org/officeDocument/2006/relationships/tags" Target="../tags/tag445.xml"/><Relationship Id="rId13" Type="http://schemas.openxmlformats.org/officeDocument/2006/relationships/slideLayout" Target="../slideLayouts/slideLayout52.xml"/><Relationship Id="rId12" Type="http://schemas.openxmlformats.org/officeDocument/2006/relationships/tags" Target="../tags/tag453.xml"/><Relationship Id="rId11" Type="http://schemas.openxmlformats.org/officeDocument/2006/relationships/image" Target="../media/image8.png"/><Relationship Id="rId10" Type="http://schemas.openxmlformats.org/officeDocument/2006/relationships/tags" Target="../tags/tag452.xml"/><Relationship Id="rId1" Type="http://schemas.openxmlformats.org/officeDocument/2006/relationships/tags" Target="../tags/tag44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14"/>
          <p:cNvSpPr>
            <a:spLocks noGrp="1"/>
          </p:cNvSpPr>
          <p:nvPr>
            <p:ph type="ctrTitle" idx="16385"/>
            <p:custDataLst>
              <p:tags r:id="rId1"/>
            </p:custDataLst>
          </p:nvPr>
        </p:nvSpPr>
        <p:spPr/>
        <p:txBody>
          <a:bodyPr/>
          <a:p>
            <a:r>
              <a:rPr lang="zh-CN" altLang="en-US"/>
              <a:t>项目六</a:t>
            </a:r>
            <a:r>
              <a:rPr lang="en-US" altLang="zh-CN"/>
              <a:t> </a:t>
            </a:r>
            <a:r>
              <a:rPr lang="zh-CN" altLang="en-US"/>
              <a:t>标准成本</a:t>
            </a:r>
            <a:endParaRPr lang="zh-CN" altLang="en-US"/>
          </a:p>
        </p:txBody>
      </p:sp>
      <p:sp>
        <p:nvSpPr>
          <p:cNvPr id="4" name="署名占位符 10"/>
          <p:cNvSpPr>
            <a:spLocks noGrp="1"/>
          </p:cNvSpPr>
          <p:nvPr>
            <p:ph type="body" sz="quarter" idx="16387"/>
            <p:custDataLst>
              <p:tags r:id="rId2"/>
            </p:custDataLst>
          </p:nvPr>
        </p:nvSpPr>
        <p:spPr/>
        <p:txBody>
          <a:bodyPr>
            <a:normAutofit/>
          </a:bodyPr>
          <a:p>
            <a:r>
              <a:rPr lang="zh-CN" altLang="en-US">
                <a:solidFill>
                  <a:schemeClr val="accent1">
                    <a:lumMod val="75000"/>
                  </a:schemeClr>
                </a:solidFill>
              </a:rPr>
              <a:t>主</a:t>
            </a:r>
            <a:r>
              <a:rPr lang="zh-CN" altLang="en-US">
                <a:solidFill>
                  <a:schemeClr val="accent1">
                    <a:lumMod val="75000"/>
                  </a:schemeClr>
                </a:solidFill>
                <a:cs typeface="Arial" panose="020B0604020202020204" pitchFamily="34" charset="0"/>
              </a:rPr>
              <a:t>   </a:t>
            </a:r>
            <a:r>
              <a:rPr lang="zh-CN" altLang="en-US">
                <a:solidFill>
                  <a:schemeClr val="accent1">
                    <a:lumMod val="75000"/>
                  </a:schemeClr>
                </a:solidFill>
              </a:rPr>
              <a:t>讲</a:t>
            </a:r>
            <a:r>
              <a:rPr lang="zh-CN" altLang="en-US"/>
              <a:t>: </a:t>
            </a:r>
            <a:endParaRPr lang="zh-CN" altLang="en-US"/>
          </a:p>
        </p:txBody>
      </p:sp>
    </p:spTree>
    <p:custDataLst>
      <p:tags r:id="rId3"/>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xfrm>
            <a:off x="609576" y="908828"/>
            <a:ext cx="10972768" cy="389307"/>
          </a:xfrm>
        </p:spPr>
        <p:txBody>
          <a:bodyPr>
            <a:normAutofit fontScale="90000"/>
          </a:bodyPr>
          <a:p>
            <a:r>
              <a:rPr lang="zh-CN" altLang="en-US" sz="2665"/>
              <a:t>三、制造费用成本标准</a:t>
            </a:r>
            <a:endParaRPr lang="zh-CN" altLang="en-US" sz="2665"/>
          </a:p>
        </p:txBody>
      </p:sp>
      <p:sp>
        <p:nvSpPr>
          <p:cNvPr id="4" name="装饰  2"/>
          <p:cNvSpPr>
            <a:spLocks noGrp="1"/>
          </p:cNvSpPr>
          <p:nvPr>
            <p:ph type="body" idx="16389"/>
            <p:custDataLst>
              <p:tags r:id="rId2"/>
            </p:custDataLst>
          </p:nvPr>
        </p:nvSpPr>
        <p:spPr>
          <a:xfrm>
            <a:off x="609600" y="1461135"/>
            <a:ext cx="76200" cy="3914775"/>
          </a:xfrm>
        </p:spPr>
        <p:txBody>
          <a:bodyPr/>
          <a:p>
            <a:r>
              <a:rPr lang="zh-CN" altLang="en-US"/>
              <a:t> </a:t>
            </a:r>
            <a:endParaRPr lang="zh-CN" altLang="en-US"/>
          </a:p>
        </p:txBody>
      </p:sp>
      <p:sp>
        <p:nvSpPr>
          <p:cNvPr id="6" name="文本占位符 5"/>
          <p:cNvSpPr>
            <a:spLocks noGrp="1"/>
          </p:cNvSpPr>
          <p:nvPr>
            <p:ph type="body" idx="16387"/>
            <p:custDataLst>
              <p:tags r:id="rId3"/>
            </p:custDataLst>
          </p:nvPr>
        </p:nvSpPr>
        <p:spPr>
          <a:xfrm>
            <a:off x="761993" y="2996801"/>
            <a:ext cx="10820368" cy="347591"/>
          </a:xfrm>
        </p:spPr>
        <p:txBody>
          <a:bodyPr>
            <a:normAutofit/>
          </a:bodyPr>
          <a:p>
            <a:r>
              <a:rPr lang="en-US" altLang="zh-CN"/>
              <a:t>1.</a:t>
            </a:r>
            <a:r>
              <a:rPr lang="zh-CN" altLang="en-US"/>
              <a:t>变动</a:t>
            </a:r>
            <a:r>
              <a:rPr lang="zh-CN" altLang="en-US">
                <a:sym typeface="+mn-ea"/>
              </a:rPr>
              <a:t>性</a:t>
            </a:r>
            <a:r>
              <a:rPr lang="zh-CN" altLang="en-US"/>
              <a:t>制造费用标准用量</a:t>
            </a:r>
            <a:endParaRPr lang="zh-CN" altLang="en-US"/>
          </a:p>
        </p:txBody>
      </p:sp>
      <p:sp>
        <p:nvSpPr>
          <p:cNvPr id="5" name="文本占位符 5"/>
          <p:cNvSpPr>
            <a:spLocks noGrp="1"/>
          </p:cNvSpPr>
          <p:nvPr>
            <p:custDataLst>
              <p:tags r:id="rId4"/>
            </p:custDataLst>
          </p:nvPr>
        </p:nvSpPr>
        <p:spPr>
          <a:xfrm>
            <a:off x="762000" y="1461135"/>
            <a:ext cx="10891520" cy="365760"/>
          </a:xfrm>
          <a:prstGeom prst="rect">
            <a:avLst/>
          </a:prstGeom>
          <a:noFill/>
        </p:spPr>
        <p:txBody>
          <a:bodyPr vert="horz" lIns="0" tIns="0" rIns="0" bIns="0" rtlCol="0" anchor="t">
            <a:normAutofit/>
          </a:bodyPr>
          <a:lstStyle>
            <a:lvl1pPr marL="0" indent="0" algn="l" defTabSz="914400" rtl="0" eaLnBrk="1" latinLnBrk="0" hangingPunct="1">
              <a:lnSpc>
                <a:spcPct val="125000"/>
              </a:lnSpc>
              <a:spcBef>
                <a:spcPct val="0"/>
              </a:spcBef>
              <a:spcAft>
                <a:spcPct val="0"/>
              </a:spcAft>
              <a:buFont typeface="Arial" panose="020B0604020202020204" pitchFamily="34" charset="0"/>
              <a:buNone/>
              <a:defRPr sz="1600" b="0" kern="1200" spc="0">
                <a:solidFill>
                  <a:schemeClr val="tx1"/>
                </a:solidFill>
                <a:latin typeface="+mn-lt"/>
                <a:ea typeface="+mn-ea"/>
                <a:cs typeface="+mn-cs"/>
              </a:defRPr>
            </a:lvl1pPr>
            <a:lvl2pPr marL="685800" indent="0" algn="l" defTabSz="914400" rtl="0" eaLnBrk="1" latinLnBrk="0" hangingPunct="1">
              <a:lnSpc>
                <a:spcPct val="130000"/>
              </a:lnSpc>
              <a:spcBef>
                <a:spcPts val="500"/>
              </a:spcBef>
              <a:buFont typeface="Arial" panose="020B0604020202020204" pitchFamily="34" charset="0"/>
              <a:buChar char="•"/>
              <a:defRPr sz="2000" kern="1200" spc="0">
                <a:solidFill>
                  <a:schemeClr val="tx1"/>
                </a:solidFill>
                <a:latin typeface="+mn-lt"/>
                <a:ea typeface="+mn-ea"/>
                <a:cs typeface="+mn-cs"/>
              </a:defRPr>
            </a:lvl2pPr>
            <a:lvl3pPr marL="11430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3pPr>
            <a:lvl4pPr marL="16002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4pPr>
            <a:lvl5pPr marL="20574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t>制造费用成本标准应区分变动</a:t>
            </a:r>
            <a:r>
              <a:rPr lang="zh-CN" altLang="en-US">
                <a:sym typeface="+mn-ea"/>
              </a:rPr>
              <a:t>性</a:t>
            </a:r>
            <a:r>
              <a:rPr lang="zh-CN" altLang="en-US"/>
              <a:t>制造费用项目和固定</a:t>
            </a:r>
            <a:r>
              <a:rPr lang="zh-CN" altLang="en-US">
                <a:sym typeface="+mn-ea"/>
              </a:rPr>
              <a:t>性</a:t>
            </a:r>
            <a:r>
              <a:rPr lang="zh-CN" altLang="en-US"/>
              <a:t>制造费用项目分别确定。</a:t>
            </a:r>
            <a:endParaRPr lang="zh-CN" altLang="en-US"/>
          </a:p>
        </p:txBody>
      </p:sp>
      <p:sp>
        <p:nvSpPr>
          <p:cNvPr id="10" name="文本占位符 5"/>
          <p:cNvSpPr>
            <a:spLocks noGrp="1"/>
          </p:cNvSpPr>
          <p:nvPr>
            <p:custDataLst>
              <p:tags r:id="rId5"/>
            </p:custDataLst>
          </p:nvPr>
        </p:nvSpPr>
        <p:spPr>
          <a:xfrm>
            <a:off x="762635" y="4406265"/>
            <a:ext cx="10820400" cy="952500"/>
          </a:xfrm>
          <a:prstGeom prst="rect">
            <a:avLst/>
          </a:prstGeom>
          <a:noFill/>
        </p:spPr>
        <p:txBody>
          <a:bodyPr vert="horz" lIns="0" tIns="0" rIns="0" bIns="0" rtlCol="0" anchor="t">
            <a:normAutofit/>
          </a:bodyPr>
          <a:lstStyle>
            <a:lvl1pPr marL="0" indent="0" algn="l" defTabSz="914400" rtl="0" eaLnBrk="1" latinLnBrk="0" hangingPunct="1">
              <a:lnSpc>
                <a:spcPct val="125000"/>
              </a:lnSpc>
              <a:spcBef>
                <a:spcPct val="0"/>
              </a:spcBef>
              <a:spcAft>
                <a:spcPct val="0"/>
              </a:spcAft>
              <a:buFont typeface="Arial" panose="020B0604020202020204" pitchFamily="34" charset="0"/>
              <a:buNone/>
              <a:defRPr sz="1600" b="0" kern="1200" spc="0">
                <a:solidFill>
                  <a:schemeClr val="tx1"/>
                </a:solidFill>
                <a:latin typeface="+mn-lt"/>
                <a:ea typeface="+mn-ea"/>
                <a:cs typeface="+mn-cs"/>
              </a:defRPr>
            </a:lvl1pPr>
            <a:lvl2pPr marL="685800" indent="0" algn="l" defTabSz="914400" rtl="0" eaLnBrk="1" latinLnBrk="0" hangingPunct="1">
              <a:lnSpc>
                <a:spcPct val="130000"/>
              </a:lnSpc>
              <a:spcBef>
                <a:spcPts val="500"/>
              </a:spcBef>
              <a:buFont typeface="Arial" panose="020B0604020202020204" pitchFamily="34" charset="0"/>
              <a:buChar char="•"/>
              <a:defRPr sz="2000" kern="1200" spc="0">
                <a:solidFill>
                  <a:schemeClr val="tx1"/>
                </a:solidFill>
                <a:latin typeface="+mn-lt"/>
                <a:ea typeface="+mn-ea"/>
                <a:cs typeface="+mn-cs"/>
              </a:defRPr>
            </a:lvl2pPr>
            <a:lvl3pPr marL="11430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3pPr>
            <a:lvl4pPr marL="16002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4pPr>
            <a:lvl5pPr marL="20574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t>（</a:t>
            </a:r>
            <a:r>
              <a:rPr lang="en-US" altLang="zh-CN"/>
              <a:t>2</a:t>
            </a:r>
            <a:r>
              <a:rPr lang="zh-CN" altLang="en-US"/>
              <a:t>）变动</a:t>
            </a:r>
            <a:r>
              <a:rPr lang="zh-CN" altLang="en-US">
                <a:sym typeface="+mn-ea"/>
              </a:rPr>
              <a:t>性</a:t>
            </a:r>
            <a:r>
              <a:rPr lang="zh-CN" altLang="en-US"/>
              <a:t>制造费用标准价格</a:t>
            </a:r>
            <a:endParaRPr lang="zh-CN" altLang="en-US"/>
          </a:p>
          <a:p>
            <a:r>
              <a:rPr lang="zh-CN" altLang="en-US"/>
              <a:t>变动</a:t>
            </a:r>
            <a:r>
              <a:rPr lang="zh-CN" altLang="en-US">
                <a:sym typeface="+mn-ea"/>
              </a:rPr>
              <a:t>性</a:t>
            </a:r>
            <a:r>
              <a:rPr lang="zh-CN" altLang="en-US"/>
              <a:t>制造费用的标准价格可以是燃料、动力、辅助材料等标准价格，也可以是小时标准工资率等。制定方法与直接材料的价格标准以及直接人工的标准工资率类似。</a:t>
            </a:r>
            <a:endParaRPr lang="zh-CN" altLang="en-US"/>
          </a:p>
        </p:txBody>
      </p:sp>
      <p:sp>
        <p:nvSpPr>
          <p:cNvPr id="11" name="文本占位符 5"/>
          <p:cNvSpPr>
            <a:spLocks noGrp="1"/>
          </p:cNvSpPr>
          <p:nvPr>
            <p:custDataLst>
              <p:tags r:id="rId6"/>
            </p:custDataLst>
          </p:nvPr>
        </p:nvSpPr>
        <p:spPr>
          <a:xfrm>
            <a:off x="761962" y="1858964"/>
            <a:ext cx="10820392" cy="405011"/>
          </a:xfrm>
          <a:prstGeom prst="rect">
            <a:avLst/>
          </a:prstGeom>
          <a:noFill/>
        </p:spPr>
        <p:txBody>
          <a:bodyPr vert="horz" lIns="0" tIns="0" rIns="0" bIns="0" rtlCol="0" anchor="t">
            <a:normAutofit/>
          </a:bodyPr>
          <a:lstStyle>
            <a:lvl1pPr marL="0" indent="0" algn="l" defTabSz="914400" rtl="0" eaLnBrk="1" latinLnBrk="0" hangingPunct="1">
              <a:lnSpc>
                <a:spcPct val="125000"/>
              </a:lnSpc>
              <a:spcBef>
                <a:spcPct val="0"/>
              </a:spcBef>
              <a:spcAft>
                <a:spcPct val="0"/>
              </a:spcAft>
              <a:buFont typeface="Arial" panose="020B0604020202020204" pitchFamily="34" charset="0"/>
              <a:buNone/>
              <a:defRPr sz="1600" b="0" kern="1200" spc="0">
                <a:solidFill>
                  <a:schemeClr val="tx1"/>
                </a:solidFill>
                <a:latin typeface="+mn-lt"/>
                <a:ea typeface="+mn-ea"/>
                <a:cs typeface="+mn-cs"/>
              </a:defRPr>
            </a:lvl1pPr>
            <a:lvl2pPr marL="685800" indent="0" algn="l" defTabSz="914400" rtl="0" eaLnBrk="1" latinLnBrk="0" hangingPunct="1">
              <a:lnSpc>
                <a:spcPct val="130000"/>
              </a:lnSpc>
              <a:spcBef>
                <a:spcPts val="500"/>
              </a:spcBef>
              <a:buFont typeface="Arial" panose="020B0604020202020204" pitchFamily="34" charset="0"/>
              <a:buChar char="•"/>
              <a:defRPr sz="2000" kern="1200" spc="0">
                <a:solidFill>
                  <a:schemeClr val="tx1"/>
                </a:solidFill>
                <a:latin typeface="+mn-lt"/>
                <a:ea typeface="+mn-ea"/>
                <a:cs typeface="+mn-cs"/>
              </a:defRPr>
            </a:lvl2pPr>
            <a:lvl3pPr marL="11430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3pPr>
            <a:lvl4pPr marL="16002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4pPr>
            <a:lvl5pPr marL="20574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t>（一）</a:t>
            </a:r>
            <a:r>
              <a:rPr lang="zh-CN" altLang="en-US"/>
              <a:t>变动</a:t>
            </a:r>
            <a:r>
              <a:rPr lang="zh-CN" altLang="en-US"/>
              <a:t>性制造费用</a:t>
            </a:r>
            <a:endParaRPr lang="zh-CN" altLang="en-US"/>
          </a:p>
        </p:txBody>
      </p:sp>
      <p:pic>
        <p:nvPicPr>
          <p:cNvPr id="13" name="内容占位符 2" descr="e347f70d-823c-11f0-b967-4255ff607ee8"/>
          <p:cNvPicPr>
            <a:picLocks noChangeAspect="1"/>
          </p:cNvPicPr>
          <p:nvPr>
            <p:custDataLst>
              <p:tags r:id="rId7"/>
            </p:custDataLst>
          </p:nvPr>
        </p:nvPicPr>
        <p:blipFill>
          <a:blip r:embed="rId8"/>
          <a:srcRect t="44167" b="44167"/>
          <a:stretch>
            <a:fillRect/>
          </a:stretch>
        </p:blipFill>
        <p:spPr>
          <a:xfrm>
            <a:off x="609576" y="429816"/>
            <a:ext cx="10972800" cy="320184"/>
          </a:xfrm>
          <a:custGeom>
            <a:avLst>
              <a:gd name="connisteX0" fmla="*/ 0 w 10972800"/>
              <a:gd name="connsiteY0" fmla="*/ 203200 h 2844800"/>
              <a:gd name="connisteX1" fmla="*/ 203200 w 10972800"/>
              <a:gd name="connsiteY1" fmla="*/ 0 h 2844800"/>
              <a:gd name="connisteX2" fmla="*/ 10769600 w 10972800"/>
              <a:gd name="connsiteY2" fmla="*/ 0 h 2844800"/>
              <a:gd name="connisteX3" fmla="*/ 10972800 w 10972800"/>
              <a:gd name="connsiteY3" fmla="*/ 203200 h 2844800"/>
              <a:gd name="connisteX4" fmla="*/ 10972800 w 10972800"/>
              <a:gd name="connsiteY4" fmla="*/ 2641600 h 2844800"/>
              <a:gd name="connisteX5" fmla="*/ 10769600 w 10972800"/>
              <a:gd name="connsiteY5" fmla="*/ 2844800 h 2844800"/>
              <a:gd name="connisteX6" fmla="*/ 203200 w 10972800"/>
              <a:gd name="connsiteY6" fmla="*/ 2844800 h 2844800"/>
              <a:gd name="connisteX7" fmla="*/ 0 w 10972800"/>
              <a:gd name="connsiteY7" fmla="*/ 2641600 h 2844800"/>
              <a:gd name="connisteX8" fmla="*/ 0 w 10972800"/>
              <a:gd name="connsiteY8" fmla="*/ 203200 h 2844800"/>
            </a:avLst>
            <a:gdLst>
              <a:gd name="connisteX0-1" fmla="*/ 0 w 10972800"/>
              <a:gd name="connsiteY0-2" fmla="*/ 203200 h 2844800"/>
              <a:gd name="connisteX1-3" fmla="*/ 203200 w 10972800"/>
              <a:gd name="connsiteY1-4" fmla="*/ 0 h 2844800"/>
              <a:gd name="connisteX2-5" fmla="*/ 10769600 w 10972800"/>
              <a:gd name="connsiteY2-6" fmla="*/ 0 h 2844800"/>
              <a:gd name="connisteX3-7" fmla="*/ 10972800 w 10972800"/>
              <a:gd name="connsiteY3-8" fmla="*/ 203200 h 2844800"/>
              <a:gd name="connisteX4-9" fmla="*/ 10972800 w 10972800"/>
              <a:gd name="connsiteY4-10" fmla="*/ 2641600 h 2844800"/>
              <a:gd name="connisteX5-11" fmla="*/ 10769600 w 10972800"/>
              <a:gd name="connsiteY5-12" fmla="*/ 2844800 h 2844800"/>
              <a:gd name="connisteX6-13" fmla="*/ 203200 w 10972800"/>
              <a:gd name="connsiteY6-14" fmla="*/ 2844800 h 2844800"/>
              <a:gd name="connisteX7-15" fmla="*/ 0 w 10972800"/>
              <a:gd name="connsiteY7-16" fmla="*/ 2641600 h 2844800"/>
              <a:gd name="connisteX8-17" fmla="*/ 0 w 10972800"/>
              <a:gd name="connsiteY8-18" fmla="*/ 203200 h 2844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0-1" y="connsiteY0-2"/>
              </a:cxn>
              <a:cxn ang="0">
                <a:pos x="connisteX1-3" y="connsiteY1-4"/>
              </a:cxn>
              <a:cxn ang="0">
                <a:pos x="connisteX2-5" y="connsiteY2-6"/>
              </a:cxn>
              <a:cxn ang="0">
                <a:pos x="connisteX3-7" y="connsiteY3-8"/>
              </a:cxn>
              <a:cxn ang="0">
                <a:pos x="connisteX4-9" y="connsiteY4-10"/>
              </a:cxn>
              <a:cxn ang="0">
                <a:pos x="connisteX5-11" y="connsiteY5-12"/>
              </a:cxn>
              <a:cxn ang="0">
                <a:pos x="connisteX6-13" y="connsiteY6-14"/>
              </a:cxn>
              <a:cxn ang="0">
                <a:pos x="connisteX7-15" y="connsiteY7-16"/>
              </a:cxn>
              <a:cxn ang="0">
                <a:pos x="connisteX8-17" y="connsiteY8-18"/>
              </a:cxn>
            </a:cxnLst>
            <a:pathLst>
              <a:path w="10972800" h="2844800">
                <a:moveTo>
                  <a:pt x="0" y="203200"/>
                </a:moveTo>
                <a:cubicBezTo>
                  <a:pt x="0" y="90976"/>
                  <a:pt x="90976" y="0"/>
                  <a:pt x="203200" y="0"/>
                </a:cubicBezTo>
                <a:lnTo>
                  <a:pt x="10769600" y="0"/>
                </a:lnTo>
                <a:cubicBezTo>
                  <a:pt x="10881824" y="0"/>
                  <a:pt x="10972800" y="90976"/>
                  <a:pt x="10972800" y="203200"/>
                </a:cubicBezTo>
                <a:lnTo>
                  <a:pt x="10972800" y="2641600"/>
                </a:lnTo>
                <a:cubicBezTo>
                  <a:pt x="10972800" y="2753824"/>
                  <a:pt x="10881824" y="2844800"/>
                  <a:pt x="10769600" y="2844800"/>
                </a:cubicBezTo>
                <a:lnTo>
                  <a:pt x="203200" y="2844800"/>
                </a:lnTo>
                <a:cubicBezTo>
                  <a:pt x="90976" y="2844800"/>
                  <a:pt x="0" y="2753824"/>
                  <a:pt x="0" y="2641600"/>
                </a:cubicBezTo>
                <a:lnTo>
                  <a:pt x="0" y="203200"/>
                </a:lnTo>
                <a:close/>
              </a:path>
              <a:path w="10972800" h="2844800">
                <a:moveTo>
                  <a:pt x="0" y="203200"/>
                </a:moveTo>
                <a:cubicBezTo>
                  <a:pt x="0" y="90976"/>
                  <a:pt x="90976" y="0"/>
                  <a:pt x="203200" y="0"/>
                </a:cubicBezTo>
                <a:lnTo>
                  <a:pt x="10769600" y="0"/>
                </a:lnTo>
                <a:cubicBezTo>
                  <a:pt x="10881824" y="0"/>
                  <a:pt x="10972800" y="90976"/>
                  <a:pt x="10972800" y="203200"/>
                </a:cubicBezTo>
                <a:lnTo>
                  <a:pt x="10972800" y="2641600"/>
                </a:lnTo>
                <a:cubicBezTo>
                  <a:pt x="10972800" y="2753824"/>
                  <a:pt x="10881824" y="2844800"/>
                  <a:pt x="10769600" y="2844800"/>
                </a:cubicBezTo>
                <a:lnTo>
                  <a:pt x="203200" y="2844800"/>
                </a:lnTo>
                <a:cubicBezTo>
                  <a:pt x="90976" y="2844800"/>
                  <a:pt x="0" y="2753824"/>
                  <a:pt x="0" y="2641600"/>
                </a:cubicBezTo>
                <a:lnTo>
                  <a:pt x="0" y="203200"/>
                </a:lnTo>
                <a:close/>
              </a:path>
            </a:pathLst>
          </a:custGeom>
          <a:solidFill>
            <a:srgbClr val="DDDDDD"/>
          </a:solidFill>
          <a:ln>
            <a:noFill/>
          </a:ln>
        </p:spPr>
      </p:pic>
      <p:sp>
        <p:nvSpPr>
          <p:cNvPr id="15" name="文本占位符 5"/>
          <p:cNvSpPr>
            <a:spLocks noGrp="1"/>
          </p:cNvSpPr>
          <p:nvPr>
            <p:custDataLst>
              <p:tags r:id="rId9"/>
            </p:custDataLst>
          </p:nvPr>
        </p:nvSpPr>
        <p:spPr>
          <a:xfrm>
            <a:off x="762000" y="3329305"/>
            <a:ext cx="10821035" cy="981075"/>
          </a:xfrm>
          <a:prstGeom prst="rect">
            <a:avLst/>
          </a:prstGeom>
          <a:noFill/>
        </p:spPr>
        <p:txBody>
          <a:bodyPr vert="horz" lIns="0" tIns="0" rIns="0" bIns="0" rtlCol="0" anchor="t">
            <a:normAutofit/>
          </a:bodyPr>
          <a:lstStyle>
            <a:lvl1pPr marL="0" indent="0" algn="l" defTabSz="914400" rtl="0" eaLnBrk="1" latinLnBrk="0" hangingPunct="1">
              <a:lnSpc>
                <a:spcPct val="125000"/>
              </a:lnSpc>
              <a:spcBef>
                <a:spcPct val="0"/>
              </a:spcBef>
              <a:spcAft>
                <a:spcPct val="0"/>
              </a:spcAft>
              <a:buFont typeface="Arial" panose="020B0604020202020204" pitchFamily="34" charset="0"/>
              <a:buNone/>
              <a:defRPr sz="1600" b="0" kern="1200" spc="0">
                <a:solidFill>
                  <a:schemeClr val="tx1"/>
                </a:solidFill>
                <a:latin typeface="+mn-lt"/>
                <a:ea typeface="+mn-ea"/>
                <a:cs typeface="+mn-cs"/>
              </a:defRPr>
            </a:lvl1pPr>
            <a:lvl2pPr marL="685800" indent="0" algn="l" defTabSz="914400" rtl="0" eaLnBrk="1" latinLnBrk="0" hangingPunct="1">
              <a:lnSpc>
                <a:spcPct val="130000"/>
              </a:lnSpc>
              <a:spcBef>
                <a:spcPts val="500"/>
              </a:spcBef>
              <a:buFont typeface="Arial" panose="020B0604020202020204" pitchFamily="34" charset="0"/>
              <a:buChar char="•"/>
              <a:defRPr sz="2000" kern="1200" spc="0">
                <a:solidFill>
                  <a:schemeClr val="tx1"/>
                </a:solidFill>
                <a:latin typeface="+mn-lt"/>
                <a:ea typeface="+mn-ea"/>
                <a:cs typeface="+mn-cs"/>
              </a:defRPr>
            </a:lvl2pPr>
            <a:lvl3pPr marL="11430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3pPr>
            <a:lvl4pPr marL="16002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4pPr>
            <a:lvl5pPr marL="20574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t>变动</a:t>
            </a:r>
            <a:r>
              <a:rPr lang="zh-CN" altLang="en-US">
                <a:sym typeface="+mn-ea"/>
              </a:rPr>
              <a:t>性</a:t>
            </a:r>
            <a:r>
              <a:rPr lang="zh-CN" altLang="en-US"/>
              <a:t>制造费用的标准用量可以是单位产量的燃料、动力、辅助材料等标准用量，也可以是产品的直接人工标准工时，或者是单位产品的标准机器工时。标准用量的选择需考虑用量与成本的相关性，制定方法与直接材料的标准用量以及直接人工的标准工时类似。</a:t>
            </a:r>
            <a:endParaRPr lang="zh-CN" altLang="en-US"/>
          </a:p>
        </p:txBody>
      </p:sp>
      <p:pic>
        <p:nvPicPr>
          <p:cNvPr id="7" name="图片 6"/>
          <p:cNvPicPr>
            <a:picLocks noChangeAspect="1"/>
          </p:cNvPicPr>
          <p:nvPr/>
        </p:nvPicPr>
        <p:blipFill>
          <a:blip r:embed="rId10"/>
          <a:stretch>
            <a:fillRect/>
          </a:stretch>
        </p:blipFill>
        <p:spPr>
          <a:xfrm>
            <a:off x="2971800" y="2263775"/>
            <a:ext cx="6400800" cy="628650"/>
          </a:xfrm>
          <a:prstGeom prst="rect">
            <a:avLst/>
          </a:prstGeom>
        </p:spPr>
      </p:pic>
    </p:spTree>
    <p:custDataLst>
      <p:tags r:id="rId11"/>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装饰  2"/>
          <p:cNvSpPr>
            <a:spLocks noGrp="1"/>
          </p:cNvSpPr>
          <p:nvPr>
            <p:ph type="body" idx="16389"/>
            <p:custDataLst>
              <p:tags r:id="rId1"/>
            </p:custDataLst>
          </p:nvPr>
        </p:nvSpPr>
        <p:spPr>
          <a:xfrm>
            <a:off x="609600" y="922655"/>
            <a:ext cx="76200" cy="3357880"/>
          </a:xfrm>
        </p:spPr>
        <p:txBody>
          <a:bodyPr/>
          <a:p>
            <a:r>
              <a:rPr lang="zh-CN" altLang="en-US"/>
              <a:t> </a:t>
            </a:r>
            <a:endParaRPr lang="zh-CN" altLang="en-US"/>
          </a:p>
        </p:txBody>
      </p:sp>
      <p:sp>
        <p:nvSpPr>
          <p:cNvPr id="6" name="文本占位符 5"/>
          <p:cNvSpPr>
            <a:spLocks noGrp="1"/>
          </p:cNvSpPr>
          <p:nvPr>
            <p:ph type="body" idx="16387"/>
            <p:custDataLst>
              <p:tags r:id="rId2"/>
            </p:custDataLst>
          </p:nvPr>
        </p:nvSpPr>
        <p:spPr>
          <a:xfrm>
            <a:off x="762000" y="3849370"/>
            <a:ext cx="10821035" cy="366395"/>
          </a:xfrm>
        </p:spPr>
        <p:txBody>
          <a:bodyPr>
            <a:normAutofit/>
          </a:bodyPr>
          <a:p>
            <a:r>
              <a:rPr lang="zh-CN" altLang="en-US">
                <a:sym typeface="+mn-ea"/>
              </a:rPr>
              <a:t>固定</a:t>
            </a:r>
            <a:r>
              <a:rPr lang="zh-CN" altLang="en-US">
                <a:sym typeface="+mn-ea"/>
              </a:rPr>
              <a:t>性</a:t>
            </a:r>
            <a:r>
              <a:rPr lang="zh-CN" altLang="en-US">
                <a:sym typeface="+mn-ea"/>
              </a:rPr>
              <a:t>制造费用标准成本由固定制造费用项目预算来确定，</a:t>
            </a:r>
            <a:r>
              <a:rPr lang="zh-CN" altLang="en-US"/>
              <a:t>固定</a:t>
            </a:r>
            <a:r>
              <a:rPr lang="zh-CN" altLang="en-US">
                <a:sym typeface="+mn-ea"/>
              </a:rPr>
              <a:t>性</a:t>
            </a:r>
            <a:r>
              <a:rPr lang="zh-CN" altLang="en-US"/>
              <a:t>制造费用标准成本的计算顺序及工时如下：</a:t>
            </a:r>
            <a:endParaRPr lang="zh-CN" altLang="en-US"/>
          </a:p>
          <a:p>
            <a:endParaRPr lang="zh-CN" altLang="en-US"/>
          </a:p>
        </p:txBody>
      </p:sp>
      <p:sp>
        <p:nvSpPr>
          <p:cNvPr id="5" name="文本占位符 5"/>
          <p:cNvSpPr>
            <a:spLocks noGrp="1"/>
          </p:cNvSpPr>
          <p:nvPr>
            <p:custDataLst>
              <p:tags r:id="rId3"/>
            </p:custDataLst>
          </p:nvPr>
        </p:nvSpPr>
        <p:spPr>
          <a:xfrm>
            <a:off x="762635" y="922655"/>
            <a:ext cx="10891520" cy="365760"/>
          </a:xfrm>
          <a:prstGeom prst="rect">
            <a:avLst/>
          </a:prstGeom>
          <a:noFill/>
        </p:spPr>
        <p:txBody>
          <a:bodyPr vert="horz" lIns="0" tIns="0" rIns="0" bIns="0" rtlCol="0" anchor="t">
            <a:normAutofit/>
          </a:bodyPr>
          <a:lstStyle>
            <a:lvl1pPr marL="0" indent="0" algn="l" defTabSz="914400" rtl="0" eaLnBrk="1" latinLnBrk="0" hangingPunct="1">
              <a:lnSpc>
                <a:spcPct val="125000"/>
              </a:lnSpc>
              <a:spcBef>
                <a:spcPct val="0"/>
              </a:spcBef>
              <a:spcAft>
                <a:spcPct val="0"/>
              </a:spcAft>
              <a:buFont typeface="Arial" panose="020B0604020202020204" pitchFamily="34" charset="0"/>
              <a:buNone/>
              <a:defRPr sz="1600" b="0" kern="1200" spc="0">
                <a:solidFill>
                  <a:schemeClr val="tx1"/>
                </a:solidFill>
                <a:latin typeface="+mn-lt"/>
                <a:ea typeface="+mn-ea"/>
                <a:cs typeface="+mn-cs"/>
              </a:defRPr>
            </a:lvl1pPr>
            <a:lvl2pPr marL="685800" indent="0" algn="l" defTabSz="914400" rtl="0" eaLnBrk="1" latinLnBrk="0" hangingPunct="1">
              <a:lnSpc>
                <a:spcPct val="130000"/>
              </a:lnSpc>
              <a:spcBef>
                <a:spcPts val="500"/>
              </a:spcBef>
              <a:buFont typeface="Arial" panose="020B0604020202020204" pitchFamily="34" charset="0"/>
              <a:buChar char="•"/>
              <a:defRPr sz="2000" kern="1200" spc="0">
                <a:solidFill>
                  <a:schemeClr val="tx1"/>
                </a:solidFill>
                <a:latin typeface="+mn-lt"/>
                <a:ea typeface="+mn-ea"/>
                <a:cs typeface="+mn-cs"/>
              </a:defRPr>
            </a:lvl2pPr>
            <a:lvl3pPr marL="11430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3pPr>
            <a:lvl4pPr marL="16002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4pPr>
            <a:lvl5pPr marL="20574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t>（二）固定</a:t>
            </a:r>
            <a:r>
              <a:rPr lang="zh-CN" altLang="en-US">
                <a:sym typeface="+mn-ea"/>
              </a:rPr>
              <a:t>性</a:t>
            </a:r>
            <a:r>
              <a:rPr lang="zh-CN" altLang="en-US"/>
              <a:t>制造费用。</a:t>
            </a:r>
            <a:endParaRPr lang="zh-CN" altLang="en-US"/>
          </a:p>
        </p:txBody>
      </p:sp>
      <p:sp>
        <p:nvSpPr>
          <p:cNvPr id="11" name="文本占位符 5"/>
          <p:cNvSpPr>
            <a:spLocks noGrp="1"/>
          </p:cNvSpPr>
          <p:nvPr>
            <p:custDataLst>
              <p:tags r:id="rId4"/>
            </p:custDataLst>
          </p:nvPr>
        </p:nvSpPr>
        <p:spPr>
          <a:xfrm>
            <a:off x="762635" y="1304290"/>
            <a:ext cx="10891520" cy="2529205"/>
          </a:xfrm>
          <a:prstGeom prst="rect">
            <a:avLst/>
          </a:prstGeom>
          <a:noFill/>
        </p:spPr>
        <p:txBody>
          <a:bodyPr vert="horz" lIns="0" tIns="0" rIns="0" bIns="0" rtlCol="0" anchor="t">
            <a:normAutofit/>
          </a:bodyPr>
          <a:lstStyle>
            <a:lvl1pPr marL="0" indent="0" algn="l" defTabSz="914400" rtl="0" eaLnBrk="1" latinLnBrk="0" hangingPunct="1">
              <a:lnSpc>
                <a:spcPct val="125000"/>
              </a:lnSpc>
              <a:spcBef>
                <a:spcPct val="0"/>
              </a:spcBef>
              <a:spcAft>
                <a:spcPct val="0"/>
              </a:spcAft>
              <a:buFont typeface="Arial" panose="020B0604020202020204" pitchFamily="34" charset="0"/>
              <a:buNone/>
              <a:defRPr sz="1600" b="0" kern="1200" spc="0">
                <a:solidFill>
                  <a:schemeClr val="tx1"/>
                </a:solidFill>
                <a:latin typeface="+mn-lt"/>
                <a:ea typeface="+mn-ea"/>
                <a:cs typeface="+mn-cs"/>
              </a:defRPr>
            </a:lvl1pPr>
            <a:lvl2pPr marL="685800" indent="0" algn="l" defTabSz="914400" rtl="0" eaLnBrk="1" latinLnBrk="0" hangingPunct="1">
              <a:lnSpc>
                <a:spcPct val="130000"/>
              </a:lnSpc>
              <a:spcBef>
                <a:spcPts val="500"/>
              </a:spcBef>
              <a:buFont typeface="Arial" panose="020B0604020202020204" pitchFamily="34" charset="0"/>
              <a:buChar char="•"/>
              <a:defRPr sz="2000" kern="1200" spc="0">
                <a:solidFill>
                  <a:schemeClr val="tx1"/>
                </a:solidFill>
                <a:latin typeface="+mn-lt"/>
                <a:ea typeface="+mn-ea"/>
                <a:cs typeface="+mn-cs"/>
              </a:defRPr>
            </a:lvl2pPr>
            <a:lvl3pPr marL="11430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3pPr>
            <a:lvl4pPr marL="16002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4pPr>
            <a:lvl5pPr marL="20574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t>制定固定</a:t>
            </a:r>
            <a:r>
              <a:rPr lang="zh-CN" altLang="en-US">
                <a:sym typeface="+mn-ea"/>
              </a:rPr>
              <a:t>性</a:t>
            </a:r>
            <a:r>
              <a:rPr lang="zh-CN" altLang="en-US"/>
              <a:t>费用标准，一般由财务部门负责，会同采购、生产、技术、营销、财务、人事、信息等有关部门，按照以下程序进行：</a:t>
            </a:r>
            <a:endParaRPr lang="zh-CN" altLang="en-US"/>
          </a:p>
          <a:p>
            <a:r>
              <a:rPr lang="zh-CN" altLang="en-US"/>
              <a:t>（</a:t>
            </a:r>
            <a:r>
              <a:rPr lang="en-US" altLang="zh-CN"/>
              <a:t>1</a:t>
            </a:r>
            <a:r>
              <a:rPr lang="zh-CN" altLang="en-US"/>
              <a:t>）依据固定</a:t>
            </a:r>
            <a:r>
              <a:rPr lang="zh-CN" altLang="en-US">
                <a:sym typeface="+mn-ea"/>
              </a:rPr>
              <a:t>性</a:t>
            </a:r>
            <a:r>
              <a:rPr lang="zh-CN" altLang="en-US"/>
              <a:t>制造费用的不同构成项目的特性，充分考虑产品的现有生产能力、管理部门的决策以及费用预算等，测算确定各固定</a:t>
            </a:r>
            <a:r>
              <a:rPr lang="zh-CN" altLang="en-US">
                <a:sym typeface="+mn-ea"/>
              </a:rPr>
              <a:t>性</a:t>
            </a:r>
            <a:r>
              <a:rPr lang="zh-CN" altLang="en-US"/>
              <a:t>制造费用构成项目的标准成本；</a:t>
            </a:r>
            <a:endParaRPr lang="zh-CN" altLang="en-US"/>
          </a:p>
          <a:p>
            <a:r>
              <a:rPr lang="zh-CN" altLang="en-US"/>
              <a:t>（</a:t>
            </a:r>
            <a:r>
              <a:rPr lang="en-US" altLang="zh-CN"/>
              <a:t>2</a:t>
            </a:r>
            <a:r>
              <a:rPr lang="zh-CN" altLang="en-US"/>
              <a:t>）通过汇总各固定</a:t>
            </a:r>
            <a:r>
              <a:rPr lang="zh-CN" altLang="en-US">
                <a:sym typeface="+mn-ea"/>
              </a:rPr>
              <a:t>性</a:t>
            </a:r>
            <a:r>
              <a:rPr lang="zh-CN" altLang="en-US"/>
              <a:t>制造费用项目的标准成本，得到固定</a:t>
            </a:r>
            <a:r>
              <a:rPr lang="zh-CN" altLang="en-US">
                <a:sym typeface="+mn-ea"/>
              </a:rPr>
              <a:t>性</a:t>
            </a:r>
            <a:r>
              <a:rPr lang="zh-CN" altLang="en-US"/>
              <a:t>制造费用的标准总成本；</a:t>
            </a:r>
            <a:endParaRPr lang="zh-CN" altLang="en-US"/>
          </a:p>
          <a:p>
            <a:r>
              <a:rPr lang="zh-CN" altLang="en-US"/>
              <a:t>（</a:t>
            </a:r>
            <a:r>
              <a:rPr lang="en-US" altLang="zh-CN"/>
              <a:t>3</a:t>
            </a:r>
            <a:r>
              <a:rPr lang="zh-CN" altLang="en-US"/>
              <a:t>）确定固定</a:t>
            </a:r>
            <a:r>
              <a:rPr lang="zh-CN" altLang="en-US">
                <a:sym typeface="+mn-ea"/>
              </a:rPr>
              <a:t>性</a:t>
            </a:r>
            <a:r>
              <a:rPr lang="zh-CN" altLang="en-US"/>
              <a:t>制造费用的标准分配率，标准分配率可根据产品的单位工时与预算总工时的比率确定。</a:t>
            </a:r>
            <a:endParaRPr lang="zh-CN" altLang="en-US"/>
          </a:p>
          <a:p>
            <a:r>
              <a:rPr lang="zh-CN" altLang="en-US"/>
              <a:t>预算总工时，是指由预算产量和单位工时标准确定的总工时。单位工时标准可以依据相关性原则在直接人工工时或者机器工时之间做出选择。</a:t>
            </a:r>
            <a:endParaRPr lang="zh-CN" altLang="en-US"/>
          </a:p>
        </p:txBody>
      </p:sp>
      <p:pic>
        <p:nvPicPr>
          <p:cNvPr id="13" name="内容占位符 2" descr="e347f70d-823c-11f0-b967-4255ff607ee8"/>
          <p:cNvPicPr>
            <a:picLocks noChangeAspect="1"/>
          </p:cNvPicPr>
          <p:nvPr>
            <p:custDataLst>
              <p:tags r:id="rId5"/>
            </p:custDataLst>
          </p:nvPr>
        </p:nvPicPr>
        <p:blipFill>
          <a:blip r:embed="rId6"/>
          <a:srcRect t="44167" b="44167"/>
          <a:stretch>
            <a:fillRect/>
          </a:stretch>
        </p:blipFill>
        <p:spPr>
          <a:xfrm>
            <a:off x="609576" y="429816"/>
            <a:ext cx="10972800" cy="320184"/>
          </a:xfrm>
          <a:custGeom>
            <a:avLst>
              <a:gd name="connisteX0" fmla="*/ 0 w 10972800"/>
              <a:gd name="connsiteY0" fmla="*/ 203200 h 2844800"/>
              <a:gd name="connisteX1" fmla="*/ 203200 w 10972800"/>
              <a:gd name="connsiteY1" fmla="*/ 0 h 2844800"/>
              <a:gd name="connisteX2" fmla="*/ 10769600 w 10972800"/>
              <a:gd name="connsiteY2" fmla="*/ 0 h 2844800"/>
              <a:gd name="connisteX3" fmla="*/ 10972800 w 10972800"/>
              <a:gd name="connsiteY3" fmla="*/ 203200 h 2844800"/>
              <a:gd name="connisteX4" fmla="*/ 10972800 w 10972800"/>
              <a:gd name="connsiteY4" fmla="*/ 2641600 h 2844800"/>
              <a:gd name="connisteX5" fmla="*/ 10769600 w 10972800"/>
              <a:gd name="connsiteY5" fmla="*/ 2844800 h 2844800"/>
              <a:gd name="connisteX6" fmla="*/ 203200 w 10972800"/>
              <a:gd name="connsiteY6" fmla="*/ 2844800 h 2844800"/>
              <a:gd name="connisteX7" fmla="*/ 0 w 10972800"/>
              <a:gd name="connsiteY7" fmla="*/ 2641600 h 2844800"/>
              <a:gd name="connisteX8" fmla="*/ 0 w 10972800"/>
              <a:gd name="connsiteY8" fmla="*/ 203200 h 2844800"/>
            </a:avLst>
            <a:gdLst>
              <a:gd name="connisteX0-1" fmla="*/ 0 w 10972800"/>
              <a:gd name="connsiteY0-2" fmla="*/ 203200 h 2844800"/>
              <a:gd name="connisteX1-3" fmla="*/ 203200 w 10972800"/>
              <a:gd name="connsiteY1-4" fmla="*/ 0 h 2844800"/>
              <a:gd name="connisteX2-5" fmla="*/ 10769600 w 10972800"/>
              <a:gd name="connsiteY2-6" fmla="*/ 0 h 2844800"/>
              <a:gd name="connisteX3-7" fmla="*/ 10972800 w 10972800"/>
              <a:gd name="connsiteY3-8" fmla="*/ 203200 h 2844800"/>
              <a:gd name="connisteX4-9" fmla="*/ 10972800 w 10972800"/>
              <a:gd name="connsiteY4-10" fmla="*/ 2641600 h 2844800"/>
              <a:gd name="connisteX5-11" fmla="*/ 10769600 w 10972800"/>
              <a:gd name="connsiteY5-12" fmla="*/ 2844800 h 2844800"/>
              <a:gd name="connisteX6-13" fmla="*/ 203200 w 10972800"/>
              <a:gd name="connsiteY6-14" fmla="*/ 2844800 h 2844800"/>
              <a:gd name="connisteX7-15" fmla="*/ 0 w 10972800"/>
              <a:gd name="connsiteY7-16" fmla="*/ 2641600 h 2844800"/>
              <a:gd name="connisteX8-17" fmla="*/ 0 w 10972800"/>
              <a:gd name="connsiteY8-18" fmla="*/ 203200 h 2844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0-1" y="connsiteY0-2"/>
              </a:cxn>
              <a:cxn ang="0">
                <a:pos x="connisteX1-3" y="connsiteY1-4"/>
              </a:cxn>
              <a:cxn ang="0">
                <a:pos x="connisteX2-5" y="connsiteY2-6"/>
              </a:cxn>
              <a:cxn ang="0">
                <a:pos x="connisteX3-7" y="connsiteY3-8"/>
              </a:cxn>
              <a:cxn ang="0">
                <a:pos x="connisteX4-9" y="connsiteY4-10"/>
              </a:cxn>
              <a:cxn ang="0">
                <a:pos x="connisteX5-11" y="connsiteY5-12"/>
              </a:cxn>
              <a:cxn ang="0">
                <a:pos x="connisteX6-13" y="connsiteY6-14"/>
              </a:cxn>
              <a:cxn ang="0">
                <a:pos x="connisteX7-15" y="connsiteY7-16"/>
              </a:cxn>
              <a:cxn ang="0">
                <a:pos x="connisteX8-17" y="connsiteY8-18"/>
              </a:cxn>
            </a:cxnLst>
            <a:pathLst>
              <a:path w="10972800" h="2844800">
                <a:moveTo>
                  <a:pt x="0" y="203200"/>
                </a:moveTo>
                <a:cubicBezTo>
                  <a:pt x="0" y="90976"/>
                  <a:pt x="90976" y="0"/>
                  <a:pt x="203200" y="0"/>
                </a:cubicBezTo>
                <a:lnTo>
                  <a:pt x="10769600" y="0"/>
                </a:lnTo>
                <a:cubicBezTo>
                  <a:pt x="10881824" y="0"/>
                  <a:pt x="10972800" y="90976"/>
                  <a:pt x="10972800" y="203200"/>
                </a:cubicBezTo>
                <a:lnTo>
                  <a:pt x="10972800" y="2641600"/>
                </a:lnTo>
                <a:cubicBezTo>
                  <a:pt x="10972800" y="2753824"/>
                  <a:pt x="10881824" y="2844800"/>
                  <a:pt x="10769600" y="2844800"/>
                </a:cubicBezTo>
                <a:lnTo>
                  <a:pt x="203200" y="2844800"/>
                </a:lnTo>
                <a:cubicBezTo>
                  <a:pt x="90976" y="2844800"/>
                  <a:pt x="0" y="2753824"/>
                  <a:pt x="0" y="2641600"/>
                </a:cubicBezTo>
                <a:lnTo>
                  <a:pt x="0" y="203200"/>
                </a:lnTo>
                <a:close/>
              </a:path>
              <a:path w="10972800" h="2844800">
                <a:moveTo>
                  <a:pt x="0" y="203200"/>
                </a:moveTo>
                <a:cubicBezTo>
                  <a:pt x="0" y="90976"/>
                  <a:pt x="90976" y="0"/>
                  <a:pt x="203200" y="0"/>
                </a:cubicBezTo>
                <a:lnTo>
                  <a:pt x="10769600" y="0"/>
                </a:lnTo>
                <a:cubicBezTo>
                  <a:pt x="10881824" y="0"/>
                  <a:pt x="10972800" y="90976"/>
                  <a:pt x="10972800" y="203200"/>
                </a:cubicBezTo>
                <a:lnTo>
                  <a:pt x="10972800" y="2641600"/>
                </a:lnTo>
                <a:cubicBezTo>
                  <a:pt x="10972800" y="2753824"/>
                  <a:pt x="10881824" y="2844800"/>
                  <a:pt x="10769600" y="2844800"/>
                </a:cubicBezTo>
                <a:lnTo>
                  <a:pt x="203200" y="2844800"/>
                </a:lnTo>
                <a:cubicBezTo>
                  <a:pt x="90976" y="2844800"/>
                  <a:pt x="0" y="2753824"/>
                  <a:pt x="0" y="2641600"/>
                </a:cubicBezTo>
                <a:lnTo>
                  <a:pt x="0" y="203200"/>
                </a:lnTo>
                <a:close/>
              </a:path>
            </a:pathLst>
          </a:custGeom>
          <a:solidFill>
            <a:srgbClr val="DDDDDD"/>
          </a:solidFill>
          <a:ln>
            <a:noFill/>
          </a:ln>
        </p:spPr>
      </p:pic>
      <p:pic>
        <p:nvPicPr>
          <p:cNvPr id="8" name="图片 7"/>
          <p:cNvPicPr>
            <a:picLocks noChangeAspect="1"/>
          </p:cNvPicPr>
          <p:nvPr/>
        </p:nvPicPr>
        <p:blipFill>
          <a:blip r:embed="rId7"/>
          <a:stretch>
            <a:fillRect/>
          </a:stretch>
        </p:blipFill>
        <p:spPr>
          <a:xfrm>
            <a:off x="2557780" y="4328160"/>
            <a:ext cx="7229475" cy="1333500"/>
          </a:xfrm>
          <a:prstGeom prst="rect">
            <a:avLst/>
          </a:prstGeom>
        </p:spPr>
      </p:pic>
    </p:spTree>
    <p:custDataLst>
      <p:tags r:id="rId8"/>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装饰  2"/>
          <p:cNvSpPr>
            <a:spLocks noGrp="1"/>
          </p:cNvSpPr>
          <p:nvPr>
            <p:ph type="body" idx="16389"/>
            <p:custDataLst>
              <p:tags r:id="rId1"/>
            </p:custDataLst>
          </p:nvPr>
        </p:nvSpPr>
        <p:spPr>
          <a:xfrm>
            <a:off x="609600" y="922655"/>
            <a:ext cx="76200" cy="1723390"/>
          </a:xfrm>
        </p:spPr>
        <p:txBody>
          <a:bodyPr/>
          <a:p>
            <a:r>
              <a:rPr lang="zh-CN" altLang="en-US"/>
              <a:t> </a:t>
            </a:r>
            <a:endParaRPr lang="zh-CN" altLang="en-US"/>
          </a:p>
        </p:txBody>
      </p:sp>
      <p:sp>
        <p:nvSpPr>
          <p:cNvPr id="5" name="文本占位符 5"/>
          <p:cNvSpPr>
            <a:spLocks noGrp="1"/>
          </p:cNvSpPr>
          <p:nvPr>
            <p:custDataLst>
              <p:tags r:id="rId2"/>
            </p:custDataLst>
          </p:nvPr>
        </p:nvSpPr>
        <p:spPr>
          <a:xfrm>
            <a:off x="762635" y="922655"/>
            <a:ext cx="10891520" cy="365760"/>
          </a:xfrm>
          <a:prstGeom prst="rect">
            <a:avLst/>
          </a:prstGeom>
          <a:noFill/>
        </p:spPr>
        <p:txBody>
          <a:bodyPr vert="horz" lIns="0" tIns="0" rIns="0" bIns="0" rtlCol="0" anchor="t">
            <a:normAutofit/>
          </a:bodyPr>
          <a:lstStyle>
            <a:lvl1pPr marL="0" indent="0" algn="l" defTabSz="914400" rtl="0" eaLnBrk="1" latinLnBrk="0" hangingPunct="1">
              <a:lnSpc>
                <a:spcPct val="125000"/>
              </a:lnSpc>
              <a:spcBef>
                <a:spcPct val="0"/>
              </a:spcBef>
              <a:spcAft>
                <a:spcPct val="0"/>
              </a:spcAft>
              <a:buFont typeface="Arial" panose="020B0604020202020204" pitchFamily="34" charset="0"/>
              <a:buNone/>
              <a:defRPr sz="1600" b="0" kern="1200" spc="0">
                <a:solidFill>
                  <a:schemeClr val="tx1"/>
                </a:solidFill>
                <a:latin typeface="+mn-lt"/>
                <a:ea typeface="+mn-ea"/>
                <a:cs typeface="+mn-cs"/>
              </a:defRPr>
            </a:lvl1pPr>
            <a:lvl2pPr marL="685800" indent="0" algn="l" defTabSz="914400" rtl="0" eaLnBrk="1" latinLnBrk="0" hangingPunct="1">
              <a:lnSpc>
                <a:spcPct val="130000"/>
              </a:lnSpc>
              <a:spcBef>
                <a:spcPts val="500"/>
              </a:spcBef>
              <a:buFont typeface="Arial" panose="020B0604020202020204" pitchFamily="34" charset="0"/>
              <a:buChar char="•"/>
              <a:defRPr sz="2000" kern="1200" spc="0">
                <a:solidFill>
                  <a:schemeClr val="tx1"/>
                </a:solidFill>
                <a:latin typeface="+mn-lt"/>
                <a:ea typeface="+mn-ea"/>
                <a:cs typeface="+mn-cs"/>
              </a:defRPr>
            </a:lvl2pPr>
            <a:lvl3pPr marL="11430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3pPr>
            <a:lvl4pPr marL="16002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4pPr>
            <a:lvl5pPr marL="20574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t>四、标准成本卡的编制</a:t>
            </a:r>
            <a:endParaRPr lang="zh-CN" altLang="en-US"/>
          </a:p>
        </p:txBody>
      </p:sp>
      <p:sp>
        <p:nvSpPr>
          <p:cNvPr id="11" name="文本占位符 5"/>
          <p:cNvSpPr>
            <a:spLocks noGrp="1"/>
          </p:cNvSpPr>
          <p:nvPr>
            <p:custDataLst>
              <p:tags r:id="rId3"/>
            </p:custDataLst>
          </p:nvPr>
        </p:nvSpPr>
        <p:spPr>
          <a:xfrm>
            <a:off x="762635" y="1304290"/>
            <a:ext cx="10891520" cy="1341755"/>
          </a:xfrm>
          <a:prstGeom prst="rect">
            <a:avLst/>
          </a:prstGeom>
          <a:noFill/>
        </p:spPr>
        <p:txBody>
          <a:bodyPr vert="horz" lIns="0" tIns="0" rIns="0" bIns="0" rtlCol="0" anchor="t">
            <a:normAutofit/>
          </a:bodyPr>
          <a:lstStyle>
            <a:lvl1pPr marL="0" indent="0" algn="l" defTabSz="914400" rtl="0" eaLnBrk="1" latinLnBrk="0" hangingPunct="1">
              <a:lnSpc>
                <a:spcPct val="125000"/>
              </a:lnSpc>
              <a:spcBef>
                <a:spcPct val="0"/>
              </a:spcBef>
              <a:spcAft>
                <a:spcPct val="0"/>
              </a:spcAft>
              <a:buFont typeface="Arial" panose="020B0604020202020204" pitchFamily="34" charset="0"/>
              <a:buNone/>
              <a:defRPr sz="1600" b="0" kern="1200" spc="0">
                <a:solidFill>
                  <a:schemeClr val="tx1"/>
                </a:solidFill>
                <a:latin typeface="+mn-lt"/>
                <a:ea typeface="+mn-ea"/>
                <a:cs typeface="+mn-cs"/>
              </a:defRPr>
            </a:lvl1pPr>
            <a:lvl2pPr marL="685800" indent="0" algn="l" defTabSz="914400" rtl="0" eaLnBrk="1" latinLnBrk="0" hangingPunct="1">
              <a:lnSpc>
                <a:spcPct val="130000"/>
              </a:lnSpc>
              <a:spcBef>
                <a:spcPts val="500"/>
              </a:spcBef>
              <a:buFont typeface="Arial" panose="020B0604020202020204" pitchFamily="34" charset="0"/>
              <a:buChar char="•"/>
              <a:defRPr sz="2000" kern="1200" spc="0">
                <a:solidFill>
                  <a:schemeClr val="tx1"/>
                </a:solidFill>
                <a:latin typeface="+mn-lt"/>
                <a:ea typeface="+mn-ea"/>
                <a:cs typeface="+mn-cs"/>
              </a:defRPr>
            </a:lvl2pPr>
            <a:lvl3pPr marL="11430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3pPr>
            <a:lvl4pPr marL="16002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4pPr>
            <a:lvl5pPr marL="20574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t>企业通常要为每一产品设置一张标准成本卡，并在该卡中分别列明各项成本的标准用量与标准价格，通过直接汇总的方法求得单位产品的标准成本。</a:t>
            </a:r>
            <a:endParaRPr lang="zh-CN" altLang="en-US"/>
          </a:p>
          <a:p>
            <a:r>
              <a:rPr lang="zh-CN" altLang="en-US"/>
              <a:t>标准成本卡的内容与核算方法有关。在变动成本法下，标准成本卡只包括直接材料、直接人工和变动性制造费用三项内容。在完全成本法下，标准成本卡还包括固定</a:t>
            </a:r>
            <a:r>
              <a:rPr lang="zh-CN" altLang="en-US"/>
              <a:t>性制造费用。</a:t>
            </a:r>
            <a:endParaRPr lang="zh-CN" altLang="en-US"/>
          </a:p>
        </p:txBody>
      </p:sp>
      <p:pic>
        <p:nvPicPr>
          <p:cNvPr id="13" name="内容占位符 2" descr="e347f70d-823c-11f0-b967-4255ff607ee8"/>
          <p:cNvPicPr>
            <a:picLocks noChangeAspect="1"/>
          </p:cNvPicPr>
          <p:nvPr>
            <p:custDataLst>
              <p:tags r:id="rId4"/>
            </p:custDataLst>
          </p:nvPr>
        </p:nvPicPr>
        <p:blipFill>
          <a:blip r:embed="rId5"/>
          <a:srcRect t="44167" b="44167"/>
          <a:stretch>
            <a:fillRect/>
          </a:stretch>
        </p:blipFill>
        <p:spPr>
          <a:xfrm>
            <a:off x="609576" y="429816"/>
            <a:ext cx="10972800" cy="320184"/>
          </a:xfrm>
          <a:custGeom>
            <a:avLst>
              <a:gd name="connisteX0" fmla="*/ 0 w 10972800"/>
              <a:gd name="connsiteY0" fmla="*/ 203200 h 2844800"/>
              <a:gd name="connisteX1" fmla="*/ 203200 w 10972800"/>
              <a:gd name="connsiteY1" fmla="*/ 0 h 2844800"/>
              <a:gd name="connisteX2" fmla="*/ 10769600 w 10972800"/>
              <a:gd name="connsiteY2" fmla="*/ 0 h 2844800"/>
              <a:gd name="connisteX3" fmla="*/ 10972800 w 10972800"/>
              <a:gd name="connsiteY3" fmla="*/ 203200 h 2844800"/>
              <a:gd name="connisteX4" fmla="*/ 10972800 w 10972800"/>
              <a:gd name="connsiteY4" fmla="*/ 2641600 h 2844800"/>
              <a:gd name="connisteX5" fmla="*/ 10769600 w 10972800"/>
              <a:gd name="connsiteY5" fmla="*/ 2844800 h 2844800"/>
              <a:gd name="connisteX6" fmla="*/ 203200 w 10972800"/>
              <a:gd name="connsiteY6" fmla="*/ 2844800 h 2844800"/>
              <a:gd name="connisteX7" fmla="*/ 0 w 10972800"/>
              <a:gd name="connsiteY7" fmla="*/ 2641600 h 2844800"/>
              <a:gd name="connisteX8" fmla="*/ 0 w 10972800"/>
              <a:gd name="connsiteY8" fmla="*/ 203200 h 2844800"/>
            </a:avLst>
            <a:gdLst>
              <a:gd name="connisteX0-1" fmla="*/ 0 w 10972800"/>
              <a:gd name="connsiteY0-2" fmla="*/ 203200 h 2844800"/>
              <a:gd name="connisteX1-3" fmla="*/ 203200 w 10972800"/>
              <a:gd name="connsiteY1-4" fmla="*/ 0 h 2844800"/>
              <a:gd name="connisteX2-5" fmla="*/ 10769600 w 10972800"/>
              <a:gd name="connsiteY2-6" fmla="*/ 0 h 2844800"/>
              <a:gd name="connisteX3-7" fmla="*/ 10972800 w 10972800"/>
              <a:gd name="connsiteY3-8" fmla="*/ 203200 h 2844800"/>
              <a:gd name="connisteX4-9" fmla="*/ 10972800 w 10972800"/>
              <a:gd name="connsiteY4-10" fmla="*/ 2641600 h 2844800"/>
              <a:gd name="connisteX5-11" fmla="*/ 10769600 w 10972800"/>
              <a:gd name="connsiteY5-12" fmla="*/ 2844800 h 2844800"/>
              <a:gd name="connisteX6-13" fmla="*/ 203200 w 10972800"/>
              <a:gd name="connsiteY6-14" fmla="*/ 2844800 h 2844800"/>
              <a:gd name="connisteX7-15" fmla="*/ 0 w 10972800"/>
              <a:gd name="connsiteY7-16" fmla="*/ 2641600 h 2844800"/>
              <a:gd name="connisteX8-17" fmla="*/ 0 w 10972800"/>
              <a:gd name="connsiteY8-18" fmla="*/ 203200 h 2844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0-1" y="connsiteY0-2"/>
              </a:cxn>
              <a:cxn ang="0">
                <a:pos x="connisteX1-3" y="connsiteY1-4"/>
              </a:cxn>
              <a:cxn ang="0">
                <a:pos x="connisteX2-5" y="connsiteY2-6"/>
              </a:cxn>
              <a:cxn ang="0">
                <a:pos x="connisteX3-7" y="connsiteY3-8"/>
              </a:cxn>
              <a:cxn ang="0">
                <a:pos x="connisteX4-9" y="connsiteY4-10"/>
              </a:cxn>
              <a:cxn ang="0">
                <a:pos x="connisteX5-11" y="connsiteY5-12"/>
              </a:cxn>
              <a:cxn ang="0">
                <a:pos x="connisteX6-13" y="connsiteY6-14"/>
              </a:cxn>
              <a:cxn ang="0">
                <a:pos x="connisteX7-15" y="connsiteY7-16"/>
              </a:cxn>
              <a:cxn ang="0">
                <a:pos x="connisteX8-17" y="connsiteY8-18"/>
              </a:cxn>
            </a:cxnLst>
            <a:pathLst>
              <a:path w="10972800" h="2844800">
                <a:moveTo>
                  <a:pt x="0" y="203200"/>
                </a:moveTo>
                <a:cubicBezTo>
                  <a:pt x="0" y="90976"/>
                  <a:pt x="90976" y="0"/>
                  <a:pt x="203200" y="0"/>
                </a:cubicBezTo>
                <a:lnTo>
                  <a:pt x="10769600" y="0"/>
                </a:lnTo>
                <a:cubicBezTo>
                  <a:pt x="10881824" y="0"/>
                  <a:pt x="10972800" y="90976"/>
                  <a:pt x="10972800" y="203200"/>
                </a:cubicBezTo>
                <a:lnTo>
                  <a:pt x="10972800" y="2641600"/>
                </a:lnTo>
                <a:cubicBezTo>
                  <a:pt x="10972800" y="2753824"/>
                  <a:pt x="10881824" y="2844800"/>
                  <a:pt x="10769600" y="2844800"/>
                </a:cubicBezTo>
                <a:lnTo>
                  <a:pt x="203200" y="2844800"/>
                </a:lnTo>
                <a:cubicBezTo>
                  <a:pt x="90976" y="2844800"/>
                  <a:pt x="0" y="2753824"/>
                  <a:pt x="0" y="2641600"/>
                </a:cubicBezTo>
                <a:lnTo>
                  <a:pt x="0" y="203200"/>
                </a:lnTo>
                <a:close/>
              </a:path>
              <a:path w="10972800" h="2844800">
                <a:moveTo>
                  <a:pt x="0" y="203200"/>
                </a:moveTo>
                <a:cubicBezTo>
                  <a:pt x="0" y="90976"/>
                  <a:pt x="90976" y="0"/>
                  <a:pt x="203200" y="0"/>
                </a:cubicBezTo>
                <a:lnTo>
                  <a:pt x="10769600" y="0"/>
                </a:lnTo>
                <a:cubicBezTo>
                  <a:pt x="10881824" y="0"/>
                  <a:pt x="10972800" y="90976"/>
                  <a:pt x="10972800" y="203200"/>
                </a:cubicBezTo>
                <a:lnTo>
                  <a:pt x="10972800" y="2641600"/>
                </a:lnTo>
                <a:cubicBezTo>
                  <a:pt x="10972800" y="2753824"/>
                  <a:pt x="10881824" y="2844800"/>
                  <a:pt x="10769600" y="2844800"/>
                </a:cubicBezTo>
                <a:lnTo>
                  <a:pt x="203200" y="2844800"/>
                </a:lnTo>
                <a:cubicBezTo>
                  <a:pt x="90976" y="2844800"/>
                  <a:pt x="0" y="2753824"/>
                  <a:pt x="0" y="2641600"/>
                </a:cubicBezTo>
                <a:lnTo>
                  <a:pt x="0" y="203200"/>
                </a:lnTo>
                <a:close/>
              </a:path>
            </a:pathLst>
          </a:custGeom>
          <a:solidFill>
            <a:srgbClr val="DDDDDD"/>
          </a:solidFill>
          <a:ln>
            <a:noFill/>
          </a:ln>
        </p:spPr>
      </p:pic>
    </p:spTree>
    <p:custDataLst>
      <p:tags r:id="rId6"/>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idx="16385"/>
            <p:custDataLst>
              <p:tags r:id="rId1"/>
            </p:custDataLst>
          </p:nvPr>
        </p:nvSpPr>
        <p:spPr>
          <a:xfrm>
            <a:off x="1699895" y="3279140"/>
            <a:ext cx="8792845" cy="756285"/>
          </a:xfrm>
        </p:spPr>
        <p:txBody>
          <a:bodyPr>
            <a:normAutofit fontScale="90000"/>
          </a:bodyPr>
          <a:p>
            <a:r>
              <a:rPr lang="zh-CN" altLang="en-US"/>
              <a:t>任务三 标准成本差异的计算</a:t>
            </a:r>
            <a:r>
              <a:rPr lang="zh-CN" altLang="en-US"/>
              <a:t>分析</a:t>
            </a:r>
            <a:endParaRPr lang="zh-CN" altLang="en-US"/>
          </a:p>
        </p:txBody>
      </p:sp>
      <p:sp>
        <p:nvSpPr>
          <p:cNvPr id="3" name="文本占位符 3"/>
          <p:cNvSpPr>
            <a:spLocks noGrp="1"/>
          </p:cNvSpPr>
          <p:nvPr>
            <p:ph type="body" idx="16386"/>
            <p:custDataLst>
              <p:tags r:id="rId2"/>
            </p:custDataLst>
          </p:nvPr>
        </p:nvSpPr>
        <p:spPr/>
        <p:txBody>
          <a:bodyPr/>
          <a:p>
            <a:r>
              <a:rPr lang="zh-CN" altLang="en-US"/>
              <a:t>03</a:t>
            </a:r>
            <a:endParaRPr lang="zh-CN" altLang="en-US"/>
          </a:p>
        </p:txBody>
      </p:sp>
    </p:spTree>
    <p:custDataLst>
      <p:tags r:id="rId3"/>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xfrm>
            <a:off x="609576" y="908828"/>
            <a:ext cx="10972768" cy="389307"/>
          </a:xfrm>
        </p:spPr>
        <p:txBody>
          <a:bodyPr>
            <a:normAutofit fontScale="90000"/>
          </a:bodyPr>
          <a:p>
            <a:r>
              <a:rPr lang="zh-CN" altLang="en-US" sz="2665"/>
              <a:t>一、成本差异的种类</a:t>
            </a:r>
            <a:endParaRPr lang="zh-CN" altLang="en-US" sz="2665"/>
          </a:p>
        </p:txBody>
      </p:sp>
      <p:sp>
        <p:nvSpPr>
          <p:cNvPr id="4" name="装饰  2"/>
          <p:cNvSpPr>
            <a:spLocks noGrp="1"/>
          </p:cNvSpPr>
          <p:nvPr>
            <p:ph type="body" idx="16389"/>
            <p:custDataLst>
              <p:tags r:id="rId2"/>
            </p:custDataLst>
          </p:nvPr>
        </p:nvSpPr>
        <p:spPr>
          <a:xfrm>
            <a:off x="609608" y="1460825"/>
            <a:ext cx="49708" cy="822197"/>
          </a:xfrm>
        </p:spPr>
        <p:txBody>
          <a:bodyPr/>
          <a:p>
            <a:r>
              <a:rPr lang="zh-CN" altLang="en-US"/>
              <a:t> </a:t>
            </a:r>
            <a:endParaRPr lang="zh-CN" altLang="en-US"/>
          </a:p>
        </p:txBody>
      </p:sp>
      <p:sp>
        <p:nvSpPr>
          <p:cNvPr id="6" name="文本占位符 5"/>
          <p:cNvSpPr>
            <a:spLocks noGrp="1"/>
          </p:cNvSpPr>
          <p:nvPr>
            <p:ph type="body" idx="16387"/>
            <p:custDataLst>
              <p:tags r:id="rId3"/>
            </p:custDataLst>
          </p:nvPr>
        </p:nvSpPr>
        <p:spPr>
          <a:xfrm>
            <a:off x="762000" y="3801110"/>
            <a:ext cx="10820400" cy="664845"/>
          </a:xfrm>
        </p:spPr>
        <p:txBody>
          <a:bodyPr>
            <a:normAutofit/>
          </a:bodyPr>
          <a:p>
            <a:r>
              <a:rPr lang="zh-CN" altLang="en-US"/>
              <a:t>（</a:t>
            </a:r>
            <a:r>
              <a:rPr lang="en-US" altLang="zh-CN"/>
              <a:t>2</a:t>
            </a:r>
            <a:r>
              <a:rPr lang="zh-CN" altLang="en-US"/>
              <a:t>）数量差异。</a:t>
            </a:r>
            <a:endParaRPr lang="zh-CN" altLang="en-US"/>
          </a:p>
          <a:p>
            <a:r>
              <a:rPr lang="zh-CN" altLang="en-US" b="1"/>
              <a:t>数量差异</a:t>
            </a:r>
            <a:r>
              <a:rPr lang="zh-CN" altLang="en-US"/>
              <a:t>是指由于直接材料、直接人工和变动性制造费用等要素实际耗用量与标准耗用量不一致而产生的成本差异。</a:t>
            </a:r>
            <a:endParaRPr lang="zh-CN" altLang="en-US"/>
          </a:p>
        </p:txBody>
      </p:sp>
      <p:sp>
        <p:nvSpPr>
          <p:cNvPr id="5" name="文本占位符 5"/>
          <p:cNvSpPr>
            <a:spLocks noGrp="1"/>
          </p:cNvSpPr>
          <p:nvPr>
            <p:custDataLst>
              <p:tags r:id="rId4"/>
            </p:custDataLst>
          </p:nvPr>
        </p:nvSpPr>
        <p:spPr>
          <a:xfrm>
            <a:off x="762000" y="1461135"/>
            <a:ext cx="10891520" cy="354965"/>
          </a:xfrm>
          <a:prstGeom prst="rect">
            <a:avLst/>
          </a:prstGeom>
          <a:noFill/>
        </p:spPr>
        <p:txBody>
          <a:bodyPr vert="horz" lIns="0" tIns="0" rIns="0" bIns="0" rtlCol="0" anchor="t">
            <a:normAutofit/>
          </a:bodyPr>
          <a:lstStyle>
            <a:lvl1pPr marL="0" indent="0" algn="l" defTabSz="914400" rtl="0" eaLnBrk="1" latinLnBrk="0" hangingPunct="1">
              <a:lnSpc>
                <a:spcPct val="125000"/>
              </a:lnSpc>
              <a:spcBef>
                <a:spcPct val="0"/>
              </a:spcBef>
              <a:spcAft>
                <a:spcPct val="0"/>
              </a:spcAft>
              <a:buFont typeface="Arial" panose="020B0604020202020204" pitchFamily="34" charset="0"/>
              <a:buNone/>
              <a:defRPr sz="1600" b="0" kern="1200" spc="0">
                <a:solidFill>
                  <a:schemeClr val="tx1"/>
                </a:solidFill>
                <a:latin typeface="+mn-lt"/>
                <a:ea typeface="+mn-ea"/>
                <a:cs typeface="+mn-cs"/>
              </a:defRPr>
            </a:lvl1pPr>
            <a:lvl2pPr marL="685800" indent="0" algn="l" defTabSz="914400" rtl="0" eaLnBrk="1" latinLnBrk="0" hangingPunct="1">
              <a:lnSpc>
                <a:spcPct val="130000"/>
              </a:lnSpc>
              <a:spcBef>
                <a:spcPts val="500"/>
              </a:spcBef>
              <a:buFont typeface="Arial" panose="020B0604020202020204" pitchFamily="34" charset="0"/>
              <a:buChar char="•"/>
              <a:defRPr sz="2000" kern="1200" spc="0">
                <a:solidFill>
                  <a:schemeClr val="tx1"/>
                </a:solidFill>
                <a:latin typeface="+mn-lt"/>
                <a:ea typeface="+mn-ea"/>
                <a:cs typeface="+mn-cs"/>
              </a:defRPr>
            </a:lvl2pPr>
            <a:lvl3pPr marL="11430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3pPr>
            <a:lvl4pPr marL="16002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4pPr>
            <a:lvl5pPr marL="20574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b="1"/>
              <a:t>成本差异</a:t>
            </a:r>
            <a:r>
              <a:rPr lang="zh-CN" altLang="en-US"/>
              <a:t>是指产品的实际成本与标准成本之间的偏差或差额。根据形成的原因及性质，成本差异可具体分为以下几类。</a:t>
            </a:r>
            <a:endParaRPr lang="zh-CN" altLang="en-US"/>
          </a:p>
        </p:txBody>
      </p:sp>
      <p:sp>
        <p:nvSpPr>
          <p:cNvPr id="9" name="装饰  2"/>
          <p:cNvSpPr>
            <a:spLocks noGrp="1"/>
          </p:cNvSpPr>
          <p:nvPr>
            <p:custDataLst>
              <p:tags r:id="rId5"/>
            </p:custDataLst>
          </p:nvPr>
        </p:nvSpPr>
        <p:spPr>
          <a:xfrm>
            <a:off x="609600" y="2669540"/>
            <a:ext cx="76200" cy="2768600"/>
          </a:xfrm>
          <a:custGeom>
            <a:avLst/>
            <a:gdLst>
              <a:gd name="connisteX0" fmla="*/ 0 w 50800"/>
              <a:gd name="connsiteY0" fmla="*/ 25400 h 2336800"/>
              <a:gd name="connisteX1" fmla="*/ 25400 w 50800"/>
              <a:gd name="connsiteY1" fmla="*/ 0 h 2336800"/>
              <a:gd name="connisteX2" fmla="*/ 25400 w 50800"/>
              <a:gd name="connsiteY2" fmla="*/ 0 h 2336800"/>
              <a:gd name="connisteX3" fmla="*/ 50800 w 50800"/>
              <a:gd name="connsiteY3" fmla="*/ 25400 h 2336800"/>
              <a:gd name="connisteX4" fmla="*/ 50800 w 50800"/>
              <a:gd name="connsiteY4" fmla="*/ 2311400 h 2336800"/>
              <a:gd name="connisteX5" fmla="*/ 25400 w 50800"/>
              <a:gd name="connsiteY5" fmla="*/ 2336800 h 2336800"/>
              <a:gd name="connisteX6" fmla="*/ 25400 w 50800"/>
              <a:gd name="connsiteY6" fmla="*/ 2336800 h 2336800"/>
              <a:gd name="connisteX7" fmla="*/ 0 w 50800"/>
              <a:gd name="connsiteY7" fmla="*/ 2311400 h 2336800"/>
              <a:gd name="connisteX8" fmla="*/ 0 w 50800"/>
              <a:gd name="connsiteY8" fmla="*/ 25400 h 2336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2336800">
                <a:moveTo>
                  <a:pt x="0" y="25400"/>
                </a:moveTo>
                <a:cubicBezTo>
                  <a:pt x="0" y="11372"/>
                  <a:pt x="11372" y="0"/>
                  <a:pt x="25400" y="0"/>
                </a:cubicBezTo>
                <a:lnTo>
                  <a:pt x="25400" y="0"/>
                </a:lnTo>
                <a:cubicBezTo>
                  <a:pt x="39428" y="0"/>
                  <a:pt x="50800" y="11372"/>
                  <a:pt x="50800" y="25400"/>
                </a:cubicBezTo>
                <a:lnTo>
                  <a:pt x="50800" y="2311400"/>
                </a:lnTo>
                <a:cubicBezTo>
                  <a:pt x="50800" y="2325428"/>
                  <a:pt x="39428" y="2336800"/>
                  <a:pt x="25400" y="2336800"/>
                </a:cubicBezTo>
                <a:lnTo>
                  <a:pt x="25400" y="2336800"/>
                </a:lnTo>
                <a:cubicBezTo>
                  <a:pt x="11372" y="2336800"/>
                  <a:pt x="0" y="2325428"/>
                  <a:pt x="0" y="2311400"/>
                </a:cubicBezTo>
                <a:lnTo>
                  <a:pt x="0" y="25400"/>
                </a:lnTo>
                <a:close/>
              </a:path>
            </a:pathLst>
          </a:custGeom>
          <a:solidFill>
            <a:schemeClr val="accent1"/>
          </a:solidFill>
          <a:ln>
            <a:solidFill>
              <a:prstClr val="black">
                <a:alpha val="0"/>
              </a:prstClr>
            </a:solidFill>
            <a:prstDash val="solid"/>
          </a:ln>
        </p:spPr>
        <p:txBody>
          <a:bodyPr vert="horz" lIns="91440" tIns="45720" rIns="91440" bIns="45720" rtlCol="0">
            <a:noAutofit/>
          </a:bodyPr>
          <a:lstStyle>
            <a:lvl1pPr marL="228600" indent="0" algn="l" defTabSz="914400" rtl="0" eaLnBrk="1" latinLnBrk="0" hangingPunct="1">
              <a:lnSpc>
                <a:spcPct val="130000"/>
              </a:lnSpc>
              <a:spcBef>
                <a:spcPts val="1000"/>
              </a:spcBef>
              <a:buFont typeface="Arial" panose="020B0604020202020204" pitchFamily="34" charset="0"/>
              <a:buNone/>
              <a:defRPr sz="2400" kern="1200" spc="0">
                <a:solidFill>
                  <a:schemeClr val="tx1"/>
                </a:solidFill>
                <a:latin typeface="+mn-lt"/>
                <a:ea typeface="+mn-ea"/>
                <a:cs typeface="+mn-cs"/>
              </a:defRPr>
            </a:lvl1pPr>
            <a:lvl2pPr marL="685800" indent="0" algn="l" defTabSz="914400" rtl="0" eaLnBrk="1" latinLnBrk="0" hangingPunct="1">
              <a:lnSpc>
                <a:spcPct val="130000"/>
              </a:lnSpc>
              <a:spcBef>
                <a:spcPts val="500"/>
              </a:spcBef>
              <a:buFont typeface="Arial" panose="020B0604020202020204" pitchFamily="34" charset="0"/>
              <a:buNone/>
              <a:defRPr sz="2000" kern="1200" spc="0">
                <a:solidFill>
                  <a:schemeClr val="tx1"/>
                </a:solidFill>
                <a:latin typeface="+mn-lt"/>
                <a:ea typeface="+mn-ea"/>
                <a:cs typeface="+mn-cs"/>
              </a:defRPr>
            </a:lvl2pPr>
            <a:lvl3pPr marL="1143000" indent="0" algn="l" defTabSz="914400" rtl="0" eaLnBrk="1" latinLnBrk="0" hangingPunct="1">
              <a:lnSpc>
                <a:spcPct val="130000"/>
              </a:lnSpc>
              <a:spcBef>
                <a:spcPts val="500"/>
              </a:spcBef>
              <a:buFont typeface="Arial" panose="020B0604020202020204" pitchFamily="34" charset="0"/>
              <a:buNone/>
              <a:defRPr sz="1800" kern="1200" spc="0">
                <a:solidFill>
                  <a:schemeClr val="tx1"/>
                </a:solidFill>
                <a:latin typeface="+mn-lt"/>
                <a:ea typeface="+mn-ea"/>
                <a:cs typeface="+mn-cs"/>
              </a:defRPr>
            </a:lvl3pPr>
            <a:lvl4pPr marL="1600200" indent="0" algn="l" defTabSz="914400" rtl="0" eaLnBrk="1" latinLnBrk="0" hangingPunct="1">
              <a:lnSpc>
                <a:spcPct val="130000"/>
              </a:lnSpc>
              <a:spcBef>
                <a:spcPts val="500"/>
              </a:spcBef>
              <a:buFont typeface="Arial" panose="020B0604020202020204" pitchFamily="34" charset="0"/>
              <a:buNone/>
              <a:defRPr sz="1800" kern="1200" spc="0">
                <a:solidFill>
                  <a:schemeClr val="tx1"/>
                </a:solidFill>
                <a:latin typeface="+mn-lt"/>
                <a:ea typeface="+mn-ea"/>
                <a:cs typeface="+mn-cs"/>
              </a:defRPr>
            </a:lvl4pPr>
            <a:lvl5pPr marL="2057400" indent="0" algn="l" defTabSz="914400" rtl="0" eaLnBrk="1" latinLnBrk="0" hangingPunct="1">
              <a:lnSpc>
                <a:spcPct val="130000"/>
              </a:lnSpc>
              <a:spcBef>
                <a:spcPts val="500"/>
              </a:spcBef>
              <a:buFont typeface="Arial" panose="020B0604020202020204" pitchFamily="34" charset="0"/>
              <a:buNone/>
              <a:defRPr sz="1800" kern="1200" spc="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t> </a:t>
            </a:r>
            <a:endParaRPr lang="zh-CN" altLang="en-US"/>
          </a:p>
        </p:txBody>
      </p:sp>
      <p:sp>
        <p:nvSpPr>
          <p:cNvPr id="10" name="文本占位符 5"/>
          <p:cNvSpPr>
            <a:spLocks noGrp="1"/>
          </p:cNvSpPr>
          <p:nvPr>
            <p:custDataLst>
              <p:tags r:id="rId6"/>
            </p:custDataLst>
          </p:nvPr>
        </p:nvSpPr>
        <p:spPr>
          <a:xfrm>
            <a:off x="762000" y="2227580"/>
            <a:ext cx="10820400" cy="723265"/>
          </a:xfrm>
          <a:prstGeom prst="rect">
            <a:avLst/>
          </a:prstGeom>
          <a:noFill/>
        </p:spPr>
        <p:txBody>
          <a:bodyPr vert="horz" lIns="0" tIns="0" rIns="0" bIns="0" rtlCol="0" anchor="t">
            <a:normAutofit/>
          </a:bodyPr>
          <a:lstStyle>
            <a:lvl1pPr marL="0" indent="0" algn="l" defTabSz="914400" rtl="0" eaLnBrk="1" latinLnBrk="0" hangingPunct="1">
              <a:lnSpc>
                <a:spcPct val="125000"/>
              </a:lnSpc>
              <a:spcBef>
                <a:spcPct val="0"/>
              </a:spcBef>
              <a:spcAft>
                <a:spcPct val="0"/>
              </a:spcAft>
              <a:buFont typeface="Arial" panose="020B0604020202020204" pitchFamily="34" charset="0"/>
              <a:buNone/>
              <a:defRPr sz="1600" b="0" kern="1200" spc="0">
                <a:solidFill>
                  <a:schemeClr val="tx1"/>
                </a:solidFill>
                <a:latin typeface="+mn-lt"/>
                <a:ea typeface="+mn-ea"/>
                <a:cs typeface="+mn-cs"/>
              </a:defRPr>
            </a:lvl1pPr>
            <a:lvl2pPr marL="685800" indent="0" algn="l" defTabSz="914400" rtl="0" eaLnBrk="1" latinLnBrk="0" hangingPunct="1">
              <a:lnSpc>
                <a:spcPct val="130000"/>
              </a:lnSpc>
              <a:spcBef>
                <a:spcPts val="500"/>
              </a:spcBef>
              <a:buFont typeface="Arial" panose="020B0604020202020204" pitchFamily="34" charset="0"/>
              <a:buChar char="•"/>
              <a:defRPr sz="2000" kern="1200" spc="0">
                <a:solidFill>
                  <a:schemeClr val="tx1"/>
                </a:solidFill>
                <a:latin typeface="+mn-lt"/>
                <a:ea typeface="+mn-ea"/>
                <a:cs typeface="+mn-cs"/>
              </a:defRPr>
            </a:lvl2pPr>
            <a:lvl3pPr marL="11430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3pPr>
            <a:lvl4pPr marL="16002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4pPr>
            <a:lvl5pPr marL="20574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t>（</a:t>
            </a:r>
            <a:r>
              <a:rPr lang="en-US" altLang="zh-CN"/>
              <a:t>1</a:t>
            </a:r>
            <a:r>
              <a:rPr lang="zh-CN" altLang="en-US"/>
              <a:t>）价格</a:t>
            </a:r>
            <a:r>
              <a:rPr lang="zh-CN" altLang="en-US"/>
              <a:t>差异</a:t>
            </a:r>
            <a:endParaRPr lang="zh-CN" altLang="en-US"/>
          </a:p>
          <a:p>
            <a:r>
              <a:rPr lang="zh-CN" altLang="en-US" b="1"/>
              <a:t>价格差异</a:t>
            </a:r>
            <a:r>
              <a:rPr lang="zh-CN" altLang="en-US"/>
              <a:t>是指由于直接材料、直接人工和变动性制造费用等要素实际价格与标准价格不一致而产生的成本差异。</a:t>
            </a:r>
            <a:endParaRPr lang="zh-CN" altLang="en-US"/>
          </a:p>
        </p:txBody>
      </p:sp>
      <p:sp>
        <p:nvSpPr>
          <p:cNvPr id="11" name="文本占位符 5"/>
          <p:cNvSpPr>
            <a:spLocks noGrp="1"/>
          </p:cNvSpPr>
          <p:nvPr>
            <p:custDataLst>
              <p:tags r:id="rId7"/>
            </p:custDataLst>
          </p:nvPr>
        </p:nvSpPr>
        <p:spPr>
          <a:xfrm>
            <a:off x="761962" y="1877379"/>
            <a:ext cx="10820392" cy="405011"/>
          </a:xfrm>
          <a:prstGeom prst="rect">
            <a:avLst/>
          </a:prstGeom>
          <a:noFill/>
        </p:spPr>
        <p:txBody>
          <a:bodyPr vert="horz" lIns="0" tIns="0" rIns="0" bIns="0" rtlCol="0" anchor="t">
            <a:normAutofit/>
          </a:bodyPr>
          <a:lstStyle>
            <a:lvl1pPr marL="0" indent="0" algn="l" defTabSz="914400" rtl="0" eaLnBrk="1" latinLnBrk="0" hangingPunct="1">
              <a:lnSpc>
                <a:spcPct val="125000"/>
              </a:lnSpc>
              <a:spcBef>
                <a:spcPct val="0"/>
              </a:spcBef>
              <a:spcAft>
                <a:spcPct val="0"/>
              </a:spcAft>
              <a:buFont typeface="Arial" panose="020B0604020202020204" pitchFamily="34" charset="0"/>
              <a:buNone/>
              <a:defRPr sz="1600" b="0" kern="1200" spc="0">
                <a:solidFill>
                  <a:schemeClr val="tx1"/>
                </a:solidFill>
                <a:latin typeface="+mn-lt"/>
                <a:ea typeface="+mn-ea"/>
                <a:cs typeface="+mn-cs"/>
              </a:defRPr>
            </a:lvl1pPr>
            <a:lvl2pPr marL="685800" indent="0" algn="l" defTabSz="914400" rtl="0" eaLnBrk="1" latinLnBrk="0" hangingPunct="1">
              <a:lnSpc>
                <a:spcPct val="130000"/>
              </a:lnSpc>
              <a:spcBef>
                <a:spcPts val="500"/>
              </a:spcBef>
              <a:buFont typeface="Arial" panose="020B0604020202020204" pitchFamily="34" charset="0"/>
              <a:buChar char="•"/>
              <a:defRPr sz="2000" kern="1200" spc="0">
                <a:solidFill>
                  <a:schemeClr val="tx1"/>
                </a:solidFill>
                <a:latin typeface="+mn-lt"/>
                <a:ea typeface="+mn-ea"/>
                <a:cs typeface="+mn-cs"/>
              </a:defRPr>
            </a:lvl2pPr>
            <a:lvl3pPr marL="11430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3pPr>
            <a:lvl4pPr marL="16002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4pPr>
            <a:lvl5pPr marL="20574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t>（一）价格差异</a:t>
            </a:r>
            <a:r>
              <a:rPr lang="zh-CN"/>
              <a:t>与数量</a:t>
            </a:r>
            <a:r>
              <a:rPr lang="zh-CN"/>
              <a:t>差异</a:t>
            </a:r>
            <a:endParaRPr lang="zh-CN"/>
          </a:p>
        </p:txBody>
      </p:sp>
      <p:pic>
        <p:nvPicPr>
          <p:cNvPr id="13" name="内容占位符 2" descr="e347f70d-823c-11f0-b967-4255ff607ee8"/>
          <p:cNvPicPr>
            <a:picLocks noChangeAspect="1"/>
          </p:cNvPicPr>
          <p:nvPr>
            <p:custDataLst>
              <p:tags r:id="rId8"/>
            </p:custDataLst>
          </p:nvPr>
        </p:nvPicPr>
        <p:blipFill>
          <a:blip r:embed="rId9"/>
          <a:srcRect t="44167" b="44167"/>
          <a:stretch>
            <a:fillRect/>
          </a:stretch>
        </p:blipFill>
        <p:spPr>
          <a:xfrm>
            <a:off x="609576" y="429816"/>
            <a:ext cx="10972800" cy="320184"/>
          </a:xfrm>
          <a:custGeom>
            <a:avLst>
              <a:gd name="connisteX0" fmla="*/ 0 w 10972800"/>
              <a:gd name="connsiteY0" fmla="*/ 203200 h 2844800"/>
              <a:gd name="connisteX1" fmla="*/ 203200 w 10972800"/>
              <a:gd name="connsiteY1" fmla="*/ 0 h 2844800"/>
              <a:gd name="connisteX2" fmla="*/ 10769600 w 10972800"/>
              <a:gd name="connsiteY2" fmla="*/ 0 h 2844800"/>
              <a:gd name="connisteX3" fmla="*/ 10972800 w 10972800"/>
              <a:gd name="connsiteY3" fmla="*/ 203200 h 2844800"/>
              <a:gd name="connisteX4" fmla="*/ 10972800 w 10972800"/>
              <a:gd name="connsiteY4" fmla="*/ 2641600 h 2844800"/>
              <a:gd name="connisteX5" fmla="*/ 10769600 w 10972800"/>
              <a:gd name="connsiteY5" fmla="*/ 2844800 h 2844800"/>
              <a:gd name="connisteX6" fmla="*/ 203200 w 10972800"/>
              <a:gd name="connsiteY6" fmla="*/ 2844800 h 2844800"/>
              <a:gd name="connisteX7" fmla="*/ 0 w 10972800"/>
              <a:gd name="connsiteY7" fmla="*/ 2641600 h 2844800"/>
              <a:gd name="connisteX8" fmla="*/ 0 w 10972800"/>
              <a:gd name="connsiteY8" fmla="*/ 203200 h 2844800"/>
            </a:avLst>
            <a:gdLst>
              <a:gd name="connisteX0-1" fmla="*/ 0 w 10972800"/>
              <a:gd name="connsiteY0-2" fmla="*/ 203200 h 2844800"/>
              <a:gd name="connisteX1-3" fmla="*/ 203200 w 10972800"/>
              <a:gd name="connsiteY1-4" fmla="*/ 0 h 2844800"/>
              <a:gd name="connisteX2-5" fmla="*/ 10769600 w 10972800"/>
              <a:gd name="connsiteY2-6" fmla="*/ 0 h 2844800"/>
              <a:gd name="connisteX3-7" fmla="*/ 10972800 w 10972800"/>
              <a:gd name="connsiteY3-8" fmla="*/ 203200 h 2844800"/>
              <a:gd name="connisteX4-9" fmla="*/ 10972800 w 10972800"/>
              <a:gd name="connsiteY4-10" fmla="*/ 2641600 h 2844800"/>
              <a:gd name="connisteX5-11" fmla="*/ 10769600 w 10972800"/>
              <a:gd name="connsiteY5-12" fmla="*/ 2844800 h 2844800"/>
              <a:gd name="connisteX6-13" fmla="*/ 203200 w 10972800"/>
              <a:gd name="connsiteY6-14" fmla="*/ 2844800 h 2844800"/>
              <a:gd name="connisteX7-15" fmla="*/ 0 w 10972800"/>
              <a:gd name="connsiteY7-16" fmla="*/ 2641600 h 2844800"/>
              <a:gd name="connisteX8-17" fmla="*/ 0 w 10972800"/>
              <a:gd name="connsiteY8-18" fmla="*/ 203200 h 2844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0-1" y="connsiteY0-2"/>
              </a:cxn>
              <a:cxn ang="0">
                <a:pos x="connisteX1-3" y="connsiteY1-4"/>
              </a:cxn>
              <a:cxn ang="0">
                <a:pos x="connisteX2-5" y="connsiteY2-6"/>
              </a:cxn>
              <a:cxn ang="0">
                <a:pos x="connisteX3-7" y="connsiteY3-8"/>
              </a:cxn>
              <a:cxn ang="0">
                <a:pos x="connisteX4-9" y="connsiteY4-10"/>
              </a:cxn>
              <a:cxn ang="0">
                <a:pos x="connisteX5-11" y="connsiteY5-12"/>
              </a:cxn>
              <a:cxn ang="0">
                <a:pos x="connisteX6-13" y="connsiteY6-14"/>
              </a:cxn>
              <a:cxn ang="0">
                <a:pos x="connisteX7-15" y="connsiteY7-16"/>
              </a:cxn>
              <a:cxn ang="0">
                <a:pos x="connisteX8-17" y="connsiteY8-18"/>
              </a:cxn>
            </a:cxnLst>
            <a:pathLst>
              <a:path w="10972800" h="2844800">
                <a:moveTo>
                  <a:pt x="0" y="203200"/>
                </a:moveTo>
                <a:cubicBezTo>
                  <a:pt x="0" y="90976"/>
                  <a:pt x="90976" y="0"/>
                  <a:pt x="203200" y="0"/>
                </a:cubicBezTo>
                <a:lnTo>
                  <a:pt x="10769600" y="0"/>
                </a:lnTo>
                <a:cubicBezTo>
                  <a:pt x="10881824" y="0"/>
                  <a:pt x="10972800" y="90976"/>
                  <a:pt x="10972800" y="203200"/>
                </a:cubicBezTo>
                <a:lnTo>
                  <a:pt x="10972800" y="2641600"/>
                </a:lnTo>
                <a:cubicBezTo>
                  <a:pt x="10972800" y="2753824"/>
                  <a:pt x="10881824" y="2844800"/>
                  <a:pt x="10769600" y="2844800"/>
                </a:cubicBezTo>
                <a:lnTo>
                  <a:pt x="203200" y="2844800"/>
                </a:lnTo>
                <a:cubicBezTo>
                  <a:pt x="90976" y="2844800"/>
                  <a:pt x="0" y="2753824"/>
                  <a:pt x="0" y="2641600"/>
                </a:cubicBezTo>
                <a:lnTo>
                  <a:pt x="0" y="203200"/>
                </a:lnTo>
                <a:close/>
              </a:path>
              <a:path w="10972800" h="2844800">
                <a:moveTo>
                  <a:pt x="0" y="203200"/>
                </a:moveTo>
                <a:cubicBezTo>
                  <a:pt x="0" y="90976"/>
                  <a:pt x="90976" y="0"/>
                  <a:pt x="203200" y="0"/>
                </a:cubicBezTo>
                <a:lnTo>
                  <a:pt x="10769600" y="0"/>
                </a:lnTo>
                <a:cubicBezTo>
                  <a:pt x="10881824" y="0"/>
                  <a:pt x="10972800" y="90976"/>
                  <a:pt x="10972800" y="203200"/>
                </a:cubicBezTo>
                <a:lnTo>
                  <a:pt x="10972800" y="2641600"/>
                </a:lnTo>
                <a:cubicBezTo>
                  <a:pt x="10972800" y="2753824"/>
                  <a:pt x="10881824" y="2844800"/>
                  <a:pt x="10769600" y="2844800"/>
                </a:cubicBezTo>
                <a:lnTo>
                  <a:pt x="203200" y="2844800"/>
                </a:lnTo>
                <a:cubicBezTo>
                  <a:pt x="90976" y="2844800"/>
                  <a:pt x="0" y="2753824"/>
                  <a:pt x="0" y="2641600"/>
                </a:cubicBezTo>
                <a:lnTo>
                  <a:pt x="0" y="203200"/>
                </a:lnTo>
                <a:close/>
              </a:path>
            </a:pathLst>
          </a:custGeom>
          <a:solidFill>
            <a:srgbClr val="DDDDDD"/>
          </a:solidFill>
          <a:ln>
            <a:noFill/>
          </a:ln>
        </p:spPr>
      </p:pic>
      <p:pic>
        <p:nvPicPr>
          <p:cNvPr id="3" name="图片 2"/>
          <p:cNvPicPr>
            <a:picLocks noChangeAspect="1"/>
          </p:cNvPicPr>
          <p:nvPr/>
        </p:nvPicPr>
        <p:blipFill>
          <a:blip r:embed="rId10"/>
          <a:stretch>
            <a:fillRect/>
          </a:stretch>
        </p:blipFill>
        <p:spPr>
          <a:xfrm>
            <a:off x="3162300" y="2952750"/>
            <a:ext cx="5867400" cy="704850"/>
          </a:xfrm>
          <a:prstGeom prst="rect">
            <a:avLst/>
          </a:prstGeom>
        </p:spPr>
      </p:pic>
      <p:pic>
        <p:nvPicPr>
          <p:cNvPr id="7" name="图片 6"/>
          <p:cNvPicPr>
            <a:picLocks noChangeAspect="1"/>
          </p:cNvPicPr>
          <p:nvPr/>
        </p:nvPicPr>
        <p:blipFill>
          <a:blip r:embed="rId11"/>
          <a:stretch>
            <a:fillRect/>
          </a:stretch>
        </p:blipFill>
        <p:spPr>
          <a:xfrm>
            <a:off x="2597785" y="4514215"/>
            <a:ext cx="7219950" cy="647700"/>
          </a:xfrm>
          <a:prstGeom prst="rect">
            <a:avLst/>
          </a:prstGeom>
        </p:spPr>
      </p:pic>
    </p:spTree>
    <p:custDataLst>
      <p:tags r:id="rId12"/>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装饰  2"/>
          <p:cNvSpPr>
            <a:spLocks noGrp="1"/>
          </p:cNvSpPr>
          <p:nvPr>
            <p:ph type="body" idx="16389"/>
            <p:custDataLst>
              <p:tags r:id="rId1"/>
            </p:custDataLst>
          </p:nvPr>
        </p:nvSpPr>
        <p:spPr>
          <a:xfrm flipH="1">
            <a:off x="597535" y="854075"/>
            <a:ext cx="76200" cy="3246120"/>
          </a:xfrm>
        </p:spPr>
        <p:txBody>
          <a:bodyPr/>
          <a:p>
            <a:r>
              <a:rPr lang="zh-CN" altLang="en-US"/>
              <a:t> </a:t>
            </a:r>
            <a:endParaRPr lang="zh-CN" altLang="en-US"/>
          </a:p>
        </p:txBody>
      </p:sp>
      <p:sp>
        <p:nvSpPr>
          <p:cNvPr id="6" name="文本占位符 5"/>
          <p:cNvSpPr>
            <a:spLocks noGrp="1"/>
          </p:cNvSpPr>
          <p:nvPr>
            <p:ph type="body" idx="16387"/>
            <p:custDataLst>
              <p:tags r:id="rId2"/>
            </p:custDataLst>
          </p:nvPr>
        </p:nvSpPr>
        <p:spPr>
          <a:xfrm>
            <a:off x="762000" y="3088005"/>
            <a:ext cx="10820400" cy="1012825"/>
          </a:xfrm>
        </p:spPr>
        <p:txBody>
          <a:bodyPr>
            <a:normAutofit/>
          </a:bodyPr>
          <a:p>
            <a:r>
              <a:rPr lang="zh-CN" altLang="en-US"/>
              <a:t>（</a:t>
            </a:r>
            <a:r>
              <a:rPr lang="zh-CN" altLang="en-US"/>
              <a:t>三）有利差异与不利差异</a:t>
            </a:r>
            <a:endParaRPr lang="zh-CN" altLang="en-US"/>
          </a:p>
          <a:p>
            <a:r>
              <a:rPr lang="zh-CN" altLang="en-US" b="1"/>
              <a:t>有利差异</a:t>
            </a:r>
            <a:r>
              <a:rPr lang="zh-CN" altLang="en-US"/>
              <a:t>是指因实际成本低于标准成本而形成的节约差，通常用</a:t>
            </a:r>
            <a:r>
              <a:rPr lang="en-US" altLang="zh-CN"/>
              <a:t>F</a:t>
            </a:r>
            <a:r>
              <a:rPr lang="zh-CN" altLang="en-US"/>
              <a:t>表示。</a:t>
            </a:r>
            <a:endParaRPr lang="zh-CN" altLang="en-US"/>
          </a:p>
          <a:p>
            <a:r>
              <a:rPr lang="zh-CN" altLang="en-US" b="1"/>
              <a:t>不利差异</a:t>
            </a:r>
            <a:r>
              <a:rPr lang="zh-CN" altLang="en-US"/>
              <a:t>则指因实际成本高于标准成本而形成的超支差，通常用</a:t>
            </a:r>
            <a:r>
              <a:rPr lang="en-US" altLang="zh-CN"/>
              <a:t>U</a:t>
            </a:r>
            <a:r>
              <a:rPr lang="zh-CN" altLang="en-US"/>
              <a:t>表示。</a:t>
            </a:r>
            <a:endParaRPr lang="zh-CN" altLang="en-US"/>
          </a:p>
        </p:txBody>
      </p:sp>
      <p:sp>
        <p:nvSpPr>
          <p:cNvPr id="10" name="文本占位符 5"/>
          <p:cNvSpPr>
            <a:spLocks noGrp="1"/>
          </p:cNvSpPr>
          <p:nvPr>
            <p:custDataLst>
              <p:tags r:id="rId3"/>
            </p:custDataLst>
          </p:nvPr>
        </p:nvSpPr>
        <p:spPr>
          <a:xfrm>
            <a:off x="762000" y="1183640"/>
            <a:ext cx="10820400" cy="1890395"/>
          </a:xfrm>
          <a:prstGeom prst="rect">
            <a:avLst/>
          </a:prstGeom>
          <a:noFill/>
        </p:spPr>
        <p:txBody>
          <a:bodyPr vert="horz" lIns="0" tIns="0" rIns="0" bIns="0" rtlCol="0" anchor="t">
            <a:normAutofit/>
          </a:bodyPr>
          <a:lstStyle>
            <a:lvl1pPr marL="0" indent="0" algn="l" defTabSz="914400" rtl="0" eaLnBrk="1" latinLnBrk="0" hangingPunct="1">
              <a:lnSpc>
                <a:spcPct val="125000"/>
              </a:lnSpc>
              <a:spcBef>
                <a:spcPct val="0"/>
              </a:spcBef>
              <a:spcAft>
                <a:spcPct val="0"/>
              </a:spcAft>
              <a:buFont typeface="Arial" panose="020B0604020202020204" pitchFamily="34" charset="0"/>
              <a:buNone/>
              <a:defRPr sz="1600" b="0" kern="1200" spc="0">
                <a:solidFill>
                  <a:schemeClr val="tx1"/>
                </a:solidFill>
                <a:latin typeface="+mn-lt"/>
                <a:ea typeface="+mn-ea"/>
                <a:cs typeface="+mn-cs"/>
              </a:defRPr>
            </a:lvl1pPr>
            <a:lvl2pPr marL="685800" indent="0" algn="l" defTabSz="914400" rtl="0" eaLnBrk="1" latinLnBrk="0" hangingPunct="1">
              <a:lnSpc>
                <a:spcPct val="130000"/>
              </a:lnSpc>
              <a:spcBef>
                <a:spcPts val="500"/>
              </a:spcBef>
              <a:buFont typeface="Arial" panose="020B0604020202020204" pitchFamily="34" charset="0"/>
              <a:buChar char="•"/>
              <a:defRPr sz="2000" kern="1200" spc="0">
                <a:solidFill>
                  <a:schemeClr val="tx1"/>
                </a:solidFill>
                <a:latin typeface="+mn-lt"/>
                <a:ea typeface="+mn-ea"/>
                <a:cs typeface="+mn-cs"/>
              </a:defRPr>
            </a:lvl2pPr>
            <a:lvl3pPr marL="11430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3pPr>
            <a:lvl4pPr marL="16002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4pPr>
            <a:lvl5pPr marL="20574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t>固定</a:t>
            </a:r>
            <a:r>
              <a:rPr lang="zh-CN" altLang="en-US"/>
              <a:t>性制造费用成本差异可分为预算差异与能量差异</a:t>
            </a:r>
            <a:endParaRPr lang="zh-CN" altLang="en-US"/>
          </a:p>
          <a:p>
            <a:r>
              <a:rPr lang="zh-CN" altLang="en-US"/>
              <a:t>（</a:t>
            </a:r>
            <a:r>
              <a:rPr lang="en-US" altLang="zh-CN"/>
              <a:t>1</a:t>
            </a:r>
            <a:r>
              <a:rPr lang="zh-CN" altLang="en-US"/>
              <a:t>）</a:t>
            </a:r>
            <a:r>
              <a:rPr lang="zh-CN" altLang="en-US" b="1"/>
              <a:t>预算差异</a:t>
            </a:r>
            <a:r>
              <a:rPr lang="zh-CN" altLang="en-US"/>
              <a:t>。由于固定制造费用不随业务量的变动而变动，所以，只要实际发生的固定制造费用与固定制造费用预算额不同，就应该认为产生了固定制造费用成本差异。这种成本差异就是预算差异。</a:t>
            </a:r>
            <a:endParaRPr lang="zh-CN" altLang="en-US"/>
          </a:p>
          <a:p>
            <a:r>
              <a:rPr lang="zh-CN" altLang="en-US"/>
              <a:t>（</a:t>
            </a:r>
            <a:r>
              <a:rPr lang="en-US" altLang="zh-CN"/>
              <a:t>2</a:t>
            </a:r>
            <a:r>
              <a:rPr lang="zh-CN" altLang="en-US"/>
              <a:t>）</a:t>
            </a:r>
            <a:r>
              <a:rPr lang="zh-CN" altLang="en-US" b="1"/>
              <a:t>能量差异</a:t>
            </a:r>
            <a:r>
              <a:rPr lang="zh-CN" altLang="en-US"/>
              <a:t>。能量差异是指预算产量标准工时与实际产量标准工时不同所产生的成本差异，可进一步分解为能力差异和效率差异。能力差异是指预算产量标准工时与实际产量实际工时不同所产生的成本差异。效率差异是指实际耗用总工时与实际产量应耗用的标准工时不同所产生的成本差异。</a:t>
            </a:r>
            <a:endParaRPr lang="zh-CN" altLang="en-US"/>
          </a:p>
        </p:txBody>
      </p:sp>
      <p:sp>
        <p:nvSpPr>
          <p:cNvPr id="11" name="文本占位符 5"/>
          <p:cNvSpPr>
            <a:spLocks noGrp="1"/>
          </p:cNvSpPr>
          <p:nvPr>
            <p:custDataLst>
              <p:tags r:id="rId4"/>
            </p:custDataLst>
          </p:nvPr>
        </p:nvSpPr>
        <p:spPr>
          <a:xfrm>
            <a:off x="761962" y="853759"/>
            <a:ext cx="10820392" cy="405011"/>
          </a:xfrm>
          <a:prstGeom prst="rect">
            <a:avLst/>
          </a:prstGeom>
          <a:noFill/>
        </p:spPr>
        <p:txBody>
          <a:bodyPr vert="horz" lIns="0" tIns="0" rIns="0" bIns="0" rtlCol="0" anchor="t">
            <a:normAutofit/>
          </a:bodyPr>
          <a:lstStyle>
            <a:lvl1pPr marL="0" indent="0" algn="l" defTabSz="914400" rtl="0" eaLnBrk="1" latinLnBrk="0" hangingPunct="1">
              <a:lnSpc>
                <a:spcPct val="125000"/>
              </a:lnSpc>
              <a:spcBef>
                <a:spcPct val="0"/>
              </a:spcBef>
              <a:spcAft>
                <a:spcPct val="0"/>
              </a:spcAft>
              <a:buFont typeface="Arial" panose="020B0604020202020204" pitchFamily="34" charset="0"/>
              <a:buNone/>
              <a:defRPr sz="1600" b="0" kern="1200" spc="0">
                <a:solidFill>
                  <a:schemeClr val="tx1"/>
                </a:solidFill>
                <a:latin typeface="+mn-lt"/>
                <a:ea typeface="+mn-ea"/>
                <a:cs typeface="+mn-cs"/>
              </a:defRPr>
            </a:lvl1pPr>
            <a:lvl2pPr marL="685800" indent="0" algn="l" defTabSz="914400" rtl="0" eaLnBrk="1" latinLnBrk="0" hangingPunct="1">
              <a:lnSpc>
                <a:spcPct val="130000"/>
              </a:lnSpc>
              <a:spcBef>
                <a:spcPts val="500"/>
              </a:spcBef>
              <a:buFont typeface="Arial" panose="020B0604020202020204" pitchFamily="34" charset="0"/>
              <a:buChar char="•"/>
              <a:defRPr sz="2000" kern="1200" spc="0">
                <a:solidFill>
                  <a:schemeClr val="tx1"/>
                </a:solidFill>
                <a:latin typeface="+mn-lt"/>
                <a:ea typeface="+mn-ea"/>
                <a:cs typeface="+mn-cs"/>
              </a:defRPr>
            </a:lvl2pPr>
            <a:lvl3pPr marL="11430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3pPr>
            <a:lvl4pPr marL="16002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4pPr>
            <a:lvl5pPr marL="20574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t>（二）</a:t>
            </a:r>
            <a:r>
              <a:rPr lang="zh-CN" altLang="en-US"/>
              <a:t>预算差异与能量差异</a:t>
            </a:r>
            <a:endParaRPr lang="zh-CN" altLang="en-US"/>
          </a:p>
        </p:txBody>
      </p:sp>
      <p:pic>
        <p:nvPicPr>
          <p:cNvPr id="13" name="内容占位符 2" descr="e347f70d-823c-11f0-b967-4255ff607ee8"/>
          <p:cNvPicPr>
            <a:picLocks noChangeAspect="1"/>
          </p:cNvPicPr>
          <p:nvPr>
            <p:custDataLst>
              <p:tags r:id="rId5"/>
            </p:custDataLst>
          </p:nvPr>
        </p:nvPicPr>
        <p:blipFill>
          <a:blip r:embed="rId6"/>
          <a:srcRect t="44167" b="44167"/>
          <a:stretch>
            <a:fillRect/>
          </a:stretch>
        </p:blipFill>
        <p:spPr>
          <a:xfrm>
            <a:off x="609576" y="429816"/>
            <a:ext cx="10972800" cy="320184"/>
          </a:xfrm>
          <a:custGeom>
            <a:avLst>
              <a:gd name="connisteX0" fmla="*/ 0 w 10972800"/>
              <a:gd name="connsiteY0" fmla="*/ 203200 h 2844800"/>
              <a:gd name="connisteX1" fmla="*/ 203200 w 10972800"/>
              <a:gd name="connsiteY1" fmla="*/ 0 h 2844800"/>
              <a:gd name="connisteX2" fmla="*/ 10769600 w 10972800"/>
              <a:gd name="connsiteY2" fmla="*/ 0 h 2844800"/>
              <a:gd name="connisteX3" fmla="*/ 10972800 w 10972800"/>
              <a:gd name="connsiteY3" fmla="*/ 203200 h 2844800"/>
              <a:gd name="connisteX4" fmla="*/ 10972800 w 10972800"/>
              <a:gd name="connsiteY4" fmla="*/ 2641600 h 2844800"/>
              <a:gd name="connisteX5" fmla="*/ 10769600 w 10972800"/>
              <a:gd name="connsiteY5" fmla="*/ 2844800 h 2844800"/>
              <a:gd name="connisteX6" fmla="*/ 203200 w 10972800"/>
              <a:gd name="connsiteY6" fmla="*/ 2844800 h 2844800"/>
              <a:gd name="connisteX7" fmla="*/ 0 w 10972800"/>
              <a:gd name="connsiteY7" fmla="*/ 2641600 h 2844800"/>
              <a:gd name="connisteX8" fmla="*/ 0 w 10972800"/>
              <a:gd name="connsiteY8" fmla="*/ 203200 h 2844800"/>
            </a:avLst>
            <a:gdLst>
              <a:gd name="connisteX0-1" fmla="*/ 0 w 10972800"/>
              <a:gd name="connsiteY0-2" fmla="*/ 203200 h 2844800"/>
              <a:gd name="connisteX1-3" fmla="*/ 203200 w 10972800"/>
              <a:gd name="connsiteY1-4" fmla="*/ 0 h 2844800"/>
              <a:gd name="connisteX2-5" fmla="*/ 10769600 w 10972800"/>
              <a:gd name="connsiteY2-6" fmla="*/ 0 h 2844800"/>
              <a:gd name="connisteX3-7" fmla="*/ 10972800 w 10972800"/>
              <a:gd name="connsiteY3-8" fmla="*/ 203200 h 2844800"/>
              <a:gd name="connisteX4-9" fmla="*/ 10972800 w 10972800"/>
              <a:gd name="connsiteY4-10" fmla="*/ 2641600 h 2844800"/>
              <a:gd name="connisteX5-11" fmla="*/ 10769600 w 10972800"/>
              <a:gd name="connsiteY5-12" fmla="*/ 2844800 h 2844800"/>
              <a:gd name="connisteX6-13" fmla="*/ 203200 w 10972800"/>
              <a:gd name="connsiteY6-14" fmla="*/ 2844800 h 2844800"/>
              <a:gd name="connisteX7-15" fmla="*/ 0 w 10972800"/>
              <a:gd name="connsiteY7-16" fmla="*/ 2641600 h 2844800"/>
              <a:gd name="connisteX8-17" fmla="*/ 0 w 10972800"/>
              <a:gd name="connsiteY8-18" fmla="*/ 203200 h 2844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0-1" y="connsiteY0-2"/>
              </a:cxn>
              <a:cxn ang="0">
                <a:pos x="connisteX1-3" y="connsiteY1-4"/>
              </a:cxn>
              <a:cxn ang="0">
                <a:pos x="connisteX2-5" y="connsiteY2-6"/>
              </a:cxn>
              <a:cxn ang="0">
                <a:pos x="connisteX3-7" y="connsiteY3-8"/>
              </a:cxn>
              <a:cxn ang="0">
                <a:pos x="connisteX4-9" y="connsiteY4-10"/>
              </a:cxn>
              <a:cxn ang="0">
                <a:pos x="connisteX5-11" y="connsiteY5-12"/>
              </a:cxn>
              <a:cxn ang="0">
                <a:pos x="connisteX6-13" y="connsiteY6-14"/>
              </a:cxn>
              <a:cxn ang="0">
                <a:pos x="connisteX7-15" y="connsiteY7-16"/>
              </a:cxn>
              <a:cxn ang="0">
                <a:pos x="connisteX8-17" y="connsiteY8-18"/>
              </a:cxn>
            </a:cxnLst>
            <a:pathLst>
              <a:path w="10972800" h="2844800">
                <a:moveTo>
                  <a:pt x="0" y="203200"/>
                </a:moveTo>
                <a:cubicBezTo>
                  <a:pt x="0" y="90976"/>
                  <a:pt x="90976" y="0"/>
                  <a:pt x="203200" y="0"/>
                </a:cubicBezTo>
                <a:lnTo>
                  <a:pt x="10769600" y="0"/>
                </a:lnTo>
                <a:cubicBezTo>
                  <a:pt x="10881824" y="0"/>
                  <a:pt x="10972800" y="90976"/>
                  <a:pt x="10972800" y="203200"/>
                </a:cubicBezTo>
                <a:lnTo>
                  <a:pt x="10972800" y="2641600"/>
                </a:lnTo>
                <a:cubicBezTo>
                  <a:pt x="10972800" y="2753824"/>
                  <a:pt x="10881824" y="2844800"/>
                  <a:pt x="10769600" y="2844800"/>
                </a:cubicBezTo>
                <a:lnTo>
                  <a:pt x="203200" y="2844800"/>
                </a:lnTo>
                <a:cubicBezTo>
                  <a:pt x="90976" y="2844800"/>
                  <a:pt x="0" y="2753824"/>
                  <a:pt x="0" y="2641600"/>
                </a:cubicBezTo>
                <a:lnTo>
                  <a:pt x="0" y="203200"/>
                </a:lnTo>
                <a:close/>
              </a:path>
              <a:path w="10972800" h="2844800">
                <a:moveTo>
                  <a:pt x="0" y="203200"/>
                </a:moveTo>
                <a:cubicBezTo>
                  <a:pt x="0" y="90976"/>
                  <a:pt x="90976" y="0"/>
                  <a:pt x="203200" y="0"/>
                </a:cubicBezTo>
                <a:lnTo>
                  <a:pt x="10769600" y="0"/>
                </a:lnTo>
                <a:cubicBezTo>
                  <a:pt x="10881824" y="0"/>
                  <a:pt x="10972800" y="90976"/>
                  <a:pt x="10972800" y="203200"/>
                </a:cubicBezTo>
                <a:lnTo>
                  <a:pt x="10972800" y="2641600"/>
                </a:lnTo>
                <a:cubicBezTo>
                  <a:pt x="10972800" y="2753824"/>
                  <a:pt x="10881824" y="2844800"/>
                  <a:pt x="10769600" y="2844800"/>
                </a:cubicBezTo>
                <a:lnTo>
                  <a:pt x="203200" y="2844800"/>
                </a:lnTo>
                <a:cubicBezTo>
                  <a:pt x="90976" y="2844800"/>
                  <a:pt x="0" y="2753824"/>
                  <a:pt x="0" y="2641600"/>
                </a:cubicBezTo>
                <a:lnTo>
                  <a:pt x="0" y="203200"/>
                </a:lnTo>
                <a:close/>
              </a:path>
            </a:pathLst>
          </a:custGeom>
          <a:solidFill>
            <a:srgbClr val="DDDDDD"/>
          </a:solidFill>
          <a:ln>
            <a:noFill/>
          </a:ln>
        </p:spPr>
      </p:pic>
    </p:spTree>
    <p:custDataLst>
      <p:tags r:id="rId7"/>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xfrm>
            <a:off x="609576" y="908828"/>
            <a:ext cx="10972768" cy="389307"/>
          </a:xfrm>
        </p:spPr>
        <p:txBody>
          <a:bodyPr>
            <a:normAutofit fontScale="90000"/>
          </a:bodyPr>
          <a:p>
            <a:r>
              <a:rPr lang="zh-CN" altLang="en-US" sz="2665"/>
              <a:t>二、成本差异的计算与分析</a:t>
            </a:r>
            <a:endParaRPr lang="zh-CN" altLang="en-US" sz="2665"/>
          </a:p>
        </p:txBody>
      </p:sp>
      <p:sp>
        <p:nvSpPr>
          <p:cNvPr id="4" name="装饰  2"/>
          <p:cNvSpPr>
            <a:spLocks noGrp="1"/>
          </p:cNvSpPr>
          <p:nvPr>
            <p:ph type="body" idx="16389"/>
            <p:custDataLst>
              <p:tags r:id="rId2"/>
            </p:custDataLst>
          </p:nvPr>
        </p:nvSpPr>
        <p:spPr>
          <a:xfrm>
            <a:off x="609600" y="1461135"/>
            <a:ext cx="76200" cy="1247140"/>
          </a:xfrm>
        </p:spPr>
        <p:txBody>
          <a:bodyPr/>
          <a:p>
            <a:r>
              <a:rPr lang="zh-CN" altLang="en-US"/>
              <a:t> </a:t>
            </a:r>
            <a:endParaRPr lang="zh-CN" altLang="en-US"/>
          </a:p>
        </p:txBody>
      </p:sp>
      <p:sp>
        <p:nvSpPr>
          <p:cNvPr id="5" name="文本占位符 5"/>
          <p:cNvSpPr>
            <a:spLocks noGrp="1"/>
          </p:cNvSpPr>
          <p:nvPr>
            <p:custDataLst>
              <p:tags r:id="rId3"/>
            </p:custDataLst>
          </p:nvPr>
        </p:nvSpPr>
        <p:spPr>
          <a:xfrm>
            <a:off x="762000" y="1461135"/>
            <a:ext cx="10821035" cy="1286510"/>
          </a:xfrm>
          <a:prstGeom prst="rect">
            <a:avLst/>
          </a:prstGeom>
          <a:noFill/>
        </p:spPr>
        <p:txBody>
          <a:bodyPr vert="horz" lIns="0" tIns="0" rIns="0" bIns="0" rtlCol="0" anchor="t">
            <a:normAutofit/>
          </a:bodyPr>
          <a:lstStyle>
            <a:lvl1pPr marL="0" indent="0" algn="l" defTabSz="914400" rtl="0" eaLnBrk="1" latinLnBrk="0" hangingPunct="1">
              <a:lnSpc>
                <a:spcPct val="125000"/>
              </a:lnSpc>
              <a:spcBef>
                <a:spcPct val="0"/>
              </a:spcBef>
              <a:spcAft>
                <a:spcPct val="0"/>
              </a:spcAft>
              <a:buFont typeface="Arial" panose="020B0604020202020204" pitchFamily="34" charset="0"/>
              <a:buNone/>
              <a:defRPr sz="1600" b="0" kern="1200" spc="0">
                <a:solidFill>
                  <a:schemeClr val="tx1"/>
                </a:solidFill>
                <a:latin typeface="+mn-lt"/>
                <a:ea typeface="+mn-ea"/>
                <a:cs typeface="+mn-cs"/>
              </a:defRPr>
            </a:lvl1pPr>
            <a:lvl2pPr marL="685800" indent="0" algn="l" defTabSz="914400" rtl="0" eaLnBrk="1" latinLnBrk="0" hangingPunct="1">
              <a:lnSpc>
                <a:spcPct val="130000"/>
              </a:lnSpc>
              <a:spcBef>
                <a:spcPts val="500"/>
              </a:spcBef>
              <a:buFont typeface="Arial" panose="020B0604020202020204" pitchFamily="34" charset="0"/>
              <a:buChar char="•"/>
              <a:defRPr sz="2000" kern="1200" spc="0">
                <a:solidFill>
                  <a:schemeClr val="tx1"/>
                </a:solidFill>
                <a:latin typeface="+mn-lt"/>
                <a:ea typeface="+mn-ea"/>
                <a:cs typeface="+mn-cs"/>
              </a:defRPr>
            </a:lvl2pPr>
            <a:lvl3pPr marL="11430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3pPr>
            <a:lvl4pPr marL="16002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4pPr>
            <a:lvl5pPr marL="20574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t>（</a:t>
            </a:r>
            <a:r>
              <a:rPr lang="zh-CN" altLang="en-US"/>
              <a:t>一）直接材料成本差异的计算与分析</a:t>
            </a:r>
            <a:endParaRPr lang="zh-CN" altLang="en-US"/>
          </a:p>
          <a:p>
            <a:r>
              <a:rPr lang="en-US"/>
              <a:t>1.</a:t>
            </a:r>
            <a:r>
              <a:rPr lang="zh-CN" altLang="en-US"/>
              <a:t>直接材料成本差异的计算</a:t>
            </a:r>
            <a:endParaRPr lang="zh-CN" altLang="en-US"/>
          </a:p>
          <a:p>
            <a:r>
              <a:rPr lang="zh-CN" altLang="en-US"/>
              <a:t>直接材料成本差异是指在实际产量下，直接材料实际总成本与其标准总成本之间的差额。它可分解为</a:t>
            </a:r>
            <a:r>
              <a:rPr lang="zh-CN" altLang="en-US" b="1"/>
              <a:t>直接材料价格差异</a:t>
            </a:r>
            <a:r>
              <a:rPr lang="zh-CN" altLang="en-US"/>
              <a:t>和</a:t>
            </a:r>
            <a:r>
              <a:rPr lang="zh-CN" altLang="en-US" b="1"/>
              <a:t>直接材料数量差异</a:t>
            </a:r>
            <a:r>
              <a:rPr lang="zh-CN" altLang="en-US"/>
              <a:t>两部分。有关计算公式如下：</a:t>
            </a:r>
            <a:endParaRPr lang="zh-CN" altLang="en-US"/>
          </a:p>
        </p:txBody>
      </p:sp>
      <p:pic>
        <p:nvPicPr>
          <p:cNvPr id="13" name="内容占位符 2" descr="e347f70d-823c-11f0-b967-4255ff607ee8"/>
          <p:cNvPicPr>
            <a:picLocks noChangeAspect="1"/>
          </p:cNvPicPr>
          <p:nvPr>
            <p:custDataLst>
              <p:tags r:id="rId4"/>
            </p:custDataLst>
          </p:nvPr>
        </p:nvPicPr>
        <p:blipFill>
          <a:blip r:embed="rId5"/>
          <a:srcRect t="44167" b="44167"/>
          <a:stretch>
            <a:fillRect/>
          </a:stretch>
        </p:blipFill>
        <p:spPr>
          <a:xfrm>
            <a:off x="609576" y="429816"/>
            <a:ext cx="10972800" cy="320184"/>
          </a:xfrm>
          <a:custGeom>
            <a:avLst>
              <a:gd name="connisteX0" fmla="*/ 0 w 10972800"/>
              <a:gd name="connsiteY0" fmla="*/ 203200 h 2844800"/>
              <a:gd name="connisteX1" fmla="*/ 203200 w 10972800"/>
              <a:gd name="connsiteY1" fmla="*/ 0 h 2844800"/>
              <a:gd name="connisteX2" fmla="*/ 10769600 w 10972800"/>
              <a:gd name="connsiteY2" fmla="*/ 0 h 2844800"/>
              <a:gd name="connisteX3" fmla="*/ 10972800 w 10972800"/>
              <a:gd name="connsiteY3" fmla="*/ 203200 h 2844800"/>
              <a:gd name="connisteX4" fmla="*/ 10972800 w 10972800"/>
              <a:gd name="connsiteY4" fmla="*/ 2641600 h 2844800"/>
              <a:gd name="connisteX5" fmla="*/ 10769600 w 10972800"/>
              <a:gd name="connsiteY5" fmla="*/ 2844800 h 2844800"/>
              <a:gd name="connisteX6" fmla="*/ 203200 w 10972800"/>
              <a:gd name="connsiteY6" fmla="*/ 2844800 h 2844800"/>
              <a:gd name="connisteX7" fmla="*/ 0 w 10972800"/>
              <a:gd name="connsiteY7" fmla="*/ 2641600 h 2844800"/>
              <a:gd name="connisteX8" fmla="*/ 0 w 10972800"/>
              <a:gd name="connsiteY8" fmla="*/ 203200 h 2844800"/>
            </a:avLst>
            <a:gdLst>
              <a:gd name="connisteX0-1" fmla="*/ 0 w 10972800"/>
              <a:gd name="connsiteY0-2" fmla="*/ 203200 h 2844800"/>
              <a:gd name="connisteX1-3" fmla="*/ 203200 w 10972800"/>
              <a:gd name="connsiteY1-4" fmla="*/ 0 h 2844800"/>
              <a:gd name="connisteX2-5" fmla="*/ 10769600 w 10972800"/>
              <a:gd name="connsiteY2-6" fmla="*/ 0 h 2844800"/>
              <a:gd name="connisteX3-7" fmla="*/ 10972800 w 10972800"/>
              <a:gd name="connsiteY3-8" fmla="*/ 203200 h 2844800"/>
              <a:gd name="connisteX4-9" fmla="*/ 10972800 w 10972800"/>
              <a:gd name="connsiteY4-10" fmla="*/ 2641600 h 2844800"/>
              <a:gd name="connisteX5-11" fmla="*/ 10769600 w 10972800"/>
              <a:gd name="connsiteY5-12" fmla="*/ 2844800 h 2844800"/>
              <a:gd name="connisteX6-13" fmla="*/ 203200 w 10972800"/>
              <a:gd name="connsiteY6-14" fmla="*/ 2844800 h 2844800"/>
              <a:gd name="connisteX7-15" fmla="*/ 0 w 10972800"/>
              <a:gd name="connsiteY7-16" fmla="*/ 2641600 h 2844800"/>
              <a:gd name="connisteX8-17" fmla="*/ 0 w 10972800"/>
              <a:gd name="connsiteY8-18" fmla="*/ 203200 h 2844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0-1" y="connsiteY0-2"/>
              </a:cxn>
              <a:cxn ang="0">
                <a:pos x="connisteX1-3" y="connsiteY1-4"/>
              </a:cxn>
              <a:cxn ang="0">
                <a:pos x="connisteX2-5" y="connsiteY2-6"/>
              </a:cxn>
              <a:cxn ang="0">
                <a:pos x="connisteX3-7" y="connsiteY3-8"/>
              </a:cxn>
              <a:cxn ang="0">
                <a:pos x="connisteX4-9" y="connsiteY4-10"/>
              </a:cxn>
              <a:cxn ang="0">
                <a:pos x="connisteX5-11" y="connsiteY5-12"/>
              </a:cxn>
              <a:cxn ang="0">
                <a:pos x="connisteX6-13" y="connsiteY6-14"/>
              </a:cxn>
              <a:cxn ang="0">
                <a:pos x="connisteX7-15" y="connsiteY7-16"/>
              </a:cxn>
              <a:cxn ang="0">
                <a:pos x="connisteX8-17" y="connsiteY8-18"/>
              </a:cxn>
            </a:cxnLst>
            <a:pathLst>
              <a:path w="10972800" h="2844800">
                <a:moveTo>
                  <a:pt x="0" y="203200"/>
                </a:moveTo>
                <a:cubicBezTo>
                  <a:pt x="0" y="90976"/>
                  <a:pt x="90976" y="0"/>
                  <a:pt x="203200" y="0"/>
                </a:cubicBezTo>
                <a:lnTo>
                  <a:pt x="10769600" y="0"/>
                </a:lnTo>
                <a:cubicBezTo>
                  <a:pt x="10881824" y="0"/>
                  <a:pt x="10972800" y="90976"/>
                  <a:pt x="10972800" y="203200"/>
                </a:cubicBezTo>
                <a:lnTo>
                  <a:pt x="10972800" y="2641600"/>
                </a:lnTo>
                <a:cubicBezTo>
                  <a:pt x="10972800" y="2753824"/>
                  <a:pt x="10881824" y="2844800"/>
                  <a:pt x="10769600" y="2844800"/>
                </a:cubicBezTo>
                <a:lnTo>
                  <a:pt x="203200" y="2844800"/>
                </a:lnTo>
                <a:cubicBezTo>
                  <a:pt x="90976" y="2844800"/>
                  <a:pt x="0" y="2753824"/>
                  <a:pt x="0" y="2641600"/>
                </a:cubicBezTo>
                <a:lnTo>
                  <a:pt x="0" y="203200"/>
                </a:lnTo>
                <a:close/>
              </a:path>
              <a:path w="10972800" h="2844800">
                <a:moveTo>
                  <a:pt x="0" y="203200"/>
                </a:moveTo>
                <a:cubicBezTo>
                  <a:pt x="0" y="90976"/>
                  <a:pt x="90976" y="0"/>
                  <a:pt x="203200" y="0"/>
                </a:cubicBezTo>
                <a:lnTo>
                  <a:pt x="10769600" y="0"/>
                </a:lnTo>
                <a:cubicBezTo>
                  <a:pt x="10881824" y="0"/>
                  <a:pt x="10972800" y="90976"/>
                  <a:pt x="10972800" y="203200"/>
                </a:cubicBezTo>
                <a:lnTo>
                  <a:pt x="10972800" y="2641600"/>
                </a:lnTo>
                <a:cubicBezTo>
                  <a:pt x="10972800" y="2753824"/>
                  <a:pt x="10881824" y="2844800"/>
                  <a:pt x="10769600" y="2844800"/>
                </a:cubicBezTo>
                <a:lnTo>
                  <a:pt x="203200" y="2844800"/>
                </a:lnTo>
                <a:cubicBezTo>
                  <a:pt x="90976" y="2844800"/>
                  <a:pt x="0" y="2753824"/>
                  <a:pt x="0" y="2641600"/>
                </a:cubicBezTo>
                <a:lnTo>
                  <a:pt x="0" y="203200"/>
                </a:lnTo>
                <a:close/>
              </a:path>
            </a:pathLst>
          </a:custGeom>
          <a:solidFill>
            <a:srgbClr val="DDDDDD"/>
          </a:solidFill>
          <a:ln>
            <a:noFill/>
          </a:ln>
        </p:spPr>
      </p:pic>
      <p:pic>
        <p:nvPicPr>
          <p:cNvPr id="8" name="图片 7"/>
          <p:cNvPicPr>
            <a:picLocks noChangeAspect="1"/>
          </p:cNvPicPr>
          <p:nvPr/>
        </p:nvPicPr>
        <p:blipFill>
          <a:blip r:embed="rId6"/>
          <a:stretch>
            <a:fillRect/>
          </a:stretch>
        </p:blipFill>
        <p:spPr>
          <a:xfrm>
            <a:off x="2320290" y="2802890"/>
            <a:ext cx="7705725" cy="1495425"/>
          </a:xfrm>
          <a:prstGeom prst="rect">
            <a:avLst/>
          </a:prstGeom>
        </p:spPr>
      </p:pic>
    </p:spTree>
    <p:custDataLst>
      <p:tags r:id="rId7"/>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文本占位符 5"/>
          <p:cNvSpPr>
            <a:spLocks noGrp="1"/>
          </p:cNvSpPr>
          <p:nvPr>
            <p:ph type="body" idx="16387"/>
            <p:custDataLst>
              <p:tags r:id="rId1"/>
            </p:custDataLst>
          </p:nvPr>
        </p:nvSpPr>
        <p:spPr>
          <a:xfrm>
            <a:off x="610235" y="866775"/>
            <a:ext cx="10972165" cy="4676775"/>
          </a:xfrm>
        </p:spPr>
        <p:txBody>
          <a:bodyPr>
            <a:noAutofit/>
          </a:bodyPr>
          <a:p>
            <a:r>
              <a:rPr lang="zh-CN" altLang="en-US" sz="1500"/>
              <a:t>【例</a:t>
            </a:r>
            <a:r>
              <a:rPr lang="en-US" altLang="zh-CN" sz="1500"/>
              <a:t>6-1</a:t>
            </a:r>
            <a:r>
              <a:rPr lang="zh-CN" altLang="en-US" sz="1500"/>
              <a:t>】腾达五金制品公司生产的钢制书架部分标准成本资料如表</a:t>
            </a:r>
            <a:r>
              <a:rPr lang="en-US" altLang="zh-CN" sz="1500"/>
              <a:t>6-1</a:t>
            </a:r>
            <a:r>
              <a:rPr lang="zh-CN" altLang="en-US" sz="1500"/>
              <a:t>所示，</a:t>
            </a:r>
            <a:r>
              <a:rPr lang="en-US" altLang="zh-CN" sz="1500"/>
              <a:t>2024</a:t>
            </a:r>
            <a:r>
              <a:rPr lang="zh-CN" altLang="en-US" sz="1500"/>
              <a:t>年</a:t>
            </a:r>
            <a:r>
              <a:rPr lang="en-US" altLang="zh-CN" sz="1500"/>
              <a:t>1</a:t>
            </a:r>
            <a:r>
              <a:rPr lang="zh-CN" altLang="en-US" sz="1500"/>
              <a:t>月生产了钢制书架</a:t>
            </a:r>
            <a:r>
              <a:rPr lang="en-US" altLang="zh-CN" sz="1500"/>
              <a:t>200</a:t>
            </a:r>
            <a:r>
              <a:rPr lang="zh-CN" altLang="en-US" sz="1500"/>
              <a:t>件，特种钢的购买价格为</a:t>
            </a:r>
            <a:r>
              <a:rPr lang="en-US" altLang="zh-CN" sz="1500"/>
              <a:t>100</a:t>
            </a:r>
            <a:r>
              <a:rPr lang="zh-CN" altLang="en-US" sz="1500"/>
              <a:t>元</a:t>
            </a:r>
            <a:r>
              <a:rPr lang="en-US" altLang="zh-CN" sz="1500"/>
              <a:t>/</a:t>
            </a:r>
            <a:r>
              <a:rPr lang="zh-CN" altLang="en-US" sz="1500"/>
              <a:t>千克，总共耗用特种钢</a:t>
            </a:r>
            <a:r>
              <a:rPr lang="en-US" altLang="zh-CN" sz="1500"/>
              <a:t>900</a:t>
            </a:r>
            <a:r>
              <a:rPr lang="zh-CN" altLang="en-US" sz="1500"/>
              <a:t>千克，请计算特种钢的成本差异。</a:t>
            </a:r>
            <a:endParaRPr lang="zh-CN" altLang="en-US" sz="1500"/>
          </a:p>
          <a:p>
            <a:endParaRPr lang="zh-CN" altLang="en-US" sz="1500"/>
          </a:p>
          <a:p>
            <a:endParaRPr lang="zh-CN" altLang="en-US" sz="1500"/>
          </a:p>
          <a:p>
            <a:endParaRPr lang="zh-CN" altLang="en-US" sz="1500"/>
          </a:p>
          <a:p>
            <a:endParaRPr lang="zh-CN" altLang="en-US" sz="1500"/>
          </a:p>
          <a:p>
            <a:endParaRPr lang="zh-CN" altLang="en-US" sz="1500"/>
          </a:p>
          <a:p>
            <a:r>
              <a:rPr lang="zh-CN" altLang="en-US" sz="1500"/>
              <a:t>解：</a:t>
            </a:r>
            <a:endParaRPr lang="zh-CN" altLang="en-US" sz="1500"/>
          </a:p>
          <a:p>
            <a:endParaRPr lang="zh-CN" altLang="en-US" sz="1500"/>
          </a:p>
          <a:p>
            <a:r>
              <a:rPr lang="zh-CN" altLang="en-US" sz="1500"/>
              <a:t>进一步计算得到：</a:t>
            </a:r>
            <a:endParaRPr lang="zh-CN" altLang="en-US" sz="1500"/>
          </a:p>
          <a:p>
            <a:endParaRPr lang="en-US" altLang="zh-CN" sz="1500"/>
          </a:p>
          <a:p>
            <a:endParaRPr lang="zh-CN" altLang="en-US" sz="1500"/>
          </a:p>
          <a:p>
            <a:r>
              <a:rPr lang="zh-CN" altLang="en-US" sz="1500"/>
              <a:t>显然：</a:t>
            </a:r>
            <a:r>
              <a:rPr lang="en-US" altLang="zh-CN" sz="1500"/>
              <a:t> </a:t>
            </a:r>
            <a:endParaRPr lang="en-US" altLang="zh-CN" sz="1500"/>
          </a:p>
          <a:p>
            <a:endParaRPr lang="en-US" altLang="zh-CN" sz="1000"/>
          </a:p>
        </p:txBody>
      </p:sp>
      <p:pic>
        <p:nvPicPr>
          <p:cNvPr id="13" name="内容占位符 2" descr="e347f70d-823c-11f0-b967-4255ff607ee8"/>
          <p:cNvPicPr>
            <a:picLocks noChangeAspect="1"/>
          </p:cNvPicPr>
          <p:nvPr>
            <p:custDataLst>
              <p:tags r:id="rId2"/>
            </p:custDataLst>
          </p:nvPr>
        </p:nvPicPr>
        <p:blipFill>
          <a:blip r:embed="rId3"/>
          <a:srcRect t="44167" b="44167"/>
          <a:stretch>
            <a:fillRect/>
          </a:stretch>
        </p:blipFill>
        <p:spPr>
          <a:xfrm>
            <a:off x="609576" y="429816"/>
            <a:ext cx="10972800" cy="320184"/>
          </a:xfrm>
          <a:custGeom>
            <a:avLst>
              <a:gd name="connisteX0" fmla="*/ 0 w 10972800"/>
              <a:gd name="connsiteY0" fmla="*/ 203200 h 2844800"/>
              <a:gd name="connisteX1" fmla="*/ 203200 w 10972800"/>
              <a:gd name="connsiteY1" fmla="*/ 0 h 2844800"/>
              <a:gd name="connisteX2" fmla="*/ 10769600 w 10972800"/>
              <a:gd name="connsiteY2" fmla="*/ 0 h 2844800"/>
              <a:gd name="connisteX3" fmla="*/ 10972800 w 10972800"/>
              <a:gd name="connsiteY3" fmla="*/ 203200 h 2844800"/>
              <a:gd name="connisteX4" fmla="*/ 10972800 w 10972800"/>
              <a:gd name="connsiteY4" fmla="*/ 2641600 h 2844800"/>
              <a:gd name="connisteX5" fmla="*/ 10769600 w 10972800"/>
              <a:gd name="connsiteY5" fmla="*/ 2844800 h 2844800"/>
              <a:gd name="connisteX6" fmla="*/ 203200 w 10972800"/>
              <a:gd name="connsiteY6" fmla="*/ 2844800 h 2844800"/>
              <a:gd name="connisteX7" fmla="*/ 0 w 10972800"/>
              <a:gd name="connsiteY7" fmla="*/ 2641600 h 2844800"/>
              <a:gd name="connisteX8" fmla="*/ 0 w 10972800"/>
              <a:gd name="connsiteY8" fmla="*/ 203200 h 2844800"/>
            </a:avLst>
            <a:gdLst>
              <a:gd name="connisteX0-1" fmla="*/ 0 w 10972800"/>
              <a:gd name="connsiteY0-2" fmla="*/ 203200 h 2844800"/>
              <a:gd name="connisteX1-3" fmla="*/ 203200 w 10972800"/>
              <a:gd name="connsiteY1-4" fmla="*/ 0 h 2844800"/>
              <a:gd name="connisteX2-5" fmla="*/ 10769600 w 10972800"/>
              <a:gd name="connsiteY2-6" fmla="*/ 0 h 2844800"/>
              <a:gd name="connisteX3-7" fmla="*/ 10972800 w 10972800"/>
              <a:gd name="connsiteY3-8" fmla="*/ 203200 h 2844800"/>
              <a:gd name="connisteX4-9" fmla="*/ 10972800 w 10972800"/>
              <a:gd name="connsiteY4-10" fmla="*/ 2641600 h 2844800"/>
              <a:gd name="connisteX5-11" fmla="*/ 10769600 w 10972800"/>
              <a:gd name="connsiteY5-12" fmla="*/ 2844800 h 2844800"/>
              <a:gd name="connisteX6-13" fmla="*/ 203200 w 10972800"/>
              <a:gd name="connsiteY6-14" fmla="*/ 2844800 h 2844800"/>
              <a:gd name="connisteX7-15" fmla="*/ 0 w 10972800"/>
              <a:gd name="connsiteY7-16" fmla="*/ 2641600 h 2844800"/>
              <a:gd name="connisteX8-17" fmla="*/ 0 w 10972800"/>
              <a:gd name="connsiteY8-18" fmla="*/ 203200 h 2844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0-1" y="connsiteY0-2"/>
              </a:cxn>
              <a:cxn ang="0">
                <a:pos x="connisteX1-3" y="connsiteY1-4"/>
              </a:cxn>
              <a:cxn ang="0">
                <a:pos x="connisteX2-5" y="connsiteY2-6"/>
              </a:cxn>
              <a:cxn ang="0">
                <a:pos x="connisteX3-7" y="connsiteY3-8"/>
              </a:cxn>
              <a:cxn ang="0">
                <a:pos x="connisteX4-9" y="connsiteY4-10"/>
              </a:cxn>
              <a:cxn ang="0">
                <a:pos x="connisteX5-11" y="connsiteY5-12"/>
              </a:cxn>
              <a:cxn ang="0">
                <a:pos x="connisteX6-13" y="connsiteY6-14"/>
              </a:cxn>
              <a:cxn ang="0">
                <a:pos x="connisteX7-15" y="connsiteY7-16"/>
              </a:cxn>
              <a:cxn ang="0">
                <a:pos x="connisteX8-17" y="connsiteY8-18"/>
              </a:cxn>
            </a:cxnLst>
            <a:pathLst>
              <a:path w="10972800" h="2844800">
                <a:moveTo>
                  <a:pt x="0" y="203200"/>
                </a:moveTo>
                <a:cubicBezTo>
                  <a:pt x="0" y="90976"/>
                  <a:pt x="90976" y="0"/>
                  <a:pt x="203200" y="0"/>
                </a:cubicBezTo>
                <a:lnTo>
                  <a:pt x="10769600" y="0"/>
                </a:lnTo>
                <a:cubicBezTo>
                  <a:pt x="10881824" y="0"/>
                  <a:pt x="10972800" y="90976"/>
                  <a:pt x="10972800" y="203200"/>
                </a:cubicBezTo>
                <a:lnTo>
                  <a:pt x="10972800" y="2641600"/>
                </a:lnTo>
                <a:cubicBezTo>
                  <a:pt x="10972800" y="2753824"/>
                  <a:pt x="10881824" y="2844800"/>
                  <a:pt x="10769600" y="2844800"/>
                </a:cubicBezTo>
                <a:lnTo>
                  <a:pt x="203200" y="2844800"/>
                </a:lnTo>
                <a:cubicBezTo>
                  <a:pt x="90976" y="2844800"/>
                  <a:pt x="0" y="2753824"/>
                  <a:pt x="0" y="2641600"/>
                </a:cubicBezTo>
                <a:lnTo>
                  <a:pt x="0" y="203200"/>
                </a:lnTo>
                <a:close/>
              </a:path>
              <a:path w="10972800" h="2844800">
                <a:moveTo>
                  <a:pt x="0" y="203200"/>
                </a:moveTo>
                <a:cubicBezTo>
                  <a:pt x="0" y="90976"/>
                  <a:pt x="90976" y="0"/>
                  <a:pt x="203200" y="0"/>
                </a:cubicBezTo>
                <a:lnTo>
                  <a:pt x="10769600" y="0"/>
                </a:lnTo>
                <a:cubicBezTo>
                  <a:pt x="10881824" y="0"/>
                  <a:pt x="10972800" y="90976"/>
                  <a:pt x="10972800" y="203200"/>
                </a:cubicBezTo>
                <a:lnTo>
                  <a:pt x="10972800" y="2641600"/>
                </a:lnTo>
                <a:cubicBezTo>
                  <a:pt x="10972800" y="2753824"/>
                  <a:pt x="10881824" y="2844800"/>
                  <a:pt x="10769600" y="2844800"/>
                </a:cubicBezTo>
                <a:lnTo>
                  <a:pt x="203200" y="2844800"/>
                </a:lnTo>
                <a:cubicBezTo>
                  <a:pt x="90976" y="2844800"/>
                  <a:pt x="0" y="2753824"/>
                  <a:pt x="0" y="2641600"/>
                </a:cubicBezTo>
                <a:lnTo>
                  <a:pt x="0" y="203200"/>
                </a:lnTo>
                <a:close/>
              </a:path>
            </a:pathLst>
          </a:custGeom>
          <a:solidFill>
            <a:srgbClr val="DDDDDD"/>
          </a:solidFill>
          <a:ln>
            <a:noFill/>
          </a:ln>
        </p:spPr>
      </p:pic>
      <p:pic>
        <p:nvPicPr>
          <p:cNvPr id="2" name="图片 1"/>
          <p:cNvPicPr>
            <a:picLocks noChangeAspect="1"/>
          </p:cNvPicPr>
          <p:nvPr/>
        </p:nvPicPr>
        <p:blipFill>
          <a:blip r:embed="rId4"/>
          <a:stretch>
            <a:fillRect/>
          </a:stretch>
        </p:blipFill>
        <p:spPr>
          <a:xfrm>
            <a:off x="2133600" y="1543050"/>
            <a:ext cx="7924800" cy="1257300"/>
          </a:xfrm>
          <a:prstGeom prst="rect">
            <a:avLst/>
          </a:prstGeom>
        </p:spPr>
      </p:pic>
      <p:pic>
        <p:nvPicPr>
          <p:cNvPr id="3" name="图片 2"/>
          <p:cNvPicPr>
            <a:picLocks noChangeAspect="1"/>
          </p:cNvPicPr>
          <p:nvPr/>
        </p:nvPicPr>
        <p:blipFill>
          <a:blip r:embed="rId5"/>
          <a:stretch>
            <a:fillRect/>
          </a:stretch>
        </p:blipFill>
        <p:spPr>
          <a:xfrm>
            <a:off x="3228975" y="3000375"/>
            <a:ext cx="5734050" cy="285750"/>
          </a:xfrm>
          <a:prstGeom prst="rect">
            <a:avLst/>
          </a:prstGeom>
        </p:spPr>
      </p:pic>
      <p:pic>
        <p:nvPicPr>
          <p:cNvPr id="5" name="图片 4"/>
          <p:cNvPicPr>
            <a:picLocks noChangeAspect="1"/>
          </p:cNvPicPr>
          <p:nvPr/>
        </p:nvPicPr>
        <p:blipFill>
          <a:blip r:embed="rId6"/>
          <a:stretch>
            <a:fillRect/>
          </a:stretch>
        </p:blipFill>
        <p:spPr>
          <a:xfrm>
            <a:off x="3371850" y="3593465"/>
            <a:ext cx="5448300" cy="733425"/>
          </a:xfrm>
          <a:prstGeom prst="rect">
            <a:avLst/>
          </a:prstGeom>
        </p:spPr>
      </p:pic>
      <p:pic>
        <p:nvPicPr>
          <p:cNvPr id="7" name="图片 6"/>
          <p:cNvPicPr>
            <a:picLocks noChangeAspect="1"/>
          </p:cNvPicPr>
          <p:nvPr/>
        </p:nvPicPr>
        <p:blipFill>
          <a:blip r:embed="rId7"/>
          <a:stretch>
            <a:fillRect/>
          </a:stretch>
        </p:blipFill>
        <p:spPr>
          <a:xfrm>
            <a:off x="3457575" y="4673600"/>
            <a:ext cx="5276850" cy="723900"/>
          </a:xfrm>
          <a:prstGeom prst="rect">
            <a:avLst/>
          </a:prstGeom>
        </p:spPr>
      </p:pic>
    </p:spTree>
    <p:custDataLst>
      <p:tags r:id="rId8"/>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装饰  2"/>
          <p:cNvSpPr>
            <a:spLocks noGrp="1"/>
          </p:cNvSpPr>
          <p:nvPr>
            <p:ph type="body" idx="16389"/>
            <p:custDataLst>
              <p:tags r:id="rId1"/>
            </p:custDataLst>
          </p:nvPr>
        </p:nvSpPr>
        <p:spPr>
          <a:xfrm>
            <a:off x="609600" y="857250"/>
            <a:ext cx="76200" cy="1001395"/>
          </a:xfrm>
        </p:spPr>
        <p:txBody>
          <a:bodyPr/>
          <a:p>
            <a:r>
              <a:rPr lang="zh-CN" altLang="en-US"/>
              <a:t> </a:t>
            </a:r>
            <a:endParaRPr lang="zh-CN" altLang="en-US"/>
          </a:p>
        </p:txBody>
      </p:sp>
      <p:sp>
        <p:nvSpPr>
          <p:cNvPr id="5" name="文本占位符 5"/>
          <p:cNvSpPr>
            <a:spLocks noGrp="1"/>
          </p:cNvSpPr>
          <p:nvPr>
            <p:custDataLst>
              <p:tags r:id="rId2"/>
            </p:custDataLst>
          </p:nvPr>
        </p:nvSpPr>
        <p:spPr>
          <a:xfrm>
            <a:off x="762000" y="857250"/>
            <a:ext cx="10821035" cy="1890395"/>
          </a:xfrm>
          <a:prstGeom prst="rect">
            <a:avLst/>
          </a:prstGeom>
          <a:noFill/>
        </p:spPr>
        <p:txBody>
          <a:bodyPr vert="horz" lIns="0" tIns="0" rIns="0" bIns="0" rtlCol="0" anchor="t">
            <a:normAutofit/>
          </a:bodyPr>
          <a:lstStyle>
            <a:lvl1pPr marL="0" indent="0" algn="l" defTabSz="914400" rtl="0" eaLnBrk="1" latinLnBrk="0" hangingPunct="1">
              <a:lnSpc>
                <a:spcPct val="125000"/>
              </a:lnSpc>
              <a:spcBef>
                <a:spcPct val="0"/>
              </a:spcBef>
              <a:spcAft>
                <a:spcPct val="0"/>
              </a:spcAft>
              <a:buFont typeface="Arial" panose="020B0604020202020204" pitchFamily="34" charset="0"/>
              <a:buNone/>
              <a:defRPr sz="1600" b="0" kern="1200" spc="0">
                <a:solidFill>
                  <a:schemeClr val="tx1"/>
                </a:solidFill>
                <a:latin typeface="+mn-lt"/>
                <a:ea typeface="+mn-ea"/>
                <a:cs typeface="+mn-cs"/>
              </a:defRPr>
            </a:lvl1pPr>
            <a:lvl2pPr marL="685800" indent="0" algn="l" defTabSz="914400" rtl="0" eaLnBrk="1" latinLnBrk="0" hangingPunct="1">
              <a:lnSpc>
                <a:spcPct val="130000"/>
              </a:lnSpc>
              <a:spcBef>
                <a:spcPts val="500"/>
              </a:spcBef>
              <a:buFont typeface="Arial" panose="020B0604020202020204" pitchFamily="34" charset="0"/>
              <a:buChar char="•"/>
              <a:defRPr sz="2000" kern="1200" spc="0">
                <a:solidFill>
                  <a:schemeClr val="tx1"/>
                </a:solidFill>
                <a:latin typeface="+mn-lt"/>
                <a:ea typeface="+mn-ea"/>
                <a:cs typeface="+mn-cs"/>
              </a:defRPr>
            </a:lvl2pPr>
            <a:lvl3pPr marL="11430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3pPr>
            <a:lvl4pPr marL="16002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4pPr>
            <a:lvl5pPr marL="20574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t>（</a:t>
            </a:r>
            <a:r>
              <a:rPr lang="en-US" altLang="zh-CN"/>
              <a:t>2</a:t>
            </a:r>
            <a:r>
              <a:rPr lang="zh-CN" altLang="en-US"/>
              <a:t>）直接材料成本差异分析</a:t>
            </a:r>
            <a:endParaRPr lang="zh-CN" altLang="en-US"/>
          </a:p>
          <a:p>
            <a:r>
              <a:rPr lang="zh-CN" altLang="en-US"/>
              <a:t>影响直接材料消耗量的因素有许多，如人工的技术熟练程度和对工作的责任感、材料的质量、生产设备的状况等。</a:t>
            </a:r>
            <a:endParaRPr lang="zh-CN" altLang="en-US"/>
          </a:p>
          <a:p>
            <a:r>
              <a:rPr lang="zh-CN" altLang="en-US"/>
              <a:t>影响直接材料价格变动的因素也是多方面的，如采购批量、材料质量、交货方式、市场环境以及材料供应者的选择等。</a:t>
            </a:r>
            <a:endParaRPr lang="zh-CN" altLang="en-US"/>
          </a:p>
        </p:txBody>
      </p:sp>
      <p:pic>
        <p:nvPicPr>
          <p:cNvPr id="13" name="内容占位符 2" descr="e347f70d-823c-11f0-b967-4255ff607ee8"/>
          <p:cNvPicPr>
            <a:picLocks noChangeAspect="1"/>
          </p:cNvPicPr>
          <p:nvPr>
            <p:custDataLst>
              <p:tags r:id="rId3"/>
            </p:custDataLst>
          </p:nvPr>
        </p:nvPicPr>
        <p:blipFill>
          <a:blip r:embed="rId4"/>
          <a:srcRect t="44167" b="44167"/>
          <a:stretch>
            <a:fillRect/>
          </a:stretch>
        </p:blipFill>
        <p:spPr>
          <a:xfrm>
            <a:off x="609576" y="429816"/>
            <a:ext cx="10972800" cy="320184"/>
          </a:xfrm>
          <a:custGeom>
            <a:avLst>
              <a:gd name="connisteX0" fmla="*/ 0 w 10972800"/>
              <a:gd name="connsiteY0" fmla="*/ 203200 h 2844800"/>
              <a:gd name="connisteX1" fmla="*/ 203200 w 10972800"/>
              <a:gd name="connsiteY1" fmla="*/ 0 h 2844800"/>
              <a:gd name="connisteX2" fmla="*/ 10769600 w 10972800"/>
              <a:gd name="connsiteY2" fmla="*/ 0 h 2844800"/>
              <a:gd name="connisteX3" fmla="*/ 10972800 w 10972800"/>
              <a:gd name="connsiteY3" fmla="*/ 203200 h 2844800"/>
              <a:gd name="connisteX4" fmla="*/ 10972800 w 10972800"/>
              <a:gd name="connsiteY4" fmla="*/ 2641600 h 2844800"/>
              <a:gd name="connisteX5" fmla="*/ 10769600 w 10972800"/>
              <a:gd name="connsiteY5" fmla="*/ 2844800 h 2844800"/>
              <a:gd name="connisteX6" fmla="*/ 203200 w 10972800"/>
              <a:gd name="connsiteY6" fmla="*/ 2844800 h 2844800"/>
              <a:gd name="connisteX7" fmla="*/ 0 w 10972800"/>
              <a:gd name="connsiteY7" fmla="*/ 2641600 h 2844800"/>
              <a:gd name="connisteX8" fmla="*/ 0 w 10972800"/>
              <a:gd name="connsiteY8" fmla="*/ 203200 h 2844800"/>
            </a:avLst>
            <a:gdLst>
              <a:gd name="connisteX0-1" fmla="*/ 0 w 10972800"/>
              <a:gd name="connsiteY0-2" fmla="*/ 203200 h 2844800"/>
              <a:gd name="connisteX1-3" fmla="*/ 203200 w 10972800"/>
              <a:gd name="connsiteY1-4" fmla="*/ 0 h 2844800"/>
              <a:gd name="connisteX2-5" fmla="*/ 10769600 w 10972800"/>
              <a:gd name="connsiteY2-6" fmla="*/ 0 h 2844800"/>
              <a:gd name="connisteX3-7" fmla="*/ 10972800 w 10972800"/>
              <a:gd name="connsiteY3-8" fmla="*/ 203200 h 2844800"/>
              <a:gd name="connisteX4-9" fmla="*/ 10972800 w 10972800"/>
              <a:gd name="connsiteY4-10" fmla="*/ 2641600 h 2844800"/>
              <a:gd name="connisteX5-11" fmla="*/ 10769600 w 10972800"/>
              <a:gd name="connsiteY5-12" fmla="*/ 2844800 h 2844800"/>
              <a:gd name="connisteX6-13" fmla="*/ 203200 w 10972800"/>
              <a:gd name="connsiteY6-14" fmla="*/ 2844800 h 2844800"/>
              <a:gd name="connisteX7-15" fmla="*/ 0 w 10972800"/>
              <a:gd name="connsiteY7-16" fmla="*/ 2641600 h 2844800"/>
              <a:gd name="connisteX8-17" fmla="*/ 0 w 10972800"/>
              <a:gd name="connsiteY8-18" fmla="*/ 203200 h 2844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0-1" y="connsiteY0-2"/>
              </a:cxn>
              <a:cxn ang="0">
                <a:pos x="connisteX1-3" y="connsiteY1-4"/>
              </a:cxn>
              <a:cxn ang="0">
                <a:pos x="connisteX2-5" y="connsiteY2-6"/>
              </a:cxn>
              <a:cxn ang="0">
                <a:pos x="connisteX3-7" y="connsiteY3-8"/>
              </a:cxn>
              <a:cxn ang="0">
                <a:pos x="connisteX4-9" y="connsiteY4-10"/>
              </a:cxn>
              <a:cxn ang="0">
                <a:pos x="connisteX5-11" y="connsiteY5-12"/>
              </a:cxn>
              <a:cxn ang="0">
                <a:pos x="connisteX6-13" y="connsiteY6-14"/>
              </a:cxn>
              <a:cxn ang="0">
                <a:pos x="connisteX7-15" y="connsiteY7-16"/>
              </a:cxn>
              <a:cxn ang="0">
                <a:pos x="connisteX8-17" y="connsiteY8-18"/>
              </a:cxn>
            </a:cxnLst>
            <a:pathLst>
              <a:path w="10972800" h="2844800">
                <a:moveTo>
                  <a:pt x="0" y="203200"/>
                </a:moveTo>
                <a:cubicBezTo>
                  <a:pt x="0" y="90976"/>
                  <a:pt x="90976" y="0"/>
                  <a:pt x="203200" y="0"/>
                </a:cubicBezTo>
                <a:lnTo>
                  <a:pt x="10769600" y="0"/>
                </a:lnTo>
                <a:cubicBezTo>
                  <a:pt x="10881824" y="0"/>
                  <a:pt x="10972800" y="90976"/>
                  <a:pt x="10972800" y="203200"/>
                </a:cubicBezTo>
                <a:lnTo>
                  <a:pt x="10972800" y="2641600"/>
                </a:lnTo>
                <a:cubicBezTo>
                  <a:pt x="10972800" y="2753824"/>
                  <a:pt x="10881824" y="2844800"/>
                  <a:pt x="10769600" y="2844800"/>
                </a:cubicBezTo>
                <a:lnTo>
                  <a:pt x="203200" y="2844800"/>
                </a:lnTo>
                <a:cubicBezTo>
                  <a:pt x="90976" y="2844800"/>
                  <a:pt x="0" y="2753824"/>
                  <a:pt x="0" y="2641600"/>
                </a:cubicBezTo>
                <a:lnTo>
                  <a:pt x="0" y="203200"/>
                </a:lnTo>
                <a:close/>
              </a:path>
              <a:path w="10972800" h="2844800">
                <a:moveTo>
                  <a:pt x="0" y="203200"/>
                </a:moveTo>
                <a:cubicBezTo>
                  <a:pt x="0" y="90976"/>
                  <a:pt x="90976" y="0"/>
                  <a:pt x="203200" y="0"/>
                </a:cubicBezTo>
                <a:lnTo>
                  <a:pt x="10769600" y="0"/>
                </a:lnTo>
                <a:cubicBezTo>
                  <a:pt x="10881824" y="0"/>
                  <a:pt x="10972800" y="90976"/>
                  <a:pt x="10972800" y="203200"/>
                </a:cubicBezTo>
                <a:lnTo>
                  <a:pt x="10972800" y="2641600"/>
                </a:lnTo>
                <a:cubicBezTo>
                  <a:pt x="10972800" y="2753824"/>
                  <a:pt x="10881824" y="2844800"/>
                  <a:pt x="10769600" y="2844800"/>
                </a:cubicBezTo>
                <a:lnTo>
                  <a:pt x="203200" y="2844800"/>
                </a:lnTo>
                <a:cubicBezTo>
                  <a:pt x="90976" y="2844800"/>
                  <a:pt x="0" y="2753824"/>
                  <a:pt x="0" y="2641600"/>
                </a:cubicBezTo>
                <a:lnTo>
                  <a:pt x="0" y="203200"/>
                </a:lnTo>
                <a:close/>
              </a:path>
            </a:pathLst>
          </a:custGeom>
          <a:solidFill>
            <a:srgbClr val="DDDDDD"/>
          </a:solidFill>
          <a:ln>
            <a:noFill/>
          </a:ln>
        </p:spPr>
      </p:pic>
    </p:spTree>
    <p:custDataLst>
      <p:tags r:id="rId5"/>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装饰  2"/>
          <p:cNvSpPr>
            <a:spLocks noGrp="1"/>
          </p:cNvSpPr>
          <p:nvPr>
            <p:ph type="body" idx="16389"/>
            <p:custDataLst>
              <p:tags r:id="rId1"/>
            </p:custDataLst>
          </p:nvPr>
        </p:nvSpPr>
        <p:spPr>
          <a:xfrm>
            <a:off x="609600" y="908685"/>
            <a:ext cx="76200" cy="1247140"/>
          </a:xfrm>
        </p:spPr>
        <p:txBody>
          <a:bodyPr/>
          <a:p>
            <a:r>
              <a:rPr lang="zh-CN" altLang="en-US"/>
              <a:t> </a:t>
            </a:r>
            <a:endParaRPr lang="zh-CN" altLang="en-US"/>
          </a:p>
        </p:txBody>
      </p:sp>
      <p:sp>
        <p:nvSpPr>
          <p:cNvPr id="5" name="文本占位符 5"/>
          <p:cNvSpPr>
            <a:spLocks noGrp="1"/>
          </p:cNvSpPr>
          <p:nvPr>
            <p:custDataLst>
              <p:tags r:id="rId2"/>
            </p:custDataLst>
          </p:nvPr>
        </p:nvSpPr>
        <p:spPr>
          <a:xfrm>
            <a:off x="761365" y="908685"/>
            <a:ext cx="10821035" cy="1286510"/>
          </a:xfrm>
          <a:prstGeom prst="rect">
            <a:avLst/>
          </a:prstGeom>
          <a:noFill/>
        </p:spPr>
        <p:txBody>
          <a:bodyPr vert="horz" lIns="0" tIns="0" rIns="0" bIns="0" rtlCol="0" anchor="t">
            <a:normAutofit/>
          </a:bodyPr>
          <a:lstStyle>
            <a:lvl1pPr marL="0" indent="0" algn="l" defTabSz="914400" rtl="0" eaLnBrk="1" latinLnBrk="0" hangingPunct="1">
              <a:lnSpc>
                <a:spcPct val="125000"/>
              </a:lnSpc>
              <a:spcBef>
                <a:spcPct val="0"/>
              </a:spcBef>
              <a:spcAft>
                <a:spcPct val="0"/>
              </a:spcAft>
              <a:buFont typeface="Arial" panose="020B0604020202020204" pitchFamily="34" charset="0"/>
              <a:buNone/>
              <a:defRPr sz="1600" b="0" kern="1200" spc="0">
                <a:solidFill>
                  <a:schemeClr val="tx1"/>
                </a:solidFill>
                <a:latin typeface="+mn-lt"/>
                <a:ea typeface="+mn-ea"/>
                <a:cs typeface="+mn-cs"/>
              </a:defRPr>
            </a:lvl1pPr>
            <a:lvl2pPr marL="685800" indent="0" algn="l" defTabSz="914400" rtl="0" eaLnBrk="1" latinLnBrk="0" hangingPunct="1">
              <a:lnSpc>
                <a:spcPct val="130000"/>
              </a:lnSpc>
              <a:spcBef>
                <a:spcPts val="500"/>
              </a:spcBef>
              <a:buFont typeface="Arial" panose="020B0604020202020204" pitchFamily="34" charset="0"/>
              <a:buChar char="•"/>
              <a:defRPr sz="2000" kern="1200" spc="0">
                <a:solidFill>
                  <a:schemeClr val="tx1"/>
                </a:solidFill>
                <a:latin typeface="+mn-lt"/>
                <a:ea typeface="+mn-ea"/>
                <a:cs typeface="+mn-cs"/>
              </a:defRPr>
            </a:lvl2pPr>
            <a:lvl3pPr marL="11430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3pPr>
            <a:lvl4pPr marL="16002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4pPr>
            <a:lvl5pPr marL="20574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t>（</a:t>
            </a:r>
            <a:r>
              <a:rPr lang="zh-CN" altLang="en-US"/>
              <a:t>二）直接人工成本差异的计算与分析</a:t>
            </a:r>
            <a:endParaRPr lang="zh-CN" altLang="en-US"/>
          </a:p>
          <a:p>
            <a:r>
              <a:rPr lang="en-US"/>
              <a:t>1.</a:t>
            </a:r>
            <a:r>
              <a:rPr lang="zh-CN" altLang="en-US"/>
              <a:t>直接</a:t>
            </a:r>
            <a:r>
              <a:rPr lang="zh-CN" altLang="en-US"/>
              <a:t>人工成本差异的计算</a:t>
            </a:r>
            <a:endParaRPr lang="zh-CN" altLang="en-US"/>
          </a:p>
          <a:p>
            <a:r>
              <a:rPr lang="zh-CN" altLang="en-US"/>
              <a:t>直接人工成本差异是指在实际产量下，直接人工实际总成本与其标准成本总额的差额。它可分解为</a:t>
            </a:r>
            <a:r>
              <a:rPr lang="zh-CN" altLang="en-US" b="1"/>
              <a:t>直接人工效率差异</a:t>
            </a:r>
            <a:r>
              <a:rPr lang="zh-CN" altLang="en-US"/>
              <a:t>与</a:t>
            </a:r>
            <a:r>
              <a:rPr lang="zh-CN" altLang="en-US" b="1"/>
              <a:t>直接人工工资率差异</a:t>
            </a:r>
            <a:r>
              <a:rPr lang="zh-CN" altLang="en-US"/>
              <a:t>两部分。有关计算公式为：</a:t>
            </a:r>
            <a:endParaRPr lang="zh-CN" altLang="en-US"/>
          </a:p>
        </p:txBody>
      </p:sp>
      <p:pic>
        <p:nvPicPr>
          <p:cNvPr id="13" name="内容占位符 2" descr="e347f70d-823c-11f0-b967-4255ff607ee8"/>
          <p:cNvPicPr>
            <a:picLocks noChangeAspect="1"/>
          </p:cNvPicPr>
          <p:nvPr>
            <p:custDataLst>
              <p:tags r:id="rId3"/>
            </p:custDataLst>
          </p:nvPr>
        </p:nvPicPr>
        <p:blipFill>
          <a:blip r:embed="rId4"/>
          <a:srcRect t="44167" b="44167"/>
          <a:stretch>
            <a:fillRect/>
          </a:stretch>
        </p:blipFill>
        <p:spPr>
          <a:xfrm>
            <a:off x="609576" y="429816"/>
            <a:ext cx="10972800" cy="320184"/>
          </a:xfrm>
          <a:custGeom>
            <a:avLst>
              <a:gd name="connisteX0" fmla="*/ 0 w 10972800"/>
              <a:gd name="connsiteY0" fmla="*/ 203200 h 2844800"/>
              <a:gd name="connisteX1" fmla="*/ 203200 w 10972800"/>
              <a:gd name="connsiteY1" fmla="*/ 0 h 2844800"/>
              <a:gd name="connisteX2" fmla="*/ 10769600 w 10972800"/>
              <a:gd name="connsiteY2" fmla="*/ 0 h 2844800"/>
              <a:gd name="connisteX3" fmla="*/ 10972800 w 10972800"/>
              <a:gd name="connsiteY3" fmla="*/ 203200 h 2844800"/>
              <a:gd name="connisteX4" fmla="*/ 10972800 w 10972800"/>
              <a:gd name="connsiteY4" fmla="*/ 2641600 h 2844800"/>
              <a:gd name="connisteX5" fmla="*/ 10769600 w 10972800"/>
              <a:gd name="connsiteY5" fmla="*/ 2844800 h 2844800"/>
              <a:gd name="connisteX6" fmla="*/ 203200 w 10972800"/>
              <a:gd name="connsiteY6" fmla="*/ 2844800 h 2844800"/>
              <a:gd name="connisteX7" fmla="*/ 0 w 10972800"/>
              <a:gd name="connsiteY7" fmla="*/ 2641600 h 2844800"/>
              <a:gd name="connisteX8" fmla="*/ 0 w 10972800"/>
              <a:gd name="connsiteY8" fmla="*/ 203200 h 2844800"/>
            </a:avLst>
            <a:gdLst>
              <a:gd name="connisteX0-1" fmla="*/ 0 w 10972800"/>
              <a:gd name="connsiteY0-2" fmla="*/ 203200 h 2844800"/>
              <a:gd name="connisteX1-3" fmla="*/ 203200 w 10972800"/>
              <a:gd name="connsiteY1-4" fmla="*/ 0 h 2844800"/>
              <a:gd name="connisteX2-5" fmla="*/ 10769600 w 10972800"/>
              <a:gd name="connsiteY2-6" fmla="*/ 0 h 2844800"/>
              <a:gd name="connisteX3-7" fmla="*/ 10972800 w 10972800"/>
              <a:gd name="connsiteY3-8" fmla="*/ 203200 h 2844800"/>
              <a:gd name="connisteX4-9" fmla="*/ 10972800 w 10972800"/>
              <a:gd name="connsiteY4-10" fmla="*/ 2641600 h 2844800"/>
              <a:gd name="connisteX5-11" fmla="*/ 10769600 w 10972800"/>
              <a:gd name="connsiteY5-12" fmla="*/ 2844800 h 2844800"/>
              <a:gd name="connisteX6-13" fmla="*/ 203200 w 10972800"/>
              <a:gd name="connsiteY6-14" fmla="*/ 2844800 h 2844800"/>
              <a:gd name="connisteX7-15" fmla="*/ 0 w 10972800"/>
              <a:gd name="connsiteY7-16" fmla="*/ 2641600 h 2844800"/>
              <a:gd name="connisteX8-17" fmla="*/ 0 w 10972800"/>
              <a:gd name="connsiteY8-18" fmla="*/ 203200 h 2844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0-1" y="connsiteY0-2"/>
              </a:cxn>
              <a:cxn ang="0">
                <a:pos x="connisteX1-3" y="connsiteY1-4"/>
              </a:cxn>
              <a:cxn ang="0">
                <a:pos x="connisteX2-5" y="connsiteY2-6"/>
              </a:cxn>
              <a:cxn ang="0">
                <a:pos x="connisteX3-7" y="connsiteY3-8"/>
              </a:cxn>
              <a:cxn ang="0">
                <a:pos x="connisteX4-9" y="connsiteY4-10"/>
              </a:cxn>
              <a:cxn ang="0">
                <a:pos x="connisteX5-11" y="connsiteY5-12"/>
              </a:cxn>
              <a:cxn ang="0">
                <a:pos x="connisteX6-13" y="connsiteY6-14"/>
              </a:cxn>
              <a:cxn ang="0">
                <a:pos x="connisteX7-15" y="connsiteY7-16"/>
              </a:cxn>
              <a:cxn ang="0">
                <a:pos x="connisteX8-17" y="connsiteY8-18"/>
              </a:cxn>
            </a:cxnLst>
            <a:pathLst>
              <a:path w="10972800" h="2844800">
                <a:moveTo>
                  <a:pt x="0" y="203200"/>
                </a:moveTo>
                <a:cubicBezTo>
                  <a:pt x="0" y="90976"/>
                  <a:pt x="90976" y="0"/>
                  <a:pt x="203200" y="0"/>
                </a:cubicBezTo>
                <a:lnTo>
                  <a:pt x="10769600" y="0"/>
                </a:lnTo>
                <a:cubicBezTo>
                  <a:pt x="10881824" y="0"/>
                  <a:pt x="10972800" y="90976"/>
                  <a:pt x="10972800" y="203200"/>
                </a:cubicBezTo>
                <a:lnTo>
                  <a:pt x="10972800" y="2641600"/>
                </a:lnTo>
                <a:cubicBezTo>
                  <a:pt x="10972800" y="2753824"/>
                  <a:pt x="10881824" y="2844800"/>
                  <a:pt x="10769600" y="2844800"/>
                </a:cubicBezTo>
                <a:lnTo>
                  <a:pt x="203200" y="2844800"/>
                </a:lnTo>
                <a:cubicBezTo>
                  <a:pt x="90976" y="2844800"/>
                  <a:pt x="0" y="2753824"/>
                  <a:pt x="0" y="2641600"/>
                </a:cubicBezTo>
                <a:lnTo>
                  <a:pt x="0" y="203200"/>
                </a:lnTo>
                <a:close/>
              </a:path>
              <a:path w="10972800" h="2844800">
                <a:moveTo>
                  <a:pt x="0" y="203200"/>
                </a:moveTo>
                <a:cubicBezTo>
                  <a:pt x="0" y="90976"/>
                  <a:pt x="90976" y="0"/>
                  <a:pt x="203200" y="0"/>
                </a:cubicBezTo>
                <a:lnTo>
                  <a:pt x="10769600" y="0"/>
                </a:lnTo>
                <a:cubicBezTo>
                  <a:pt x="10881824" y="0"/>
                  <a:pt x="10972800" y="90976"/>
                  <a:pt x="10972800" y="203200"/>
                </a:cubicBezTo>
                <a:lnTo>
                  <a:pt x="10972800" y="2641600"/>
                </a:lnTo>
                <a:cubicBezTo>
                  <a:pt x="10972800" y="2753824"/>
                  <a:pt x="10881824" y="2844800"/>
                  <a:pt x="10769600" y="2844800"/>
                </a:cubicBezTo>
                <a:lnTo>
                  <a:pt x="203200" y="2844800"/>
                </a:lnTo>
                <a:cubicBezTo>
                  <a:pt x="90976" y="2844800"/>
                  <a:pt x="0" y="2753824"/>
                  <a:pt x="0" y="2641600"/>
                </a:cubicBezTo>
                <a:lnTo>
                  <a:pt x="0" y="203200"/>
                </a:lnTo>
                <a:close/>
              </a:path>
            </a:pathLst>
          </a:custGeom>
          <a:solidFill>
            <a:srgbClr val="DDDDDD"/>
          </a:solidFill>
          <a:ln>
            <a:noFill/>
          </a:ln>
        </p:spPr>
      </p:pic>
      <p:pic>
        <p:nvPicPr>
          <p:cNvPr id="6" name="图片 5"/>
          <p:cNvPicPr>
            <a:picLocks noChangeAspect="1"/>
          </p:cNvPicPr>
          <p:nvPr/>
        </p:nvPicPr>
        <p:blipFill>
          <a:blip r:embed="rId5"/>
          <a:stretch>
            <a:fillRect/>
          </a:stretch>
        </p:blipFill>
        <p:spPr>
          <a:xfrm>
            <a:off x="2071370" y="2155825"/>
            <a:ext cx="8201025" cy="1533525"/>
          </a:xfrm>
          <a:prstGeom prst="rect">
            <a:avLst/>
          </a:prstGeom>
        </p:spPr>
      </p:pic>
    </p:spTree>
    <p:custDataLst>
      <p:tags r:id="rId6"/>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副标题 1"/>
          <p:cNvSpPr>
            <a:spLocks noGrp="1"/>
          </p:cNvSpPr>
          <p:nvPr>
            <p:ph type="subTitle" idx="16386"/>
            <p:custDataLst>
              <p:tags r:id="rId1"/>
            </p:custDataLst>
          </p:nvPr>
        </p:nvSpPr>
        <p:spPr/>
        <p:txBody>
          <a:bodyPr/>
          <a:p>
            <a:r>
              <a:rPr lang="zh-CN" altLang="en-US"/>
              <a:t>CONTENTS</a:t>
            </a:r>
            <a:endParaRPr lang="zh-CN" altLang="en-US"/>
          </a:p>
        </p:txBody>
      </p:sp>
      <p:sp>
        <p:nvSpPr>
          <p:cNvPr id="3" name="标题 2"/>
          <p:cNvSpPr>
            <a:spLocks noGrp="1"/>
          </p:cNvSpPr>
          <p:nvPr>
            <p:ph type="ctrTitle" idx="16385"/>
            <p:custDataLst>
              <p:tags r:id="rId2"/>
            </p:custDataLst>
          </p:nvPr>
        </p:nvSpPr>
        <p:spPr/>
        <p:txBody>
          <a:bodyPr>
            <a:normAutofit fontScale="90000"/>
          </a:bodyPr>
          <a:p>
            <a:r>
              <a:rPr lang="zh-CN" altLang="en-US"/>
              <a:t>目录</a:t>
            </a:r>
            <a:endParaRPr lang="zh-CN" altLang="en-US"/>
          </a:p>
        </p:txBody>
      </p:sp>
      <p:sp>
        <p:nvSpPr>
          <p:cNvPr id="4" name="文本占位符 3"/>
          <p:cNvSpPr>
            <a:spLocks noGrp="1"/>
          </p:cNvSpPr>
          <p:nvPr>
            <p:ph type="body" idx="16388"/>
            <p:custDataLst>
              <p:tags r:id="rId3"/>
            </p:custDataLst>
          </p:nvPr>
        </p:nvSpPr>
        <p:spPr/>
        <p:txBody>
          <a:bodyPr/>
          <a:p>
            <a:r>
              <a:rPr lang="zh-CN" altLang="en-US"/>
              <a:t>01</a:t>
            </a:r>
            <a:endParaRPr lang="zh-CN" altLang="en-US"/>
          </a:p>
        </p:txBody>
      </p:sp>
      <p:sp>
        <p:nvSpPr>
          <p:cNvPr id="5" name="装饰  9"/>
          <p:cNvSpPr>
            <a:spLocks noGrp="1"/>
          </p:cNvSpPr>
          <p:nvPr>
            <p:ph type="body" idx="16393"/>
            <p:custDataLst>
              <p:tags r:id="rId4"/>
            </p:custDataLst>
          </p:nvPr>
        </p:nvSpPr>
        <p:spPr/>
        <p:txBody>
          <a:bodyPr/>
          <a:p>
            <a:r>
              <a:rPr lang="zh-CN" altLang="en-US"/>
              <a:t> </a:t>
            </a:r>
            <a:endParaRPr lang="zh-CN" altLang="en-US"/>
          </a:p>
        </p:txBody>
      </p:sp>
      <p:sp>
        <p:nvSpPr>
          <p:cNvPr id="6" name="文本占位符 5"/>
          <p:cNvSpPr>
            <a:spLocks noGrp="1"/>
          </p:cNvSpPr>
          <p:nvPr>
            <p:ph type="body" idx="16387"/>
            <p:custDataLst>
              <p:tags r:id="rId5"/>
            </p:custDataLst>
          </p:nvPr>
        </p:nvSpPr>
        <p:spPr/>
        <p:txBody>
          <a:bodyPr/>
          <a:p>
            <a:r>
              <a:rPr lang="zh-CN" altLang="en-US"/>
              <a:t>任务一</a:t>
            </a:r>
            <a:r>
              <a:rPr lang="en-US" altLang="zh-CN"/>
              <a:t> </a:t>
            </a:r>
            <a:r>
              <a:rPr lang="zh-CN" altLang="en-US"/>
              <a:t>标准成本法概述</a:t>
            </a:r>
            <a:endParaRPr lang="zh-CN" altLang="en-US"/>
          </a:p>
        </p:txBody>
      </p:sp>
      <p:sp>
        <p:nvSpPr>
          <p:cNvPr id="7" name="文本占位符 6"/>
          <p:cNvSpPr>
            <a:spLocks noGrp="1"/>
          </p:cNvSpPr>
          <p:nvPr>
            <p:ph type="body" idx="16390"/>
            <p:custDataLst>
              <p:tags r:id="rId6"/>
            </p:custDataLst>
          </p:nvPr>
        </p:nvSpPr>
        <p:spPr/>
        <p:txBody>
          <a:bodyPr/>
          <a:p>
            <a:r>
              <a:rPr lang="zh-CN" altLang="en-US"/>
              <a:t>02</a:t>
            </a:r>
            <a:endParaRPr lang="zh-CN" altLang="en-US"/>
          </a:p>
        </p:txBody>
      </p:sp>
      <p:sp>
        <p:nvSpPr>
          <p:cNvPr id="8" name="装饰  2"/>
          <p:cNvSpPr>
            <a:spLocks noGrp="1"/>
          </p:cNvSpPr>
          <p:nvPr>
            <p:ph type="body" idx="16394"/>
            <p:custDataLst>
              <p:tags r:id="rId7"/>
            </p:custDataLst>
          </p:nvPr>
        </p:nvSpPr>
        <p:spPr/>
        <p:txBody>
          <a:bodyPr/>
          <a:p>
            <a:r>
              <a:rPr lang="zh-CN" altLang="en-US"/>
              <a:t> </a:t>
            </a:r>
            <a:endParaRPr lang="zh-CN" altLang="en-US"/>
          </a:p>
        </p:txBody>
      </p:sp>
      <p:sp>
        <p:nvSpPr>
          <p:cNvPr id="9" name="文本占位符 8"/>
          <p:cNvSpPr>
            <a:spLocks noGrp="1"/>
          </p:cNvSpPr>
          <p:nvPr>
            <p:ph type="body" idx="16389"/>
            <p:custDataLst>
              <p:tags r:id="rId8"/>
            </p:custDataLst>
          </p:nvPr>
        </p:nvSpPr>
        <p:spPr/>
        <p:txBody>
          <a:bodyPr/>
          <a:p>
            <a:r>
              <a:rPr lang="zh-CN" altLang="en-US"/>
              <a:t>任务二</a:t>
            </a:r>
            <a:r>
              <a:rPr lang="en-US" altLang="zh-CN"/>
              <a:t> </a:t>
            </a:r>
            <a:r>
              <a:rPr lang="zh-CN" altLang="en-US"/>
              <a:t>标准成本的制定</a:t>
            </a:r>
            <a:endParaRPr lang="zh-CN" altLang="en-US"/>
          </a:p>
        </p:txBody>
      </p:sp>
      <p:sp>
        <p:nvSpPr>
          <p:cNvPr id="10" name="文本占位符 9"/>
          <p:cNvSpPr>
            <a:spLocks noGrp="1"/>
          </p:cNvSpPr>
          <p:nvPr>
            <p:ph type="body" idx="16392"/>
            <p:custDataLst>
              <p:tags r:id="rId9"/>
            </p:custDataLst>
          </p:nvPr>
        </p:nvSpPr>
        <p:spPr/>
        <p:txBody>
          <a:bodyPr/>
          <a:p>
            <a:r>
              <a:rPr lang="zh-CN" altLang="en-US"/>
              <a:t>03</a:t>
            </a:r>
            <a:endParaRPr lang="zh-CN" altLang="en-US"/>
          </a:p>
        </p:txBody>
      </p:sp>
      <p:sp>
        <p:nvSpPr>
          <p:cNvPr id="11" name="装饰  6"/>
          <p:cNvSpPr>
            <a:spLocks noGrp="1"/>
          </p:cNvSpPr>
          <p:nvPr>
            <p:ph type="body" idx="16395"/>
            <p:custDataLst>
              <p:tags r:id="rId10"/>
            </p:custDataLst>
          </p:nvPr>
        </p:nvSpPr>
        <p:spPr/>
        <p:txBody>
          <a:bodyPr/>
          <a:p>
            <a:r>
              <a:rPr lang="zh-CN" altLang="en-US"/>
              <a:t> </a:t>
            </a:r>
            <a:endParaRPr lang="zh-CN" altLang="en-US"/>
          </a:p>
        </p:txBody>
      </p:sp>
      <p:sp>
        <p:nvSpPr>
          <p:cNvPr id="12" name="文本占位符 11"/>
          <p:cNvSpPr>
            <a:spLocks noGrp="1"/>
          </p:cNvSpPr>
          <p:nvPr>
            <p:ph type="body" idx="16391"/>
            <p:custDataLst>
              <p:tags r:id="rId11"/>
            </p:custDataLst>
          </p:nvPr>
        </p:nvSpPr>
        <p:spPr/>
        <p:txBody>
          <a:bodyPr/>
          <a:p>
            <a:r>
              <a:rPr lang="zh-CN" altLang="en-US"/>
              <a:t>任务三</a:t>
            </a:r>
            <a:r>
              <a:rPr lang="en-US" altLang="zh-CN"/>
              <a:t> </a:t>
            </a:r>
            <a:r>
              <a:rPr lang="zh-CN" altLang="en-US"/>
              <a:t>标准成本差异的计算分析</a:t>
            </a:r>
            <a:endParaRPr lang="zh-CN" altLang="en-US"/>
          </a:p>
        </p:txBody>
      </p:sp>
    </p:spTree>
    <p:custDataLst>
      <p:tags r:id="rId12"/>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文本占位符 5"/>
          <p:cNvSpPr>
            <a:spLocks noGrp="1"/>
          </p:cNvSpPr>
          <p:nvPr>
            <p:ph type="body" idx="16387"/>
            <p:custDataLst>
              <p:tags r:id="rId1"/>
            </p:custDataLst>
          </p:nvPr>
        </p:nvSpPr>
        <p:spPr>
          <a:xfrm>
            <a:off x="610235" y="866775"/>
            <a:ext cx="10972165" cy="4676775"/>
          </a:xfrm>
        </p:spPr>
        <p:txBody>
          <a:bodyPr>
            <a:noAutofit/>
          </a:bodyPr>
          <a:p>
            <a:r>
              <a:rPr lang="zh-CN" altLang="en-US" sz="1500"/>
              <a:t>【例</a:t>
            </a:r>
            <a:r>
              <a:rPr lang="en-US" altLang="zh-CN" sz="1500"/>
              <a:t>6-2</a:t>
            </a:r>
            <a:r>
              <a:rPr lang="zh-CN" altLang="en-US" sz="1500"/>
              <a:t>】承前例，腾达五金制品公司</a:t>
            </a:r>
            <a:r>
              <a:rPr lang="en-US" altLang="zh-CN" sz="1500"/>
              <a:t>2024</a:t>
            </a:r>
            <a:r>
              <a:rPr lang="zh-CN" altLang="en-US" sz="1500"/>
              <a:t>年</a:t>
            </a:r>
            <a:r>
              <a:rPr lang="en-US" altLang="zh-CN" sz="1500"/>
              <a:t>1</a:t>
            </a:r>
            <a:r>
              <a:rPr lang="zh-CN" altLang="en-US" sz="1500"/>
              <a:t>月份生产钢制书架</a:t>
            </a:r>
            <a:r>
              <a:rPr lang="en-US" altLang="zh-CN" sz="1500"/>
              <a:t>200</a:t>
            </a:r>
            <a:r>
              <a:rPr lang="zh-CN" altLang="en-US" sz="1500"/>
              <a:t>件，工人工资总额为</a:t>
            </a:r>
            <a:r>
              <a:rPr lang="en-US" altLang="zh-CN" sz="1500"/>
              <a:t>80 000</a:t>
            </a:r>
            <a:r>
              <a:rPr lang="zh-CN" altLang="en-US" sz="1500"/>
              <a:t>元，实际工时用量为</a:t>
            </a:r>
            <a:r>
              <a:rPr lang="en-US" altLang="zh-CN" sz="1500"/>
              <a:t>8 000</a:t>
            </a:r>
            <a:r>
              <a:rPr lang="zh-CN" altLang="en-US" sz="1500"/>
              <a:t>工时，实际工资分配率为</a:t>
            </a:r>
            <a:r>
              <a:rPr lang="en-US" altLang="zh-CN" sz="1500"/>
              <a:t>10</a:t>
            </a:r>
            <a:r>
              <a:rPr lang="zh-CN" altLang="en-US" sz="1500"/>
              <a:t>元</a:t>
            </a:r>
            <a:r>
              <a:rPr lang="en-US" altLang="zh-CN" sz="1500"/>
              <a:t>/</a:t>
            </a:r>
            <a:r>
              <a:rPr lang="zh-CN" altLang="en-US" sz="1500"/>
              <a:t>工时。要求计算直接人工成本差异。</a:t>
            </a:r>
            <a:endParaRPr lang="zh-CN" altLang="en-US" sz="1500"/>
          </a:p>
          <a:p>
            <a:r>
              <a:rPr lang="zh-CN" altLang="en-US" sz="1500"/>
              <a:t>解：</a:t>
            </a:r>
            <a:endParaRPr lang="zh-CN" altLang="en-US" sz="1500"/>
          </a:p>
          <a:p>
            <a:endParaRPr lang="zh-CN" altLang="en-US" sz="1500"/>
          </a:p>
          <a:p>
            <a:endParaRPr lang="en-US" altLang="zh-CN" sz="1000"/>
          </a:p>
        </p:txBody>
      </p:sp>
      <p:pic>
        <p:nvPicPr>
          <p:cNvPr id="13" name="内容占位符 2" descr="e347f70d-823c-11f0-b967-4255ff607ee8"/>
          <p:cNvPicPr>
            <a:picLocks noChangeAspect="1"/>
          </p:cNvPicPr>
          <p:nvPr>
            <p:custDataLst>
              <p:tags r:id="rId2"/>
            </p:custDataLst>
          </p:nvPr>
        </p:nvPicPr>
        <p:blipFill>
          <a:blip r:embed="rId3"/>
          <a:srcRect t="44167" b="44167"/>
          <a:stretch>
            <a:fillRect/>
          </a:stretch>
        </p:blipFill>
        <p:spPr>
          <a:xfrm>
            <a:off x="609576" y="429816"/>
            <a:ext cx="10972800" cy="320184"/>
          </a:xfrm>
          <a:custGeom>
            <a:avLst>
              <a:gd name="connisteX0" fmla="*/ 0 w 10972800"/>
              <a:gd name="connsiteY0" fmla="*/ 203200 h 2844800"/>
              <a:gd name="connisteX1" fmla="*/ 203200 w 10972800"/>
              <a:gd name="connsiteY1" fmla="*/ 0 h 2844800"/>
              <a:gd name="connisteX2" fmla="*/ 10769600 w 10972800"/>
              <a:gd name="connsiteY2" fmla="*/ 0 h 2844800"/>
              <a:gd name="connisteX3" fmla="*/ 10972800 w 10972800"/>
              <a:gd name="connsiteY3" fmla="*/ 203200 h 2844800"/>
              <a:gd name="connisteX4" fmla="*/ 10972800 w 10972800"/>
              <a:gd name="connsiteY4" fmla="*/ 2641600 h 2844800"/>
              <a:gd name="connisteX5" fmla="*/ 10769600 w 10972800"/>
              <a:gd name="connsiteY5" fmla="*/ 2844800 h 2844800"/>
              <a:gd name="connisteX6" fmla="*/ 203200 w 10972800"/>
              <a:gd name="connsiteY6" fmla="*/ 2844800 h 2844800"/>
              <a:gd name="connisteX7" fmla="*/ 0 w 10972800"/>
              <a:gd name="connsiteY7" fmla="*/ 2641600 h 2844800"/>
              <a:gd name="connisteX8" fmla="*/ 0 w 10972800"/>
              <a:gd name="connsiteY8" fmla="*/ 203200 h 2844800"/>
            </a:avLst>
            <a:gdLst>
              <a:gd name="connisteX0-1" fmla="*/ 0 w 10972800"/>
              <a:gd name="connsiteY0-2" fmla="*/ 203200 h 2844800"/>
              <a:gd name="connisteX1-3" fmla="*/ 203200 w 10972800"/>
              <a:gd name="connsiteY1-4" fmla="*/ 0 h 2844800"/>
              <a:gd name="connisteX2-5" fmla="*/ 10769600 w 10972800"/>
              <a:gd name="connsiteY2-6" fmla="*/ 0 h 2844800"/>
              <a:gd name="connisteX3-7" fmla="*/ 10972800 w 10972800"/>
              <a:gd name="connsiteY3-8" fmla="*/ 203200 h 2844800"/>
              <a:gd name="connisteX4-9" fmla="*/ 10972800 w 10972800"/>
              <a:gd name="connsiteY4-10" fmla="*/ 2641600 h 2844800"/>
              <a:gd name="connisteX5-11" fmla="*/ 10769600 w 10972800"/>
              <a:gd name="connsiteY5-12" fmla="*/ 2844800 h 2844800"/>
              <a:gd name="connisteX6-13" fmla="*/ 203200 w 10972800"/>
              <a:gd name="connsiteY6-14" fmla="*/ 2844800 h 2844800"/>
              <a:gd name="connisteX7-15" fmla="*/ 0 w 10972800"/>
              <a:gd name="connsiteY7-16" fmla="*/ 2641600 h 2844800"/>
              <a:gd name="connisteX8-17" fmla="*/ 0 w 10972800"/>
              <a:gd name="connsiteY8-18" fmla="*/ 203200 h 2844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0-1" y="connsiteY0-2"/>
              </a:cxn>
              <a:cxn ang="0">
                <a:pos x="connisteX1-3" y="connsiteY1-4"/>
              </a:cxn>
              <a:cxn ang="0">
                <a:pos x="connisteX2-5" y="connsiteY2-6"/>
              </a:cxn>
              <a:cxn ang="0">
                <a:pos x="connisteX3-7" y="connsiteY3-8"/>
              </a:cxn>
              <a:cxn ang="0">
                <a:pos x="connisteX4-9" y="connsiteY4-10"/>
              </a:cxn>
              <a:cxn ang="0">
                <a:pos x="connisteX5-11" y="connsiteY5-12"/>
              </a:cxn>
              <a:cxn ang="0">
                <a:pos x="connisteX6-13" y="connsiteY6-14"/>
              </a:cxn>
              <a:cxn ang="0">
                <a:pos x="connisteX7-15" y="connsiteY7-16"/>
              </a:cxn>
              <a:cxn ang="0">
                <a:pos x="connisteX8-17" y="connsiteY8-18"/>
              </a:cxn>
            </a:cxnLst>
            <a:pathLst>
              <a:path w="10972800" h="2844800">
                <a:moveTo>
                  <a:pt x="0" y="203200"/>
                </a:moveTo>
                <a:cubicBezTo>
                  <a:pt x="0" y="90976"/>
                  <a:pt x="90976" y="0"/>
                  <a:pt x="203200" y="0"/>
                </a:cubicBezTo>
                <a:lnTo>
                  <a:pt x="10769600" y="0"/>
                </a:lnTo>
                <a:cubicBezTo>
                  <a:pt x="10881824" y="0"/>
                  <a:pt x="10972800" y="90976"/>
                  <a:pt x="10972800" y="203200"/>
                </a:cubicBezTo>
                <a:lnTo>
                  <a:pt x="10972800" y="2641600"/>
                </a:lnTo>
                <a:cubicBezTo>
                  <a:pt x="10972800" y="2753824"/>
                  <a:pt x="10881824" y="2844800"/>
                  <a:pt x="10769600" y="2844800"/>
                </a:cubicBezTo>
                <a:lnTo>
                  <a:pt x="203200" y="2844800"/>
                </a:lnTo>
                <a:cubicBezTo>
                  <a:pt x="90976" y="2844800"/>
                  <a:pt x="0" y="2753824"/>
                  <a:pt x="0" y="2641600"/>
                </a:cubicBezTo>
                <a:lnTo>
                  <a:pt x="0" y="203200"/>
                </a:lnTo>
                <a:close/>
              </a:path>
              <a:path w="10972800" h="2844800">
                <a:moveTo>
                  <a:pt x="0" y="203200"/>
                </a:moveTo>
                <a:cubicBezTo>
                  <a:pt x="0" y="90976"/>
                  <a:pt x="90976" y="0"/>
                  <a:pt x="203200" y="0"/>
                </a:cubicBezTo>
                <a:lnTo>
                  <a:pt x="10769600" y="0"/>
                </a:lnTo>
                <a:cubicBezTo>
                  <a:pt x="10881824" y="0"/>
                  <a:pt x="10972800" y="90976"/>
                  <a:pt x="10972800" y="203200"/>
                </a:cubicBezTo>
                <a:lnTo>
                  <a:pt x="10972800" y="2641600"/>
                </a:lnTo>
                <a:cubicBezTo>
                  <a:pt x="10972800" y="2753824"/>
                  <a:pt x="10881824" y="2844800"/>
                  <a:pt x="10769600" y="2844800"/>
                </a:cubicBezTo>
                <a:lnTo>
                  <a:pt x="203200" y="2844800"/>
                </a:lnTo>
                <a:cubicBezTo>
                  <a:pt x="90976" y="2844800"/>
                  <a:pt x="0" y="2753824"/>
                  <a:pt x="0" y="2641600"/>
                </a:cubicBezTo>
                <a:lnTo>
                  <a:pt x="0" y="203200"/>
                </a:lnTo>
                <a:close/>
              </a:path>
            </a:pathLst>
          </a:custGeom>
          <a:solidFill>
            <a:srgbClr val="DDDDDD"/>
          </a:solidFill>
          <a:ln>
            <a:noFill/>
          </a:ln>
        </p:spPr>
      </p:pic>
      <p:pic>
        <p:nvPicPr>
          <p:cNvPr id="4" name="图片 3"/>
          <p:cNvPicPr>
            <a:picLocks noChangeAspect="1"/>
          </p:cNvPicPr>
          <p:nvPr/>
        </p:nvPicPr>
        <p:blipFill>
          <a:blip r:embed="rId4"/>
          <a:stretch>
            <a:fillRect/>
          </a:stretch>
        </p:blipFill>
        <p:spPr>
          <a:xfrm>
            <a:off x="3057525" y="1740535"/>
            <a:ext cx="6076950" cy="1800225"/>
          </a:xfrm>
          <a:prstGeom prst="rect">
            <a:avLst/>
          </a:prstGeom>
        </p:spPr>
      </p:pic>
    </p:spTree>
    <p:custDataLst>
      <p:tags r:id="rId5"/>
    </p:custData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装饰  2"/>
          <p:cNvSpPr>
            <a:spLocks noGrp="1"/>
          </p:cNvSpPr>
          <p:nvPr>
            <p:ph type="body" idx="16389"/>
            <p:custDataLst>
              <p:tags r:id="rId1"/>
            </p:custDataLst>
          </p:nvPr>
        </p:nvSpPr>
        <p:spPr>
          <a:xfrm>
            <a:off x="609600" y="857250"/>
            <a:ext cx="76200" cy="1001395"/>
          </a:xfrm>
        </p:spPr>
        <p:txBody>
          <a:bodyPr/>
          <a:p>
            <a:r>
              <a:rPr lang="zh-CN" altLang="en-US"/>
              <a:t> </a:t>
            </a:r>
            <a:endParaRPr lang="zh-CN" altLang="en-US"/>
          </a:p>
        </p:txBody>
      </p:sp>
      <p:sp>
        <p:nvSpPr>
          <p:cNvPr id="5" name="文本占位符 5"/>
          <p:cNvSpPr>
            <a:spLocks noGrp="1"/>
          </p:cNvSpPr>
          <p:nvPr>
            <p:custDataLst>
              <p:tags r:id="rId2"/>
            </p:custDataLst>
          </p:nvPr>
        </p:nvSpPr>
        <p:spPr>
          <a:xfrm>
            <a:off x="762000" y="857250"/>
            <a:ext cx="10819765" cy="1001395"/>
          </a:xfrm>
          <a:prstGeom prst="rect">
            <a:avLst/>
          </a:prstGeom>
          <a:noFill/>
        </p:spPr>
        <p:txBody>
          <a:bodyPr vert="horz" lIns="0" tIns="0" rIns="0" bIns="0" rtlCol="0" anchor="t">
            <a:normAutofit/>
          </a:bodyPr>
          <a:lstStyle>
            <a:lvl1pPr marL="0" indent="0" algn="l" defTabSz="914400" rtl="0" eaLnBrk="1" latinLnBrk="0" hangingPunct="1">
              <a:lnSpc>
                <a:spcPct val="125000"/>
              </a:lnSpc>
              <a:spcBef>
                <a:spcPct val="0"/>
              </a:spcBef>
              <a:spcAft>
                <a:spcPct val="0"/>
              </a:spcAft>
              <a:buFont typeface="Arial" panose="020B0604020202020204" pitchFamily="34" charset="0"/>
              <a:buNone/>
              <a:defRPr sz="1600" b="0" kern="1200" spc="0">
                <a:solidFill>
                  <a:schemeClr val="tx1"/>
                </a:solidFill>
                <a:latin typeface="+mn-lt"/>
                <a:ea typeface="+mn-ea"/>
                <a:cs typeface="+mn-cs"/>
              </a:defRPr>
            </a:lvl1pPr>
            <a:lvl2pPr marL="685800" indent="0" algn="l" defTabSz="914400" rtl="0" eaLnBrk="1" latinLnBrk="0" hangingPunct="1">
              <a:lnSpc>
                <a:spcPct val="130000"/>
              </a:lnSpc>
              <a:spcBef>
                <a:spcPts val="500"/>
              </a:spcBef>
              <a:buFont typeface="Arial" panose="020B0604020202020204" pitchFamily="34" charset="0"/>
              <a:buChar char="•"/>
              <a:defRPr sz="2000" kern="1200" spc="0">
                <a:solidFill>
                  <a:schemeClr val="tx1"/>
                </a:solidFill>
                <a:latin typeface="+mn-lt"/>
                <a:ea typeface="+mn-ea"/>
                <a:cs typeface="+mn-cs"/>
              </a:defRPr>
            </a:lvl2pPr>
            <a:lvl3pPr marL="11430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3pPr>
            <a:lvl4pPr marL="16002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4pPr>
            <a:lvl5pPr marL="20574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t>（</a:t>
            </a:r>
            <a:r>
              <a:rPr lang="en-US" altLang="zh-CN"/>
              <a:t>2</a:t>
            </a:r>
            <a:r>
              <a:rPr lang="zh-CN" altLang="en-US"/>
              <a:t>）直接人工成本差异分析</a:t>
            </a:r>
            <a:endParaRPr lang="zh-CN" altLang="en-US"/>
          </a:p>
          <a:p>
            <a:r>
              <a:rPr lang="zh-CN" altLang="en-US"/>
              <a:t>直接人工工资率通常较少变动，主要影响因素是工人工资结构和工资水平变动。</a:t>
            </a:r>
            <a:endParaRPr lang="zh-CN" altLang="en-US"/>
          </a:p>
          <a:p>
            <a:r>
              <a:rPr lang="zh-CN" altLang="en-US"/>
              <a:t>影响直接人工效率差异的因素包括设备状况、生产工艺流程、材料质量、工艺水平等。</a:t>
            </a:r>
            <a:endParaRPr lang="zh-CN" altLang="en-US"/>
          </a:p>
        </p:txBody>
      </p:sp>
      <p:pic>
        <p:nvPicPr>
          <p:cNvPr id="13" name="内容占位符 2" descr="e347f70d-823c-11f0-b967-4255ff607ee8"/>
          <p:cNvPicPr>
            <a:picLocks noChangeAspect="1"/>
          </p:cNvPicPr>
          <p:nvPr>
            <p:custDataLst>
              <p:tags r:id="rId3"/>
            </p:custDataLst>
          </p:nvPr>
        </p:nvPicPr>
        <p:blipFill>
          <a:blip r:embed="rId4"/>
          <a:srcRect t="44167" b="44167"/>
          <a:stretch>
            <a:fillRect/>
          </a:stretch>
        </p:blipFill>
        <p:spPr>
          <a:xfrm>
            <a:off x="609576" y="429816"/>
            <a:ext cx="10972800" cy="320184"/>
          </a:xfrm>
          <a:custGeom>
            <a:avLst>
              <a:gd name="connisteX0" fmla="*/ 0 w 10972800"/>
              <a:gd name="connsiteY0" fmla="*/ 203200 h 2844800"/>
              <a:gd name="connisteX1" fmla="*/ 203200 w 10972800"/>
              <a:gd name="connsiteY1" fmla="*/ 0 h 2844800"/>
              <a:gd name="connisteX2" fmla="*/ 10769600 w 10972800"/>
              <a:gd name="connsiteY2" fmla="*/ 0 h 2844800"/>
              <a:gd name="connisteX3" fmla="*/ 10972800 w 10972800"/>
              <a:gd name="connsiteY3" fmla="*/ 203200 h 2844800"/>
              <a:gd name="connisteX4" fmla="*/ 10972800 w 10972800"/>
              <a:gd name="connsiteY4" fmla="*/ 2641600 h 2844800"/>
              <a:gd name="connisteX5" fmla="*/ 10769600 w 10972800"/>
              <a:gd name="connsiteY5" fmla="*/ 2844800 h 2844800"/>
              <a:gd name="connisteX6" fmla="*/ 203200 w 10972800"/>
              <a:gd name="connsiteY6" fmla="*/ 2844800 h 2844800"/>
              <a:gd name="connisteX7" fmla="*/ 0 w 10972800"/>
              <a:gd name="connsiteY7" fmla="*/ 2641600 h 2844800"/>
              <a:gd name="connisteX8" fmla="*/ 0 w 10972800"/>
              <a:gd name="connsiteY8" fmla="*/ 203200 h 2844800"/>
            </a:avLst>
            <a:gdLst>
              <a:gd name="connisteX0-1" fmla="*/ 0 w 10972800"/>
              <a:gd name="connsiteY0-2" fmla="*/ 203200 h 2844800"/>
              <a:gd name="connisteX1-3" fmla="*/ 203200 w 10972800"/>
              <a:gd name="connsiteY1-4" fmla="*/ 0 h 2844800"/>
              <a:gd name="connisteX2-5" fmla="*/ 10769600 w 10972800"/>
              <a:gd name="connsiteY2-6" fmla="*/ 0 h 2844800"/>
              <a:gd name="connisteX3-7" fmla="*/ 10972800 w 10972800"/>
              <a:gd name="connsiteY3-8" fmla="*/ 203200 h 2844800"/>
              <a:gd name="connisteX4-9" fmla="*/ 10972800 w 10972800"/>
              <a:gd name="connsiteY4-10" fmla="*/ 2641600 h 2844800"/>
              <a:gd name="connisteX5-11" fmla="*/ 10769600 w 10972800"/>
              <a:gd name="connsiteY5-12" fmla="*/ 2844800 h 2844800"/>
              <a:gd name="connisteX6-13" fmla="*/ 203200 w 10972800"/>
              <a:gd name="connsiteY6-14" fmla="*/ 2844800 h 2844800"/>
              <a:gd name="connisteX7-15" fmla="*/ 0 w 10972800"/>
              <a:gd name="connsiteY7-16" fmla="*/ 2641600 h 2844800"/>
              <a:gd name="connisteX8-17" fmla="*/ 0 w 10972800"/>
              <a:gd name="connsiteY8-18" fmla="*/ 203200 h 2844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0-1" y="connsiteY0-2"/>
              </a:cxn>
              <a:cxn ang="0">
                <a:pos x="connisteX1-3" y="connsiteY1-4"/>
              </a:cxn>
              <a:cxn ang="0">
                <a:pos x="connisteX2-5" y="connsiteY2-6"/>
              </a:cxn>
              <a:cxn ang="0">
                <a:pos x="connisteX3-7" y="connsiteY3-8"/>
              </a:cxn>
              <a:cxn ang="0">
                <a:pos x="connisteX4-9" y="connsiteY4-10"/>
              </a:cxn>
              <a:cxn ang="0">
                <a:pos x="connisteX5-11" y="connsiteY5-12"/>
              </a:cxn>
              <a:cxn ang="0">
                <a:pos x="connisteX6-13" y="connsiteY6-14"/>
              </a:cxn>
              <a:cxn ang="0">
                <a:pos x="connisteX7-15" y="connsiteY7-16"/>
              </a:cxn>
              <a:cxn ang="0">
                <a:pos x="connisteX8-17" y="connsiteY8-18"/>
              </a:cxn>
            </a:cxnLst>
            <a:pathLst>
              <a:path w="10972800" h="2844800">
                <a:moveTo>
                  <a:pt x="0" y="203200"/>
                </a:moveTo>
                <a:cubicBezTo>
                  <a:pt x="0" y="90976"/>
                  <a:pt x="90976" y="0"/>
                  <a:pt x="203200" y="0"/>
                </a:cubicBezTo>
                <a:lnTo>
                  <a:pt x="10769600" y="0"/>
                </a:lnTo>
                <a:cubicBezTo>
                  <a:pt x="10881824" y="0"/>
                  <a:pt x="10972800" y="90976"/>
                  <a:pt x="10972800" y="203200"/>
                </a:cubicBezTo>
                <a:lnTo>
                  <a:pt x="10972800" y="2641600"/>
                </a:lnTo>
                <a:cubicBezTo>
                  <a:pt x="10972800" y="2753824"/>
                  <a:pt x="10881824" y="2844800"/>
                  <a:pt x="10769600" y="2844800"/>
                </a:cubicBezTo>
                <a:lnTo>
                  <a:pt x="203200" y="2844800"/>
                </a:lnTo>
                <a:cubicBezTo>
                  <a:pt x="90976" y="2844800"/>
                  <a:pt x="0" y="2753824"/>
                  <a:pt x="0" y="2641600"/>
                </a:cubicBezTo>
                <a:lnTo>
                  <a:pt x="0" y="203200"/>
                </a:lnTo>
                <a:close/>
              </a:path>
              <a:path w="10972800" h="2844800">
                <a:moveTo>
                  <a:pt x="0" y="203200"/>
                </a:moveTo>
                <a:cubicBezTo>
                  <a:pt x="0" y="90976"/>
                  <a:pt x="90976" y="0"/>
                  <a:pt x="203200" y="0"/>
                </a:cubicBezTo>
                <a:lnTo>
                  <a:pt x="10769600" y="0"/>
                </a:lnTo>
                <a:cubicBezTo>
                  <a:pt x="10881824" y="0"/>
                  <a:pt x="10972800" y="90976"/>
                  <a:pt x="10972800" y="203200"/>
                </a:cubicBezTo>
                <a:lnTo>
                  <a:pt x="10972800" y="2641600"/>
                </a:lnTo>
                <a:cubicBezTo>
                  <a:pt x="10972800" y="2753824"/>
                  <a:pt x="10881824" y="2844800"/>
                  <a:pt x="10769600" y="2844800"/>
                </a:cubicBezTo>
                <a:lnTo>
                  <a:pt x="203200" y="2844800"/>
                </a:lnTo>
                <a:cubicBezTo>
                  <a:pt x="90976" y="2844800"/>
                  <a:pt x="0" y="2753824"/>
                  <a:pt x="0" y="2641600"/>
                </a:cubicBezTo>
                <a:lnTo>
                  <a:pt x="0" y="203200"/>
                </a:lnTo>
                <a:close/>
              </a:path>
            </a:pathLst>
          </a:custGeom>
          <a:solidFill>
            <a:srgbClr val="DDDDDD"/>
          </a:solidFill>
          <a:ln>
            <a:noFill/>
          </a:ln>
        </p:spPr>
      </p:pic>
    </p:spTree>
    <p:custDataLst>
      <p:tags r:id="rId5"/>
    </p:custData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装饰  2"/>
          <p:cNvSpPr>
            <a:spLocks noGrp="1"/>
          </p:cNvSpPr>
          <p:nvPr>
            <p:ph type="body" idx="16389"/>
            <p:custDataLst>
              <p:tags r:id="rId1"/>
            </p:custDataLst>
          </p:nvPr>
        </p:nvSpPr>
        <p:spPr>
          <a:xfrm>
            <a:off x="609600" y="908685"/>
            <a:ext cx="76200" cy="1247140"/>
          </a:xfrm>
        </p:spPr>
        <p:txBody>
          <a:bodyPr/>
          <a:p>
            <a:r>
              <a:rPr lang="zh-CN" altLang="en-US"/>
              <a:t> </a:t>
            </a:r>
            <a:endParaRPr lang="zh-CN" altLang="en-US"/>
          </a:p>
        </p:txBody>
      </p:sp>
      <p:sp>
        <p:nvSpPr>
          <p:cNvPr id="5" name="文本占位符 5"/>
          <p:cNvSpPr>
            <a:spLocks noGrp="1"/>
          </p:cNvSpPr>
          <p:nvPr>
            <p:custDataLst>
              <p:tags r:id="rId2"/>
            </p:custDataLst>
          </p:nvPr>
        </p:nvSpPr>
        <p:spPr>
          <a:xfrm>
            <a:off x="761365" y="908685"/>
            <a:ext cx="10821035" cy="1286510"/>
          </a:xfrm>
          <a:prstGeom prst="rect">
            <a:avLst/>
          </a:prstGeom>
          <a:noFill/>
        </p:spPr>
        <p:txBody>
          <a:bodyPr vert="horz" lIns="0" tIns="0" rIns="0" bIns="0" rtlCol="0" anchor="t">
            <a:normAutofit/>
          </a:bodyPr>
          <a:lstStyle>
            <a:lvl1pPr marL="0" indent="0" algn="l" defTabSz="914400" rtl="0" eaLnBrk="1" latinLnBrk="0" hangingPunct="1">
              <a:lnSpc>
                <a:spcPct val="125000"/>
              </a:lnSpc>
              <a:spcBef>
                <a:spcPct val="0"/>
              </a:spcBef>
              <a:spcAft>
                <a:spcPct val="0"/>
              </a:spcAft>
              <a:buFont typeface="Arial" panose="020B0604020202020204" pitchFamily="34" charset="0"/>
              <a:buNone/>
              <a:defRPr sz="1600" b="0" kern="1200" spc="0">
                <a:solidFill>
                  <a:schemeClr val="tx1"/>
                </a:solidFill>
                <a:latin typeface="+mn-lt"/>
                <a:ea typeface="+mn-ea"/>
                <a:cs typeface="+mn-cs"/>
              </a:defRPr>
            </a:lvl1pPr>
            <a:lvl2pPr marL="685800" indent="0" algn="l" defTabSz="914400" rtl="0" eaLnBrk="1" latinLnBrk="0" hangingPunct="1">
              <a:lnSpc>
                <a:spcPct val="130000"/>
              </a:lnSpc>
              <a:spcBef>
                <a:spcPts val="500"/>
              </a:spcBef>
              <a:buFont typeface="Arial" panose="020B0604020202020204" pitchFamily="34" charset="0"/>
              <a:buChar char="•"/>
              <a:defRPr sz="2000" kern="1200" spc="0">
                <a:solidFill>
                  <a:schemeClr val="tx1"/>
                </a:solidFill>
                <a:latin typeface="+mn-lt"/>
                <a:ea typeface="+mn-ea"/>
                <a:cs typeface="+mn-cs"/>
              </a:defRPr>
            </a:lvl2pPr>
            <a:lvl3pPr marL="11430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3pPr>
            <a:lvl4pPr marL="16002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4pPr>
            <a:lvl5pPr marL="20574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t>（</a:t>
            </a:r>
            <a:r>
              <a:rPr lang="zh-CN" altLang="en-US"/>
              <a:t>三）变动</a:t>
            </a:r>
            <a:r>
              <a:rPr lang="zh-CN" altLang="en-US"/>
              <a:t>性制造费用成本差异的计算与分析</a:t>
            </a:r>
            <a:endParaRPr lang="zh-CN" altLang="en-US"/>
          </a:p>
          <a:p>
            <a:r>
              <a:rPr lang="en-US"/>
              <a:t>1.</a:t>
            </a:r>
            <a:r>
              <a:rPr lang="zh-CN" altLang="en-US"/>
              <a:t>变动</a:t>
            </a:r>
            <a:r>
              <a:rPr lang="zh-CN" altLang="en-US"/>
              <a:t>性制造费用成本差异的计算</a:t>
            </a:r>
            <a:endParaRPr lang="zh-CN" altLang="en-US"/>
          </a:p>
          <a:p>
            <a:r>
              <a:rPr lang="zh-CN" altLang="en-US"/>
              <a:t>变动性制造费用成本差异是指在实际产量下，变动性制造费用实际发生总额与其标准发生总额之间的差额。它又可分解为</a:t>
            </a:r>
            <a:r>
              <a:rPr lang="zh-CN" altLang="en-US" b="1"/>
              <a:t>变动</a:t>
            </a:r>
            <a:r>
              <a:rPr lang="zh-CN" altLang="en-US" b="1">
                <a:sym typeface="+mn-ea"/>
              </a:rPr>
              <a:t>性</a:t>
            </a:r>
            <a:r>
              <a:rPr lang="zh-CN" altLang="en-US" b="1"/>
              <a:t>制造费用价格差异</a:t>
            </a:r>
            <a:r>
              <a:rPr lang="zh-CN" altLang="en-US"/>
              <a:t>和</a:t>
            </a:r>
            <a:r>
              <a:rPr lang="zh-CN" altLang="en-US" b="1"/>
              <a:t>变动</a:t>
            </a:r>
            <a:r>
              <a:rPr lang="zh-CN" altLang="en-US" b="1">
                <a:sym typeface="+mn-ea"/>
              </a:rPr>
              <a:t>性</a:t>
            </a:r>
            <a:r>
              <a:rPr lang="zh-CN" altLang="en-US" b="1"/>
              <a:t>制造费用数量差异</a:t>
            </a:r>
            <a:r>
              <a:rPr lang="zh-CN" altLang="en-US"/>
              <a:t>两部分。有关计算公式为：</a:t>
            </a:r>
            <a:endParaRPr lang="zh-CN" altLang="en-US"/>
          </a:p>
        </p:txBody>
      </p:sp>
      <p:pic>
        <p:nvPicPr>
          <p:cNvPr id="13" name="内容占位符 2" descr="e347f70d-823c-11f0-b967-4255ff607ee8"/>
          <p:cNvPicPr>
            <a:picLocks noChangeAspect="1"/>
          </p:cNvPicPr>
          <p:nvPr>
            <p:custDataLst>
              <p:tags r:id="rId3"/>
            </p:custDataLst>
          </p:nvPr>
        </p:nvPicPr>
        <p:blipFill>
          <a:blip r:embed="rId4"/>
          <a:srcRect t="44167" b="44167"/>
          <a:stretch>
            <a:fillRect/>
          </a:stretch>
        </p:blipFill>
        <p:spPr>
          <a:xfrm>
            <a:off x="609576" y="429816"/>
            <a:ext cx="10972800" cy="320184"/>
          </a:xfrm>
          <a:custGeom>
            <a:avLst>
              <a:gd name="connisteX0" fmla="*/ 0 w 10972800"/>
              <a:gd name="connsiteY0" fmla="*/ 203200 h 2844800"/>
              <a:gd name="connisteX1" fmla="*/ 203200 w 10972800"/>
              <a:gd name="connsiteY1" fmla="*/ 0 h 2844800"/>
              <a:gd name="connisteX2" fmla="*/ 10769600 w 10972800"/>
              <a:gd name="connsiteY2" fmla="*/ 0 h 2844800"/>
              <a:gd name="connisteX3" fmla="*/ 10972800 w 10972800"/>
              <a:gd name="connsiteY3" fmla="*/ 203200 h 2844800"/>
              <a:gd name="connisteX4" fmla="*/ 10972800 w 10972800"/>
              <a:gd name="connsiteY4" fmla="*/ 2641600 h 2844800"/>
              <a:gd name="connisteX5" fmla="*/ 10769600 w 10972800"/>
              <a:gd name="connsiteY5" fmla="*/ 2844800 h 2844800"/>
              <a:gd name="connisteX6" fmla="*/ 203200 w 10972800"/>
              <a:gd name="connsiteY6" fmla="*/ 2844800 h 2844800"/>
              <a:gd name="connisteX7" fmla="*/ 0 w 10972800"/>
              <a:gd name="connsiteY7" fmla="*/ 2641600 h 2844800"/>
              <a:gd name="connisteX8" fmla="*/ 0 w 10972800"/>
              <a:gd name="connsiteY8" fmla="*/ 203200 h 2844800"/>
            </a:avLst>
            <a:gdLst>
              <a:gd name="connisteX0-1" fmla="*/ 0 w 10972800"/>
              <a:gd name="connsiteY0-2" fmla="*/ 203200 h 2844800"/>
              <a:gd name="connisteX1-3" fmla="*/ 203200 w 10972800"/>
              <a:gd name="connsiteY1-4" fmla="*/ 0 h 2844800"/>
              <a:gd name="connisteX2-5" fmla="*/ 10769600 w 10972800"/>
              <a:gd name="connsiteY2-6" fmla="*/ 0 h 2844800"/>
              <a:gd name="connisteX3-7" fmla="*/ 10972800 w 10972800"/>
              <a:gd name="connsiteY3-8" fmla="*/ 203200 h 2844800"/>
              <a:gd name="connisteX4-9" fmla="*/ 10972800 w 10972800"/>
              <a:gd name="connsiteY4-10" fmla="*/ 2641600 h 2844800"/>
              <a:gd name="connisteX5-11" fmla="*/ 10769600 w 10972800"/>
              <a:gd name="connsiteY5-12" fmla="*/ 2844800 h 2844800"/>
              <a:gd name="connisteX6-13" fmla="*/ 203200 w 10972800"/>
              <a:gd name="connsiteY6-14" fmla="*/ 2844800 h 2844800"/>
              <a:gd name="connisteX7-15" fmla="*/ 0 w 10972800"/>
              <a:gd name="connsiteY7-16" fmla="*/ 2641600 h 2844800"/>
              <a:gd name="connisteX8-17" fmla="*/ 0 w 10972800"/>
              <a:gd name="connsiteY8-18" fmla="*/ 203200 h 2844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0-1" y="connsiteY0-2"/>
              </a:cxn>
              <a:cxn ang="0">
                <a:pos x="connisteX1-3" y="connsiteY1-4"/>
              </a:cxn>
              <a:cxn ang="0">
                <a:pos x="connisteX2-5" y="connsiteY2-6"/>
              </a:cxn>
              <a:cxn ang="0">
                <a:pos x="connisteX3-7" y="connsiteY3-8"/>
              </a:cxn>
              <a:cxn ang="0">
                <a:pos x="connisteX4-9" y="connsiteY4-10"/>
              </a:cxn>
              <a:cxn ang="0">
                <a:pos x="connisteX5-11" y="connsiteY5-12"/>
              </a:cxn>
              <a:cxn ang="0">
                <a:pos x="connisteX6-13" y="connsiteY6-14"/>
              </a:cxn>
              <a:cxn ang="0">
                <a:pos x="connisteX7-15" y="connsiteY7-16"/>
              </a:cxn>
              <a:cxn ang="0">
                <a:pos x="connisteX8-17" y="connsiteY8-18"/>
              </a:cxn>
            </a:cxnLst>
            <a:pathLst>
              <a:path w="10972800" h="2844800">
                <a:moveTo>
                  <a:pt x="0" y="203200"/>
                </a:moveTo>
                <a:cubicBezTo>
                  <a:pt x="0" y="90976"/>
                  <a:pt x="90976" y="0"/>
                  <a:pt x="203200" y="0"/>
                </a:cubicBezTo>
                <a:lnTo>
                  <a:pt x="10769600" y="0"/>
                </a:lnTo>
                <a:cubicBezTo>
                  <a:pt x="10881824" y="0"/>
                  <a:pt x="10972800" y="90976"/>
                  <a:pt x="10972800" y="203200"/>
                </a:cubicBezTo>
                <a:lnTo>
                  <a:pt x="10972800" y="2641600"/>
                </a:lnTo>
                <a:cubicBezTo>
                  <a:pt x="10972800" y="2753824"/>
                  <a:pt x="10881824" y="2844800"/>
                  <a:pt x="10769600" y="2844800"/>
                </a:cubicBezTo>
                <a:lnTo>
                  <a:pt x="203200" y="2844800"/>
                </a:lnTo>
                <a:cubicBezTo>
                  <a:pt x="90976" y="2844800"/>
                  <a:pt x="0" y="2753824"/>
                  <a:pt x="0" y="2641600"/>
                </a:cubicBezTo>
                <a:lnTo>
                  <a:pt x="0" y="203200"/>
                </a:lnTo>
                <a:close/>
              </a:path>
              <a:path w="10972800" h="2844800">
                <a:moveTo>
                  <a:pt x="0" y="203200"/>
                </a:moveTo>
                <a:cubicBezTo>
                  <a:pt x="0" y="90976"/>
                  <a:pt x="90976" y="0"/>
                  <a:pt x="203200" y="0"/>
                </a:cubicBezTo>
                <a:lnTo>
                  <a:pt x="10769600" y="0"/>
                </a:lnTo>
                <a:cubicBezTo>
                  <a:pt x="10881824" y="0"/>
                  <a:pt x="10972800" y="90976"/>
                  <a:pt x="10972800" y="203200"/>
                </a:cubicBezTo>
                <a:lnTo>
                  <a:pt x="10972800" y="2641600"/>
                </a:lnTo>
                <a:cubicBezTo>
                  <a:pt x="10972800" y="2753824"/>
                  <a:pt x="10881824" y="2844800"/>
                  <a:pt x="10769600" y="2844800"/>
                </a:cubicBezTo>
                <a:lnTo>
                  <a:pt x="203200" y="2844800"/>
                </a:lnTo>
                <a:cubicBezTo>
                  <a:pt x="90976" y="2844800"/>
                  <a:pt x="0" y="2753824"/>
                  <a:pt x="0" y="2641600"/>
                </a:cubicBezTo>
                <a:lnTo>
                  <a:pt x="0" y="203200"/>
                </a:lnTo>
                <a:close/>
              </a:path>
            </a:pathLst>
          </a:custGeom>
          <a:solidFill>
            <a:srgbClr val="DDDDDD"/>
          </a:solidFill>
          <a:ln>
            <a:noFill/>
          </a:ln>
        </p:spPr>
      </p:pic>
      <p:pic>
        <p:nvPicPr>
          <p:cNvPr id="3" name="图片 2"/>
          <p:cNvPicPr>
            <a:picLocks noChangeAspect="1"/>
          </p:cNvPicPr>
          <p:nvPr/>
        </p:nvPicPr>
        <p:blipFill>
          <a:blip r:embed="rId5"/>
          <a:stretch>
            <a:fillRect/>
          </a:stretch>
        </p:blipFill>
        <p:spPr>
          <a:xfrm>
            <a:off x="2299970" y="2195195"/>
            <a:ext cx="7591425" cy="1247775"/>
          </a:xfrm>
          <a:prstGeom prst="rect">
            <a:avLst/>
          </a:prstGeom>
        </p:spPr>
      </p:pic>
    </p:spTree>
    <p:custDataLst>
      <p:tags r:id="rId6"/>
    </p:custData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文本占位符 5"/>
          <p:cNvSpPr>
            <a:spLocks noGrp="1"/>
          </p:cNvSpPr>
          <p:nvPr>
            <p:ph type="body" idx="16387"/>
            <p:custDataLst>
              <p:tags r:id="rId1"/>
            </p:custDataLst>
          </p:nvPr>
        </p:nvSpPr>
        <p:spPr>
          <a:xfrm>
            <a:off x="610235" y="866775"/>
            <a:ext cx="10972165" cy="4676775"/>
          </a:xfrm>
        </p:spPr>
        <p:txBody>
          <a:bodyPr>
            <a:noAutofit/>
          </a:bodyPr>
          <a:p>
            <a:r>
              <a:rPr lang="zh-CN" altLang="en-US" sz="1500"/>
              <a:t>【例</a:t>
            </a:r>
            <a:r>
              <a:rPr lang="en-US" altLang="zh-CN" sz="1500"/>
              <a:t>6-3</a:t>
            </a:r>
            <a:r>
              <a:rPr lang="zh-CN" altLang="en-US" sz="1500"/>
              <a:t>】承前例，腾达五金制品公司</a:t>
            </a:r>
            <a:r>
              <a:rPr lang="en-US" altLang="zh-CN" sz="1500"/>
              <a:t>2024</a:t>
            </a:r>
            <a:r>
              <a:rPr lang="zh-CN" altLang="en-US" sz="1500"/>
              <a:t>年</a:t>
            </a:r>
            <a:r>
              <a:rPr lang="en-US" altLang="zh-CN" sz="1500"/>
              <a:t>1</a:t>
            </a:r>
            <a:r>
              <a:rPr lang="zh-CN" altLang="en-US" sz="1500"/>
              <a:t>月份生产钢制书架</a:t>
            </a:r>
            <a:r>
              <a:rPr lang="en-US" altLang="zh-CN" sz="1500"/>
              <a:t>200</a:t>
            </a:r>
            <a:r>
              <a:rPr lang="zh-CN" altLang="en-US" sz="1500"/>
              <a:t>件，标准工时为</a:t>
            </a:r>
            <a:r>
              <a:rPr lang="en-US" altLang="zh-CN" sz="1500"/>
              <a:t>6 000</a:t>
            </a:r>
            <a:r>
              <a:rPr lang="zh-CN" altLang="en-US" sz="1500"/>
              <a:t>工时，标准设备维护费</a:t>
            </a:r>
            <a:r>
              <a:rPr lang="en-US" altLang="zh-CN" sz="1500"/>
              <a:t>3</a:t>
            </a:r>
            <a:r>
              <a:rPr lang="zh-CN" altLang="en-US" sz="1500"/>
              <a:t>元</a:t>
            </a:r>
            <a:r>
              <a:rPr lang="en-US" altLang="zh-CN" sz="1500"/>
              <a:t>/</a:t>
            </a:r>
            <a:r>
              <a:rPr lang="zh-CN" altLang="en-US" sz="1500"/>
              <a:t>工时，实际耗用工时</a:t>
            </a:r>
            <a:r>
              <a:rPr lang="en-US" altLang="zh-CN" sz="1500"/>
              <a:t>8 000</a:t>
            </a:r>
            <a:r>
              <a:rPr lang="zh-CN" altLang="en-US" sz="1500"/>
              <a:t>工时，实际设备维护费</a:t>
            </a:r>
            <a:r>
              <a:rPr lang="en-US" altLang="zh-CN" sz="1500"/>
              <a:t>2.5</a:t>
            </a:r>
            <a:r>
              <a:rPr lang="zh-CN" altLang="en-US" sz="1500"/>
              <a:t>元</a:t>
            </a:r>
            <a:r>
              <a:rPr lang="en-US" altLang="zh-CN" sz="1500"/>
              <a:t>/</a:t>
            </a:r>
            <a:r>
              <a:rPr lang="zh-CN" altLang="en-US" sz="1500"/>
              <a:t>工时，设备维护费总金额为</a:t>
            </a:r>
            <a:r>
              <a:rPr lang="en-US" altLang="zh-CN" sz="1500"/>
              <a:t>20 000</a:t>
            </a:r>
            <a:r>
              <a:rPr lang="zh-CN" altLang="en-US" sz="1500"/>
              <a:t>元。计算设备维护费成本差异。</a:t>
            </a:r>
            <a:endParaRPr lang="zh-CN" altLang="en-US" sz="1500"/>
          </a:p>
          <a:p>
            <a:endParaRPr lang="en-US" altLang="zh-CN" sz="1000"/>
          </a:p>
        </p:txBody>
      </p:sp>
      <p:pic>
        <p:nvPicPr>
          <p:cNvPr id="13" name="内容占位符 2" descr="e347f70d-823c-11f0-b967-4255ff607ee8"/>
          <p:cNvPicPr>
            <a:picLocks noChangeAspect="1"/>
          </p:cNvPicPr>
          <p:nvPr>
            <p:custDataLst>
              <p:tags r:id="rId2"/>
            </p:custDataLst>
          </p:nvPr>
        </p:nvPicPr>
        <p:blipFill>
          <a:blip r:embed="rId3"/>
          <a:srcRect t="44167" b="44167"/>
          <a:stretch>
            <a:fillRect/>
          </a:stretch>
        </p:blipFill>
        <p:spPr>
          <a:xfrm>
            <a:off x="609576" y="429816"/>
            <a:ext cx="10972800" cy="320184"/>
          </a:xfrm>
          <a:custGeom>
            <a:avLst>
              <a:gd name="connisteX0" fmla="*/ 0 w 10972800"/>
              <a:gd name="connsiteY0" fmla="*/ 203200 h 2844800"/>
              <a:gd name="connisteX1" fmla="*/ 203200 w 10972800"/>
              <a:gd name="connsiteY1" fmla="*/ 0 h 2844800"/>
              <a:gd name="connisteX2" fmla="*/ 10769600 w 10972800"/>
              <a:gd name="connsiteY2" fmla="*/ 0 h 2844800"/>
              <a:gd name="connisteX3" fmla="*/ 10972800 w 10972800"/>
              <a:gd name="connsiteY3" fmla="*/ 203200 h 2844800"/>
              <a:gd name="connisteX4" fmla="*/ 10972800 w 10972800"/>
              <a:gd name="connsiteY4" fmla="*/ 2641600 h 2844800"/>
              <a:gd name="connisteX5" fmla="*/ 10769600 w 10972800"/>
              <a:gd name="connsiteY5" fmla="*/ 2844800 h 2844800"/>
              <a:gd name="connisteX6" fmla="*/ 203200 w 10972800"/>
              <a:gd name="connsiteY6" fmla="*/ 2844800 h 2844800"/>
              <a:gd name="connisteX7" fmla="*/ 0 w 10972800"/>
              <a:gd name="connsiteY7" fmla="*/ 2641600 h 2844800"/>
              <a:gd name="connisteX8" fmla="*/ 0 w 10972800"/>
              <a:gd name="connsiteY8" fmla="*/ 203200 h 2844800"/>
            </a:avLst>
            <a:gdLst>
              <a:gd name="connisteX0-1" fmla="*/ 0 w 10972800"/>
              <a:gd name="connsiteY0-2" fmla="*/ 203200 h 2844800"/>
              <a:gd name="connisteX1-3" fmla="*/ 203200 w 10972800"/>
              <a:gd name="connsiteY1-4" fmla="*/ 0 h 2844800"/>
              <a:gd name="connisteX2-5" fmla="*/ 10769600 w 10972800"/>
              <a:gd name="connsiteY2-6" fmla="*/ 0 h 2844800"/>
              <a:gd name="connisteX3-7" fmla="*/ 10972800 w 10972800"/>
              <a:gd name="connsiteY3-8" fmla="*/ 203200 h 2844800"/>
              <a:gd name="connisteX4-9" fmla="*/ 10972800 w 10972800"/>
              <a:gd name="connsiteY4-10" fmla="*/ 2641600 h 2844800"/>
              <a:gd name="connisteX5-11" fmla="*/ 10769600 w 10972800"/>
              <a:gd name="connsiteY5-12" fmla="*/ 2844800 h 2844800"/>
              <a:gd name="connisteX6-13" fmla="*/ 203200 w 10972800"/>
              <a:gd name="connsiteY6-14" fmla="*/ 2844800 h 2844800"/>
              <a:gd name="connisteX7-15" fmla="*/ 0 w 10972800"/>
              <a:gd name="connsiteY7-16" fmla="*/ 2641600 h 2844800"/>
              <a:gd name="connisteX8-17" fmla="*/ 0 w 10972800"/>
              <a:gd name="connsiteY8-18" fmla="*/ 203200 h 2844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0-1" y="connsiteY0-2"/>
              </a:cxn>
              <a:cxn ang="0">
                <a:pos x="connisteX1-3" y="connsiteY1-4"/>
              </a:cxn>
              <a:cxn ang="0">
                <a:pos x="connisteX2-5" y="connsiteY2-6"/>
              </a:cxn>
              <a:cxn ang="0">
                <a:pos x="connisteX3-7" y="connsiteY3-8"/>
              </a:cxn>
              <a:cxn ang="0">
                <a:pos x="connisteX4-9" y="connsiteY4-10"/>
              </a:cxn>
              <a:cxn ang="0">
                <a:pos x="connisteX5-11" y="connsiteY5-12"/>
              </a:cxn>
              <a:cxn ang="0">
                <a:pos x="connisteX6-13" y="connsiteY6-14"/>
              </a:cxn>
              <a:cxn ang="0">
                <a:pos x="connisteX7-15" y="connsiteY7-16"/>
              </a:cxn>
              <a:cxn ang="0">
                <a:pos x="connisteX8-17" y="connsiteY8-18"/>
              </a:cxn>
            </a:cxnLst>
            <a:pathLst>
              <a:path w="10972800" h="2844800">
                <a:moveTo>
                  <a:pt x="0" y="203200"/>
                </a:moveTo>
                <a:cubicBezTo>
                  <a:pt x="0" y="90976"/>
                  <a:pt x="90976" y="0"/>
                  <a:pt x="203200" y="0"/>
                </a:cubicBezTo>
                <a:lnTo>
                  <a:pt x="10769600" y="0"/>
                </a:lnTo>
                <a:cubicBezTo>
                  <a:pt x="10881824" y="0"/>
                  <a:pt x="10972800" y="90976"/>
                  <a:pt x="10972800" y="203200"/>
                </a:cubicBezTo>
                <a:lnTo>
                  <a:pt x="10972800" y="2641600"/>
                </a:lnTo>
                <a:cubicBezTo>
                  <a:pt x="10972800" y="2753824"/>
                  <a:pt x="10881824" y="2844800"/>
                  <a:pt x="10769600" y="2844800"/>
                </a:cubicBezTo>
                <a:lnTo>
                  <a:pt x="203200" y="2844800"/>
                </a:lnTo>
                <a:cubicBezTo>
                  <a:pt x="90976" y="2844800"/>
                  <a:pt x="0" y="2753824"/>
                  <a:pt x="0" y="2641600"/>
                </a:cubicBezTo>
                <a:lnTo>
                  <a:pt x="0" y="203200"/>
                </a:lnTo>
                <a:close/>
              </a:path>
              <a:path w="10972800" h="2844800">
                <a:moveTo>
                  <a:pt x="0" y="203200"/>
                </a:moveTo>
                <a:cubicBezTo>
                  <a:pt x="0" y="90976"/>
                  <a:pt x="90976" y="0"/>
                  <a:pt x="203200" y="0"/>
                </a:cubicBezTo>
                <a:lnTo>
                  <a:pt x="10769600" y="0"/>
                </a:lnTo>
                <a:cubicBezTo>
                  <a:pt x="10881824" y="0"/>
                  <a:pt x="10972800" y="90976"/>
                  <a:pt x="10972800" y="203200"/>
                </a:cubicBezTo>
                <a:lnTo>
                  <a:pt x="10972800" y="2641600"/>
                </a:lnTo>
                <a:cubicBezTo>
                  <a:pt x="10972800" y="2753824"/>
                  <a:pt x="10881824" y="2844800"/>
                  <a:pt x="10769600" y="2844800"/>
                </a:cubicBezTo>
                <a:lnTo>
                  <a:pt x="203200" y="2844800"/>
                </a:lnTo>
                <a:cubicBezTo>
                  <a:pt x="90976" y="2844800"/>
                  <a:pt x="0" y="2753824"/>
                  <a:pt x="0" y="2641600"/>
                </a:cubicBezTo>
                <a:lnTo>
                  <a:pt x="0" y="203200"/>
                </a:lnTo>
                <a:close/>
              </a:path>
            </a:pathLst>
          </a:custGeom>
          <a:solidFill>
            <a:srgbClr val="DDDDDD"/>
          </a:solidFill>
          <a:ln>
            <a:noFill/>
          </a:ln>
        </p:spPr>
      </p:pic>
      <p:pic>
        <p:nvPicPr>
          <p:cNvPr id="2" name="图片 1"/>
          <p:cNvPicPr>
            <a:picLocks noChangeAspect="1"/>
          </p:cNvPicPr>
          <p:nvPr/>
        </p:nvPicPr>
        <p:blipFill>
          <a:blip r:embed="rId4"/>
          <a:stretch>
            <a:fillRect/>
          </a:stretch>
        </p:blipFill>
        <p:spPr>
          <a:xfrm>
            <a:off x="2476500" y="1664335"/>
            <a:ext cx="7239000" cy="1543050"/>
          </a:xfrm>
          <a:prstGeom prst="rect">
            <a:avLst/>
          </a:prstGeom>
        </p:spPr>
      </p:pic>
    </p:spTree>
    <p:custDataLst>
      <p:tags r:id="rId5"/>
    </p:custData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装饰  2"/>
          <p:cNvSpPr>
            <a:spLocks noGrp="1"/>
          </p:cNvSpPr>
          <p:nvPr>
            <p:ph type="body" idx="16389"/>
            <p:custDataLst>
              <p:tags r:id="rId1"/>
            </p:custDataLst>
          </p:nvPr>
        </p:nvSpPr>
        <p:spPr>
          <a:xfrm>
            <a:off x="609600" y="857250"/>
            <a:ext cx="76200" cy="1001395"/>
          </a:xfrm>
        </p:spPr>
        <p:txBody>
          <a:bodyPr/>
          <a:p>
            <a:r>
              <a:rPr lang="zh-CN" altLang="en-US"/>
              <a:t> </a:t>
            </a:r>
            <a:endParaRPr lang="zh-CN" altLang="en-US"/>
          </a:p>
        </p:txBody>
      </p:sp>
      <p:sp>
        <p:nvSpPr>
          <p:cNvPr id="5" name="文本占位符 5"/>
          <p:cNvSpPr>
            <a:spLocks noGrp="1"/>
          </p:cNvSpPr>
          <p:nvPr>
            <p:custDataLst>
              <p:tags r:id="rId2"/>
            </p:custDataLst>
          </p:nvPr>
        </p:nvSpPr>
        <p:spPr>
          <a:xfrm>
            <a:off x="762000" y="857250"/>
            <a:ext cx="10819765" cy="1001395"/>
          </a:xfrm>
          <a:prstGeom prst="rect">
            <a:avLst/>
          </a:prstGeom>
          <a:noFill/>
        </p:spPr>
        <p:txBody>
          <a:bodyPr vert="horz" lIns="0" tIns="0" rIns="0" bIns="0" rtlCol="0" anchor="t">
            <a:normAutofit/>
          </a:bodyPr>
          <a:lstStyle>
            <a:lvl1pPr marL="0" indent="0" algn="l" defTabSz="914400" rtl="0" eaLnBrk="1" latinLnBrk="0" hangingPunct="1">
              <a:lnSpc>
                <a:spcPct val="125000"/>
              </a:lnSpc>
              <a:spcBef>
                <a:spcPct val="0"/>
              </a:spcBef>
              <a:spcAft>
                <a:spcPct val="0"/>
              </a:spcAft>
              <a:buFont typeface="Arial" panose="020B0604020202020204" pitchFamily="34" charset="0"/>
              <a:buNone/>
              <a:defRPr sz="1600" b="0" kern="1200" spc="0">
                <a:solidFill>
                  <a:schemeClr val="tx1"/>
                </a:solidFill>
                <a:latin typeface="+mn-lt"/>
                <a:ea typeface="+mn-ea"/>
                <a:cs typeface="+mn-cs"/>
              </a:defRPr>
            </a:lvl1pPr>
            <a:lvl2pPr marL="685800" indent="0" algn="l" defTabSz="914400" rtl="0" eaLnBrk="1" latinLnBrk="0" hangingPunct="1">
              <a:lnSpc>
                <a:spcPct val="130000"/>
              </a:lnSpc>
              <a:spcBef>
                <a:spcPts val="500"/>
              </a:spcBef>
              <a:buFont typeface="Arial" panose="020B0604020202020204" pitchFamily="34" charset="0"/>
              <a:buChar char="•"/>
              <a:defRPr sz="2000" kern="1200" spc="0">
                <a:solidFill>
                  <a:schemeClr val="tx1"/>
                </a:solidFill>
                <a:latin typeface="+mn-lt"/>
                <a:ea typeface="+mn-ea"/>
                <a:cs typeface="+mn-cs"/>
              </a:defRPr>
            </a:lvl2pPr>
            <a:lvl3pPr marL="11430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3pPr>
            <a:lvl4pPr marL="16002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4pPr>
            <a:lvl5pPr marL="20574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t>2.</a:t>
            </a:r>
            <a:r>
              <a:rPr lang="zh-CN" altLang="en-US"/>
              <a:t>变动</a:t>
            </a:r>
            <a:r>
              <a:rPr lang="zh-CN" altLang="en-US"/>
              <a:t>性制造费用成本差异分析</a:t>
            </a:r>
            <a:endParaRPr lang="zh-CN" altLang="en-US"/>
          </a:p>
          <a:p>
            <a:r>
              <a:rPr lang="zh-CN" altLang="en-US"/>
              <a:t>变动</a:t>
            </a:r>
            <a:r>
              <a:rPr lang="zh-CN" altLang="en-US"/>
              <a:t>性制造费用产生差异的原因，主要是间接材料、间接工人和其他有关变动性制造费用的变动，以及生产过程中实际工时利用情况发生了变化。</a:t>
            </a:r>
            <a:endParaRPr lang="zh-CN" altLang="en-US"/>
          </a:p>
        </p:txBody>
      </p:sp>
      <p:pic>
        <p:nvPicPr>
          <p:cNvPr id="13" name="内容占位符 2" descr="e347f70d-823c-11f0-b967-4255ff607ee8"/>
          <p:cNvPicPr>
            <a:picLocks noChangeAspect="1"/>
          </p:cNvPicPr>
          <p:nvPr>
            <p:custDataLst>
              <p:tags r:id="rId3"/>
            </p:custDataLst>
          </p:nvPr>
        </p:nvPicPr>
        <p:blipFill>
          <a:blip r:embed="rId4"/>
          <a:srcRect t="44167" b="44167"/>
          <a:stretch>
            <a:fillRect/>
          </a:stretch>
        </p:blipFill>
        <p:spPr>
          <a:xfrm>
            <a:off x="609576" y="429816"/>
            <a:ext cx="10972800" cy="320184"/>
          </a:xfrm>
          <a:custGeom>
            <a:avLst>
              <a:gd name="connisteX0" fmla="*/ 0 w 10972800"/>
              <a:gd name="connsiteY0" fmla="*/ 203200 h 2844800"/>
              <a:gd name="connisteX1" fmla="*/ 203200 w 10972800"/>
              <a:gd name="connsiteY1" fmla="*/ 0 h 2844800"/>
              <a:gd name="connisteX2" fmla="*/ 10769600 w 10972800"/>
              <a:gd name="connsiteY2" fmla="*/ 0 h 2844800"/>
              <a:gd name="connisteX3" fmla="*/ 10972800 w 10972800"/>
              <a:gd name="connsiteY3" fmla="*/ 203200 h 2844800"/>
              <a:gd name="connisteX4" fmla="*/ 10972800 w 10972800"/>
              <a:gd name="connsiteY4" fmla="*/ 2641600 h 2844800"/>
              <a:gd name="connisteX5" fmla="*/ 10769600 w 10972800"/>
              <a:gd name="connsiteY5" fmla="*/ 2844800 h 2844800"/>
              <a:gd name="connisteX6" fmla="*/ 203200 w 10972800"/>
              <a:gd name="connsiteY6" fmla="*/ 2844800 h 2844800"/>
              <a:gd name="connisteX7" fmla="*/ 0 w 10972800"/>
              <a:gd name="connsiteY7" fmla="*/ 2641600 h 2844800"/>
              <a:gd name="connisteX8" fmla="*/ 0 w 10972800"/>
              <a:gd name="connsiteY8" fmla="*/ 203200 h 2844800"/>
            </a:avLst>
            <a:gdLst>
              <a:gd name="connisteX0-1" fmla="*/ 0 w 10972800"/>
              <a:gd name="connsiteY0-2" fmla="*/ 203200 h 2844800"/>
              <a:gd name="connisteX1-3" fmla="*/ 203200 w 10972800"/>
              <a:gd name="connsiteY1-4" fmla="*/ 0 h 2844800"/>
              <a:gd name="connisteX2-5" fmla="*/ 10769600 w 10972800"/>
              <a:gd name="connsiteY2-6" fmla="*/ 0 h 2844800"/>
              <a:gd name="connisteX3-7" fmla="*/ 10972800 w 10972800"/>
              <a:gd name="connsiteY3-8" fmla="*/ 203200 h 2844800"/>
              <a:gd name="connisteX4-9" fmla="*/ 10972800 w 10972800"/>
              <a:gd name="connsiteY4-10" fmla="*/ 2641600 h 2844800"/>
              <a:gd name="connisteX5-11" fmla="*/ 10769600 w 10972800"/>
              <a:gd name="connsiteY5-12" fmla="*/ 2844800 h 2844800"/>
              <a:gd name="connisteX6-13" fmla="*/ 203200 w 10972800"/>
              <a:gd name="connsiteY6-14" fmla="*/ 2844800 h 2844800"/>
              <a:gd name="connisteX7-15" fmla="*/ 0 w 10972800"/>
              <a:gd name="connsiteY7-16" fmla="*/ 2641600 h 2844800"/>
              <a:gd name="connisteX8-17" fmla="*/ 0 w 10972800"/>
              <a:gd name="connsiteY8-18" fmla="*/ 203200 h 2844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0-1" y="connsiteY0-2"/>
              </a:cxn>
              <a:cxn ang="0">
                <a:pos x="connisteX1-3" y="connsiteY1-4"/>
              </a:cxn>
              <a:cxn ang="0">
                <a:pos x="connisteX2-5" y="connsiteY2-6"/>
              </a:cxn>
              <a:cxn ang="0">
                <a:pos x="connisteX3-7" y="connsiteY3-8"/>
              </a:cxn>
              <a:cxn ang="0">
                <a:pos x="connisteX4-9" y="connsiteY4-10"/>
              </a:cxn>
              <a:cxn ang="0">
                <a:pos x="connisteX5-11" y="connsiteY5-12"/>
              </a:cxn>
              <a:cxn ang="0">
                <a:pos x="connisteX6-13" y="connsiteY6-14"/>
              </a:cxn>
              <a:cxn ang="0">
                <a:pos x="connisteX7-15" y="connsiteY7-16"/>
              </a:cxn>
              <a:cxn ang="0">
                <a:pos x="connisteX8-17" y="connsiteY8-18"/>
              </a:cxn>
            </a:cxnLst>
            <a:pathLst>
              <a:path w="10972800" h="2844800">
                <a:moveTo>
                  <a:pt x="0" y="203200"/>
                </a:moveTo>
                <a:cubicBezTo>
                  <a:pt x="0" y="90976"/>
                  <a:pt x="90976" y="0"/>
                  <a:pt x="203200" y="0"/>
                </a:cubicBezTo>
                <a:lnTo>
                  <a:pt x="10769600" y="0"/>
                </a:lnTo>
                <a:cubicBezTo>
                  <a:pt x="10881824" y="0"/>
                  <a:pt x="10972800" y="90976"/>
                  <a:pt x="10972800" y="203200"/>
                </a:cubicBezTo>
                <a:lnTo>
                  <a:pt x="10972800" y="2641600"/>
                </a:lnTo>
                <a:cubicBezTo>
                  <a:pt x="10972800" y="2753824"/>
                  <a:pt x="10881824" y="2844800"/>
                  <a:pt x="10769600" y="2844800"/>
                </a:cubicBezTo>
                <a:lnTo>
                  <a:pt x="203200" y="2844800"/>
                </a:lnTo>
                <a:cubicBezTo>
                  <a:pt x="90976" y="2844800"/>
                  <a:pt x="0" y="2753824"/>
                  <a:pt x="0" y="2641600"/>
                </a:cubicBezTo>
                <a:lnTo>
                  <a:pt x="0" y="203200"/>
                </a:lnTo>
                <a:close/>
              </a:path>
              <a:path w="10972800" h="2844800">
                <a:moveTo>
                  <a:pt x="0" y="203200"/>
                </a:moveTo>
                <a:cubicBezTo>
                  <a:pt x="0" y="90976"/>
                  <a:pt x="90976" y="0"/>
                  <a:pt x="203200" y="0"/>
                </a:cubicBezTo>
                <a:lnTo>
                  <a:pt x="10769600" y="0"/>
                </a:lnTo>
                <a:cubicBezTo>
                  <a:pt x="10881824" y="0"/>
                  <a:pt x="10972800" y="90976"/>
                  <a:pt x="10972800" y="203200"/>
                </a:cubicBezTo>
                <a:lnTo>
                  <a:pt x="10972800" y="2641600"/>
                </a:lnTo>
                <a:cubicBezTo>
                  <a:pt x="10972800" y="2753824"/>
                  <a:pt x="10881824" y="2844800"/>
                  <a:pt x="10769600" y="2844800"/>
                </a:cubicBezTo>
                <a:lnTo>
                  <a:pt x="203200" y="2844800"/>
                </a:lnTo>
                <a:cubicBezTo>
                  <a:pt x="90976" y="2844800"/>
                  <a:pt x="0" y="2753824"/>
                  <a:pt x="0" y="2641600"/>
                </a:cubicBezTo>
                <a:lnTo>
                  <a:pt x="0" y="203200"/>
                </a:lnTo>
                <a:close/>
              </a:path>
            </a:pathLst>
          </a:custGeom>
          <a:solidFill>
            <a:srgbClr val="DDDDDD"/>
          </a:solidFill>
          <a:ln>
            <a:noFill/>
          </a:ln>
        </p:spPr>
      </p:pic>
    </p:spTree>
    <p:custDataLst>
      <p:tags r:id="rId5"/>
    </p:custData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装饰  2"/>
          <p:cNvSpPr>
            <a:spLocks noGrp="1"/>
          </p:cNvSpPr>
          <p:nvPr>
            <p:ph type="body" idx="16389"/>
            <p:custDataLst>
              <p:tags r:id="rId1"/>
            </p:custDataLst>
          </p:nvPr>
        </p:nvSpPr>
        <p:spPr>
          <a:xfrm>
            <a:off x="609600" y="857250"/>
            <a:ext cx="76200" cy="398145"/>
          </a:xfrm>
        </p:spPr>
        <p:txBody>
          <a:bodyPr/>
          <a:p>
            <a:r>
              <a:rPr lang="zh-CN" altLang="en-US"/>
              <a:t> </a:t>
            </a:r>
            <a:endParaRPr lang="zh-CN" altLang="en-US"/>
          </a:p>
        </p:txBody>
      </p:sp>
      <p:sp>
        <p:nvSpPr>
          <p:cNvPr id="5" name="文本占位符 5"/>
          <p:cNvSpPr>
            <a:spLocks noGrp="1"/>
          </p:cNvSpPr>
          <p:nvPr>
            <p:custDataLst>
              <p:tags r:id="rId2"/>
            </p:custDataLst>
          </p:nvPr>
        </p:nvSpPr>
        <p:spPr>
          <a:xfrm>
            <a:off x="762000" y="857250"/>
            <a:ext cx="10819765" cy="398145"/>
          </a:xfrm>
          <a:prstGeom prst="rect">
            <a:avLst/>
          </a:prstGeom>
          <a:noFill/>
        </p:spPr>
        <p:txBody>
          <a:bodyPr vert="horz" lIns="0" tIns="0" rIns="0" bIns="0" rtlCol="0" anchor="t">
            <a:normAutofit/>
          </a:bodyPr>
          <a:lstStyle>
            <a:lvl1pPr marL="0" indent="0" algn="l" defTabSz="914400" rtl="0" eaLnBrk="1" latinLnBrk="0" hangingPunct="1">
              <a:lnSpc>
                <a:spcPct val="125000"/>
              </a:lnSpc>
              <a:spcBef>
                <a:spcPct val="0"/>
              </a:spcBef>
              <a:spcAft>
                <a:spcPct val="0"/>
              </a:spcAft>
              <a:buFont typeface="Arial" panose="020B0604020202020204" pitchFamily="34" charset="0"/>
              <a:buNone/>
              <a:defRPr sz="1600" b="0" kern="1200" spc="0">
                <a:solidFill>
                  <a:schemeClr val="tx1"/>
                </a:solidFill>
                <a:latin typeface="+mn-lt"/>
                <a:ea typeface="+mn-ea"/>
                <a:cs typeface="+mn-cs"/>
              </a:defRPr>
            </a:lvl1pPr>
            <a:lvl2pPr marL="685800" indent="0" algn="l" defTabSz="914400" rtl="0" eaLnBrk="1" latinLnBrk="0" hangingPunct="1">
              <a:lnSpc>
                <a:spcPct val="130000"/>
              </a:lnSpc>
              <a:spcBef>
                <a:spcPts val="500"/>
              </a:spcBef>
              <a:buFont typeface="Arial" panose="020B0604020202020204" pitchFamily="34" charset="0"/>
              <a:buChar char="•"/>
              <a:defRPr sz="2000" kern="1200" spc="0">
                <a:solidFill>
                  <a:schemeClr val="tx1"/>
                </a:solidFill>
                <a:latin typeface="+mn-lt"/>
                <a:ea typeface="+mn-ea"/>
                <a:cs typeface="+mn-cs"/>
              </a:defRPr>
            </a:lvl2pPr>
            <a:lvl3pPr marL="11430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3pPr>
            <a:lvl4pPr marL="16002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4pPr>
            <a:lvl5pPr marL="20574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t>以上三项成本差异均属于变动成本差异，其计算可总结如表</a:t>
            </a:r>
            <a:r>
              <a:rPr lang="en-US" altLang="zh-CN"/>
              <a:t>6-2</a:t>
            </a:r>
            <a:r>
              <a:rPr lang="zh-CN" altLang="en-US"/>
              <a:t>所示。</a:t>
            </a:r>
            <a:endParaRPr lang="zh-CN" altLang="en-US"/>
          </a:p>
        </p:txBody>
      </p:sp>
      <p:pic>
        <p:nvPicPr>
          <p:cNvPr id="13" name="内容占位符 2" descr="e347f70d-823c-11f0-b967-4255ff607ee8"/>
          <p:cNvPicPr>
            <a:picLocks noChangeAspect="1"/>
          </p:cNvPicPr>
          <p:nvPr>
            <p:custDataLst>
              <p:tags r:id="rId3"/>
            </p:custDataLst>
          </p:nvPr>
        </p:nvPicPr>
        <p:blipFill>
          <a:blip r:embed="rId4"/>
          <a:srcRect t="44167" b="44167"/>
          <a:stretch>
            <a:fillRect/>
          </a:stretch>
        </p:blipFill>
        <p:spPr>
          <a:xfrm>
            <a:off x="609576" y="429816"/>
            <a:ext cx="10972800" cy="320184"/>
          </a:xfrm>
          <a:custGeom>
            <a:avLst>
              <a:gd name="connisteX0" fmla="*/ 0 w 10972800"/>
              <a:gd name="connsiteY0" fmla="*/ 203200 h 2844800"/>
              <a:gd name="connisteX1" fmla="*/ 203200 w 10972800"/>
              <a:gd name="connsiteY1" fmla="*/ 0 h 2844800"/>
              <a:gd name="connisteX2" fmla="*/ 10769600 w 10972800"/>
              <a:gd name="connsiteY2" fmla="*/ 0 h 2844800"/>
              <a:gd name="connisteX3" fmla="*/ 10972800 w 10972800"/>
              <a:gd name="connsiteY3" fmla="*/ 203200 h 2844800"/>
              <a:gd name="connisteX4" fmla="*/ 10972800 w 10972800"/>
              <a:gd name="connsiteY4" fmla="*/ 2641600 h 2844800"/>
              <a:gd name="connisteX5" fmla="*/ 10769600 w 10972800"/>
              <a:gd name="connsiteY5" fmla="*/ 2844800 h 2844800"/>
              <a:gd name="connisteX6" fmla="*/ 203200 w 10972800"/>
              <a:gd name="connsiteY6" fmla="*/ 2844800 h 2844800"/>
              <a:gd name="connisteX7" fmla="*/ 0 w 10972800"/>
              <a:gd name="connsiteY7" fmla="*/ 2641600 h 2844800"/>
              <a:gd name="connisteX8" fmla="*/ 0 w 10972800"/>
              <a:gd name="connsiteY8" fmla="*/ 203200 h 2844800"/>
            </a:avLst>
            <a:gdLst>
              <a:gd name="connisteX0-1" fmla="*/ 0 w 10972800"/>
              <a:gd name="connsiteY0-2" fmla="*/ 203200 h 2844800"/>
              <a:gd name="connisteX1-3" fmla="*/ 203200 w 10972800"/>
              <a:gd name="connsiteY1-4" fmla="*/ 0 h 2844800"/>
              <a:gd name="connisteX2-5" fmla="*/ 10769600 w 10972800"/>
              <a:gd name="connsiteY2-6" fmla="*/ 0 h 2844800"/>
              <a:gd name="connisteX3-7" fmla="*/ 10972800 w 10972800"/>
              <a:gd name="connsiteY3-8" fmla="*/ 203200 h 2844800"/>
              <a:gd name="connisteX4-9" fmla="*/ 10972800 w 10972800"/>
              <a:gd name="connsiteY4-10" fmla="*/ 2641600 h 2844800"/>
              <a:gd name="connisteX5-11" fmla="*/ 10769600 w 10972800"/>
              <a:gd name="connsiteY5-12" fmla="*/ 2844800 h 2844800"/>
              <a:gd name="connisteX6-13" fmla="*/ 203200 w 10972800"/>
              <a:gd name="connsiteY6-14" fmla="*/ 2844800 h 2844800"/>
              <a:gd name="connisteX7-15" fmla="*/ 0 w 10972800"/>
              <a:gd name="connsiteY7-16" fmla="*/ 2641600 h 2844800"/>
              <a:gd name="connisteX8-17" fmla="*/ 0 w 10972800"/>
              <a:gd name="connsiteY8-18" fmla="*/ 203200 h 2844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0-1" y="connsiteY0-2"/>
              </a:cxn>
              <a:cxn ang="0">
                <a:pos x="connisteX1-3" y="connsiteY1-4"/>
              </a:cxn>
              <a:cxn ang="0">
                <a:pos x="connisteX2-5" y="connsiteY2-6"/>
              </a:cxn>
              <a:cxn ang="0">
                <a:pos x="connisteX3-7" y="connsiteY3-8"/>
              </a:cxn>
              <a:cxn ang="0">
                <a:pos x="connisteX4-9" y="connsiteY4-10"/>
              </a:cxn>
              <a:cxn ang="0">
                <a:pos x="connisteX5-11" y="connsiteY5-12"/>
              </a:cxn>
              <a:cxn ang="0">
                <a:pos x="connisteX6-13" y="connsiteY6-14"/>
              </a:cxn>
              <a:cxn ang="0">
                <a:pos x="connisteX7-15" y="connsiteY7-16"/>
              </a:cxn>
              <a:cxn ang="0">
                <a:pos x="connisteX8-17" y="connsiteY8-18"/>
              </a:cxn>
            </a:cxnLst>
            <a:pathLst>
              <a:path w="10972800" h="2844800">
                <a:moveTo>
                  <a:pt x="0" y="203200"/>
                </a:moveTo>
                <a:cubicBezTo>
                  <a:pt x="0" y="90976"/>
                  <a:pt x="90976" y="0"/>
                  <a:pt x="203200" y="0"/>
                </a:cubicBezTo>
                <a:lnTo>
                  <a:pt x="10769600" y="0"/>
                </a:lnTo>
                <a:cubicBezTo>
                  <a:pt x="10881824" y="0"/>
                  <a:pt x="10972800" y="90976"/>
                  <a:pt x="10972800" y="203200"/>
                </a:cubicBezTo>
                <a:lnTo>
                  <a:pt x="10972800" y="2641600"/>
                </a:lnTo>
                <a:cubicBezTo>
                  <a:pt x="10972800" y="2753824"/>
                  <a:pt x="10881824" y="2844800"/>
                  <a:pt x="10769600" y="2844800"/>
                </a:cubicBezTo>
                <a:lnTo>
                  <a:pt x="203200" y="2844800"/>
                </a:lnTo>
                <a:cubicBezTo>
                  <a:pt x="90976" y="2844800"/>
                  <a:pt x="0" y="2753824"/>
                  <a:pt x="0" y="2641600"/>
                </a:cubicBezTo>
                <a:lnTo>
                  <a:pt x="0" y="203200"/>
                </a:lnTo>
                <a:close/>
              </a:path>
              <a:path w="10972800" h="2844800">
                <a:moveTo>
                  <a:pt x="0" y="203200"/>
                </a:moveTo>
                <a:cubicBezTo>
                  <a:pt x="0" y="90976"/>
                  <a:pt x="90976" y="0"/>
                  <a:pt x="203200" y="0"/>
                </a:cubicBezTo>
                <a:lnTo>
                  <a:pt x="10769600" y="0"/>
                </a:lnTo>
                <a:cubicBezTo>
                  <a:pt x="10881824" y="0"/>
                  <a:pt x="10972800" y="90976"/>
                  <a:pt x="10972800" y="203200"/>
                </a:cubicBezTo>
                <a:lnTo>
                  <a:pt x="10972800" y="2641600"/>
                </a:lnTo>
                <a:cubicBezTo>
                  <a:pt x="10972800" y="2753824"/>
                  <a:pt x="10881824" y="2844800"/>
                  <a:pt x="10769600" y="2844800"/>
                </a:cubicBezTo>
                <a:lnTo>
                  <a:pt x="203200" y="2844800"/>
                </a:lnTo>
                <a:cubicBezTo>
                  <a:pt x="90976" y="2844800"/>
                  <a:pt x="0" y="2753824"/>
                  <a:pt x="0" y="2641600"/>
                </a:cubicBezTo>
                <a:lnTo>
                  <a:pt x="0" y="203200"/>
                </a:lnTo>
                <a:close/>
              </a:path>
            </a:pathLst>
          </a:custGeom>
          <a:solidFill>
            <a:srgbClr val="DDDDDD"/>
          </a:solidFill>
          <a:ln>
            <a:noFill/>
          </a:ln>
        </p:spPr>
      </p:pic>
      <p:pic>
        <p:nvPicPr>
          <p:cNvPr id="2" name="图片 1"/>
          <p:cNvPicPr>
            <a:picLocks noChangeAspect="1"/>
          </p:cNvPicPr>
          <p:nvPr/>
        </p:nvPicPr>
        <p:blipFill>
          <a:blip r:embed="rId5"/>
          <a:stretch>
            <a:fillRect/>
          </a:stretch>
        </p:blipFill>
        <p:spPr>
          <a:xfrm>
            <a:off x="2157095" y="1362710"/>
            <a:ext cx="7877175" cy="1857375"/>
          </a:xfrm>
          <a:prstGeom prst="rect">
            <a:avLst/>
          </a:prstGeom>
        </p:spPr>
      </p:pic>
    </p:spTree>
    <p:custDataLst>
      <p:tags r:id="rId6"/>
    </p:custData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装饰  2"/>
          <p:cNvSpPr>
            <a:spLocks noGrp="1"/>
          </p:cNvSpPr>
          <p:nvPr>
            <p:ph type="body" idx="16389"/>
            <p:custDataLst>
              <p:tags r:id="rId1"/>
            </p:custDataLst>
          </p:nvPr>
        </p:nvSpPr>
        <p:spPr>
          <a:xfrm>
            <a:off x="609600" y="908685"/>
            <a:ext cx="76200" cy="1554480"/>
          </a:xfrm>
        </p:spPr>
        <p:txBody>
          <a:bodyPr/>
          <a:p>
            <a:r>
              <a:rPr lang="zh-CN" altLang="en-US"/>
              <a:t> </a:t>
            </a:r>
            <a:endParaRPr lang="zh-CN" altLang="en-US"/>
          </a:p>
        </p:txBody>
      </p:sp>
      <p:sp>
        <p:nvSpPr>
          <p:cNvPr id="5" name="文本占位符 5"/>
          <p:cNvSpPr>
            <a:spLocks noGrp="1"/>
          </p:cNvSpPr>
          <p:nvPr>
            <p:custDataLst>
              <p:tags r:id="rId2"/>
            </p:custDataLst>
          </p:nvPr>
        </p:nvSpPr>
        <p:spPr>
          <a:xfrm>
            <a:off x="761365" y="908685"/>
            <a:ext cx="10821670" cy="1625600"/>
          </a:xfrm>
          <a:prstGeom prst="rect">
            <a:avLst/>
          </a:prstGeom>
          <a:noFill/>
        </p:spPr>
        <p:txBody>
          <a:bodyPr vert="horz" lIns="0" tIns="0" rIns="0" bIns="0" rtlCol="0" anchor="t">
            <a:normAutofit/>
          </a:bodyPr>
          <a:lstStyle>
            <a:lvl1pPr marL="0" indent="0" algn="l" defTabSz="914400" rtl="0" eaLnBrk="1" latinLnBrk="0" hangingPunct="1">
              <a:lnSpc>
                <a:spcPct val="125000"/>
              </a:lnSpc>
              <a:spcBef>
                <a:spcPct val="0"/>
              </a:spcBef>
              <a:spcAft>
                <a:spcPct val="0"/>
              </a:spcAft>
              <a:buFont typeface="Arial" panose="020B0604020202020204" pitchFamily="34" charset="0"/>
              <a:buNone/>
              <a:defRPr sz="1600" b="0" kern="1200" spc="0">
                <a:solidFill>
                  <a:schemeClr val="tx1"/>
                </a:solidFill>
                <a:latin typeface="+mn-lt"/>
                <a:ea typeface="+mn-ea"/>
                <a:cs typeface="+mn-cs"/>
              </a:defRPr>
            </a:lvl1pPr>
            <a:lvl2pPr marL="685800" indent="0" algn="l" defTabSz="914400" rtl="0" eaLnBrk="1" latinLnBrk="0" hangingPunct="1">
              <a:lnSpc>
                <a:spcPct val="130000"/>
              </a:lnSpc>
              <a:spcBef>
                <a:spcPts val="500"/>
              </a:spcBef>
              <a:buFont typeface="Arial" panose="020B0604020202020204" pitchFamily="34" charset="0"/>
              <a:buChar char="•"/>
              <a:defRPr sz="2000" kern="1200" spc="0">
                <a:solidFill>
                  <a:schemeClr val="tx1"/>
                </a:solidFill>
                <a:latin typeface="+mn-lt"/>
                <a:ea typeface="+mn-ea"/>
                <a:cs typeface="+mn-cs"/>
              </a:defRPr>
            </a:lvl2pPr>
            <a:lvl3pPr marL="11430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3pPr>
            <a:lvl4pPr marL="16002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4pPr>
            <a:lvl5pPr marL="20574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t>（四）固定</a:t>
            </a:r>
            <a:r>
              <a:rPr lang="zh-CN" altLang="en-US">
                <a:sym typeface="+mn-ea"/>
              </a:rPr>
              <a:t>性</a:t>
            </a:r>
            <a:r>
              <a:rPr lang="zh-CN" altLang="en-US"/>
              <a:t>制造费用成本差异的计算与分析</a:t>
            </a:r>
            <a:r>
              <a:rPr lang="en-US"/>
              <a:t>1.</a:t>
            </a:r>
            <a:r>
              <a:rPr lang="zh-CN" altLang="en-US"/>
              <a:t>变动</a:t>
            </a:r>
            <a:r>
              <a:rPr lang="zh-CN" altLang="en-US"/>
              <a:t>性制造费用成本差异的计算</a:t>
            </a:r>
            <a:endParaRPr lang="zh-CN" altLang="en-US"/>
          </a:p>
          <a:p>
            <a:r>
              <a:rPr lang="en-US"/>
              <a:t>1.</a:t>
            </a:r>
            <a:r>
              <a:rPr lang="zh-CN" altLang="en-US"/>
              <a:t>固定</a:t>
            </a:r>
            <a:r>
              <a:rPr lang="zh-CN" altLang="en-US"/>
              <a:t>性制造费用成本差异的计算</a:t>
            </a:r>
            <a:endParaRPr lang="zh-CN" altLang="en-US"/>
          </a:p>
          <a:p>
            <a:r>
              <a:rPr lang="zh-CN" altLang="en-US"/>
              <a:t>固定性制造费用主要是企事业单位为了获取生产能力以及维持这种能力的正常运转而发生的费用，在相关范围内它并不随业务量的变动而变动。对于固定</a:t>
            </a:r>
            <a:r>
              <a:rPr lang="zh-CN" altLang="en-US"/>
              <a:t>性制造费用，通常编制固定预算而非弹性预算。按完全成本法制定标准成本时，标准的固定制造费用分配率计算公式为：</a:t>
            </a:r>
            <a:endParaRPr lang="zh-CN" altLang="en-US"/>
          </a:p>
        </p:txBody>
      </p:sp>
      <p:pic>
        <p:nvPicPr>
          <p:cNvPr id="13" name="内容占位符 2" descr="e347f70d-823c-11f0-b967-4255ff607ee8"/>
          <p:cNvPicPr>
            <a:picLocks noChangeAspect="1"/>
          </p:cNvPicPr>
          <p:nvPr>
            <p:custDataLst>
              <p:tags r:id="rId3"/>
            </p:custDataLst>
          </p:nvPr>
        </p:nvPicPr>
        <p:blipFill>
          <a:blip r:embed="rId4"/>
          <a:srcRect t="44167" b="44167"/>
          <a:stretch>
            <a:fillRect/>
          </a:stretch>
        </p:blipFill>
        <p:spPr>
          <a:xfrm>
            <a:off x="609576" y="429816"/>
            <a:ext cx="10972800" cy="320184"/>
          </a:xfrm>
          <a:custGeom>
            <a:avLst>
              <a:gd name="connisteX0" fmla="*/ 0 w 10972800"/>
              <a:gd name="connsiteY0" fmla="*/ 203200 h 2844800"/>
              <a:gd name="connisteX1" fmla="*/ 203200 w 10972800"/>
              <a:gd name="connsiteY1" fmla="*/ 0 h 2844800"/>
              <a:gd name="connisteX2" fmla="*/ 10769600 w 10972800"/>
              <a:gd name="connsiteY2" fmla="*/ 0 h 2844800"/>
              <a:gd name="connisteX3" fmla="*/ 10972800 w 10972800"/>
              <a:gd name="connsiteY3" fmla="*/ 203200 h 2844800"/>
              <a:gd name="connisteX4" fmla="*/ 10972800 w 10972800"/>
              <a:gd name="connsiteY4" fmla="*/ 2641600 h 2844800"/>
              <a:gd name="connisteX5" fmla="*/ 10769600 w 10972800"/>
              <a:gd name="connsiteY5" fmla="*/ 2844800 h 2844800"/>
              <a:gd name="connisteX6" fmla="*/ 203200 w 10972800"/>
              <a:gd name="connsiteY6" fmla="*/ 2844800 h 2844800"/>
              <a:gd name="connisteX7" fmla="*/ 0 w 10972800"/>
              <a:gd name="connsiteY7" fmla="*/ 2641600 h 2844800"/>
              <a:gd name="connisteX8" fmla="*/ 0 w 10972800"/>
              <a:gd name="connsiteY8" fmla="*/ 203200 h 2844800"/>
            </a:avLst>
            <a:gdLst>
              <a:gd name="connisteX0-1" fmla="*/ 0 w 10972800"/>
              <a:gd name="connsiteY0-2" fmla="*/ 203200 h 2844800"/>
              <a:gd name="connisteX1-3" fmla="*/ 203200 w 10972800"/>
              <a:gd name="connsiteY1-4" fmla="*/ 0 h 2844800"/>
              <a:gd name="connisteX2-5" fmla="*/ 10769600 w 10972800"/>
              <a:gd name="connsiteY2-6" fmla="*/ 0 h 2844800"/>
              <a:gd name="connisteX3-7" fmla="*/ 10972800 w 10972800"/>
              <a:gd name="connsiteY3-8" fmla="*/ 203200 h 2844800"/>
              <a:gd name="connisteX4-9" fmla="*/ 10972800 w 10972800"/>
              <a:gd name="connsiteY4-10" fmla="*/ 2641600 h 2844800"/>
              <a:gd name="connisteX5-11" fmla="*/ 10769600 w 10972800"/>
              <a:gd name="connsiteY5-12" fmla="*/ 2844800 h 2844800"/>
              <a:gd name="connisteX6-13" fmla="*/ 203200 w 10972800"/>
              <a:gd name="connsiteY6-14" fmla="*/ 2844800 h 2844800"/>
              <a:gd name="connisteX7-15" fmla="*/ 0 w 10972800"/>
              <a:gd name="connsiteY7-16" fmla="*/ 2641600 h 2844800"/>
              <a:gd name="connisteX8-17" fmla="*/ 0 w 10972800"/>
              <a:gd name="connsiteY8-18" fmla="*/ 203200 h 2844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0-1" y="connsiteY0-2"/>
              </a:cxn>
              <a:cxn ang="0">
                <a:pos x="connisteX1-3" y="connsiteY1-4"/>
              </a:cxn>
              <a:cxn ang="0">
                <a:pos x="connisteX2-5" y="connsiteY2-6"/>
              </a:cxn>
              <a:cxn ang="0">
                <a:pos x="connisteX3-7" y="connsiteY3-8"/>
              </a:cxn>
              <a:cxn ang="0">
                <a:pos x="connisteX4-9" y="connsiteY4-10"/>
              </a:cxn>
              <a:cxn ang="0">
                <a:pos x="connisteX5-11" y="connsiteY5-12"/>
              </a:cxn>
              <a:cxn ang="0">
                <a:pos x="connisteX6-13" y="connsiteY6-14"/>
              </a:cxn>
              <a:cxn ang="0">
                <a:pos x="connisteX7-15" y="connsiteY7-16"/>
              </a:cxn>
              <a:cxn ang="0">
                <a:pos x="connisteX8-17" y="connsiteY8-18"/>
              </a:cxn>
            </a:cxnLst>
            <a:pathLst>
              <a:path w="10972800" h="2844800">
                <a:moveTo>
                  <a:pt x="0" y="203200"/>
                </a:moveTo>
                <a:cubicBezTo>
                  <a:pt x="0" y="90976"/>
                  <a:pt x="90976" y="0"/>
                  <a:pt x="203200" y="0"/>
                </a:cubicBezTo>
                <a:lnTo>
                  <a:pt x="10769600" y="0"/>
                </a:lnTo>
                <a:cubicBezTo>
                  <a:pt x="10881824" y="0"/>
                  <a:pt x="10972800" y="90976"/>
                  <a:pt x="10972800" y="203200"/>
                </a:cubicBezTo>
                <a:lnTo>
                  <a:pt x="10972800" y="2641600"/>
                </a:lnTo>
                <a:cubicBezTo>
                  <a:pt x="10972800" y="2753824"/>
                  <a:pt x="10881824" y="2844800"/>
                  <a:pt x="10769600" y="2844800"/>
                </a:cubicBezTo>
                <a:lnTo>
                  <a:pt x="203200" y="2844800"/>
                </a:lnTo>
                <a:cubicBezTo>
                  <a:pt x="90976" y="2844800"/>
                  <a:pt x="0" y="2753824"/>
                  <a:pt x="0" y="2641600"/>
                </a:cubicBezTo>
                <a:lnTo>
                  <a:pt x="0" y="203200"/>
                </a:lnTo>
                <a:close/>
              </a:path>
              <a:path w="10972800" h="2844800">
                <a:moveTo>
                  <a:pt x="0" y="203200"/>
                </a:moveTo>
                <a:cubicBezTo>
                  <a:pt x="0" y="90976"/>
                  <a:pt x="90976" y="0"/>
                  <a:pt x="203200" y="0"/>
                </a:cubicBezTo>
                <a:lnTo>
                  <a:pt x="10769600" y="0"/>
                </a:lnTo>
                <a:cubicBezTo>
                  <a:pt x="10881824" y="0"/>
                  <a:pt x="10972800" y="90976"/>
                  <a:pt x="10972800" y="203200"/>
                </a:cubicBezTo>
                <a:lnTo>
                  <a:pt x="10972800" y="2641600"/>
                </a:lnTo>
                <a:cubicBezTo>
                  <a:pt x="10972800" y="2753824"/>
                  <a:pt x="10881824" y="2844800"/>
                  <a:pt x="10769600" y="2844800"/>
                </a:cubicBezTo>
                <a:lnTo>
                  <a:pt x="203200" y="2844800"/>
                </a:lnTo>
                <a:cubicBezTo>
                  <a:pt x="90976" y="2844800"/>
                  <a:pt x="0" y="2753824"/>
                  <a:pt x="0" y="2641600"/>
                </a:cubicBezTo>
                <a:lnTo>
                  <a:pt x="0" y="203200"/>
                </a:lnTo>
                <a:close/>
              </a:path>
            </a:pathLst>
          </a:custGeom>
          <a:solidFill>
            <a:srgbClr val="DDDDDD"/>
          </a:solidFill>
          <a:ln>
            <a:noFill/>
          </a:ln>
        </p:spPr>
      </p:pic>
      <p:pic>
        <p:nvPicPr>
          <p:cNvPr id="2" name="图片 1"/>
          <p:cNvPicPr>
            <a:picLocks noChangeAspect="1"/>
          </p:cNvPicPr>
          <p:nvPr/>
        </p:nvPicPr>
        <p:blipFill>
          <a:blip r:embed="rId5"/>
          <a:stretch>
            <a:fillRect/>
          </a:stretch>
        </p:blipFill>
        <p:spPr>
          <a:xfrm>
            <a:off x="3557270" y="2534920"/>
            <a:ext cx="5076825" cy="581025"/>
          </a:xfrm>
          <a:prstGeom prst="rect">
            <a:avLst/>
          </a:prstGeom>
        </p:spPr>
      </p:pic>
      <p:sp>
        <p:nvSpPr>
          <p:cNvPr id="6" name="文本占位符 5"/>
          <p:cNvSpPr>
            <a:spLocks noGrp="1"/>
          </p:cNvSpPr>
          <p:nvPr>
            <p:custDataLst>
              <p:tags r:id="rId6"/>
            </p:custDataLst>
          </p:nvPr>
        </p:nvSpPr>
        <p:spPr>
          <a:xfrm>
            <a:off x="888365" y="3236595"/>
            <a:ext cx="10694035" cy="631190"/>
          </a:xfrm>
          <a:prstGeom prst="rect">
            <a:avLst/>
          </a:prstGeom>
          <a:noFill/>
        </p:spPr>
        <p:txBody>
          <a:bodyPr vert="horz" lIns="0" tIns="0" rIns="0" bIns="0" rtlCol="0" anchor="t">
            <a:normAutofit/>
          </a:bodyPr>
          <a:lstStyle>
            <a:lvl1pPr marL="0" indent="0" algn="l" defTabSz="914400" rtl="0" eaLnBrk="1" latinLnBrk="0" hangingPunct="1">
              <a:lnSpc>
                <a:spcPct val="125000"/>
              </a:lnSpc>
              <a:spcBef>
                <a:spcPct val="0"/>
              </a:spcBef>
              <a:spcAft>
                <a:spcPct val="0"/>
              </a:spcAft>
              <a:buFont typeface="Arial" panose="020B0604020202020204" pitchFamily="34" charset="0"/>
              <a:buNone/>
              <a:defRPr sz="1600" b="0" kern="1200" spc="0">
                <a:solidFill>
                  <a:schemeClr val="tx1"/>
                </a:solidFill>
                <a:latin typeface="+mn-lt"/>
                <a:ea typeface="+mn-ea"/>
                <a:cs typeface="+mn-cs"/>
              </a:defRPr>
            </a:lvl1pPr>
            <a:lvl2pPr marL="685800" indent="0" algn="l" defTabSz="914400" rtl="0" eaLnBrk="1" latinLnBrk="0" hangingPunct="1">
              <a:lnSpc>
                <a:spcPct val="130000"/>
              </a:lnSpc>
              <a:spcBef>
                <a:spcPts val="500"/>
              </a:spcBef>
              <a:buFont typeface="Arial" panose="020B0604020202020204" pitchFamily="34" charset="0"/>
              <a:buChar char="•"/>
              <a:defRPr sz="2000" kern="1200" spc="0">
                <a:solidFill>
                  <a:schemeClr val="tx1"/>
                </a:solidFill>
                <a:latin typeface="+mn-lt"/>
                <a:ea typeface="+mn-ea"/>
                <a:cs typeface="+mn-cs"/>
              </a:defRPr>
            </a:lvl2pPr>
            <a:lvl3pPr marL="11430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3pPr>
            <a:lvl4pPr marL="16002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4pPr>
            <a:lvl5pPr marL="20574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t>固定性制造费用成本差异是指在实际产量下，固定</a:t>
            </a:r>
            <a:r>
              <a:rPr lang="zh-CN" altLang="en-US"/>
              <a:t>性制造费用实际发生总额与其标准发生总额之间的差额。用公式表示为：</a:t>
            </a:r>
            <a:endParaRPr lang="zh-CN" altLang="en-US"/>
          </a:p>
        </p:txBody>
      </p:sp>
      <p:pic>
        <p:nvPicPr>
          <p:cNvPr id="7" name="图片 6"/>
          <p:cNvPicPr>
            <a:picLocks noChangeAspect="1"/>
          </p:cNvPicPr>
          <p:nvPr/>
        </p:nvPicPr>
        <p:blipFill>
          <a:blip r:embed="rId7"/>
          <a:stretch>
            <a:fillRect/>
          </a:stretch>
        </p:blipFill>
        <p:spPr>
          <a:xfrm>
            <a:off x="2356485" y="3988435"/>
            <a:ext cx="8134350" cy="647700"/>
          </a:xfrm>
          <a:prstGeom prst="rect">
            <a:avLst/>
          </a:prstGeom>
        </p:spPr>
      </p:pic>
      <p:sp>
        <p:nvSpPr>
          <p:cNvPr id="8" name="装饰  2"/>
          <p:cNvSpPr>
            <a:spLocks noGrp="1"/>
          </p:cNvSpPr>
          <p:nvPr>
            <p:custDataLst>
              <p:tags r:id="rId8"/>
            </p:custDataLst>
          </p:nvPr>
        </p:nvSpPr>
        <p:spPr>
          <a:xfrm>
            <a:off x="609600" y="3236595"/>
            <a:ext cx="76200" cy="416560"/>
          </a:xfrm>
          <a:custGeom>
            <a:avLst/>
            <a:gdLst>
              <a:gd name="connisteX0" fmla="*/ 0 w 50800"/>
              <a:gd name="connsiteY0" fmla="*/ 25400 h 2336800"/>
              <a:gd name="connisteX1" fmla="*/ 25400 w 50800"/>
              <a:gd name="connsiteY1" fmla="*/ 0 h 2336800"/>
              <a:gd name="connisteX2" fmla="*/ 25400 w 50800"/>
              <a:gd name="connsiteY2" fmla="*/ 0 h 2336800"/>
              <a:gd name="connisteX3" fmla="*/ 50800 w 50800"/>
              <a:gd name="connsiteY3" fmla="*/ 25400 h 2336800"/>
              <a:gd name="connisteX4" fmla="*/ 50800 w 50800"/>
              <a:gd name="connsiteY4" fmla="*/ 2311400 h 2336800"/>
              <a:gd name="connisteX5" fmla="*/ 25400 w 50800"/>
              <a:gd name="connsiteY5" fmla="*/ 2336800 h 2336800"/>
              <a:gd name="connisteX6" fmla="*/ 25400 w 50800"/>
              <a:gd name="connsiteY6" fmla="*/ 2336800 h 2336800"/>
              <a:gd name="connisteX7" fmla="*/ 0 w 50800"/>
              <a:gd name="connsiteY7" fmla="*/ 2311400 h 2336800"/>
              <a:gd name="connisteX8" fmla="*/ 0 w 50800"/>
              <a:gd name="connsiteY8" fmla="*/ 25400 h 2336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2336800">
                <a:moveTo>
                  <a:pt x="0" y="25400"/>
                </a:moveTo>
                <a:cubicBezTo>
                  <a:pt x="0" y="11372"/>
                  <a:pt x="11372" y="0"/>
                  <a:pt x="25400" y="0"/>
                </a:cubicBezTo>
                <a:lnTo>
                  <a:pt x="25400" y="0"/>
                </a:lnTo>
                <a:cubicBezTo>
                  <a:pt x="39428" y="0"/>
                  <a:pt x="50800" y="11372"/>
                  <a:pt x="50800" y="25400"/>
                </a:cubicBezTo>
                <a:lnTo>
                  <a:pt x="50800" y="2311400"/>
                </a:lnTo>
                <a:cubicBezTo>
                  <a:pt x="50800" y="2325428"/>
                  <a:pt x="39428" y="2336800"/>
                  <a:pt x="25400" y="2336800"/>
                </a:cubicBezTo>
                <a:lnTo>
                  <a:pt x="25400" y="2336800"/>
                </a:lnTo>
                <a:cubicBezTo>
                  <a:pt x="11372" y="2336800"/>
                  <a:pt x="0" y="2325428"/>
                  <a:pt x="0" y="2311400"/>
                </a:cubicBezTo>
                <a:lnTo>
                  <a:pt x="0" y="25400"/>
                </a:lnTo>
                <a:close/>
              </a:path>
            </a:pathLst>
          </a:custGeom>
          <a:solidFill>
            <a:schemeClr val="accent1"/>
          </a:solidFill>
          <a:ln>
            <a:solidFill>
              <a:prstClr val="black">
                <a:alpha val="0"/>
              </a:prstClr>
            </a:solidFill>
            <a:prstDash val="solid"/>
          </a:ln>
        </p:spPr>
        <p:txBody>
          <a:bodyPr vert="horz" lIns="91440" tIns="45720" rIns="91440" bIns="45720" rtlCol="0">
            <a:noAutofit/>
          </a:bodyPr>
          <a:lstStyle>
            <a:lvl1pPr marL="228600" indent="0" algn="l" defTabSz="914400" rtl="0" eaLnBrk="1" latinLnBrk="0" hangingPunct="1">
              <a:lnSpc>
                <a:spcPct val="130000"/>
              </a:lnSpc>
              <a:spcBef>
                <a:spcPts val="1000"/>
              </a:spcBef>
              <a:buFont typeface="Arial" panose="020B0604020202020204" pitchFamily="34" charset="0"/>
              <a:buNone/>
              <a:defRPr sz="2400" kern="1200" spc="0">
                <a:solidFill>
                  <a:schemeClr val="tx1"/>
                </a:solidFill>
                <a:latin typeface="+mn-lt"/>
                <a:ea typeface="+mn-ea"/>
                <a:cs typeface="+mn-cs"/>
              </a:defRPr>
            </a:lvl1pPr>
            <a:lvl2pPr marL="685800" indent="0" algn="l" defTabSz="914400" rtl="0" eaLnBrk="1" latinLnBrk="0" hangingPunct="1">
              <a:lnSpc>
                <a:spcPct val="130000"/>
              </a:lnSpc>
              <a:spcBef>
                <a:spcPts val="500"/>
              </a:spcBef>
              <a:buFont typeface="Arial" panose="020B0604020202020204" pitchFamily="34" charset="0"/>
              <a:buNone/>
              <a:defRPr sz="2000" kern="1200" spc="0">
                <a:solidFill>
                  <a:schemeClr val="tx1"/>
                </a:solidFill>
                <a:latin typeface="+mn-lt"/>
                <a:ea typeface="+mn-ea"/>
                <a:cs typeface="+mn-cs"/>
              </a:defRPr>
            </a:lvl2pPr>
            <a:lvl3pPr marL="1143000" indent="0" algn="l" defTabSz="914400" rtl="0" eaLnBrk="1" latinLnBrk="0" hangingPunct="1">
              <a:lnSpc>
                <a:spcPct val="130000"/>
              </a:lnSpc>
              <a:spcBef>
                <a:spcPts val="500"/>
              </a:spcBef>
              <a:buFont typeface="Arial" panose="020B0604020202020204" pitchFamily="34" charset="0"/>
              <a:buNone/>
              <a:defRPr sz="1800" kern="1200" spc="0">
                <a:solidFill>
                  <a:schemeClr val="tx1"/>
                </a:solidFill>
                <a:latin typeface="+mn-lt"/>
                <a:ea typeface="+mn-ea"/>
                <a:cs typeface="+mn-cs"/>
              </a:defRPr>
            </a:lvl3pPr>
            <a:lvl4pPr marL="1600200" indent="0" algn="l" defTabSz="914400" rtl="0" eaLnBrk="1" latinLnBrk="0" hangingPunct="1">
              <a:lnSpc>
                <a:spcPct val="130000"/>
              </a:lnSpc>
              <a:spcBef>
                <a:spcPts val="500"/>
              </a:spcBef>
              <a:buFont typeface="Arial" panose="020B0604020202020204" pitchFamily="34" charset="0"/>
              <a:buNone/>
              <a:defRPr sz="1800" kern="1200" spc="0">
                <a:solidFill>
                  <a:schemeClr val="tx1"/>
                </a:solidFill>
                <a:latin typeface="+mn-lt"/>
                <a:ea typeface="+mn-ea"/>
                <a:cs typeface="+mn-cs"/>
              </a:defRPr>
            </a:lvl4pPr>
            <a:lvl5pPr marL="2057400" indent="0" algn="l" defTabSz="914400" rtl="0" eaLnBrk="1" latinLnBrk="0" hangingPunct="1">
              <a:lnSpc>
                <a:spcPct val="130000"/>
              </a:lnSpc>
              <a:spcBef>
                <a:spcPts val="500"/>
              </a:spcBef>
              <a:buFont typeface="Arial" panose="020B0604020202020204" pitchFamily="34" charset="0"/>
              <a:buNone/>
              <a:defRPr sz="1800" kern="1200" spc="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t> </a:t>
            </a:r>
            <a:endParaRPr lang="zh-CN" altLang="en-US"/>
          </a:p>
        </p:txBody>
      </p:sp>
    </p:spTree>
    <p:custDataLst>
      <p:tags r:id="rId9"/>
    </p:custData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装饰  2"/>
          <p:cNvSpPr>
            <a:spLocks noGrp="1"/>
          </p:cNvSpPr>
          <p:nvPr>
            <p:ph type="body" idx="16389"/>
            <p:custDataLst>
              <p:tags r:id="rId1"/>
            </p:custDataLst>
          </p:nvPr>
        </p:nvSpPr>
        <p:spPr>
          <a:xfrm>
            <a:off x="609600" y="908685"/>
            <a:ext cx="76200" cy="1554480"/>
          </a:xfrm>
        </p:spPr>
        <p:txBody>
          <a:bodyPr/>
          <a:p>
            <a:r>
              <a:rPr lang="zh-CN" altLang="en-US"/>
              <a:t> </a:t>
            </a:r>
            <a:endParaRPr lang="zh-CN" altLang="en-US"/>
          </a:p>
        </p:txBody>
      </p:sp>
      <p:sp>
        <p:nvSpPr>
          <p:cNvPr id="5" name="文本占位符 5"/>
          <p:cNvSpPr>
            <a:spLocks noGrp="1"/>
          </p:cNvSpPr>
          <p:nvPr>
            <p:custDataLst>
              <p:tags r:id="rId2"/>
            </p:custDataLst>
          </p:nvPr>
        </p:nvSpPr>
        <p:spPr>
          <a:xfrm>
            <a:off x="761365" y="908685"/>
            <a:ext cx="10821670" cy="981075"/>
          </a:xfrm>
          <a:prstGeom prst="rect">
            <a:avLst/>
          </a:prstGeom>
          <a:noFill/>
        </p:spPr>
        <p:txBody>
          <a:bodyPr vert="horz" lIns="0" tIns="0" rIns="0" bIns="0" rtlCol="0" anchor="t">
            <a:normAutofit/>
          </a:bodyPr>
          <a:lstStyle>
            <a:lvl1pPr marL="0" indent="0" algn="l" defTabSz="914400" rtl="0" eaLnBrk="1" latinLnBrk="0" hangingPunct="1">
              <a:lnSpc>
                <a:spcPct val="125000"/>
              </a:lnSpc>
              <a:spcBef>
                <a:spcPct val="0"/>
              </a:spcBef>
              <a:spcAft>
                <a:spcPct val="0"/>
              </a:spcAft>
              <a:buFont typeface="Arial" panose="020B0604020202020204" pitchFamily="34" charset="0"/>
              <a:buNone/>
              <a:defRPr sz="1600" b="0" kern="1200" spc="0">
                <a:solidFill>
                  <a:schemeClr val="tx1"/>
                </a:solidFill>
                <a:latin typeface="+mn-lt"/>
                <a:ea typeface="+mn-ea"/>
                <a:cs typeface="+mn-cs"/>
              </a:defRPr>
            </a:lvl1pPr>
            <a:lvl2pPr marL="685800" indent="0" algn="l" defTabSz="914400" rtl="0" eaLnBrk="1" latinLnBrk="0" hangingPunct="1">
              <a:lnSpc>
                <a:spcPct val="130000"/>
              </a:lnSpc>
              <a:spcBef>
                <a:spcPts val="500"/>
              </a:spcBef>
              <a:buFont typeface="Arial" panose="020B0604020202020204" pitchFamily="34" charset="0"/>
              <a:buChar char="•"/>
              <a:defRPr sz="2000" kern="1200" spc="0">
                <a:solidFill>
                  <a:schemeClr val="tx1"/>
                </a:solidFill>
                <a:latin typeface="+mn-lt"/>
                <a:ea typeface="+mn-ea"/>
                <a:cs typeface="+mn-cs"/>
              </a:defRPr>
            </a:lvl2pPr>
            <a:lvl3pPr marL="11430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3pPr>
            <a:lvl4pPr marL="16002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4pPr>
            <a:lvl5pPr marL="20574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t>固定</a:t>
            </a:r>
            <a:r>
              <a:rPr lang="zh-CN" altLang="en-US"/>
              <a:t>性制造费用总差异的分解具体有两种方法，一种是两差异法，另一种是三差异法。</a:t>
            </a:r>
            <a:endParaRPr lang="zh-CN" altLang="en-US"/>
          </a:p>
          <a:p>
            <a:r>
              <a:rPr lang="zh-CN" altLang="en-US"/>
              <a:t>（</a:t>
            </a:r>
            <a:r>
              <a:rPr lang="en-US" altLang="zh-CN"/>
              <a:t>1</a:t>
            </a:r>
            <a:r>
              <a:rPr lang="zh-CN" altLang="en-US"/>
              <a:t>）两差异法。两差异法是将总差异分解为预算差异和能量差异两部分。预算差异是实际固定性制造费用脱离预算而形成的预算差异，而能量差异则是指固定性制造费用预算脱离标准而形成的能量差异。其计算公式分别为：</a:t>
            </a:r>
            <a:endParaRPr lang="zh-CN" altLang="en-US"/>
          </a:p>
        </p:txBody>
      </p:sp>
      <p:pic>
        <p:nvPicPr>
          <p:cNvPr id="13" name="内容占位符 2" descr="e347f70d-823c-11f0-b967-4255ff607ee8"/>
          <p:cNvPicPr>
            <a:picLocks noChangeAspect="1"/>
          </p:cNvPicPr>
          <p:nvPr>
            <p:custDataLst>
              <p:tags r:id="rId3"/>
            </p:custDataLst>
          </p:nvPr>
        </p:nvPicPr>
        <p:blipFill>
          <a:blip r:embed="rId4"/>
          <a:srcRect t="44167" b="44167"/>
          <a:stretch>
            <a:fillRect/>
          </a:stretch>
        </p:blipFill>
        <p:spPr>
          <a:xfrm>
            <a:off x="609576" y="429816"/>
            <a:ext cx="10972800" cy="320184"/>
          </a:xfrm>
          <a:custGeom>
            <a:avLst>
              <a:gd name="connisteX0" fmla="*/ 0 w 10972800"/>
              <a:gd name="connsiteY0" fmla="*/ 203200 h 2844800"/>
              <a:gd name="connisteX1" fmla="*/ 203200 w 10972800"/>
              <a:gd name="connsiteY1" fmla="*/ 0 h 2844800"/>
              <a:gd name="connisteX2" fmla="*/ 10769600 w 10972800"/>
              <a:gd name="connsiteY2" fmla="*/ 0 h 2844800"/>
              <a:gd name="connisteX3" fmla="*/ 10972800 w 10972800"/>
              <a:gd name="connsiteY3" fmla="*/ 203200 h 2844800"/>
              <a:gd name="connisteX4" fmla="*/ 10972800 w 10972800"/>
              <a:gd name="connsiteY4" fmla="*/ 2641600 h 2844800"/>
              <a:gd name="connisteX5" fmla="*/ 10769600 w 10972800"/>
              <a:gd name="connsiteY5" fmla="*/ 2844800 h 2844800"/>
              <a:gd name="connisteX6" fmla="*/ 203200 w 10972800"/>
              <a:gd name="connsiteY6" fmla="*/ 2844800 h 2844800"/>
              <a:gd name="connisteX7" fmla="*/ 0 w 10972800"/>
              <a:gd name="connsiteY7" fmla="*/ 2641600 h 2844800"/>
              <a:gd name="connisteX8" fmla="*/ 0 w 10972800"/>
              <a:gd name="connsiteY8" fmla="*/ 203200 h 2844800"/>
            </a:avLst>
            <a:gdLst>
              <a:gd name="connisteX0-1" fmla="*/ 0 w 10972800"/>
              <a:gd name="connsiteY0-2" fmla="*/ 203200 h 2844800"/>
              <a:gd name="connisteX1-3" fmla="*/ 203200 w 10972800"/>
              <a:gd name="connsiteY1-4" fmla="*/ 0 h 2844800"/>
              <a:gd name="connisteX2-5" fmla="*/ 10769600 w 10972800"/>
              <a:gd name="connsiteY2-6" fmla="*/ 0 h 2844800"/>
              <a:gd name="connisteX3-7" fmla="*/ 10972800 w 10972800"/>
              <a:gd name="connsiteY3-8" fmla="*/ 203200 h 2844800"/>
              <a:gd name="connisteX4-9" fmla="*/ 10972800 w 10972800"/>
              <a:gd name="connsiteY4-10" fmla="*/ 2641600 h 2844800"/>
              <a:gd name="connisteX5-11" fmla="*/ 10769600 w 10972800"/>
              <a:gd name="connsiteY5-12" fmla="*/ 2844800 h 2844800"/>
              <a:gd name="connisteX6-13" fmla="*/ 203200 w 10972800"/>
              <a:gd name="connsiteY6-14" fmla="*/ 2844800 h 2844800"/>
              <a:gd name="connisteX7-15" fmla="*/ 0 w 10972800"/>
              <a:gd name="connsiteY7-16" fmla="*/ 2641600 h 2844800"/>
              <a:gd name="connisteX8-17" fmla="*/ 0 w 10972800"/>
              <a:gd name="connsiteY8-18" fmla="*/ 203200 h 2844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0-1" y="connsiteY0-2"/>
              </a:cxn>
              <a:cxn ang="0">
                <a:pos x="connisteX1-3" y="connsiteY1-4"/>
              </a:cxn>
              <a:cxn ang="0">
                <a:pos x="connisteX2-5" y="connsiteY2-6"/>
              </a:cxn>
              <a:cxn ang="0">
                <a:pos x="connisteX3-7" y="connsiteY3-8"/>
              </a:cxn>
              <a:cxn ang="0">
                <a:pos x="connisteX4-9" y="connsiteY4-10"/>
              </a:cxn>
              <a:cxn ang="0">
                <a:pos x="connisteX5-11" y="connsiteY5-12"/>
              </a:cxn>
              <a:cxn ang="0">
                <a:pos x="connisteX6-13" y="connsiteY6-14"/>
              </a:cxn>
              <a:cxn ang="0">
                <a:pos x="connisteX7-15" y="connsiteY7-16"/>
              </a:cxn>
              <a:cxn ang="0">
                <a:pos x="connisteX8-17" y="connsiteY8-18"/>
              </a:cxn>
            </a:cxnLst>
            <a:pathLst>
              <a:path w="10972800" h="2844800">
                <a:moveTo>
                  <a:pt x="0" y="203200"/>
                </a:moveTo>
                <a:cubicBezTo>
                  <a:pt x="0" y="90976"/>
                  <a:pt x="90976" y="0"/>
                  <a:pt x="203200" y="0"/>
                </a:cubicBezTo>
                <a:lnTo>
                  <a:pt x="10769600" y="0"/>
                </a:lnTo>
                <a:cubicBezTo>
                  <a:pt x="10881824" y="0"/>
                  <a:pt x="10972800" y="90976"/>
                  <a:pt x="10972800" y="203200"/>
                </a:cubicBezTo>
                <a:lnTo>
                  <a:pt x="10972800" y="2641600"/>
                </a:lnTo>
                <a:cubicBezTo>
                  <a:pt x="10972800" y="2753824"/>
                  <a:pt x="10881824" y="2844800"/>
                  <a:pt x="10769600" y="2844800"/>
                </a:cubicBezTo>
                <a:lnTo>
                  <a:pt x="203200" y="2844800"/>
                </a:lnTo>
                <a:cubicBezTo>
                  <a:pt x="90976" y="2844800"/>
                  <a:pt x="0" y="2753824"/>
                  <a:pt x="0" y="2641600"/>
                </a:cubicBezTo>
                <a:lnTo>
                  <a:pt x="0" y="203200"/>
                </a:lnTo>
                <a:close/>
              </a:path>
              <a:path w="10972800" h="2844800">
                <a:moveTo>
                  <a:pt x="0" y="203200"/>
                </a:moveTo>
                <a:cubicBezTo>
                  <a:pt x="0" y="90976"/>
                  <a:pt x="90976" y="0"/>
                  <a:pt x="203200" y="0"/>
                </a:cubicBezTo>
                <a:lnTo>
                  <a:pt x="10769600" y="0"/>
                </a:lnTo>
                <a:cubicBezTo>
                  <a:pt x="10881824" y="0"/>
                  <a:pt x="10972800" y="90976"/>
                  <a:pt x="10972800" y="203200"/>
                </a:cubicBezTo>
                <a:lnTo>
                  <a:pt x="10972800" y="2641600"/>
                </a:lnTo>
                <a:cubicBezTo>
                  <a:pt x="10972800" y="2753824"/>
                  <a:pt x="10881824" y="2844800"/>
                  <a:pt x="10769600" y="2844800"/>
                </a:cubicBezTo>
                <a:lnTo>
                  <a:pt x="203200" y="2844800"/>
                </a:lnTo>
                <a:cubicBezTo>
                  <a:pt x="90976" y="2844800"/>
                  <a:pt x="0" y="2753824"/>
                  <a:pt x="0" y="2641600"/>
                </a:cubicBezTo>
                <a:lnTo>
                  <a:pt x="0" y="203200"/>
                </a:lnTo>
                <a:close/>
              </a:path>
            </a:pathLst>
          </a:custGeom>
          <a:solidFill>
            <a:srgbClr val="DDDDDD"/>
          </a:solidFill>
          <a:ln>
            <a:noFill/>
          </a:ln>
        </p:spPr>
      </p:pic>
      <p:sp>
        <p:nvSpPr>
          <p:cNvPr id="6" name="文本占位符 5"/>
          <p:cNvSpPr>
            <a:spLocks noGrp="1"/>
          </p:cNvSpPr>
          <p:nvPr>
            <p:custDataLst>
              <p:tags r:id="rId5"/>
            </p:custDataLst>
          </p:nvPr>
        </p:nvSpPr>
        <p:spPr>
          <a:xfrm>
            <a:off x="888365" y="3236595"/>
            <a:ext cx="10694670" cy="661670"/>
          </a:xfrm>
          <a:prstGeom prst="rect">
            <a:avLst/>
          </a:prstGeom>
          <a:noFill/>
        </p:spPr>
        <p:txBody>
          <a:bodyPr vert="horz" lIns="0" tIns="0" rIns="0" bIns="0" rtlCol="0" anchor="t">
            <a:normAutofit/>
          </a:bodyPr>
          <a:lstStyle>
            <a:lvl1pPr marL="0" indent="0" algn="l" defTabSz="914400" rtl="0" eaLnBrk="1" latinLnBrk="0" hangingPunct="1">
              <a:lnSpc>
                <a:spcPct val="125000"/>
              </a:lnSpc>
              <a:spcBef>
                <a:spcPct val="0"/>
              </a:spcBef>
              <a:spcAft>
                <a:spcPct val="0"/>
              </a:spcAft>
              <a:buFont typeface="Arial" panose="020B0604020202020204" pitchFamily="34" charset="0"/>
              <a:buNone/>
              <a:defRPr sz="1600" b="0" kern="1200" spc="0">
                <a:solidFill>
                  <a:schemeClr val="tx1"/>
                </a:solidFill>
                <a:latin typeface="+mn-lt"/>
                <a:ea typeface="+mn-ea"/>
                <a:cs typeface="+mn-cs"/>
              </a:defRPr>
            </a:lvl1pPr>
            <a:lvl2pPr marL="685800" indent="0" algn="l" defTabSz="914400" rtl="0" eaLnBrk="1" latinLnBrk="0" hangingPunct="1">
              <a:lnSpc>
                <a:spcPct val="130000"/>
              </a:lnSpc>
              <a:spcBef>
                <a:spcPts val="500"/>
              </a:spcBef>
              <a:buFont typeface="Arial" panose="020B0604020202020204" pitchFamily="34" charset="0"/>
              <a:buChar char="•"/>
              <a:defRPr sz="2000" kern="1200" spc="0">
                <a:solidFill>
                  <a:schemeClr val="tx1"/>
                </a:solidFill>
                <a:latin typeface="+mn-lt"/>
                <a:ea typeface="+mn-ea"/>
                <a:cs typeface="+mn-cs"/>
              </a:defRPr>
            </a:lvl2pPr>
            <a:lvl3pPr marL="11430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3pPr>
            <a:lvl4pPr marL="16002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4pPr>
            <a:lvl5pPr marL="20574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t>（</a:t>
            </a:r>
            <a:r>
              <a:rPr lang="en-US" altLang="zh-CN"/>
              <a:t>2</a:t>
            </a:r>
            <a:r>
              <a:rPr lang="zh-CN" altLang="en-US"/>
              <a:t>）三差异法。将两差异法中的能量差异进一步区分为能力差异与效率差异（固定性制造费用能力差异＋固定性制造费用效率差异＝</a:t>
            </a:r>
            <a:r>
              <a:rPr lang="en-US" altLang="zh-CN"/>
              <a:t> </a:t>
            </a:r>
            <a:r>
              <a:rPr lang="zh-CN" altLang="en-US"/>
              <a:t>固定</a:t>
            </a:r>
            <a:r>
              <a:rPr lang="zh-CN" altLang="en-US"/>
              <a:t>性制造费用能量差异），就成为三差异法。</a:t>
            </a:r>
            <a:endParaRPr lang="zh-CN" altLang="en-US"/>
          </a:p>
        </p:txBody>
      </p:sp>
      <p:sp>
        <p:nvSpPr>
          <p:cNvPr id="8" name="装饰  2"/>
          <p:cNvSpPr>
            <a:spLocks noGrp="1"/>
          </p:cNvSpPr>
          <p:nvPr>
            <p:custDataLst>
              <p:tags r:id="rId6"/>
            </p:custDataLst>
          </p:nvPr>
        </p:nvSpPr>
        <p:spPr>
          <a:xfrm>
            <a:off x="609600" y="3236595"/>
            <a:ext cx="76200" cy="661670"/>
          </a:xfrm>
          <a:custGeom>
            <a:avLst/>
            <a:gdLst>
              <a:gd name="connisteX0" fmla="*/ 0 w 50800"/>
              <a:gd name="connsiteY0" fmla="*/ 25400 h 2336800"/>
              <a:gd name="connisteX1" fmla="*/ 25400 w 50800"/>
              <a:gd name="connsiteY1" fmla="*/ 0 h 2336800"/>
              <a:gd name="connisteX2" fmla="*/ 25400 w 50800"/>
              <a:gd name="connsiteY2" fmla="*/ 0 h 2336800"/>
              <a:gd name="connisteX3" fmla="*/ 50800 w 50800"/>
              <a:gd name="connsiteY3" fmla="*/ 25400 h 2336800"/>
              <a:gd name="connisteX4" fmla="*/ 50800 w 50800"/>
              <a:gd name="connsiteY4" fmla="*/ 2311400 h 2336800"/>
              <a:gd name="connisteX5" fmla="*/ 25400 w 50800"/>
              <a:gd name="connsiteY5" fmla="*/ 2336800 h 2336800"/>
              <a:gd name="connisteX6" fmla="*/ 25400 w 50800"/>
              <a:gd name="connsiteY6" fmla="*/ 2336800 h 2336800"/>
              <a:gd name="connisteX7" fmla="*/ 0 w 50800"/>
              <a:gd name="connsiteY7" fmla="*/ 2311400 h 2336800"/>
              <a:gd name="connisteX8" fmla="*/ 0 w 50800"/>
              <a:gd name="connsiteY8" fmla="*/ 25400 h 2336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2336800">
                <a:moveTo>
                  <a:pt x="0" y="25400"/>
                </a:moveTo>
                <a:cubicBezTo>
                  <a:pt x="0" y="11372"/>
                  <a:pt x="11372" y="0"/>
                  <a:pt x="25400" y="0"/>
                </a:cubicBezTo>
                <a:lnTo>
                  <a:pt x="25400" y="0"/>
                </a:lnTo>
                <a:cubicBezTo>
                  <a:pt x="39428" y="0"/>
                  <a:pt x="50800" y="11372"/>
                  <a:pt x="50800" y="25400"/>
                </a:cubicBezTo>
                <a:lnTo>
                  <a:pt x="50800" y="2311400"/>
                </a:lnTo>
                <a:cubicBezTo>
                  <a:pt x="50800" y="2325428"/>
                  <a:pt x="39428" y="2336800"/>
                  <a:pt x="25400" y="2336800"/>
                </a:cubicBezTo>
                <a:lnTo>
                  <a:pt x="25400" y="2336800"/>
                </a:lnTo>
                <a:cubicBezTo>
                  <a:pt x="11372" y="2336800"/>
                  <a:pt x="0" y="2325428"/>
                  <a:pt x="0" y="2311400"/>
                </a:cubicBezTo>
                <a:lnTo>
                  <a:pt x="0" y="25400"/>
                </a:lnTo>
                <a:close/>
              </a:path>
            </a:pathLst>
          </a:custGeom>
          <a:solidFill>
            <a:schemeClr val="accent1"/>
          </a:solidFill>
          <a:ln>
            <a:solidFill>
              <a:prstClr val="black">
                <a:alpha val="0"/>
              </a:prstClr>
            </a:solidFill>
            <a:prstDash val="solid"/>
          </a:ln>
        </p:spPr>
        <p:txBody>
          <a:bodyPr vert="horz" lIns="91440" tIns="45720" rIns="91440" bIns="45720" rtlCol="0">
            <a:noAutofit/>
          </a:bodyPr>
          <a:lstStyle>
            <a:lvl1pPr marL="228600" indent="0" algn="l" defTabSz="914400" rtl="0" eaLnBrk="1" latinLnBrk="0" hangingPunct="1">
              <a:lnSpc>
                <a:spcPct val="130000"/>
              </a:lnSpc>
              <a:spcBef>
                <a:spcPts val="1000"/>
              </a:spcBef>
              <a:buFont typeface="Arial" panose="020B0604020202020204" pitchFamily="34" charset="0"/>
              <a:buNone/>
              <a:defRPr sz="2400" kern="1200" spc="0">
                <a:solidFill>
                  <a:schemeClr val="tx1"/>
                </a:solidFill>
                <a:latin typeface="+mn-lt"/>
                <a:ea typeface="+mn-ea"/>
                <a:cs typeface="+mn-cs"/>
              </a:defRPr>
            </a:lvl1pPr>
            <a:lvl2pPr marL="685800" indent="0" algn="l" defTabSz="914400" rtl="0" eaLnBrk="1" latinLnBrk="0" hangingPunct="1">
              <a:lnSpc>
                <a:spcPct val="130000"/>
              </a:lnSpc>
              <a:spcBef>
                <a:spcPts val="500"/>
              </a:spcBef>
              <a:buFont typeface="Arial" panose="020B0604020202020204" pitchFamily="34" charset="0"/>
              <a:buNone/>
              <a:defRPr sz="2000" kern="1200" spc="0">
                <a:solidFill>
                  <a:schemeClr val="tx1"/>
                </a:solidFill>
                <a:latin typeface="+mn-lt"/>
                <a:ea typeface="+mn-ea"/>
                <a:cs typeface="+mn-cs"/>
              </a:defRPr>
            </a:lvl2pPr>
            <a:lvl3pPr marL="1143000" indent="0" algn="l" defTabSz="914400" rtl="0" eaLnBrk="1" latinLnBrk="0" hangingPunct="1">
              <a:lnSpc>
                <a:spcPct val="130000"/>
              </a:lnSpc>
              <a:spcBef>
                <a:spcPts val="500"/>
              </a:spcBef>
              <a:buFont typeface="Arial" panose="020B0604020202020204" pitchFamily="34" charset="0"/>
              <a:buNone/>
              <a:defRPr sz="1800" kern="1200" spc="0">
                <a:solidFill>
                  <a:schemeClr val="tx1"/>
                </a:solidFill>
                <a:latin typeface="+mn-lt"/>
                <a:ea typeface="+mn-ea"/>
                <a:cs typeface="+mn-cs"/>
              </a:defRPr>
            </a:lvl3pPr>
            <a:lvl4pPr marL="1600200" indent="0" algn="l" defTabSz="914400" rtl="0" eaLnBrk="1" latinLnBrk="0" hangingPunct="1">
              <a:lnSpc>
                <a:spcPct val="130000"/>
              </a:lnSpc>
              <a:spcBef>
                <a:spcPts val="500"/>
              </a:spcBef>
              <a:buFont typeface="Arial" panose="020B0604020202020204" pitchFamily="34" charset="0"/>
              <a:buNone/>
              <a:defRPr sz="1800" kern="1200" spc="0">
                <a:solidFill>
                  <a:schemeClr val="tx1"/>
                </a:solidFill>
                <a:latin typeface="+mn-lt"/>
                <a:ea typeface="+mn-ea"/>
                <a:cs typeface="+mn-cs"/>
              </a:defRPr>
            </a:lvl4pPr>
            <a:lvl5pPr marL="2057400" indent="0" algn="l" defTabSz="914400" rtl="0" eaLnBrk="1" latinLnBrk="0" hangingPunct="1">
              <a:lnSpc>
                <a:spcPct val="130000"/>
              </a:lnSpc>
              <a:spcBef>
                <a:spcPts val="500"/>
              </a:spcBef>
              <a:buFont typeface="Arial" panose="020B0604020202020204" pitchFamily="34" charset="0"/>
              <a:buNone/>
              <a:defRPr sz="1800" kern="1200" spc="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t> </a:t>
            </a:r>
            <a:endParaRPr lang="zh-CN" altLang="en-US"/>
          </a:p>
        </p:txBody>
      </p:sp>
      <p:pic>
        <p:nvPicPr>
          <p:cNvPr id="11" name="图片 10"/>
          <p:cNvPicPr>
            <a:picLocks noChangeAspect="1"/>
          </p:cNvPicPr>
          <p:nvPr/>
        </p:nvPicPr>
        <p:blipFill>
          <a:blip r:embed="rId7"/>
          <a:stretch>
            <a:fillRect/>
          </a:stretch>
        </p:blipFill>
        <p:spPr>
          <a:xfrm>
            <a:off x="2357755" y="1991995"/>
            <a:ext cx="7629525" cy="1143000"/>
          </a:xfrm>
          <a:prstGeom prst="rect">
            <a:avLst/>
          </a:prstGeom>
        </p:spPr>
      </p:pic>
      <p:pic>
        <p:nvPicPr>
          <p:cNvPr id="12" name="图片 11"/>
          <p:cNvPicPr>
            <a:picLocks noChangeAspect="1"/>
          </p:cNvPicPr>
          <p:nvPr/>
        </p:nvPicPr>
        <p:blipFill>
          <a:blip r:embed="rId8"/>
          <a:stretch>
            <a:fillRect/>
          </a:stretch>
        </p:blipFill>
        <p:spPr>
          <a:xfrm>
            <a:off x="2171700" y="3898265"/>
            <a:ext cx="8001000" cy="933450"/>
          </a:xfrm>
          <a:prstGeom prst="rect">
            <a:avLst/>
          </a:prstGeom>
        </p:spPr>
      </p:pic>
    </p:spTree>
    <p:custDataLst>
      <p:tags r:id="rId9"/>
    </p:custData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装饰  2"/>
          <p:cNvSpPr>
            <a:spLocks noGrp="1"/>
          </p:cNvSpPr>
          <p:nvPr>
            <p:ph type="body" idx="16389"/>
            <p:custDataLst>
              <p:tags r:id="rId1"/>
            </p:custDataLst>
          </p:nvPr>
        </p:nvSpPr>
        <p:spPr>
          <a:xfrm>
            <a:off x="609600" y="857250"/>
            <a:ext cx="76200" cy="356870"/>
          </a:xfrm>
        </p:spPr>
        <p:txBody>
          <a:bodyPr/>
          <a:p>
            <a:r>
              <a:rPr lang="zh-CN" altLang="en-US"/>
              <a:t> </a:t>
            </a:r>
            <a:endParaRPr lang="zh-CN" altLang="en-US"/>
          </a:p>
        </p:txBody>
      </p:sp>
      <p:sp>
        <p:nvSpPr>
          <p:cNvPr id="5" name="文本占位符 5"/>
          <p:cNvSpPr>
            <a:spLocks noGrp="1"/>
          </p:cNvSpPr>
          <p:nvPr>
            <p:custDataLst>
              <p:tags r:id="rId2"/>
            </p:custDataLst>
          </p:nvPr>
        </p:nvSpPr>
        <p:spPr>
          <a:xfrm>
            <a:off x="762000" y="857250"/>
            <a:ext cx="10819765" cy="356870"/>
          </a:xfrm>
          <a:prstGeom prst="rect">
            <a:avLst/>
          </a:prstGeom>
          <a:noFill/>
        </p:spPr>
        <p:txBody>
          <a:bodyPr vert="horz" lIns="0" tIns="0" rIns="0" bIns="0" rtlCol="0" anchor="t">
            <a:normAutofit/>
          </a:bodyPr>
          <a:lstStyle>
            <a:lvl1pPr marL="0" indent="0" algn="l" defTabSz="914400" rtl="0" eaLnBrk="1" latinLnBrk="0" hangingPunct="1">
              <a:lnSpc>
                <a:spcPct val="125000"/>
              </a:lnSpc>
              <a:spcBef>
                <a:spcPct val="0"/>
              </a:spcBef>
              <a:spcAft>
                <a:spcPct val="0"/>
              </a:spcAft>
              <a:buFont typeface="Arial" panose="020B0604020202020204" pitchFamily="34" charset="0"/>
              <a:buNone/>
              <a:defRPr sz="1600" b="0" kern="1200" spc="0">
                <a:solidFill>
                  <a:schemeClr val="tx1"/>
                </a:solidFill>
                <a:latin typeface="+mn-lt"/>
                <a:ea typeface="+mn-ea"/>
                <a:cs typeface="+mn-cs"/>
              </a:defRPr>
            </a:lvl1pPr>
            <a:lvl2pPr marL="685800" indent="0" algn="l" defTabSz="914400" rtl="0" eaLnBrk="1" latinLnBrk="0" hangingPunct="1">
              <a:lnSpc>
                <a:spcPct val="130000"/>
              </a:lnSpc>
              <a:spcBef>
                <a:spcPts val="500"/>
              </a:spcBef>
              <a:buFont typeface="Arial" panose="020B0604020202020204" pitchFamily="34" charset="0"/>
              <a:buChar char="•"/>
              <a:defRPr sz="2000" kern="1200" spc="0">
                <a:solidFill>
                  <a:schemeClr val="tx1"/>
                </a:solidFill>
                <a:latin typeface="+mn-lt"/>
                <a:ea typeface="+mn-ea"/>
                <a:cs typeface="+mn-cs"/>
              </a:defRPr>
            </a:lvl2pPr>
            <a:lvl3pPr marL="11430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3pPr>
            <a:lvl4pPr marL="16002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4pPr>
            <a:lvl5pPr marL="20574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t>固定性制造费用</a:t>
            </a:r>
            <a:r>
              <a:rPr lang="zh-CN" altLang="en-US"/>
              <a:t>分解图</a:t>
            </a:r>
            <a:endParaRPr lang="zh-CN" altLang="en-US"/>
          </a:p>
        </p:txBody>
      </p:sp>
      <p:pic>
        <p:nvPicPr>
          <p:cNvPr id="13" name="内容占位符 2" descr="e347f70d-823c-11f0-b967-4255ff607ee8"/>
          <p:cNvPicPr>
            <a:picLocks noChangeAspect="1"/>
          </p:cNvPicPr>
          <p:nvPr>
            <p:custDataLst>
              <p:tags r:id="rId3"/>
            </p:custDataLst>
          </p:nvPr>
        </p:nvPicPr>
        <p:blipFill>
          <a:blip r:embed="rId4"/>
          <a:srcRect t="44167" b="44167"/>
          <a:stretch>
            <a:fillRect/>
          </a:stretch>
        </p:blipFill>
        <p:spPr>
          <a:xfrm>
            <a:off x="609576" y="429816"/>
            <a:ext cx="10972800" cy="320184"/>
          </a:xfrm>
          <a:custGeom>
            <a:avLst>
              <a:gd name="connisteX0" fmla="*/ 0 w 10972800"/>
              <a:gd name="connsiteY0" fmla="*/ 203200 h 2844800"/>
              <a:gd name="connisteX1" fmla="*/ 203200 w 10972800"/>
              <a:gd name="connsiteY1" fmla="*/ 0 h 2844800"/>
              <a:gd name="connisteX2" fmla="*/ 10769600 w 10972800"/>
              <a:gd name="connsiteY2" fmla="*/ 0 h 2844800"/>
              <a:gd name="connisteX3" fmla="*/ 10972800 w 10972800"/>
              <a:gd name="connsiteY3" fmla="*/ 203200 h 2844800"/>
              <a:gd name="connisteX4" fmla="*/ 10972800 w 10972800"/>
              <a:gd name="connsiteY4" fmla="*/ 2641600 h 2844800"/>
              <a:gd name="connisteX5" fmla="*/ 10769600 w 10972800"/>
              <a:gd name="connsiteY5" fmla="*/ 2844800 h 2844800"/>
              <a:gd name="connisteX6" fmla="*/ 203200 w 10972800"/>
              <a:gd name="connsiteY6" fmla="*/ 2844800 h 2844800"/>
              <a:gd name="connisteX7" fmla="*/ 0 w 10972800"/>
              <a:gd name="connsiteY7" fmla="*/ 2641600 h 2844800"/>
              <a:gd name="connisteX8" fmla="*/ 0 w 10972800"/>
              <a:gd name="connsiteY8" fmla="*/ 203200 h 2844800"/>
            </a:avLst>
            <a:gdLst>
              <a:gd name="connisteX0-1" fmla="*/ 0 w 10972800"/>
              <a:gd name="connsiteY0-2" fmla="*/ 203200 h 2844800"/>
              <a:gd name="connisteX1-3" fmla="*/ 203200 w 10972800"/>
              <a:gd name="connsiteY1-4" fmla="*/ 0 h 2844800"/>
              <a:gd name="connisteX2-5" fmla="*/ 10769600 w 10972800"/>
              <a:gd name="connsiteY2-6" fmla="*/ 0 h 2844800"/>
              <a:gd name="connisteX3-7" fmla="*/ 10972800 w 10972800"/>
              <a:gd name="connsiteY3-8" fmla="*/ 203200 h 2844800"/>
              <a:gd name="connisteX4-9" fmla="*/ 10972800 w 10972800"/>
              <a:gd name="connsiteY4-10" fmla="*/ 2641600 h 2844800"/>
              <a:gd name="connisteX5-11" fmla="*/ 10769600 w 10972800"/>
              <a:gd name="connsiteY5-12" fmla="*/ 2844800 h 2844800"/>
              <a:gd name="connisteX6-13" fmla="*/ 203200 w 10972800"/>
              <a:gd name="connsiteY6-14" fmla="*/ 2844800 h 2844800"/>
              <a:gd name="connisteX7-15" fmla="*/ 0 w 10972800"/>
              <a:gd name="connsiteY7-16" fmla="*/ 2641600 h 2844800"/>
              <a:gd name="connisteX8-17" fmla="*/ 0 w 10972800"/>
              <a:gd name="connsiteY8-18" fmla="*/ 203200 h 2844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0-1" y="connsiteY0-2"/>
              </a:cxn>
              <a:cxn ang="0">
                <a:pos x="connisteX1-3" y="connsiteY1-4"/>
              </a:cxn>
              <a:cxn ang="0">
                <a:pos x="connisteX2-5" y="connsiteY2-6"/>
              </a:cxn>
              <a:cxn ang="0">
                <a:pos x="connisteX3-7" y="connsiteY3-8"/>
              </a:cxn>
              <a:cxn ang="0">
                <a:pos x="connisteX4-9" y="connsiteY4-10"/>
              </a:cxn>
              <a:cxn ang="0">
                <a:pos x="connisteX5-11" y="connsiteY5-12"/>
              </a:cxn>
              <a:cxn ang="0">
                <a:pos x="connisteX6-13" y="connsiteY6-14"/>
              </a:cxn>
              <a:cxn ang="0">
                <a:pos x="connisteX7-15" y="connsiteY7-16"/>
              </a:cxn>
              <a:cxn ang="0">
                <a:pos x="connisteX8-17" y="connsiteY8-18"/>
              </a:cxn>
            </a:cxnLst>
            <a:pathLst>
              <a:path w="10972800" h="2844800">
                <a:moveTo>
                  <a:pt x="0" y="203200"/>
                </a:moveTo>
                <a:cubicBezTo>
                  <a:pt x="0" y="90976"/>
                  <a:pt x="90976" y="0"/>
                  <a:pt x="203200" y="0"/>
                </a:cubicBezTo>
                <a:lnTo>
                  <a:pt x="10769600" y="0"/>
                </a:lnTo>
                <a:cubicBezTo>
                  <a:pt x="10881824" y="0"/>
                  <a:pt x="10972800" y="90976"/>
                  <a:pt x="10972800" y="203200"/>
                </a:cubicBezTo>
                <a:lnTo>
                  <a:pt x="10972800" y="2641600"/>
                </a:lnTo>
                <a:cubicBezTo>
                  <a:pt x="10972800" y="2753824"/>
                  <a:pt x="10881824" y="2844800"/>
                  <a:pt x="10769600" y="2844800"/>
                </a:cubicBezTo>
                <a:lnTo>
                  <a:pt x="203200" y="2844800"/>
                </a:lnTo>
                <a:cubicBezTo>
                  <a:pt x="90976" y="2844800"/>
                  <a:pt x="0" y="2753824"/>
                  <a:pt x="0" y="2641600"/>
                </a:cubicBezTo>
                <a:lnTo>
                  <a:pt x="0" y="203200"/>
                </a:lnTo>
                <a:close/>
              </a:path>
              <a:path w="10972800" h="2844800">
                <a:moveTo>
                  <a:pt x="0" y="203200"/>
                </a:moveTo>
                <a:cubicBezTo>
                  <a:pt x="0" y="90976"/>
                  <a:pt x="90976" y="0"/>
                  <a:pt x="203200" y="0"/>
                </a:cubicBezTo>
                <a:lnTo>
                  <a:pt x="10769600" y="0"/>
                </a:lnTo>
                <a:cubicBezTo>
                  <a:pt x="10881824" y="0"/>
                  <a:pt x="10972800" y="90976"/>
                  <a:pt x="10972800" y="203200"/>
                </a:cubicBezTo>
                <a:lnTo>
                  <a:pt x="10972800" y="2641600"/>
                </a:lnTo>
                <a:cubicBezTo>
                  <a:pt x="10972800" y="2753824"/>
                  <a:pt x="10881824" y="2844800"/>
                  <a:pt x="10769600" y="2844800"/>
                </a:cubicBezTo>
                <a:lnTo>
                  <a:pt x="203200" y="2844800"/>
                </a:lnTo>
                <a:cubicBezTo>
                  <a:pt x="90976" y="2844800"/>
                  <a:pt x="0" y="2753824"/>
                  <a:pt x="0" y="2641600"/>
                </a:cubicBezTo>
                <a:lnTo>
                  <a:pt x="0" y="203200"/>
                </a:lnTo>
                <a:close/>
              </a:path>
            </a:pathLst>
          </a:custGeom>
          <a:solidFill>
            <a:srgbClr val="DDDDDD"/>
          </a:solidFill>
          <a:ln>
            <a:noFill/>
          </a:ln>
        </p:spPr>
      </p:pic>
      <p:pic>
        <p:nvPicPr>
          <p:cNvPr id="2" name="图片 1"/>
          <p:cNvPicPr>
            <a:picLocks noChangeAspect="1"/>
          </p:cNvPicPr>
          <p:nvPr/>
        </p:nvPicPr>
        <p:blipFill>
          <a:blip r:embed="rId5"/>
          <a:stretch>
            <a:fillRect/>
          </a:stretch>
        </p:blipFill>
        <p:spPr>
          <a:xfrm>
            <a:off x="2014220" y="1548130"/>
            <a:ext cx="8162925" cy="2143125"/>
          </a:xfrm>
          <a:prstGeom prst="rect">
            <a:avLst/>
          </a:prstGeom>
        </p:spPr>
      </p:pic>
    </p:spTree>
    <p:custDataLst>
      <p:tags r:id="rId6"/>
    </p:custData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文本占位符 5"/>
          <p:cNvSpPr>
            <a:spLocks noGrp="1"/>
          </p:cNvSpPr>
          <p:nvPr>
            <p:ph type="body" idx="16387"/>
            <p:custDataLst>
              <p:tags r:id="rId1"/>
            </p:custDataLst>
          </p:nvPr>
        </p:nvSpPr>
        <p:spPr>
          <a:xfrm>
            <a:off x="610235" y="866775"/>
            <a:ext cx="10972165" cy="4676775"/>
          </a:xfrm>
        </p:spPr>
        <p:txBody>
          <a:bodyPr>
            <a:noAutofit/>
          </a:bodyPr>
          <a:p>
            <a:r>
              <a:rPr lang="zh-CN" altLang="en-US"/>
              <a:t>【例</a:t>
            </a:r>
            <a:r>
              <a:rPr lang="en-US" altLang="zh-CN"/>
              <a:t>6-4</a:t>
            </a:r>
            <a:r>
              <a:rPr lang="zh-CN" altLang="en-US"/>
              <a:t>】承前例，腾达五金制品公司</a:t>
            </a:r>
            <a:r>
              <a:rPr lang="en-US" altLang="zh-CN"/>
              <a:t>2024</a:t>
            </a:r>
            <a:r>
              <a:rPr lang="zh-CN" altLang="en-US"/>
              <a:t>年</a:t>
            </a:r>
            <a:r>
              <a:rPr lang="en-US" altLang="zh-CN"/>
              <a:t>1</a:t>
            </a:r>
            <a:r>
              <a:rPr lang="zh-CN" altLang="en-US"/>
              <a:t>月份生产钢制书架</a:t>
            </a:r>
            <a:r>
              <a:rPr lang="en-US" altLang="zh-CN"/>
              <a:t>200</a:t>
            </a:r>
            <a:r>
              <a:rPr lang="zh-CN" altLang="en-US"/>
              <a:t>件，实际固定制造费用总额为</a:t>
            </a:r>
            <a:r>
              <a:rPr lang="en-US" altLang="zh-CN"/>
              <a:t>2 600</a:t>
            </a:r>
            <a:r>
              <a:rPr lang="zh-CN" altLang="en-US"/>
              <a:t>元，实际工时</a:t>
            </a:r>
            <a:r>
              <a:rPr lang="en-US" altLang="zh-CN"/>
              <a:t>1 200</a:t>
            </a:r>
            <a:r>
              <a:rPr lang="zh-CN" altLang="en-US"/>
              <a:t>工时，预算固定制造费用总额为</a:t>
            </a:r>
            <a:r>
              <a:rPr lang="en-US" altLang="zh-CN"/>
              <a:t>2 400</a:t>
            </a:r>
            <a:r>
              <a:rPr lang="zh-CN" altLang="en-US"/>
              <a:t>元，预算工时为</a:t>
            </a:r>
            <a:r>
              <a:rPr lang="en-US" altLang="zh-CN"/>
              <a:t>1 000</a:t>
            </a:r>
            <a:r>
              <a:rPr lang="zh-CN" altLang="en-US"/>
              <a:t>工时，标准工时为</a:t>
            </a:r>
            <a:r>
              <a:rPr lang="en-US" altLang="zh-CN"/>
              <a:t>1 100</a:t>
            </a:r>
            <a:r>
              <a:rPr lang="zh-CN" altLang="en-US"/>
              <a:t>工时。要求用三差异法计算固定制造费用成本差异。</a:t>
            </a:r>
            <a:endParaRPr lang="zh-CN" altLang="en-US"/>
          </a:p>
        </p:txBody>
      </p:sp>
      <p:pic>
        <p:nvPicPr>
          <p:cNvPr id="13" name="内容占位符 2" descr="e347f70d-823c-11f0-b967-4255ff607ee8"/>
          <p:cNvPicPr>
            <a:picLocks noChangeAspect="1"/>
          </p:cNvPicPr>
          <p:nvPr>
            <p:custDataLst>
              <p:tags r:id="rId2"/>
            </p:custDataLst>
          </p:nvPr>
        </p:nvPicPr>
        <p:blipFill>
          <a:blip r:embed="rId3"/>
          <a:srcRect t="44167" b="44167"/>
          <a:stretch>
            <a:fillRect/>
          </a:stretch>
        </p:blipFill>
        <p:spPr>
          <a:xfrm>
            <a:off x="609576" y="429816"/>
            <a:ext cx="10972800" cy="320184"/>
          </a:xfrm>
          <a:custGeom>
            <a:avLst>
              <a:gd name="connisteX0" fmla="*/ 0 w 10972800"/>
              <a:gd name="connsiteY0" fmla="*/ 203200 h 2844800"/>
              <a:gd name="connisteX1" fmla="*/ 203200 w 10972800"/>
              <a:gd name="connsiteY1" fmla="*/ 0 h 2844800"/>
              <a:gd name="connisteX2" fmla="*/ 10769600 w 10972800"/>
              <a:gd name="connsiteY2" fmla="*/ 0 h 2844800"/>
              <a:gd name="connisteX3" fmla="*/ 10972800 w 10972800"/>
              <a:gd name="connsiteY3" fmla="*/ 203200 h 2844800"/>
              <a:gd name="connisteX4" fmla="*/ 10972800 w 10972800"/>
              <a:gd name="connsiteY4" fmla="*/ 2641600 h 2844800"/>
              <a:gd name="connisteX5" fmla="*/ 10769600 w 10972800"/>
              <a:gd name="connsiteY5" fmla="*/ 2844800 h 2844800"/>
              <a:gd name="connisteX6" fmla="*/ 203200 w 10972800"/>
              <a:gd name="connsiteY6" fmla="*/ 2844800 h 2844800"/>
              <a:gd name="connisteX7" fmla="*/ 0 w 10972800"/>
              <a:gd name="connsiteY7" fmla="*/ 2641600 h 2844800"/>
              <a:gd name="connisteX8" fmla="*/ 0 w 10972800"/>
              <a:gd name="connsiteY8" fmla="*/ 203200 h 2844800"/>
            </a:avLst>
            <a:gdLst>
              <a:gd name="connisteX0-1" fmla="*/ 0 w 10972800"/>
              <a:gd name="connsiteY0-2" fmla="*/ 203200 h 2844800"/>
              <a:gd name="connisteX1-3" fmla="*/ 203200 w 10972800"/>
              <a:gd name="connsiteY1-4" fmla="*/ 0 h 2844800"/>
              <a:gd name="connisteX2-5" fmla="*/ 10769600 w 10972800"/>
              <a:gd name="connsiteY2-6" fmla="*/ 0 h 2844800"/>
              <a:gd name="connisteX3-7" fmla="*/ 10972800 w 10972800"/>
              <a:gd name="connsiteY3-8" fmla="*/ 203200 h 2844800"/>
              <a:gd name="connisteX4-9" fmla="*/ 10972800 w 10972800"/>
              <a:gd name="connsiteY4-10" fmla="*/ 2641600 h 2844800"/>
              <a:gd name="connisteX5-11" fmla="*/ 10769600 w 10972800"/>
              <a:gd name="connsiteY5-12" fmla="*/ 2844800 h 2844800"/>
              <a:gd name="connisteX6-13" fmla="*/ 203200 w 10972800"/>
              <a:gd name="connsiteY6-14" fmla="*/ 2844800 h 2844800"/>
              <a:gd name="connisteX7-15" fmla="*/ 0 w 10972800"/>
              <a:gd name="connsiteY7-16" fmla="*/ 2641600 h 2844800"/>
              <a:gd name="connisteX8-17" fmla="*/ 0 w 10972800"/>
              <a:gd name="connsiteY8-18" fmla="*/ 203200 h 2844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0-1" y="connsiteY0-2"/>
              </a:cxn>
              <a:cxn ang="0">
                <a:pos x="connisteX1-3" y="connsiteY1-4"/>
              </a:cxn>
              <a:cxn ang="0">
                <a:pos x="connisteX2-5" y="connsiteY2-6"/>
              </a:cxn>
              <a:cxn ang="0">
                <a:pos x="connisteX3-7" y="connsiteY3-8"/>
              </a:cxn>
              <a:cxn ang="0">
                <a:pos x="connisteX4-9" y="connsiteY4-10"/>
              </a:cxn>
              <a:cxn ang="0">
                <a:pos x="connisteX5-11" y="connsiteY5-12"/>
              </a:cxn>
              <a:cxn ang="0">
                <a:pos x="connisteX6-13" y="connsiteY6-14"/>
              </a:cxn>
              <a:cxn ang="0">
                <a:pos x="connisteX7-15" y="connsiteY7-16"/>
              </a:cxn>
              <a:cxn ang="0">
                <a:pos x="connisteX8-17" y="connsiteY8-18"/>
              </a:cxn>
            </a:cxnLst>
            <a:pathLst>
              <a:path w="10972800" h="2844800">
                <a:moveTo>
                  <a:pt x="0" y="203200"/>
                </a:moveTo>
                <a:cubicBezTo>
                  <a:pt x="0" y="90976"/>
                  <a:pt x="90976" y="0"/>
                  <a:pt x="203200" y="0"/>
                </a:cubicBezTo>
                <a:lnTo>
                  <a:pt x="10769600" y="0"/>
                </a:lnTo>
                <a:cubicBezTo>
                  <a:pt x="10881824" y="0"/>
                  <a:pt x="10972800" y="90976"/>
                  <a:pt x="10972800" y="203200"/>
                </a:cubicBezTo>
                <a:lnTo>
                  <a:pt x="10972800" y="2641600"/>
                </a:lnTo>
                <a:cubicBezTo>
                  <a:pt x="10972800" y="2753824"/>
                  <a:pt x="10881824" y="2844800"/>
                  <a:pt x="10769600" y="2844800"/>
                </a:cubicBezTo>
                <a:lnTo>
                  <a:pt x="203200" y="2844800"/>
                </a:lnTo>
                <a:cubicBezTo>
                  <a:pt x="90976" y="2844800"/>
                  <a:pt x="0" y="2753824"/>
                  <a:pt x="0" y="2641600"/>
                </a:cubicBezTo>
                <a:lnTo>
                  <a:pt x="0" y="203200"/>
                </a:lnTo>
                <a:close/>
              </a:path>
              <a:path w="10972800" h="2844800">
                <a:moveTo>
                  <a:pt x="0" y="203200"/>
                </a:moveTo>
                <a:cubicBezTo>
                  <a:pt x="0" y="90976"/>
                  <a:pt x="90976" y="0"/>
                  <a:pt x="203200" y="0"/>
                </a:cubicBezTo>
                <a:lnTo>
                  <a:pt x="10769600" y="0"/>
                </a:lnTo>
                <a:cubicBezTo>
                  <a:pt x="10881824" y="0"/>
                  <a:pt x="10972800" y="90976"/>
                  <a:pt x="10972800" y="203200"/>
                </a:cubicBezTo>
                <a:lnTo>
                  <a:pt x="10972800" y="2641600"/>
                </a:lnTo>
                <a:cubicBezTo>
                  <a:pt x="10972800" y="2753824"/>
                  <a:pt x="10881824" y="2844800"/>
                  <a:pt x="10769600" y="2844800"/>
                </a:cubicBezTo>
                <a:lnTo>
                  <a:pt x="203200" y="2844800"/>
                </a:lnTo>
                <a:cubicBezTo>
                  <a:pt x="90976" y="2844800"/>
                  <a:pt x="0" y="2753824"/>
                  <a:pt x="0" y="2641600"/>
                </a:cubicBezTo>
                <a:lnTo>
                  <a:pt x="0" y="203200"/>
                </a:lnTo>
                <a:close/>
              </a:path>
            </a:pathLst>
          </a:custGeom>
          <a:solidFill>
            <a:srgbClr val="DDDDDD"/>
          </a:solidFill>
          <a:ln>
            <a:noFill/>
          </a:ln>
        </p:spPr>
      </p:pic>
      <p:pic>
        <p:nvPicPr>
          <p:cNvPr id="3" name="图片 2"/>
          <p:cNvPicPr>
            <a:picLocks noChangeAspect="1"/>
          </p:cNvPicPr>
          <p:nvPr/>
        </p:nvPicPr>
        <p:blipFill>
          <a:blip r:embed="rId4"/>
          <a:stretch>
            <a:fillRect/>
          </a:stretch>
        </p:blipFill>
        <p:spPr>
          <a:xfrm>
            <a:off x="3171825" y="1850390"/>
            <a:ext cx="5848350" cy="3486150"/>
          </a:xfrm>
          <a:prstGeom prst="rect">
            <a:avLst/>
          </a:prstGeom>
        </p:spPr>
      </p:pic>
    </p:spTree>
    <p:custDataLst>
      <p:tags r:id="rId5"/>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idx="16385"/>
            <p:custDataLst>
              <p:tags r:id="rId1"/>
            </p:custDataLst>
          </p:nvPr>
        </p:nvSpPr>
        <p:spPr/>
        <p:txBody>
          <a:bodyPr/>
          <a:p>
            <a:r>
              <a:rPr lang="zh-CN" altLang="en-US"/>
              <a:t>任务一 标准成本法概述</a:t>
            </a:r>
            <a:endParaRPr lang="zh-CN" altLang="en-US"/>
          </a:p>
        </p:txBody>
      </p:sp>
      <p:sp>
        <p:nvSpPr>
          <p:cNvPr id="3" name="文本占位符 3"/>
          <p:cNvSpPr>
            <a:spLocks noGrp="1"/>
          </p:cNvSpPr>
          <p:nvPr>
            <p:ph type="body" idx="16386"/>
            <p:custDataLst>
              <p:tags r:id="rId2"/>
            </p:custDataLst>
          </p:nvPr>
        </p:nvSpPr>
        <p:spPr/>
        <p:txBody>
          <a:bodyPr/>
          <a:p>
            <a:r>
              <a:rPr lang="zh-CN" altLang="en-US"/>
              <a:t>01</a:t>
            </a:r>
            <a:endParaRPr lang="zh-CN" altLang="en-US"/>
          </a:p>
        </p:txBody>
      </p:sp>
    </p:spTree>
    <p:custDataLst>
      <p:tags r:id="rId3"/>
    </p:custData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装饰  2"/>
          <p:cNvSpPr>
            <a:spLocks noGrp="1"/>
          </p:cNvSpPr>
          <p:nvPr>
            <p:ph type="body" idx="16389"/>
            <p:custDataLst>
              <p:tags r:id="rId1"/>
            </p:custDataLst>
          </p:nvPr>
        </p:nvSpPr>
        <p:spPr>
          <a:xfrm>
            <a:off x="609600" y="857250"/>
            <a:ext cx="76200" cy="2505710"/>
          </a:xfrm>
        </p:spPr>
        <p:txBody>
          <a:bodyPr/>
          <a:p>
            <a:r>
              <a:rPr lang="zh-CN" altLang="en-US"/>
              <a:t> </a:t>
            </a:r>
            <a:endParaRPr lang="zh-CN" altLang="en-US"/>
          </a:p>
        </p:txBody>
      </p:sp>
      <p:sp>
        <p:nvSpPr>
          <p:cNvPr id="5" name="文本占位符 5"/>
          <p:cNvSpPr>
            <a:spLocks noGrp="1"/>
          </p:cNvSpPr>
          <p:nvPr>
            <p:custDataLst>
              <p:tags r:id="rId2"/>
            </p:custDataLst>
          </p:nvPr>
        </p:nvSpPr>
        <p:spPr>
          <a:xfrm>
            <a:off x="762000" y="857250"/>
            <a:ext cx="10819765" cy="2811780"/>
          </a:xfrm>
          <a:prstGeom prst="rect">
            <a:avLst/>
          </a:prstGeom>
          <a:noFill/>
        </p:spPr>
        <p:txBody>
          <a:bodyPr vert="horz" lIns="0" tIns="0" rIns="0" bIns="0" rtlCol="0" anchor="t">
            <a:normAutofit/>
          </a:bodyPr>
          <a:lstStyle>
            <a:lvl1pPr marL="0" indent="0" algn="l" defTabSz="914400" rtl="0" eaLnBrk="1" latinLnBrk="0" hangingPunct="1">
              <a:lnSpc>
                <a:spcPct val="125000"/>
              </a:lnSpc>
              <a:spcBef>
                <a:spcPct val="0"/>
              </a:spcBef>
              <a:spcAft>
                <a:spcPct val="0"/>
              </a:spcAft>
              <a:buFont typeface="Arial" panose="020B0604020202020204" pitchFamily="34" charset="0"/>
              <a:buNone/>
              <a:defRPr sz="1600" b="0" kern="1200" spc="0">
                <a:solidFill>
                  <a:schemeClr val="tx1"/>
                </a:solidFill>
                <a:latin typeface="+mn-lt"/>
                <a:ea typeface="+mn-ea"/>
                <a:cs typeface="+mn-cs"/>
              </a:defRPr>
            </a:lvl1pPr>
            <a:lvl2pPr marL="685800" indent="0" algn="l" defTabSz="914400" rtl="0" eaLnBrk="1" latinLnBrk="0" hangingPunct="1">
              <a:lnSpc>
                <a:spcPct val="130000"/>
              </a:lnSpc>
              <a:spcBef>
                <a:spcPts val="500"/>
              </a:spcBef>
              <a:buFont typeface="Arial" panose="020B0604020202020204" pitchFamily="34" charset="0"/>
              <a:buChar char="•"/>
              <a:defRPr sz="2000" kern="1200" spc="0">
                <a:solidFill>
                  <a:schemeClr val="tx1"/>
                </a:solidFill>
                <a:latin typeface="+mn-lt"/>
                <a:ea typeface="+mn-ea"/>
                <a:cs typeface="+mn-cs"/>
              </a:defRPr>
            </a:lvl2pPr>
            <a:lvl3pPr marL="11430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3pPr>
            <a:lvl4pPr marL="16002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4pPr>
            <a:lvl5pPr marL="20574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t>2.</a:t>
            </a:r>
            <a:r>
              <a:rPr lang="zh-CN" altLang="en-US"/>
              <a:t>固定</a:t>
            </a:r>
            <a:r>
              <a:rPr lang="zh-CN" altLang="en-US"/>
              <a:t>性制造费用成本差异分析</a:t>
            </a:r>
            <a:endParaRPr lang="zh-CN" altLang="en-US"/>
          </a:p>
          <a:p>
            <a:r>
              <a:rPr lang="zh-CN" altLang="en-US"/>
              <a:t>对固定</a:t>
            </a:r>
            <a:r>
              <a:rPr lang="zh-CN" altLang="en-US"/>
              <a:t>性制造费用预算差异来说，其产生的原因可能是资源价格的变动，如工资率增加或减少、税率变动等；某些酌量性固定成本，如职工培训费、差旅费等，因管理上的新决策而有所增减；资源的数量比预算增加或减少，如增加或减少职工，以及部门领导担心完不成预算而延缓酌量性成本的支出，或担心实际支出过少会削减下期经费预算，而增加不必要的开支等。</a:t>
            </a:r>
            <a:endParaRPr lang="zh-CN" altLang="en-US"/>
          </a:p>
          <a:p>
            <a:r>
              <a:rPr lang="zh-CN" altLang="en-US"/>
              <a:t>对于固定制造费用能量差异，若预算产量标准总工时等于实际产量应耗标准工时，即反映该公司的生产能量未被充分利用，应进一步查明原因，以便确定由谁负责；反之，若实际产量应耗标准工时大于预算产量标准工时，即表示该公司的计划生产能量已得到超额利用。</a:t>
            </a:r>
            <a:endParaRPr lang="zh-CN" altLang="en-US"/>
          </a:p>
        </p:txBody>
      </p:sp>
      <p:pic>
        <p:nvPicPr>
          <p:cNvPr id="13" name="内容占位符 2" descr="e347f70d-823c-11f0-b967-4255ff607ee8"/>
          <p:cNvPicPr>
            <a:picLocks noChangeAspect="1"/>
          </p:cNvPicPr>
          <p:nvPr>
            <p:custDataLst>
              <p:tags r:id="rId3"/>
            </p:custDataLst>
          </p:nvPr>
        </p:nvPicPr>
        <p:blipFill>
          <a:blip r:embed="rId4"/>
          <a:srcRect t="44167" b="44167"/>
          <a:stretch>
            <a:fillRect/>
          </a:stretch>
        </p:blipFill>
        <p:spPr>
          <a:xfrm>
            <a:off x="609576" y="429816"/>
            <a:ext cx="10972800" cy="320184"/>
          </a:xfrm>
          <a:custGeom>
            <a:avLst>
              <a:gd name="connisteX0" fmla="*/ 0 w 10972800"/>
              <a:gd name="connsiteY0" fmla="*/ 203200 h 2844800"/>
              <a:gd name="connisteX1" fmla="*/ 203200 w 10972800"/>
              <a:gd name="connsiteY1" fmla="*/ 0 h 2844800"/>
              <a:gd name="connisteX2" fmla="*/ 10769600 w 10972800"/>
              <a:gd name="connsiteY2" fmla="*/ 0 h 2844800"/>
              <a:gd name="connisteX3" fmla="*/ 10972800 w 10972800"/>
              <a:gd name="connsiteY3" fmla="*/ 203200 h 2844800"/>
              <a:gd name="connisteX4" fmla="*/ 10972800 w 10972800"/>
              <a:gd name="connsiteY4" fmla="*/ 2641600 h 2844800"/>
              <a:gd name="connisteX5" fmla="*/ 10769600 w 10972800"/>
              <a:gd name="connsiteY5" fmla="*/ 2844800 h 2844800"/>
              <a:gd name="connisteX6" fmla="*/ 203200 w 10972800"/>
              <a:gd name="connsiteY6" fmla="*/ 2844800 h 2844800"/>
              <a:gd name="connisteX7" fmla="*/ 0 w 10972800"/>
              <a:gd name="connsiteY7" fmla="*/ 2641600 h 2844800"/>
              <a:gd name="connisteX8" fmla="*/ 0 w 10972800"/>
              <a:gd name="connsiteY8" fmla="*/ 203200 h 2844800"/>
            </a:avLst>
            <a:gdLst>
              <a:gd name="connisteX0-1" fmla="*/ 0 w 10972800"/>
              <a:gd name="connsiteY0-2" fmla="*/ 203200 h 2844800"/>
              <a:gd name="connisteX1-3" fmla="*/ 203200 w 10972800"/>
              <a:gd name="connsiteY1-4" fmla="*/ 0 h 2844800"/>
              <a:gd name="connisteX2-5" fmla="*/ 10769600 w 10972800"/>
              <a:gd name="connsiteY2-6" fmla="*/ 0 h 2844800"/>
              <a:gd name="connisteX3-7" fmla="*/ 10972800 w 10972800"/>
              <a:gd name="connsiteY3-8" fmla="*/ 203200 h 2844800"/>
              <a:gd name="connisteX4-9" fmla="*/ 10972800 w 10972800"/>
              <a:gd name="connsiteY4-10" fmla="*/ 2641600 h 2844800"/>
              <a:gd name="connisteX5-11" fmla="*/ 10769600 w 10972800"/>
              <a:gd name="connsiteY5-12" fmla="*/ 2844800 h 2844800"/>
              <a:gd name="connisteX6-13" fmla="*/ 203200 w 10972800"/>
              <a:gd name="connsiteY6-14" fmla="*/ 2844800 h 2844800"/>
              <a:gd name="connisteX7-15" fmla="*/ 0 w 10972800"/>
              <a:gd name="connsiteY7-16" fmla="*/ 2641600 h 2844800"/>
              <a:gd name="connisteX8-17" fmla="*/ 0 w 10972800"/>
              <a:gd name="connsiteY8-18" fmla="*/ 203200 h 2844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0-1" y="connsiteY0-2"/>
              </a:cxn>
              <a:cxn ang="0">
                <a:pos x="connisteX1-3" y="connsiteY1-4"/>
              </a:cxn>
              <a:cxn ang="0">
                <a:pos x="connisteX2-5" y="connsiteY2-6"/>
              </a:cxn>
              <a:cxn ang="0">
                <a:pos x="connisteX3-7" y="connsiteY3-8"/>
              </a:cxn>
              <a:cxn ang="0">
                <a:pos x="connisteX4-9" y="connsiteY4-10"/>
              </a:cxn>
              <a:cxn ang="0">
                <a:pos x="connisteX5-11" y="connsiteY5-12"/>
              </a:cxn>
              <a:cxn ang="0">
                <a:pos x="connisteX6-13" y="connsiteY6-14"/>
              </a:cxn>
              <a:cxn ang="0">
                <a:pos x="connisteX7-15" y="connsiteY7-16"/>
              </a:cxn>
              <a:cxn ang="0">
                <a:pos x="connisteX8-17" y="connsiteY8-18"/>
              </a:cxn>
            </a:cxnLst>
            <a:pathLst>
              <a:path w="10972800" h="2844800">
                <a:moveTo>
                  <a:pt x="0" y="203200"/>
                </a:moveTo>
                <a:cubicBezTo>
                  <a:pt x="0" y="90976"/>
                  <a:pt x="90976" y="0"/>
                  <a:pt x="203200" y="0"/>
                </a:cubicBezTo>
                <a:lnTo>
                  <a:pt x="10769600" y="0"/>
                </a:lnTo>
                <a:cubicBezTo>
                  <a:pt x="10881824" y="0"/>
                  <a:pt x="10972800" y="90976"/>
                  <a:pt x="10972800" y="203200"/>
                </a:cubicBezTo>
                <a:lnTo>
                  <a:pt x="10972800" y="2641600"/>
                </a:lnTo>
                <a:cubicBezTo>
                  <a:pt x="10972800" y="2753824"/>
                  <a:pt x="10881824" y="2844800"/>
                  <a:pt x="10769600" y="2844800"/>
                </a:cubicBezTo>
                <a:lnTo>
                  <a:pt x="203200" y="2844800"/>
                </a:lnTo>
                <a:cubicBezTo>
                  <a:pt x="90976" y="2844800"/>
                  <a:pt x="0" y="2753824"/>
                  <a:pt x="0" y="2641600"/>
                </a:cubicBezTo>
                <a:lnTo>
                  <a:pt x="0" y="203200"/>
                </a:lnTo>
                <a:close/>
              </a:path>
              <a:path w="10972800" h="2844800">
                <a:moveTo>
                  <a:pt x="0" y="203200"/>
                </a:moveTo>
                <a:cubicBezTo>
                  <a:pt x="0" y="90976"/>
                  <a:pt x="90976" y="0"/>
                  <a:pt x="203200" y="0"/>
                </a:cubicBezTo>
                <a:lnTo>
                  <a:pt x="10769600" y="0"/>
                </a:lnTo>
                <a:cubicBezTo>
                  <a:pt x="10881824" y="0"/>
                  <a:pt x="10972800" y="90976"/>
                  <a:pt x="10972800" y="203200"/>
                </a:cubicBezTo>
                <a:lnTo>
                  <a:pt x="10972800" y="2641600"/>
                </a:lnTo>
                <a:cubicBezTo>
                  <a:pt x="10972800" y="2753824"/>
                  <a:pt x="10881824" y="2844800"/>
                  <a:pt x="10769600" y="2844800"/>
                </a:cubicBezTo>
                <a:lnTo>
                  <a:pt x="203200" y="2844800"/>
                </a:lnTo>
                <a:cubicBezTo>
                  <a:pt x="90976" y="2844800"/>
                  <a:pt x="0" y="2753824"/>
                  <a:pt x="0" y="2641600"/>
                </a:cubicBezTo>
                <a:lnTo>
                  <a:pt x="0" y="203200"/>
                </a:lnTo>
                <a:close/>
              </a:path>
            </a:pathLst>
          </a:custGeom>
          <a:solidFill>
            <a:srgbClr val="DDDDDD"/>
          </a:solidFill>
          <a:ln>
            <a:noFill/>
          </a:ln>
        </p:spPr>
      </p:pic>
    </p:spTree>
    <p:custDataLst>
      <p:tags r:id="rId5"/>
    </p:custData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Subtitle 10"/>
          <p:cNvSpPr>
            <a:spLocks noGrp="1"/>
          </p:cNvSpPr>
          <p:nvPr>
            <p:ph type="body" idx="16386"/>
            <p:custDataLst>
              <p:tags r:id="rId1"/>
            </p:custDataLst>
          </p:nvPr>
        </p:nvSpPr>
        <p:spPr/>
        <p:txBody>
          <a:bodyPr/>
          <a:p>
            <a:r>
              <a:rPr lang="zh-CN" altLang="en-US"/>
              <a:t>THE END</a:t>
            </a:r>
            <a:endParaRPr lang="zh-CN" altLang="en-US"/>
          </a:p>
        </p:txBody>
      </p:sp>
      <p:sp>
        <p:nvSpPr>
          <p:cNvPr id="3" name="标题 1"/>
          <p:cNvSpPr>
            <a:spLocks noGrp="1"/>
          </p:cNvSpPr>
          <p:nvPr>
            <p:ph type="ctrTitle" idx="16385"/>
            <p:custDataLst>
              <p:tags r:id="rId2"/>
            </p:custDataLst>
          </p:nvPr>
        </p:nvSpPr>
        <p:spPr/>
        <p:txBody>
          <a:bodyPr>
            <a:normAutofit fontScale="90000"/>
          </a:bodyPr>
          <a:p>
            <a:r>
              <a:rPr lang="zh-CN" altLang="en-US"/>
              <a:t>谢谢</a:t>
            </a:r>
            <a:endParaRPr lang="zh-CN" altLang="en-US"/>
          </a:p>
        </p:txBody>
      </p:sp>
    </p:spTree>
    <p:custDataLst>
      <p:tags r:id="rId3"/>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xfrm>
            <a:off x="609576" y="908828"/>
            <a:ext cx="10972768" cy="389307"/>
          </a:xfrm>
        </p:spPr>
        <p:txBody>
          <a:bodyPr>
            <a:normAutofit fontScale="90000"/>
          </a:bodyPr>
          <a:p>
            <a:r>
              <a:rPr lang="zh-CN" altLang="en-US" sz="2700">
                <a:solidFill>
                  <a:schemeClr val="tx1"/>
                </a:solidFill>
              </a:rPr>
              <a:t>一、相关</a:t>
            </a:r>
            <a:r>
              <a:rPr lang="zh-CN" altLang="en-US" sz="2700">
                <a:solidFill>
                  <a:schemeClr val="tx1"/>
                </a:solidFill>
              </a:rPr>
              <a:t>概念</a:t>
            </a:r>
            <a:endParaRPr lang="zh-CN" altLang="en-US" sz="2700">
              <a:solidFill>
                <a:schemeClr val="tx1"/>
              </a:solidFill>
            </a:endParaRPr>
          </a:p>
        </p:txBody>
      </p:sp>
      <p:pic>
        <p:nvPicPr>
          <p:cNvPr id="3" name="内容占位符 2" descr="e347f70d-823c-11f0-b967-4255ff607ee8"/>
          <p:cNvPicPr>
            <a:picLocks noChangeAspect="1"/>
          </p:cNvPicPr>
          <p:nvPr>
            <p:ph idx="16388"/>
            <p:custDataLst>
              <p:tags r:id="rId2"/>
            </p:custDataLst>
          </p:nvPr>
        </p:nvPicPr>
        <p:blipFill>
          <a:blip r:embed="rId3"/>
          <a:srcRect t="44167" b="44167"/>
          <a:stretch>
            <a:fillRect/>
          </a:stretch>
        </p:blipFill>
        <p:spPr>
          <a:xfrm>
            <a:off x="609576" y="429816"/>
            <a:ext cx="10972800" cy="320184"/>
          </a:xfrm>
          <a:custGeom>
            <a:avLst/>
            <a:gdLst>
              <a:gd name="connisteX0" fmla="*/ 0 w 10972800"/>
              <a:gd name="connsiteY0" fmla="*/ 203200 h 2844800"/>
              <a:gd name="connisteX1" fmla="*/ 203200 w 10972800"/>
              <a:gd name="connsiteY1" fmla="*/ 0 h 2844800"/>
              <a:gd name="connisteX2" fmla="*/ 10769600 w 10972800"/>
              <a:gd name="connsiteY2" fmla="*/ 0 h 2844800"/>
              <a:gd name="connisteX3" fmla="*/ 10972800 w 10972800"/>
              <a:gd name="connsiteY3" fmla="*/ 203200 h 2844800"/>
              <a:gd name="connisteX4" fmla="*/ 10972800 w 10972800"/>
              <a:gd name="connsiteY4" fmla="*/ 2641600 h 2844800"/>
              <a:gd name="connisteX5" fmla="*/ 10769600 w 10972800"/>
              <a:gd name="connsiteY5" fmla="*/ 2844800 h 2844800"/>
              <a:gd name="connisteX6" fmla="*/ 203200 w 10972800"/>
              <a:gd name="connsiteY6" fmla="*/ 2844800 h 2844800"/>
              <a:gd name="connisteX7" fmla="*/ 0 w 10972800"/>
              <a:gd name="connsiteY7" fmla="*/ 2641600 h 2844800"/>
              <a:gd name="connisteX8" fmla="*/ 0 w 10972800"/>
              <a:gd name="connsiteY8" fmla="*/ 203200 h 2844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844800">
                <a:moveTo>
                  <a:pt x="0" y="203200"/>
                </a:moveTo>
                <a:cubicBezTo>
                  <a:pt x="0" y="90976"/>
                  <a:pt x="90976" y="0"/>
                  <a:pt x="203200" y="0"/>
                </a:cubicBezTo>
                <a:lnTo>
                  <a:pt x="10769600" y="0"/>
                </a:lnTo>
                <a:cubicBezTo>
                  <a:pt x="10881824" y="0"/>
                  <a:pt x="10972800" y="90976"/>
                  <a:pt x="10972800" y="203200"/>
                </a:cubicBezTo>
                <a:lnTo>
                  <a:pt x="10972800" y="2641600"/>
                </a:lnTo>
                <a:cubicBezTo>
                  <a:pt x="10972800" y="2753824"/>
                  <a:pt x="10881824" y="2844800"/>
                  <a:pt x="10769600" y="2844800"/>
                </a:cubicBezTo>
                <a:lnTo>
                  <a:pt x="203200" y="2844800"/>
                </a:lnTo>
                <a:cubicBezTo>
                  <a:pt x="90976" y="2844800"/>
                  <a:pt x="0" y="2753824"/>
                  <a:pt x="0" y="2641600"/>
                </a:cubicBezTo>
                <a:lnTo>
                  <a:pt x="0" y="203200"/>
                </a:lnTo>
                <a:close/>
              </a:path>
            </a:pathLst>
          </a:custGeom>
        </p:spPr>
      </p:pic>
      <p:sp>
        <p:nvSpPr>
          <p:cNvPr id="4" name="装饰  2"/>
          <p:cNvSpPr>
            <a:spLocks noGrp="1"/>
          </p:cNvSpPr>
          <p:nvPr>
            <p:ph type="body" idx="16389"/>
            <p:custDataLst>
              <p:tags r:id="rId4"/>
            </p:custDataLst>
          </p:nvPr>
        </p:nvSpPr>
        <p:spPr>
          <a:xfrm>
            <a:off x="609600" y="1473200"/>
            <a:ext cx="76200" cy="1275715"/>
          </a:xfrm>
        </p:spPr>
        <p:txBody>
          <a:bodyPr/>
          <a:p>
            <a:r>
              <a:rPr lang="zh-CN" altLang="en-US"/>
              <a:t> </a:t>
            </a:r>
            <a:endParaRPr lang="zh-CN" altLang="en-US"/>
          </a:p>
        </p:txBody>
      </p:sp>
      <p:sp>
        <p:nvSpPr>
          <p:cNvPr id="6" name="文本占位符 5"/>
          <p:cNvSpPr>
            <a:spLocks noGrp="1"/>
          </p:cNvSpPr>
          <p:nvPr>
            <p:ph type="body" idx="16387"/>
            <p:custDataLst>
              <p:tags r:id="rId5"/>
            </p:custDataLst>
          </p:nvPr>
        </p:nvSpPr>
        <p:spPr>
          <a:xfrm>
            <a:off x="762000" y="1473200"/>
            <a:ext cx="10820400" cy="1339850"/>
          </a:xfrm>
        </p:spPr>
        <p:txBody>
          <a:bodyPr>
            <a:normAutofit lnSpcReduction="20000"/>
          </a:bodyPr>
          <a:p>
            <a:r>
              <a:rPr lang="zh-CN" altLang="en-US" b="1"/>
              <a:t>标准成本法</a:t>
            </a:r>
            <a:r>
              <a:rPr lang="zh-CN" altLang="en-US"/>
              <a:t>是指企业以预先制定的标准成本为基础，通过比较标准成本与实际成本，计算和分析成本差异、揭示成本差异动因，进而实施成本控制、评价经营业绩的一种成本管理方法。</a:t>
            </a:r>
            <a:endParaRPr lang="zh-CN" altLang="en-US"/>
          </a:p>
          <a:p>
            <a:r>
              <a:rPr lang="zh-CN" altLang="en-US" b="1"/>
              <a:t>标准成本</a:t>
            </a:r>
            <a:r>
              <a:rPr lang="zh-CN" altLang="en-US"/>
              <a:t>，是指在正常的生产技术水平和有效的经营管理条件下，企业经过努力应达到的产品成本水平。</a:t>
            </a:r>
            <a:endParaRPr lang="zh-CN" altLang="en-US"/>
          </a:p>
          <a:p>
            <a:r>
              <a:rPr lang="zh-CN" altLang="en-US" b="1"/>
              <a:t>成本差异</a:t>
            </a:r>
            <a:r>
              <a:rPr lang="zh-CN" altLang="en-US"/>
              <a:t>，是指实际成本与相应标准成本之间的差额。当实际成本高于标准成本时，形成超支差异；当实际成本低于标准成本时，形成节约差异。</a:t>
            </a:r>
            <a:endParaRPr lang="zh-CN" altLang="en-US"/>
          </a:p>
        </p:txBody>
      </p:sp>
      <p:sp>
        <p:nvSpPr>
          <p:cNvPr id="5" name="文本占位符 5"/>
          <p:cNvSpPr>
            <a:spLocks noGrp="1"/>
          </p:cNvSpPr>
          <p:nvPr>
            <p:custDataLst>
              <p:tags r:id="rId6"/>
            </p:custDataLst>
          </p:nvPr>
        </p:nvSpPr>
        <p:spPr>
          <a:xfrm>
            <a:off x="762000" y="3536315"/>
            <a:ext cx="10820400" cy="1339850"/>
          </a:xfrm>
          <a:prstGeom prst="rect">
            <a:avLst/>
          </a:prstGeom>
          <a:noFill/>
        </p:spPr>
        <p:txBody>
          <a:bodyPr vert="horz" lIns="0" tIns="0" rIns="0" bIns="0" rtlCol="0" anchor="t">
            <a:normAutofit lnSpcReduction="20000"/>
          </a:bodyPr>
          <a:lstStyle>
            <a:lvl1pPr marL="0" indent="0" algn="l" defTabSz="914400" rtl="0" eaLnBrk="1" latinLnBrk="0" hangingPunct="1">
              <a:lnSpc>
                <a:spcPct val="125000"/>
              </a:lnSpc>
              <a:spcBef>
                <a:spcPct val="0"/>
              </a:spcBef>
              <a:spcAft>
                <a:spcPct val="0"/>
              </a:spcAft>
              <a:buFont typeface="Arial" panose="020B0604020202020204" pitchFamily="34" charset="0"/>
              <a:buNone/>
              <a:defRPr sz="1600" b="0" kern="1200" spc="0">
                <a:solidFill>
                  <a:schemeClr val="tx1"/>
                </a:solidFill>
                <a:latin typeface="+mn-lt"/>
                <a:ea typeface="+mn-ea"/>
                <a:cs typeface="+mn-cs"/>
              </a:defRPr>
            </a:lvl1pPr>
            <a:lvl2pPr marL="685800" indent="0" algn="l" defTabSz="914400" rtl="0" eaLnBrk="1" latinLnBrk="0" hangingPunct="1">
              <a:lnSpc>
                <a:spcPct val="130000"/>
              </a:lnSpc>
              <a:spcBef>
                <a:spcPts val="500"/>
              </a:spcBef>
              <a:buFont typeface="Arial" panose="020B0604020202020204" pitchFamily="34" charset="0"/>
              <a:buChar char="•"/>
              <a:defRPr sz="2000" kern="1200" spc="0">
                <a:solidFill>
                  <a:schemeClr val="tx1"/>
                </a:solidFill>
                <a:latin typeface="+mn-lt"/>
                <a:ea typeface="+mn-ea"/>
                <a:cs typeface="+mn-cs"/>
              </a:defRPr>
            </a:lvl2pPr>
            <a:lvl3pPr marL="11430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3pPr>
            <a:lvl4pPr marL="16002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4pPr>
            <a:lvl5pPr marL="20574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t>标准成本法的成本对象可以是不同种类、不同批次或不同步骤的产品。</a:t>
            </a:r>
            <a:endParaRPr lang="zh-CN" altLang="en-US"/>
          </a:p>
        </p:txBody>
      </p:sp>
      <p:sp>
        <p:nvSpPr>
          <p:cNvPr id="7" name="标题 1"/>
          <p:cNvSpPr>
            <a:spLocks noGrp="1"/>
          </p:cNvSpPr>
          <p:nvPr>
            <p:custDataLst>
              <p:tags r:id="rId7"/>
            </p:custDataLst>
          </p:nvPr>
        </p:nvSpPr>
        <p:spPr>
          <a:xfrm>
            <a:off x="609576" y="3039888"/>
            <a:ext cx="10972768" cy="389307"/>
          </a:xfrm>
          <a:prstGeom prst="rect">
            <a:avLst/>
          </a:prstGeom>
          <a:noFill/>
        </p:spPr>
        <p:txBody>
          <a:bodyPr vert="horz" lIns="0" tIns="0" rIns="0" bIns="0" rtlCol="0" anchor="t">
            <a:normAutofit fontScale="90000" lnSpcReduction="20000"/>
          </a:bodyPr>
          <a:lstStyle>
            <a:lvl1pPr marL="0" indent="0" algn="l" defTabSz="914400" rtl="0" eaLnBrk="1" latinLnBrk="0" hangingPunct="1">
              <a:lnSpc>
                <a:spcPct val="111000"/>
              </a:lnSpc>
              <a:spcBef>
                <a:spcPct val="0"/>
              </a:spcBef>
              <a:spcAft>
                <a:spcPct val="0"/>
              </a:spcAft>
              <a:buNone/>
              <a:defRPr sz="3600" b="0" i="0" u="none" kern="1200" spc="0">
                <a:solidFill>
                  <a:schemeClr val="tx1"/>
                </a:solidFill>
                <a:effectLst/>
                <a:uFill>
                  <a:solidFill>
                    <a:schemeClr val="tx1">
                      <a:lumMod val="75000"/>
                      <a:lumOff val="25000"/>
                    </a:schemeClr>
                  </a:solidFill>
                </a:uFill>
                <a:latin typeface="+mj-lt"/>
                <a:ea typeface="+mj-ea"/>
                <a:cs typeface="+mj-cs"/>
              </a:defRPr>
            </a:lvl1pPr>
          </a:lstStyle>
          <a:p>
            <a:r>
              <a:rPr lang="zh-CN" altLang="en-US" sz="2700">
                <a:solidFill>
                  <a:schemeClr val="tx1"/>
                </a:solidFill>
              </a:rPr>
              <a:t>二、标准成本法的成本对象</a:t>
            </a:r>
            <a:endParaRPr lang="zh-CN" altLang="en-US" sz="2700">
              <a:solidFill>
                <a:schemeClr val="tx1"/>
              </a:solidFill>
            </a:endParaRPr>
          </a:p>
        </p:txBody>
      </p:sp>
      <p:sp>
        <p:nvSpPr>
          <p:cNvPr id="8" name="装饰  2"/>
          <p:cNvSpPr>
            <a:spLocks noGrp="1"/>
          </p:cNvSpPr>
          <p:nvPr>
            <p:custDataLst>
              <p:tags r:id="rId8"/>
            </p:custDataLst>
          </p:nvPr>
        </p:nvSpPr>
        <p:spPr>
          <a:xfrm>
            <a:off x="609600" y="3514090"/>
            <a:ext cx="76200" cy="262255"/>
          </a:xfrm>
          <a:custGeom>
            <a:avLst/>
            <a:gdLst>
              <a:gd name="connisteX0" fmla="*/ 0 w 50800"/>
              <a:gd name="connsiteY0" fmla="*/ 25400 h 2336800"/>
              <a:gd name="connisteX1" fmla="*/ 25400 w 50800"/>
              <a:gd name="connsiteY1" fmla="*/ 0 h 2336800"/>
              <a:gd name="connisteX2" fmla="*/ 25400 w 50800"/>
              <a:gd name="connsiteY2" fmla="*/ 0 h 2336800"/>
              <a:gd name="connisteX3" fmla="*/ 50800 w 50800"/>
              <a:gd name="connsiteY3" fmla="*/ 25400 h 2336800"/>
              <a:gd name="connisteX4" fmla="*/ 50800 w 50800"/>
              <a:gd name="connsiteY4" fmla="*/ 2311400 h 2336800"/>
              <a:gd name="connisteX5" fmla="*/ 25400 w 50800"/>
              <a:gd name="connsiteY5" fmla="*/ 2336800 h 2336800"/>
              <a:gd name="connisteX6" fmla="*/ 25400 w 50800"/>
              <a:gd name="connsiteY6" fmla="*/ 2336800 h 2336800"/>
              <a:gd name="connisteX7" fmla="*/ 0 w 50800"/>
              <a:gd name="connsiteY7" fmla="*/ 2311400 h 2336800"/>
              <a:gd name="connisteX8" fmla="*/ 0 w 50800"/>
              <a:gd name="connsiteY8" fmla="*/ 25400 h 2336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2336800">
                <a:moveTo>
                  <a:pt x="0" y="25400"/>
                </a:moveTo>
                <a:cubicBezTo>
                  <a:pt x="0" y="11372"/>
                  <a:pt x="11372" y="0"/>
                  <a:pt x="25400" y="0"/>
                </a:cubicBezTo>
                <a:lnTo>
                  <a:pt x="25400" y="0"/>
                </a:lnTo>
                <a:cubicBezTo>
                  <a:pt x="39428" y="0"/>
                  <a:pt x="50800" y="11372"/>
                  <a:pt x="50800" y="25400"/>
                </a:cubicBezTo>
                <a:lnTo>
                  <a:pt x="50800" y="2311400"/>
                </a:lnTo>
                <a:cubicBezTo>
                  <a:pt x="50800" y="2325428"/>
                  <a:pt x="39428" y="2336800"/>
                  <a:pt x="25400" y="2336800"/>
                </a:cubicBezTo>
                <a:lnTo>
                  <a:pt x="25400" y="2336800"/>
                </a:lnTo>
                <a:cubicBezTo>
                  <a:pt x="11372" y="2336800"/>
                  <a:pt x="0" y="2325428"/>
                  <a:pt x="0" y="2311400"/>
                </a:cubicBezTo>
                <a:lnTo>
                  <a:pt x="0" y="25400"/>
                </a:lnTo>
                <a:close/>
              </a:path>
            </a:pathLst>
          </a:custGeom>
          <a:solidFill>
            <a:schemeClr val="accent1"/>
          </a:solidFill>
          <a:ln>
            <a:solidFill>
              <a:prstClr val="black">
                <a:alpha val="0"/>
              </a:prstClr>
            </a:solidFill>
            <a:prstDash val="solid"/>
          </a:ln>
        </p:spPr>
        <p:txBody>
          <a:bodyPr vert="horz" lIns="91440" tIns="45720" rIns="91440" bIns="45720" rtlCol="0">
            <a:noAutofit/>
          </a:bodyPr>
          <a:lstStyle>
            <a:lvl1pPr marL="228600" indent="0" algn="l" defTabSz="914400" rtl="0" eaLnBrk="1" latinLnBrk="0" hangingPunct="1">
              <a:lnSpc>
                <a:spcPct val="130000"/>
              </a:lnSpc>
              <a:spcBef>
                <a:spcPts val="1000"/>
              </a:spcBef>
              <a:buFont typeface="Arial" panose="020B0604020202020204" pitchFamily="34" charset="0"/>
              <a:buNone/>
              <a:defRPr sz="2400" kern="1200" spc="0">
                <a:solidFill>
                  <a:schemeClr val="tx1"/>
                </a:solidFill>
                <a:latin typeface="+mn-lt"/>
                <a:ea typeface="+mn-ea"/>
                <a:cs typeface="+mn-cs"/>
              </a:defRPr>
            </a:lvl1pPr>
            <a:lvl2pPr marL="685800" indent="0" algn="l" defTabSz="914400" rtl="0" eaLnBrk="1" latinLnBrk="0" hangingPunct="1">
              <a:lnSpc>
                <a:spcPct val="130000"/>
              </a:lnSpc>
              <a:spcBef>
                <a:spcPts val="500"/>
              </a:spcBef>
              <a:buFont typeface="Arial" panose="020B0604020202020204" pitchFamily="34" charset="0"/>
              <a:buNone/>
              <a:defRPr sz="2000" kern="1200" spc="0">
                <a:solidFill>
                  <a:schemeClr val="tx1"/>
                </a:solidFill>
                <a:latin typeface="+mn-lt"/>
                <a:ea typeface="+mn-ea"/>
                <a:cs typeface="+mn-cs"/>
              </a:defRPr>
            </a:lvl2pPr>
            <a:lvl3pPr marL="1143000" indent="0" algn="l" defTabSz="914400" rtl="0" eaLnBrk="1" latinLnBrk="0" hangingPunct="1">
              <a:lnSpc>
                <a:spcPct val="130000"/>
              </a:lnSpc>
              <a:spcBef>
                <a:spcPts val="500"/>
              </a:spcBef>
              <a:buFont typeface="Arial" panose="020B0604020202020204" pitchFamily="34" charset="0"/>
              <a:buNone/>
              <a:defRPr sz="1800" kern="1200" spc="0">
                <a:solidFill>
                  <a:schemeClr val="tx1"/>
                </a:solidFill>
                <a:latin typeface="+mn-lt"/>
                <a:ea typeface="+mn-ea"/>
                <a:cs typeface="+mn-cs"/>
              </a:defRPr>
            </a:lvl3pPr>
            <a:lvl4pPr marL="1600200" indent="0" algn="l" defTabSz="914400" rtl="0" eaLnBrk="1" latinLnBrk="0" hangingPunct="1">
              <a:lnSpc>
                <a:spcPct val="130000"/>
              </a:lnSpc>
              <a:spcBef>
                <a:spcPts val="500"/>
              </a:spcBef>
              <a:buFont typeface="Arial" panose="020B0604020202020204" pitchFamily="34" charset="0"/>
              <a:buNone/>
              <a:defRPr sz="1800" kern="1200" spc="0">
                <a:solidFill>
                  <a:schemeClr val="tx1"/>
                </a:solidFill>
                <a:latin typeface="+mn-lt"/>
                <a:ea typeface="+mn-ea"/>
                <a:cs typeface="+mn-cs"/>
              </a:defRPr>
            </a:lvl4pPr>
            <a:lvl5pPr marL="2057400" indent="0" algn="l" defTabSz="914400" rtl="0" eaLnBrk="1" latinLnBrk="0" hangingPunct="1">
              <a:lnSpc>
                <a:spcPct val="130000"/>
              </a:lnSpc>
              <a:spcBef>
                <a:spcPts val="500"/>
              </a:spcBef>
              <a:buFont typeface="Arial" panose="020B0604020202020204" pitchFamily="34" charset="0"/>
              <a:buNone/>
              <a:defRPr sz="1800" kern="1200" spc="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t> </a:t>
            </a:r>
            <a:endParaRPr lang="zh-CN" altLang="en-US"/>
          </a:p>
        </p:txBody>
      </p:sp>
    </p:spTree>
    <p:custDataLst>
      <p:tags r:id="rId9"/>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xfrm>
            <a:off x="609576" y="908828"/>
            <a:ext cx="10972768" cy="389307"/>
          </a:xfrm>
        </p:spPr>
        <p:txBody>
          <a:bodyPr>
            <a:normAutofit fontScale="90000"/>
          </a:bodyPr>
          <a:p>
            <a:r>
              <a:rPr lang="zh-CN" altLang="en-US" sz="2700">
                <a:sym typeface="+mn-ea"/>
              </a:rPr>
              <a:t>三、标准成本法的应用程序</a:t>
            </a:r>
            <a:endParaRPr lang="zh-CN" altLang="en-US" sz="2700">
              <a:solidFill>
                <a:schemeClr val="tx1"/>
              </a:solidFill>
            </a:endParaRPr>
          </a:p>
        </p:txBody>
      </p:sp>
      <p:pic>
        <p:nvPicPr>
          <p:cNvPr id="3" name="内容占位符 2" descr="e347f70d-823c-11f0-b967-4255ff607ee8"/>
          <p:cNvPicPr>
            <a:picLocks noChangeAspect="1"/>
          </p:cNvPicPr>
          <p:nvPr>
            <p:ph idx="16388"/>
            <p:custDataLst>
              <p:tags r:id="rId2"/>
            </p:custDataLst>
          </p:nvPr>
        </p:nvPicPr>
        <p:blipFill>
          <a:blip r:embed="rId3"/>
          <a:srcRect t="44167" b="44167"/>
          <a:stretch>
            <a:fillRect/>
          </a:stretch>
        </p:blipFill>
        <p:spPr>
          <a:xfrm>
            <a:off x="609576" y="429816"/>
            <a:ext cx="10972800" cy="320184"/>
          </a:xfrm>
          <a:custGeom>
            <a:avLst/>
            <a:gdLst>
              <a:gd name="connisteX0" fmla="*/ 0 w 10972800"/>
              <a:gd name="connsiteY0" fmla="*/ 203200 h 2844800"/>
              <a:gd name="connisteX1" fmla="*/ 203200 w 10972800"/>
              <a:gd name="connsiteY1" fmla="*/ 0 h 2844800"/>
              <a:gd name="connisteX2" fmla="*/ 10769600 w 10972800"/>
              <a:gd name="connsiteY2" fmla="*/ 0 h 2844800"/>
              <a:gd name="connisteX3" fmla="*/ 10972800 w 10972800"/>
              <a:gd name="connsiteY3" fmla="*/ 203200 h 2844800"/>
              <a:gd name="connisteX4" fmla="*/ 10972800 w 10972800"/>
              <a:gd name="connsiteY4" fmla="*/ 2641600 h 2844800"/>
              <a:gd name="connisteX5" fmla="*/ 10769600 w 10972800"/>
              <a:gd name="connsiteY5" fmla="*/ 2844800 h 2844800"/>
              <a:gd name="connisteX6" fmla="*/ 203200 w 10972800"/>
              <a:gd name="connsiteY6" fmla="*/ 2844800 h 2844800"/>
              <a:gd name="connisteX7" fmla="*/ 0 w 10972800"/>
              <a:gd name="connsiteY7" fmla="*/ 2641600 h 2844800"/>
              <a:gd name="connisteX8" fmla="*/ 0 w 10972800"/>
              <a:gd name="connsiteY8" fmla="*/ 203200 h 2844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844800">
                <a:moveTo>
                  <a:pt x="0" y="203200"/>
                </a:moveTo>
                <a:cubicBezTo>
                  <a:pt x="0" y="90976"/>
                  <a:pt x="90976" y="0"/>
                  <a:pt x="203200" y="0"/>
                </a:cubicBezTo>
                <a:lnTo>
                  <a:pt x="10769600" y="0"/>
                </a:lnTo>
                <a:cubicBezTo>
                  <a:pt x="10881824" y="0"/>
                  <a:pt x="10972800" y="90976"/>
                  <a:pt x="10972800" y="203200"/>
                </a:cubicBezTo>
                <a:lnTo>
                  <a:pt x="10972800" y="2641600"/>
                </a:lnTo>
                <a:cubicBezTo>
                  <a:pt x="10972800" y="2753824"/>
                  <a:pt x="10881824" y="2844800"/>
                  <a:pt x="10769600" y="2844800"/>
                </a:cubicBezTo>
                <a:lnTo>
                  <a:pt x="203200" y="2844800"/>
                </a:lnTo>
                <a:cubicBezTo>
                  <a:pt x="90976" y="2844800"/>
                  <a:pt x="0" y="2753824"/>
                  <a:pt x="0" y="2641600"/>
                </a:cubicBezTo>
                <a:lnTo>
                  <a:pt x="0" y="203200"/>
                </a:lnTo>
                <a:close/>
              </a:path>
            </a:pathLst>
          </a:custGeom>
        </p:spPr>
      </p:pic>
      <p:sp>
        <p:nvSpPr>
          <p:cNvPr id="4" name="装饰  2"/>
          <p:cNvSpPr>
            <a:spLocks noGrp="1"/>
          </p:cNvSpPr>
          <p:nvPr>
            <p:ph type="body" idx="16389"/>
            <p:custDataLst>
              <p:tags r:id="rId4"/>
            </p:custDataLst>
          </p:nvPr>
        </p:nvSpPr>
        <p:spPr>
          <a:xfrm>
            <a:off x="609600" y="1473200"/>
            <a:ext cx="76200" cy="553720"/>
          </a:xfrm>
        </p:spPr>
        <p:txBody>
          <a:bodyPr/>
          <a:p>
            <a:r>
              <a:rPr lang="zh-CN" altLang="en-US"/>
              <a:t> </a:t>
            </a:r>
            <a:endParaRPr lang="zh-CN" altLang="en-US"/>
          </a:p>
        </p:txBody>
      </p:sp>
      <p:sp>
        <p:nvSpPr>
          <p:cNvPr id="6" name="文本占位符 5"/>
          <p:cNvSpPr>
            <a:spLocks noGrp="1"/>
          </p:cNvSpPr>
          <p:nvPr>
            <p:ph type="body" idx="16387"/>
            <p:custDataLst>
              <p:tags r:id="rId5"/>
            </p:custDataLst>
          </p:nvPr>
        </p:nvSpPr>
        <p:spPr>
          <a:xfrm>
            <a:off x="762000" y="1473200"/>
            <a:ext cx="10820400" cy="575945"/>
          </a:xfrm>
        </p:spPr>
        <p:txBody>
          <a:bodyPr>
            <a:normAutofit lnSpcReduction="20000"/>
          </a:bodyPr>
          <a:p>
            <a:r>
              <a:rPr lang="zh-CN" altLang="en-US"/>
              <a:t>企业应用标准成本法，一般按照</a:t>
            </a:r>
            <a:r>
              <a:rPr lang="zh-CN" altLang="en-US" b="1"/>
              <a:t>确定应用对象</a:t>
            </a:r>
            <a:r>
              <a:rPr lang="zh-CN" altLang="en-US"/>
              <a:t>、</a:t>
            </a:r>
            <a:r>
              <a:rPr lang="zh-CN" altLang="en-US" b="1"/>
              <a:t>制定标准成本</a:t>
            </a:r>
            <a:r>
              <a:rPr lang="zh-CN" altLang="en-US"/>
              <a:t>、</a:t>
            </a:r>
            <a:r>
              <a:rPr lang="zh-CN" altLang="en-US" b="1"/>
              <a:t>实施过程控制</a:t>
            </a:r>
            <a:r>
              <a:rPr lang="zh-CN" altLang="en-US"/>
              <a:t>、</a:t>
            </a:r>
            <a:r>
              <a:rPr lang="zh-CN" altLang="en-US" b="1"/>
              <a:t>成本差异计算与动因分析</a:t>
            </a:r>
            <a:r>
              <a:rPr lang="zh-CN" altLang="en-US"/>
              <a:t>，以及</a:t>
            </a:r>
            <a:r>
              <a:rPr lang="zh-CN" altLang="en-US" b="1"/>
              <a:t>修订与改进标准成本</a:t>
            </a:r>
            <a:r>
              <a:rPr lang="zh-CN" altLang="en-US"/>
              <a:t>等程序进行。</a:t>
            </a:r>
            <a:endParaRPr lang="zh-CN" altLang="en-US"/>
          </a:p>
        </p:txBody>
      </p:sp>
      <p:sp>
        <p:nvSpPr>
          <p:cNvPr id="5" name="文本占位符 5"/>
          <p:cNvSpPr>
            <a:spLocks noGrp="1"/>
          </p:cNvSpPr>
          <p:nvPr>
            <p:custDataLst>
              <p:tags r:id="rId6"/>
            </p:custDataLst>
          </p:nvPr>
        </p:nvSpPr>
        <p:spPr>
          <a:xfrm>
            <a:off x="762000" y="2613660"/>
            <a:ext cx="10820400" cy="900430"/>
          </a:xfrm>
          <a:prstGeom prst="rect">
            <a:avLst/>
          </a:prstGeom>
          <a:noFill/>
        </p:spPr>
        <p:txBody>
          <a:bodyPr vert="horz" lIns="0" tIns="0" rIns="0" bIns="0" rtlCol="0" anchor="t">
            <a:normAutofit lnSpcReduction="20000"/>
          </a:bodyPr>
          <a:lstStyle>
            <a:lvl1pPr marL="0" indent="0" algn="l" defTabSz="914400" rtl="0" eaLnBrk="1" latinLnBrk="0" hangingPunct="1">
              <a:lnSpc>
                <a:spcPct val="125000"/>
              </a:lnSpc>
              <a:spcBef>
                <a:spcPct val="0"/>
              </a:spcBef>
              <a:spcAft>
                <a:spcPct val="0"/>
              </a:spcAft>
              <a:buFont typeface="Arial" panose="020B0604020202020204" pitchFamily="34" charset="0"/>
              <a:buNone/>
              <a:defRPr sz="1600" b="0" kern="1200" spc="0">
                <a:solidFill>
                  <a:schemeClr val="tx1"/>
                </a:solidFill>
                <a:latin typeface="+mn-lt"/>
                <a:ea typeface="+mn-ea"/>
                <a:cs typeface="+mn-cs"/>
              </a:defRPr>
            </a:lvl1pPr>
            <a:lvl2pPr marL="685800" indent="0" algn="l" defTabSz="914400" rtl="0" eaLnBrk="1" latinLnBrk="0" hangingPunct="1">
              <a:lnSpc>
                <a:spcPct val="130000"/>
              </a:lnSpc>
              <a:spcBef>
                <a:spcPts val="500"/>
              </a:spcBef>
              <a:buFont typeface="Arial" panose="020B0604020202020204" pitchFamily="34" charset="0"/>
              <a:buChar char="•"/>
              <a:defRPr sz="2000" kern="1200" spc="0">
                <a:solidFill>
                  <a:schemeClr val="tx1"/>
                </a:solidFill>
                <a:latin typeface="+mn-lt"/>
                <a:ea typeface="+mn-ea"/>
                <a:cs typeface="+mn-cs"/>
              </a:defRPr>
            </a:lvl2pPr>
            <a:lvl3pPr marL="11430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3pPr>
            <a:lvl4pPr marL="16002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4pPr>
            <a:lvl5pPr marL="20574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t>（一）就不同的成本或费用项目，分别确定消耗量标准和价格标准；</a:t>
            </a:r>
            <a:endParaRPr lang="zh-CN" altLang="en-US"/>
          </a:p>
          <a:p>
            <a:r>
              <a:rPr lang="zh-CN" altLang="en-US"/>
              <a:t>（二）确定每一成本或费用项目的标准成本；</a:t>
            </a:r>
            <a:endParaRPr lang="zh-CN" altLang="en-US"/>
          </a:p>
          <a:p>
            <a:r>
              <a:rPr lang="zh-CN" altLang="en-US"/>
              <a:t>（三）汇总不同成本项目的标准成本，确定产品的标准成本。</a:t>
            </a:r>
            <a:endParaRPr lang="zh-CN" altLang="en-US"/>
          </a:p>
        </p:txBody>
      </p:sp>
      <p:sp>
        <p:nvSpPr>
          <p:cNvPr id="7" name="标题 1"/>
          <p:cNvSpPr>
            <a:spLocks noGrp="1"/>
          </p:cNvSpPr>
          <p:nvPr>
            <p:custDataLst>
              <p:tags r:id="rId7"/>
            </p:custDataLst>
          </p:nvPr>
        </p:nvSpPr>
        <p:spPr>
          <a:xfrm>
            <a:off x="609576" y="2224548"/>
            <a:ext cx="10972768" cy="389307"/>
          </a:xfrm>
          <a:prstGeom prst="rect">
            <a:avLst/>
          </a:prstGeom>
          <a:noFill/>
        </p:spPr>
        <p:txBody>
          <a:bodyPr vert="horz" lIns="0" tIns="0" rIns="0" bIns="0" rtlCol="0" anchor="t">
            <a:normAutofit fontScale="90000" lnSpcReduction="20000"/>
          </a:bodyPr>
          <a:lstStyle>
            <a:lvl1pPr marL="0" indent="0" algn="l" defTabSz="914400" rtl="0" eaLnBrk="1" latinLnBrk="0" hangingPunct="1">
              <a:lnSpc>
                <a:spcPct val="111000"/>
              </a:lnSpc>
              <a:spcBef>
                <a:spcPct val="0"/>
              </a:spcBef>
              <a:spcAft>
                <a:spcPct val="0"/>
              </a:spcAft>
              <a:buNone/>
              <a:defRPr sz="3600" b="0" i="0" u="none" kern="1200" spc="0">
                <a:solidFill>
                  <a:schemeClr val="tx1"/>
                </a:solidFill>
                <a:effectLst/>
                <a:uFill>
                  <a:solidFill>
                    <a:schemeClr val="tx1">
                      <a:lumMod val="75000"/>
                      <a:lumOff val="25000"/>
                    </a:schemeClr>
                  </a:solidFill>
                </a:uFill>
                <a:latin typeface="+mj-lt"/>
                <a:ea typeface="+mj-ea"/>
                <a:cs typeface="+mj-cs"/>
              </a:defRPr>
            </a:lvl1pPr>
          </a:lstStyle>
          <a:p>
            <a:r>
              <a:rPr lang="zh-CN" altLang="en-US" sz="2700">
                <a:solidFill>
                  <a:schemeClr val="tx1"/>
                </a:solidFill>
              </a:rPr>
              <a:t>四、标准成本的制定程序</a:t>
            </a:r>
            <a:endParaRPr lang="zh-CN" altLang="en-US" sz="2700">
              <a:solidFill>
                <a:schemeClr val="tx1"/>
              </a:solidFill>
            </a:endParaRPr>
          </a:p>
        </p:txBody>
      </p:sp>
      <p:sp>
        <p:nvSpPr>
          <p:cNvPr id="8" name="装饰  2"/>
          <p:cNvSpPr>
            <a:spLocks noGrp="1"/>
          </p:cNvSpPr>
          <p:nvPr>
            <p:custDataLst>
              <p:tags r:id="rId8"/>
            </p:custDataLst>
          </p:nvPr>
        </p:nvSpPr>
        <p:spPr>
          <a:xfrm>
            <a:off x="609600" y="2639060"/>
            <a:ext cx="76200" cy="789940"/>
          </a:xfrm>
          <a:custGeom>
            <a:avLst/>
            <a:gdLst>
              <a:gd name="connisteX0" fmla="*/ 0 w 50800"/>
              <a:gd name="connsiteY0" fmla="*/ 25400 h 2336800"/>
              <a:gd name="connisteX1" fmla="*/ 25400 w 50800"/>
              <a:gd name="connsiteY1" fmla="*/ 0 h 2336800"/>
              <a:gd name="connisteX2" fmla="*/ 25400 w 50800"/>
              <a:gd name="connsiteY2" fmla="*/ 0 h 2336800"/>
              <a:gd name="connisteX3" fmla="*/ 50800 w 50800"/>
              <a:gd name="connsiteY3" fmla="*/ 25400 h 2336800"/>
              <a:gd name="connisteX4" fmla="*/ 50800 w 50800"/>
              <a:gd name="connsiteY4" fmla="*/ 2311400 h 2336800"/>
              <a:gd name="connisteX5" fmla="*/ 25400 w 50800"/>
              <a:gd name="connsiteY5" fmla="*/ 2336800 h 2336800"/>
              <a:gd name="connisteX6" fmla="*/ 25400 w 50800"/>
              <a:gd name="connsiteY6" fmla="*/ 2336800 h 2336800"/>
              <a:gd name="connisteX7" fmla="*/ 0 w 50800"/>
              <a:gd name="connsiteY7" fmla="*/ 2311400 h 2336800"/>
              <a:gd name="connisteX8" fmla="*/ 0 w 50800"/>
              <a:gd name="connsiteY8" fmla="*/ 25400 h 2336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2336800">
                <a:moveTo>
                  <a:pt x="0" y="25400"/>
                </a:moveTo>
                <a:cubicBezTo>
                  <a:pt x="0" y="11372"/>
                  <a:pt x="11372" y="0"/>
                  <a:pt x="25400" y="0"/>
                </a:cubicBezTo>
                <a:lnTo>
                  <a:pt x="25400" y="0"/>
                </a:lnTo>
                <a:cubicBezTo>
                  <a:pt x="39428" y="0"/>
                  <a:pt x="50800" y="11372"/>
                  <a:pt x="50800" y="25400"/>
                </a:cubicBezTo>
                <a:lnTo>
                  <a:pt x="50800" y="2311400"/>
                </a:lnTo>
                <a:cubicBezTo>
                  <a:pt x="50800" y="2325428"/>
                  <a:pt x="39428" y="2336800"/>
                  <a:pt x="25400" y="2336800"/>
                </a:cubicBezTo>
                <a:lnTo>
                  <a:pt x="25400" y="2336800"/>
                </a:lnTo>
                <a:cubicBezTo>
                  <a:pt x="11372" y="2336800"/>
                  <a:pt x="0" y="2325428"/>
                  <a:pt x="0" y="2311400"/>
                </a:cubicBezTo>
                <a:lnTo>
                  <a:pt x="0" y="25400"/>
                </a:lnTo>
                <a:close/>
              </a:path>
            </a:pathLst>
          </a:custGeom>
          <a:solidFill>
            <a:schemeClr val="accent1"/>
          </a:solidFill>
          <a:ln>
            <a:solidFill>
              <a:prstClr val="black">
                <a:alpha val="0"/>
              </a:prstClr>
            </a:solidFill>
            <a:prstDash val="solid"/>
          </a:ln>
        </p:spPr>
        <p:txBody>
          <a:bodyPr vert="horz" lIns="91440" tIns="45720" rIns="91440" bIns="45720" rtlCol="0">
            <a:noAutofit/>
          </a:bodyPr>
          <a:lstStyle>
            <a:lvl1pPr marL="228600" indent="0" algn="l" defTabSz="914400" rtl="0" eaLnBrk="1" latinLnBrk="0" hangingPunct="1">
              <a:lnSpc>
                <a:spcPct val="130000"/>
              </a:lnSpc>
              <a:spcBef>
                <a:spcPts val="1000"/>
              </a:spcBef>
              <a:buFont typeface="Arial" panose="020B0604020202020204" pitchFamily="34" charset="0"/>
              <a:buNone/>
              <a:defRPr sz="2400" kern="1200" spc="0">
                <a:solidFill>
                  <a:schemeClr val="tx1"/>
                </a:solidFill>
                <a:latin typeface="+mn-lt"/>
                <a:ea typeface="+mn-ea"/>
                <a:cs typeface="+mn-cs"/>
              </a:defRPr>
            </a:lvl1pPr>
            <a:lvl2pPr marL="685800" indent="0" algn="l" defTabSz="914400" rtl="0" eaLnBrk="1" latinLnBrk="0" hangingPunct="1">
              <a:lnSpc>
                <a:spcPct val="130000"/>
              </a:lnSpc>
              <a:spcBef>
                <a:spcPts val="500"/>
              </a:spcBef>
              <a:buFont typeface="Arial" panose="020B0604020202020204" pitchFamily="34" charset="0"/>
              <a:buNone/>
              <a:defRPr sz="2000" kern="1200" spc="0">
                <a:solidFill>
                  <a:schemeClr val="tx1"/>
                </a:solidFill>
                <a:latin typeface="+mn-lt"/>
                <a:ea typeface="+mn-ea"/>
                <a:cs typeface="+mn-cs"/>
              </a:defRPr>
            </a:lvl2pPr>
            <a:lvl3pPr marL="1143000" indent="0" algn="l" defTabSz="914400" rtl="0" eaLnBrk="1" latinLnBrk="0" hangingPunct="1">
              <a:lnSpc>
                <a:spcPct val="130000"/>
              </a:lnSpc>
              <a:spcBef>
                <a:spcPts val="500"/>
              </a:spcBef>
              <a:buFont typeface="Arial" panose="020B0604020202020204" pitchFamily="34" charset="0"/>
              <a:buNone/>
              <a:defRPr sz="1800" kern="1200" spc="0">
                <a:solidFill>
                  <a:schemeClr val="tx1"/>
                </a:solidFill>
                <a:latin typeface="+mn-lt"/>
                <a:ea typeface="+mn-ea"/>
                <a:cs typeface="+mn-cs"/>
              </a:defRPr>
            </a:lvl3pPr>
            <a:lvl4pPr marL="1600200" indent="0" algn="l" defTabSz="914400" rtl="0" eaLnBrk="1" latinLnBrk="0" hangingPunct="1">
              <a:lnSpc>
                <a:spcPct val="130000"/>
              </a:lnSpc>
              <a:spcBef>
                <a:spcPts val="500"/>
              </a:spcBef>
              <a:buFont typeface="Arial" panose="020B0604020202020204" pitchFamily="34" charset="0"/>
              <a:buNone/>
              <a:defRPr sz="1800" kern="1200" spc="0">
                <a:solidFill>
                  <a:schemeClr val="tx1"/>
                </a:solidFill>
                <a:latin typeface="+mn-lt"/>
                <a:ea typeface="+mn-ea"/>
                <a:cs typeface="+mn-cs"/>
              </a:defRPr>
            </a:lvl4pPr>
            <a:lvl5pPr marL="2057400" indent="0" algn="l" defTabSz="914400" rtl="0" eaLnBrk="1" latinLnBrk="0" hangingPunct="1">
              <a:lnSpc>
                <a:spcPct val="130000"/>
              </a:lnSpc>
              <a:spcBef>
                <a:spcPts val="500"/>
              </a:spcBef>
              <a:buFont typeface="Arial" panose="020B0604020202020204" pitchFamily="34" charset="0"/>
              <a:buNone/>
              <a:defRPr sz="1800" kern="1200" spc="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t> </a:t>
            </a:r>
            <a:endParaRPr lang="zh-CN" altLang="en-US"/>
          </a:p>
        </p:txBody>
      </p:sp>
    </p:spTree>
    <p:custDataLst>
      <p:tags r:id="rId9"/>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idx="16385"/>
            <p:custDataLst>
              <p:tags r:id="rId1"/>
            </p:custDataLst>
          </p:nvPr>
        </p:nvSpPr>
        <p:spPr/>
        <p:txBody>
          <a:bodyPr/>
          <a:p>
            <a:r>
              <a:rPr lang="zh-CN" altLang="en-US"/>
              <a:t>任务二 标准成本的</a:t>
            </a:r>
            <a:r>
              <a:rPr lang="zh-CN" altLang="en-US"/>
              <a:t>制定</a:t>
            </a:r>
            <a:endParaRPr lang="zh-CN" altLang="en-US"/>
          </a:p>
        </p:txBody>
      </p:sp>
      <p:sp>
        <p:nvSpPr>
          <p:cNvPr id="3" name="文本占位符 3"/>
          <p:cNvSpPr>
            <a:spLocks noGrp="1"/>
          </p:cNvSpPr>
          <p:nvPr>
            <p:ph type="body" idx="16386"/>
            <p:custDataLst>
              <p:tags r:id="rId2"/>
            </p:custDataLst>
          </p:nvPr>
        </p:nvSpPr>
        <p:spPr/>
        <p:txBody>
          <a:bodyPr/>
          <a:p>
            <a:r>
              <a:rPr lang="zh-CN" altLang="en-US"/>
              <a:t>02</a:t>
            </a:r>
            <a:endParaRPr lang="zh-CN" altLang="en-US"/>
          </a:p>
        </p:txBody>
      </p:sp>
    </p:spTree>
    <p:custDataLst>
      <p:tags r:id="rId3"/>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xfrm>
            <a:off x="609576" y="908828"/>
            <a:ext cx="10972768" cy="389307"/>
          </a:xfrm>
        </p:spPr>
        <p:txBody>
          <a:bodyPr>
            <a:normAutofit fontScale="90000"/>
          </a:bodyPr>
          <a:p>
            <a:r>
              <a:rPr lang="zh-CN" altLang="en-US" sz="2700">
                <a:sym typeface="+mn-ea"/>
              </a:rPr>
              <a:t>任务二</a:t>
            </a:r>
            <a:r>
              <a:rPr lang="en-US" altLang="zh-CN" sz="2700">
                <a:sym typeface="+mn-ea"/>
              </a:rPr>
              <a:t> </a:t>
            </a:r>
            <a:r>
              <a:rPr lang="zh-CN" altLang="en-US" sz="2700">
                <a:sym typeface="+mn-ea"/>
              </a:rPr>
              <a:t>标准成本的</a:t>
            </a:r>
            <a:r>
              <a:rPr lang="zh-CN" altLang="en-US" sz="2700">
                <a:sym typeface="+mn-ea"/>
              </a:rPr>
              <a:t>制定</a:t>
            </a:r>
            <a:endParaRPr lang="zh-CN" altLang="en-US" sz="2700">
              <a:sym typeface="+mn-ea"/>
            </a:endParaRPr>
          </a:p>
        </p:txBody>
      </p:sp>
      <p:pic>
        <p:nvPicPr>
          <p:cNvPr id="3" name="内容占位符 2" descr="e347f70d-823c-11f0-b967-4255ff607ee8"/>
          <p:cNvPicPr>
            <a:picLocks noChangeAspect="1"/>
          </p:cNvPicPr>
          <p:nvPr>
            <p:ph idx="16388"/>
            <p:custDataLst>
              <p:tags r:id="rId2"/>
            </p:custDataLst>
          </p:nvPr>
        </p:nvPicPr>
        <p:blipFill>
          <a:blip r:embed="rId3"/>
          <a:srcRect t="44167" b="44167"/>
          <a:stretch>
            <a:fillRect/>
          </a:stretch>
        </p:blipFill>
        <p:spPr>
          <a:xfrm>
            <a:off x="609576" y="429816"/>
            <a:ext cx="10972800" cy="320184"/>
          </a:xfrm>
          <a:custGeom>
            <a:avLst/>
            <a:gdLst>
              <a:gd name="connisteX0" fmla="*/ 0 w 10972800"/>
              <a:gd name="connsiteY0" fmla="*/ 203200 h 2844800"/>
              <a:gd name="connisteX1" fmla="*/ 203200 w 10972800"/>
              <a:gd name="connsiteY1" fmla="*/ 0 h 2844800"/>
              <a:gd name="connisteX2" fmla="*/ 10769600 w 10972800"/>
              <a:gd name="connsiteY2" fmla="*/ 0 h 2844800"/>
              <a:gd name="connisteX3" fmla="*/ 10972800 w 10972800"/>
              <a:gd name="connsiteY3" fmla="*/ 203200 h 2844800"/>
              <a:gd name="connisteX4" fmla="*/ 10972800 w 10972800"/>
              <a:gd name="connsiteY4" fmla="*/ 2641600 h 2844800"/>
              <a:gd name="connisteX5" fmla="*/ 10769600 w 10972800"/>
              <a:gd name="connsiteY5" fmla="*/ 2844800 h 2844800"/>
              <a:gd name="connisteX6" fmla="*/ 203200 w 10972800"/>
              <a:gd name="connsiteY6" fmla="*/ 2844800 h 2844800"/>
              <a:gd name="connisteX7" fmla="*/ 0 w 10972800"/>
              <a:gd name="connsiteY7" fmla="*/ 2641600 h 2844800"/>
              <a:gd name="connisteX8" fmla="*/ 0 w 10972800"/>
              <a:gd name="connsiteY8" fmla="*/ 203200 h 2844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844800">
                <a:moveTo>
                  <a:pt x="0" y="203200"/>
                </a:moveTo>
                <a:cubicBezTo>
                  <a:pt x="0" y="90976"/>
                  <a:pt x="90976" y="0"/>
                  <a:pt x="203200" y="0"/>
                </a:cubicBezTo>
                <a:lnTo>
                  <a:pt x="10769600" y="0"/>
                </a:lnTo>
                <a:cubicBezTo>
                  <a:pt x="10881824" y="0"/>
                  <a:pt x="10972800" y="90976"/>
                  <a:pt x="10972800" y="203200"/>
                </a:cubicBezTo>
                <a:lnTo>
                  <a:pt x="10972800" y="2641600"/>
                </a:lnTo>
                <a:cubicBezTo>
                  <a:pt x="10972800" y="2753824"/>
                  <a:pt x="10881824" y="2844800"/>
                  <a:pt x="10769600" y="2844800"/>
                </a:cubicBezTo>
                <a:lnTo>
                  <a:pt x="203200" y="2844800"/>
                </a:lnTo>
                <a:cubicBezTo>
                  <a:pt x="90976" y="2844800"/>
                  <a:pt x="0" y="2753824"/>
                  <a:pt x="0" y="2641600"/>
                </a:cubicBezTo>
                <a:lnTo>
                  <a:pt x="0" y="203200"/>
                </a:lnTo>
                <a:close/>
              </a:path>
            </a:pathLst>
          </a:custGeom>
        </p:spPr>
      </p:pic>
      <p:sp>
        <p:nvSpPr>
          <p:cNvPr id="4" name="装饰  2"/>
          <p:cNvSpPr>
            <a:spLocks noGrp="1"/>
          </p:cNvSpPr>
          <p:nvPr>
            <p:ph type="body" idx="16389"/>
            <p:custDataLst>
              <p:tags r:id="rId4"/>
            </p:custDataLst>
          </p:nvPr>
        </p:nvSpPr>
        <p:spPr>
          <a:xfrm>
            <a:off x="609600" y="1473200"/>
            <a:ext cx="76200" cy="939800"/>
          </a:xfrm>
        </p:spPr>
        <p:txBody>
          <a:bodyPr/>
          <a:p>
            <a:r>
              <a:rPr lang="zh-CN" altLang="en-US"/>
              <a:t> </a:t>
            </a:r>
            <a:endParaRPr lang="zh-CN" altLang="en-US"/>
          </a:p>
        </p:txBody>
      </p:sp>
      <p:sp>
        <p:nvSpPr>
          <p:cNvPr id="6" name="文本占位符 5"/>
          <p:cNvSpPr>
            <a:spLocks noGrp="1"/>
          </p:cNvSpPr>
          <p:nvPr>
            <p:ph type="body" idx="16387"/>
            <p:custDataLst>
              <p:tags r:id="rId5"/>
            </p:custDataLst>
          </p:nvPr>
        </p:nvSpPr>
        <p:spPr>
          <a:xfrm>
            <a:off x="762000" y="1473200"/>
            <a:ext cx="10820400" cy="1023620"/>
          </a:xfrm>
        </p:spPr>
        <p:txBody>
          <a:bodyPr>
            <a:normAutofit/>
          </a:bodyPr>
          <a:p>
            <a:r>
              <a:rPr lang="zh-CN" altLang="en-US"/>
              <a:t>产品的标准成本通常由直接材料标准成本、直接人工标准成本和制造费用标准成本构成。每一成本项目的标准成本应分为用量标准（包括单位产品消耗量、单位产品人工小时等）和价格标准（包括材料单价、小时工资率、小时制造费用分配率等），三个成本项目应按照这些项目的特点分别制定，其基本形式是标准用量乘标准单价。。</a:t>
            </a:r>
            <a:endParaRPr lang="zh-CN" altLang="en-US"/>
          </a:p>
        </p:txBody>
      </p:sp>
      <p:pic>
        <p:nvPicPr>
          <p:cNvPr id="9" name="图片 8"/>
          <p:cNvPicPr>
            <a:picLocks noChangeAspect="1"/>
          </p:cNvPicPr>
          <p:nvPr/>
        </p:nvPicPr>
        <p:blipFill>
          <a:blip r:embed="rId6"/>
          <a:stretch>
            <a:fillRect/>
          </a:stretch>
        </p:blipFill>
        <p:spPr>
          <a:xfrm>
            <a:off x="2190750" y="2847975"/>
            <a:ext cx="7810500" cy="1162050"/>
          </a:xfrm>
          <a:prstGeom prst="rect">
            <a:avLst/>
          </a:prstGeom>
        </p:spPr>
      </p:pic>
    </p:spTree>
    <p:custDataLst>
      <p:tags r:id="rId7"/>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xfrm>
            <a:off x="609576" y="908828"/>
            <a:ext cx="10972768" cy="389307"/>
          </a:xfrm>
        </p:spPr>
        <p:txBody>
          <a:bodyPr>
            <a:normAutofit fontScale="90000"/>
          </a:bodyPr>
          <a:p>
            <a:r>
              <a:rPr lang="zh-CN" altLang="en-US" sz="2665"/>
              <a:t>一、直接材料成本标准</a:t>
            </a:r>
            <a:endParaRPr lang="zh-CN" altLang="en-US" sz="2665"/>
          </a:p>
        </p:txBody>
      </p:sp>
      <p:sp>
        <p:nvSpPr>
          <p:cNvPr id="4" name="装饰  2"/>
          <p:cNvSpPr>
            <a:spLocks noGrp="1"/>
          </p:cNvSpPr>
          <p:nvPr>
            <p:ph type="body" idx="16389"/>
            <p:custDataLst>
              <p:tags r:id="rId2"/>
            </p:custDataLst>
          </p:nvPr>
        </p:nvSpPr>
        <p:spPr>
          <a:xfrm>
            <a:off x="609608" y="1460825"/>
            <a:ext cx="49708" cy="822197"/>
          </a:xfrm>
        </p:spPr>
        <p:txBody>
          <a:bodyPr/>
          <a:p>
            <a:r>
              <a:rPr lang="zh-CN" altLang="en-US"/>
              <a:t> </a:t>
            </a:r>
            <a:endParaRPr lang="zh-CN" altLang="en-US"/>
          </a:p>
        </p:txBody>
      </p:sp>
      <p:sp>
        <p:nvSpPr>
          <p:cNvPr id="6" name="文本占位符 5"/>
          <p:cNvSpPr>
            <a:spLocks noGrp="1"/>
          </p:cNvSpPr>
          <p:nvPr>
            <p:ph type="body" idx="16387"/>
            <p:custDataLst>
              <p:tags r:id="rId3"/>
            </p:custDataLst>
          </p:nvPr>
        </p:nvSpPr>
        <p:spPr>
          <a:xfrm>
            <a:off x="761993" y="4445871"/>
            <a:ext cx="10820368" cy="347591"/>
          </a:xfrm>
        </p:spPr>
        <p:txBody>
          <a:bodyPr>
            <a:normAutofit/>
          </a:bodyPr>
          <a:p>
            <a:r>
              <a:rPr lang="en-US" altLang="zh-CN"/>
              <a:t>2.</a:t>
            </a:r>
            <a:r>
              <a:rPr lang="zh-CN" altLang="en-US"/>
              <a:t>材料的标准单价</a:t>
            </a:r>
            <a:endParaRPr lang="zh-CN" altLang="en-US"/>
          </a:p>
        </p:txBody>
      </p:sp>
      <p:sp>
        <p:nvSpPr>
          <p:cNvPr id="5" name="文本占位符 5"/>
          <p:cNvSpPr>
            <a:spLocks noGrp="1"/>
          </p:cNvSpPr>
          <p:nvPr>
            <p:custDataLst>
              <p:tags r:id="rId4"/>
            </p:custDataLst>
          </p:nvPr>
        </p:nvSpPr>
        <p:spPr>
          <a:xfrm>
            <a:off x="762000" y="1461135"/>
            <a:ext cx="10891520" cy="615315"/>
          </a:xfrm>
          <a:prstGeom prst="rect">
            <a:avLst/>
          </a:prstGeom>
          <a:noFill/>
        </p:spPr>
        <p:txBody>
          <a:bodyPr vert="horz" lIns="0" tIns="0" rIns="0" bIns="0" rtlCol="0" anchor="t">
            <a:normAutofit/>
          </a:bodyPr>
          <a:lstStyle>
            <a:lvl1pPr marL="0" indent="0" algn="l" defTabSz="914400" rtl="0" eaLnBrk="1" latinLnBrk="0" hangingPunct="1">
              <a:lnSpc>
                <a:spcPct val="125000"/>
              </a:lnSpc>
              <a:spcBef>
                <a:spcPct val="0"/>
              </a:spcBef>
              <a:spcAft>
                <a:spcPct val="0"/>
              </a:spcAft>
              <a:buFont typeface="Arial" panose="020B0604020202020204" pitchFamily="34" charset="0"/>
              <a:buNone/>
              <a:defRPr sz="1600" b="0" kern="1200" spc="0">
                <a:solidFill>
                  <a:schemeClr val="tx1"/>
                </a:solidFill>
                <a:latin typeface="+mn-lt"/>
                <a:ea typeface="+mn-ea"/>
                <a:cs typeface="+mn-cs"/>
              </a:defRPr>
            </a:lvl1pPr>
            <a:lvl2pPr marL="685800" indent="0" algn="l" defTabSz="914400" rtl="0" eaLnBrk="1" latinLnBrk="0" hangingPunct="1">
              <a:lnSpc>
                <a:spcPct val="130000"/>
              </a:lnSpc>
              <a:spcBef>
                <a:spcPts val="500"/>
              </a:spcBef>
              <a:buFont typeface="Arial" panose="020B0604020202020204" pitchFamily="34" charset="0"/>
              <a:buChar char="•"/>
              <a:defRPr sz="2000" kern="1200" spc="0">
                <a:solidFill>
                  <a:schemeClr val="tx1"/>
                </a:solidFill>
                <a:latin typeface="+mn-lt"/>
                <a:ea typeface="+mn-ea"/>
                <a:cs typeface="+mn-cs"/>
              </a:defRPr>
            </a:lvl2pPr>
            <a:lvl3pPr marL="11430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3pPr>
            <a:lvl4pPr marL="16002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4pPr>
            <a:lvl5pPr marL="20574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t>直接材料的成本标准，是指直接用于产品生产的材料成本标准，包括标准用量和标准单价两方面。其基本形式是由材料标准用量乘标准价格，计算公式为：</a:t>
            </a:r>
            <a:endParaRPr lang="zh-CN" altLang="en-US"/>
          </a:p>
        </p:txBody>
      </p:sp>
      <p:sp>
        <p:nvSpPr>
          <p:cNvPr id="9" name="装饰  2"/>
          <p:cNvSpPr>
            <a:spLocks noGrp="1"/>
          </p:cNvSpPr>
          <p:nvPr>
            <p:custDataLst>
              <p:tags r:id="rId5"/>
            </p:custDataLst>
          </p:nvPr>
        </p:nvSpPr>
        <p:spPr>
          <a:xfrm>
            <a:off x="609600" y="2669540"/>
            <a:ext cx="76200" cy="2768600"/>
          </a:xfrm>
          <a:custGeom>
            <a:avLst/>
            <a:gdLst>
              <a:gd name="connisteX0" fmla="*/ 0 w 50800"/>
              <a:gd name="connsiteY0" fmla="*/ 25400 h 2336800"/>
              <a:gd name="connisteX1" fmla="*/ 25400 w 50800"/>
              <a:gd name="connsiteY1" fmla="*/ 0 h 2336800"/>
              <a:gd name="connisteX2" fmla="*/ 25400 w 50800"/>
              <a:gd name="connsiteY2" fmla="*/ 0 h 2336800"/>
              <a:gd name="connisteX3" fmla="*/ 50800 w 50800"/>
              <a:gd name="connsiteY3" fmla="*/ 25400 h 2336800"/>
              <a:gd name="connisteX4" fmla="*/ 50800 w 50800"/>
              <a:gd name="connsiteY4" fmla="*/ 2311400 h 2336800"/>
              <a:gd name="connisteX5" fmla="*/ 25400 w 50800"/>
              <a:gd name="connsiteY5" fmla="*/ 2336800 h 2336800"/>
              <a:gd name="connisteX6" fmla="*/ 25400 w 50800"/>
              <a:gd name="connsiteY6" fmla="*/ 2336800 h 2336800"/>
              <a:gd name="connisteX7" fmla="*/ 0 w 50800"/>
              <a:gd name="connsiteY7" fmla="*/ 2311400 h 2336800"/>
              <a:gd name="connisteX8" fmla="*/ 0 w 50800"/>
              <a:gd name="connsiteY8" fmla="*/ 25400 h 2336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2336800">
                <a:moveTo>
                  <a:pt x="0" y="25400"/>
                </a:moveTo>
                <a:cubicBezTo>
                  <a:pt x="0" y="11372"/>
                  <a:pt x="11372" y="0"/>
                  <a:pt x="25400" y="0"/>
                </a:cubicBezTo>
                <a:lnTo>
                  <a:pt x="25400" y="0"/>
                </a:lnTo>
                <a:cubicBezTo>
                  <a:pt x="39428" y="0"/>
                  <a:pt x="50800" y="11372"/>
                  <a:pt x="50800" y="25400"/>
                </a:cubicBezTo>
                <a:lnTo>
                  <a:pt x="50800" y="2311400"/>
                </a:lnTo>
                <a:cubicBezTo>
                  <a:pt x="50800" y="2325428"/>
                  <a:pt x="39428" y="2336800"/>
                  <a:pt x="25400" y="2336800"/>
                </a:cubicBezTo>
                <a:lnTo>
                  <a:pt x="25400" y="2336800"/>
                </a:lnTo>
                <a:cubicBezTo>
                  <a:pt x="11372" y="2336800"/>
                  <a:pt x="0" y="2325428"/>
                  <a:pt x="0" y="2311400"/>
                </a:cubicBezTo>
                <a:lnTo>
                  <a:pt x="0" y="25400"/>
                </a:lnTo>
                <a:close/>
              </a:path>
            </a:pathLst>
          </a:custGeom>
          <a:solidFill>
            <a:schemeClr val="accent1"/>
          </a:solidFill>
          <a:ln>
            <a:solidFill>
              <a:prstClr val="black">
                <a:alpha val="0"/>
              </a:prstClr>
            </a:solidFill>
            <a:prstDash val="solid"/>
          </a:ln>
        </p:spPr>
        <p:txBody>
          <a:bodyPr vert="horz" lIns="91440" tIns="45720" rIns="91440" bIns="45720" rtlCol="0">
            <a:noAutofit/>
          </a:bodyPr>
          <a:lstStyle>
            <a:lvl1pPr marL="228600" indent="0" algn="l" defTabSz="914400" rtl="0" eaLnBrk="1" latinLnBrk="0" hangingPunct="1">
              <a:lnSpc>
                <a:spcPct val="130000"/>
              </a:lnSpc>
              <a:spcBef>
                <a:spcPts val="1000"/>
              </a:spcBef>
              <a:buFont typeface="Arial" panose="020B0604020202020204" pitchFamily="34" charset="0"/>
              <a:buNone/>
              <a:defRPr sz="2400" kern="1200" spc="0">
                <a:solidFill>
                  <a:schemeClr val="tx1"/>
                </a:solidFill>
                <a:latin typeface="+mn-lt"/>
                <a:ea typeface="+mn-ea"/>
                <a:cs typeface="+mn-cs"/>
              </a:defRPr>
            </a:lvl1pPr>
            <a:lvl2pPr marL="685800" indent="0" algn="l" defTabSz="914400" rtl="0" eaLnBrk="1" latinLnBrk="0" hangingPunct="1">
              <a:lnSpc>
                <a:spcPct val="130000"/>
              </a:lnSpc>
              <a:spcBef>
                <a:spcPts val="500"/>
              </a:spcBef>
              <a:buFont typeface="Arial" panose="020B0604020202020204" pitchFamily="34" charset="0"/>
              <a:buNone/>
              <a:defRPr sz="2000" kern="1200" spc="0">
                <a:solidFill>
                  <a:schemeClr val="tx1"/>
                </a:solidFill>
                <a:latin typeface="+mn-lt"/>
                <a:ea typeface="+mn-ea"/>
                <a:cs typeface="+mn-cs"/>
              </a:defRPr>
            </a:lvl2pPr>
            <a:lvl3pPr marL="1143000" indent="0" algn="l" defTabSz="914400" rtl="0" eaLnBrk="1" latinLnBrk="0" hangingPunct="1">
              <a:lnSpc>
                <a:spcPct val="130000"/>
              </a:lnSpc>
              <a:spcBef>
                <a:spcPts val="500"/>
              </a:spcBef>
              <a:buFont typeface="Arial" panose="020B0604020202020204" pitchFamily="34" charset="0"/>
              <a:buNone/>
              <a:defRPr sz="1800" kern="1200" spc="0">
                <a:solidFill>
                  <a:schemeClr val="tx1"/>
                </a:solidFill>
                <a:latin typeface="+mn-lt"/>
                <a:ea typeface="+mn-ea"/>
                <a:cs typeface="+mn-cs"/>
              </a:defRPr>
            </a:lvl3pPr>
            <a:lvl4pPr marL="1600200" indent="0" algn="l" defTabSz="914400" rtl="0" eaLnBrk="1" latinLnBrk="0" hangingPunct="1">
              <a:lnSpc>
                <a:spcPct val="130000"/>
              </a:lnSpc>
              <a:spcBef>
                <a:spcPts val="500"/>
              </a:spcBef>
              <a:buFont typeface="Arial" panose="020B0604020202020204" pitchFamily="34" charset="0"/>
              <a:buNone/>
              <a:defRPr sz="1800" kern="1200" spc="0">
                <a:solidFill>
                  <a:schemeClr val="tx1"/>
                </a:solidFill>
                <a:latin typeface="+mn-lt"/>
                <a:ea typeface="+mn-ea"/>
                <a:cs typeface="+mn-cs"/>
              </a:defRPr>
            </a:lvl4pPr>
            <a:lvl5pPr marL="2057400" indent="0" algn="l" defTabSz="914400" rtl="0" eaLnBrk="1" latinLnBrk="0" hangingPunct="1">
              <a:lnSpc>
                <a:spcPct val="130000"/>
              </a:lnSpc>
              <a:spcBef>
                <a:spcPts val="500"/>
              </a:spcBef>
              <a:buFont typeface="Arial" panose="020B0604020202020204" pitchFamily="34" charset="0"/>
              <a:buNone/>
              <a:defRPr sz="1800" kern="1200" spc="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t> </a:t>
            </a:r>
            <a:endParaRPr lang="zh-CN" altLang="en-US"/>
          </a:p>
        </p:txBody>
      </p:sp>
      <p:sp>
        <p:nvSpPr>
          <p:cNvPr id="10" name="文本占位符 5"/>
          <p:cNvSpPr>
            <a:spLocks noGrp="1"/>
          </p:cNvSpPr>
          <p:nvPr>
            <p:custDataLst>
              <p:tags r:id="rId6"/>
            </p:custDataLst>
          </p:nvPr>
        </p:nvSpPr>
        <p:spPr>
          <a:xfrm>
            <a:off x="762000" y="3074035"/>
            <a:ext cx="10820400" cy="1288415"/>
          </a:xfrm>
          <a:prstGeom prst="rect">
            <a:avLst/>
          </a:prstGeom>
          <a:noFill/>
        </p:spPr>
        <p:txBody>
          <a:bodyPr vert="horz" lIns="0" tIns="0" rIns="0" bIns="0" rtlCol="0" anchor="t">
            <a:normAutofit/>
          </a:bodyPr>
          <a:lstStyle>
            <a:lvl1pPr marL="0" indent="0" algn="l" defTabSz="914400" rtl="0" eaLnBrk="1" latinLnBrk="0" hangingPunct="1">
              <a:lnSpc>
                <a:spcPct val="125000"/>
              </a:lnSpc>
              <a:spcBef>
                <a:spcPct val="0"/>
              </a:spcBef>
              <a:spcAft>
                <a:spcPct val="0"/>
              </a:spcAft>
              <a:buFont typeface="Arial" panose="020B0604020202020204" pitchFamily="34" charset="0"/>
              <a:buNone/>
              <a:defRPr sz="1600" b="0" kern="1200" spc="0">
                <a:solidFill>
                  <a:schemeClr val="tx1"/>
                </a:solidFill>
                <a:latin typeface="+mn-lt"/>
                <a:ea typeface="+mn-ea"/>
                <a:cs typeface="+mn-cs"/>
              </a:defRPr>
            </a:lvl1pPr>
            <a:lvl2pPr marL="685800" indent="0" algn="l" defTabSz="914400" rtl="0" eaLnBrk="1" latinLnBrk="0" hangingPunct="1">
              <a:lnSpc>
                <a:spcPct val="130000"/>
              </a:lnSpc>
              <a:spcBef>
                <a:spcPts val="500"/>
              </a:spcBef>
              <a:buFont typeface="Arial" panose="020B0604020202020204" pitchFamily="34" charset="0"/>
              <a:buChar char="•"/>
              <a:defRPr sz="2000" kern="1200" spc="0">
                <a:solidFill>
                  <a:schemeClr val="tx1"/>
                </a:solidFill>
                <a:latin typeface="+mn-lt"/>
                <a:ea typeface="+mn-ea"/>
                <a:cs typeface="+mn-cs"/>
              </a:defRPr>
            </a:lvl2pPr>
            <a:lvl3pPr marL="11430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3pPr>
            <a:lvl4pPr marL="16002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4pPr>
            <a:lvl5pPr marL="20574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t>（</a:t>
            </a:r>
            <a:r>
              <a:rPr lang="en-US" altLang="zh-CN"/>
              <a:t>1</a:t>
            </a:r>
            <a:r>
              <a:rPr lang="zh-CN" altLang="en-US"/>
              <a:t>）根据产品的图纸等技术文件进行产品研究，列出所需的各种材料以及可能的替代材料，并说明这些材料的种类、质量以及库存情况；</a:t>
            </a:r>
            <a:endParaRPr lang="zh-CN" altLang="en-US"/>
          </a:p>
          <a:p>
            <a:r>
              <a:rPr lang="zh-CN" altLang="en-US"/>
              <a:t>（</a:t>
            </a:r>
            <a:r>
              <a:rPr lang="en-US" altLang="zh-CN"/>
              <a:t>2</a:t>
            </a:r>
            <a:r>
              <a:rPr lang="zh-CN" altLang="en-US"/>
              <a:t>）在对过去用料经验记录进行分析的基础上，采用过去用料的平均值、最高与最低值的平均数、最节省数量、实际测定数据或技术分析数据等，科学地制定标准用量。</a:t>
            </a:r>
            <a:endParaRPr lang="zh-CN" altLang="en-US"/>
          </a:p>
        </p:txBody>
      </p:sp>
      <p:sp>
        <p:nvSpPr>
          <p:cNvPr id="11" name="文本占位符 5"/>
          <p:cNvSpPr>
            <a:spLocks noGrp="1"/>
          </p:cNvSpPr>
          <p:nvPr>
            <p:custDataLst>
              <p:tags r:id="rId7"/>
            </p:custDataLst>
          </p:nvPr>
        </p:nvSpPr>
        <p:spPr>
          <a:xfrm>
            <a:off x="761962" y="2669224"/>
            <a:ext cx="10820392" cy="405011"/>
          </a:xfrm>
          <a:prstGeom prst="rect">
            <a:avLst/>
          </a:prstGeom>
          <a:noFill/>
        </p:spPr>
        <p:txBody>
          <a:bodyPr vert="horz" lIns="0" tIns="0" rIns="0" bIns="0" rtlCol="0" anchor="t">
            <a:normAutofit/>
          </a:bodyPr>
          <a:lstStyle>
            <a:lvl1pPr marL="0" indent="0" algn="l" defTabSz="914400" rtl="0" eaLnBrk="1" latinLnBrk="0" hangingPunct="1">
              <a:lnSpc>
                <a:spcPct val="125000"/>
              </a:lnSpc>
              <a:spcBef>
                <a:spcPct val="0"/>
              </a:spcBef>
              <a:spcAft>
                <a:spcPct val="0"/>
              </a:spcAft>
              <a:buFont typeface="Arial" panose="020B0604020202020204" pitchFamily="34" charset="0"/>
              <a:buNone/>
              <a:defRPr sz="1600" b="0" kern="1200" spc="0">
                <a:solidFill>
                  <a:schemeClr val="tx1"/>
                </a:solidFill>
                <a:latin typeface="+mn-lt"/>
                <a:ea typeface="+mn-ea"/>
                <a:cs typeface="+mn-cs"/>
              </a:defRPr>
            </a:lvl1pPr>
            <a:lvl2pPr marL="685800" indent="0" algn="l" defTabSz="914400" rtl="0" eaLnBrk="1" latinLnBrk="0" hangingPunct="1">
              <a:lnSpc>
                <a:spcPct val="130000"/>
              </a:lnSpc>
              <a:spcBef>
                <a:spcPts val="500"/>
              </a:spcBef>
              <a:buFont typeface="Arial" panose="020B0604020202020204" pitchFamily="34" charset="0"/>
              <a:buChar char="•"/>
              <a:defRPr sz="2000" kern="1200" spc="0">
                <a:solidFill>
                  <a:schemeClr val="tx1"/>
                </a:solidFill>
                <a:latin typeface="+mn-lt"/>
                <a:ea typeface="+mn-ea"/>
                <a:cs typeface="+mn-cs"/>
              </a:defRPr>
            </a:lvl2pPr>
            <a:lvl3pPr marL="11430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3pPr>
            <a:lvl4pPr marL="16002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4pPr>
            <a:lvl5pPr marL="20574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a:t>1.</a:t>
            </a:r>
            <a:r>
              <a:rPr lang="zh-CN" altLang="en-US"/>
              <a:t>材料的标准用量</a:t>
            </a:r>
            <a:endParaRPr lang="zh-CN" altLang="en-US"/>
          </a:p>
        </p:txBody>
      </p:sp>
      <p:pic>
        <p:nvPicPr>
          <p:cNvPr id="13" name="内容占位符 2" descr="e347f70d-823c-11f0-b967-4255ff607ee8"/>
          <p:cNvPicPr>
            <a:picLocks noChangeAspect="1"/>
          </p:cNvPicPr>
          <p:nvPr>
            <p:custDataLst>
              <p:tags r:id="rId8"/>
            </p:custDataLst>
          </p:nvPr>
        </p:nvPicPr>
        <p:blipFill>
          <a:blip r:embed="rId9"/>
          <a:srcRect t="44167" b="44167"/>
          <a:stretch>
            <a:fillRect/>
          </a:stretch>
        </p:blipFill>
        <p:spPr>
          <a:xfrm>
            <a:off x="609576" y="429816"/>
            <a:ext cx="10972800" cy="320184"/>
          </a:xfrm>
          <a:custGeom>
            <a:avLst>
              <a:gd name="connisteX0" fmla="*/ 0 w 10972800"/>
              <a:gd name="connsiteY0" fmla="*/ 203200 h 2844800"/>
              <a:gd name="connisteX1" fmla="*/ 203200 w 10972800"/>
              <a:gd name="connsiteY1" fmla="*/ 0 h 2844800"/>
              <a:gd name="connisteX2" fmla="*/ 10769600 w 10972800"/>
              <a:gd name="connsiteY2" fmla="*/ 0 h 2844800"/>
              <a:gd name="connisteX3" fmla="*/ 10972800 w 10972800"/>
              <a:gd name="connsiteY3" fmla="*/ 203200 h 2844800"/>
              <a:gd name="connisteX4" fmla="*/ 10972800 w 10972800"/>
              <a:gd name="connsiteY4" fmla="*/ 2641600 h 2844800"/>
              <a:gd name="connisteX5" fmla="*/ 10769600 w 10972800"/>
              <a:gd name="connsiteY5" fmla="*/ 2844800 h 2844800"/>
              <a:gd name="connisteX6" fmla="*/ 203200 w 10972800"/>
              <a:gd name="connsiteY6" fmla="*/ 2844800 h 2844800"/>
              <a:gd name="connisteX7" fmla="*/ 0 w 10972800"/>
              <a:gd name="connsiteY7" fmla="*/ 2641600 h 2844800"/>
              <a:gd name="connisteX8" fmla="*/ 0 w 10972800"/>
              <a:gd name="connsiteY8" fmla="*/ 203200 h 2844800"/>
            </a:avLst>
            <a:gdLst>
              <a:gd name="connisteX0-1" fmla="*/ 0 w 10972800"/>
              <a:gd name="connsiteY0-2" fmla="*/ 203200 h 2844800"/>
              <a:gd name="connisteX1-3" fmla="*/ 203200 w 10972800"/>
              <a:gd name="connsiteY1-4" fmla="*/ 0 h 2844800"/>
              <a:gd name="connisteX2-5" fmla="*/ 10769600 w 10972800"/>
              <a:gd name="connsiteY2-6" fmla="*/ 0 h 2844800"/>
              <a:gd name="connisteX3-7" fmla="*/ 10972800 w 10972800"/>
              <a:gd name="connsiteY3-8" fmla="*/ 203200 h 2844800"/>
              <a:gd name="connisteX4-9" fmla="*/ 10972800 w 10972800"/>
              <a:gd name="connsiteY4-10" fmla="*/ 2641600 h 2844800"/>
              <a:gd name="connisteX5-11" fmla="*/ 10769600 w 10972800"/>
              <a:gd name="connsiteY5-12" fmla="*/ 2844800 h 2844800"/>
              <a:gd name="connisteX6-13" fmla="*/ 203200 w 10972800"/>
              <a:gd name="connsiteY6-14" fmla="*/ 2844800 h 2844800"/>
              <a:gd name="connisteX7-15" fmla="*/ 0 w 10972800"/>
              <a:gd name="connsiteY7-16" fmla="*/ 2641600 h 2844800"/>
              <a:gd name="connisteX8-17" fmla="*/ 0 w 10972800"/>
              <a:gd name="connsiteY8-18" fmla="*/ 203200 h 2844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0-1" y="connsiteY0-2"/>
              </a:cxn>
              <a:cxn ang="0">
                <a:pos x="connisteX1-3" y="connsiteY1-4"/>
              </a:cxn>
              <a:cxn ang="0">
                <a:pos x="connisteX2-5" y="connsiteY2-6"/>
              </a:cxn>
              <a:cxn ang="0">
                <a:pos x="connisteX3-7" y="connsiteY3-8"/>
              </a:cxn>
              <a:cxn ang="0">
                <a:pos x="connisteX4-9" y="connsiteY4-10"/>
              </a:cxn>
              <a:cxn ang="0">
                <a:pos x="connisteX5-11" y="connsiteY5-12"/>
              </a:cxn>
              <a:cxn ang="0">
                <a:pos x="connisteX6-13" y="connsiteY6-14"/>
              </a:cxn>
              <a:cxn ang="0">
                <a:pos x="connisteX7-15" y="connsiteY7-16"/>
              </a:cxn>
              <a:cxn ang="0">
                <a:pos x="connisteX8-17" y="connsiteY8-18"/>
              </a:cxn>
            </a:cxnLst>
            <a:pathLst>
              <a:path w="10972800" h="2844800">
                <a:moveTo>
                  <a:pt x="0" y="203200"/>
                </a:moveTo>
                <a:cubicBezTo>
                  <a:pt x="0" y="90976"/>
                  <a:pt x="90976" y="0"/>
                  <a:pt x="203200" y="0"/>
                </a:cubicBezTo>
                <a:lnTo>
                  <a:pt x="10769600" y="0"/>
                </a:lnTo>
                <a:cubicBezTo>
                  <a:pt x="10881824" y="0"/>
                  <a:pt x="10972800" y="90976"/>
                  <a:pt x="10972800" y="203200"/>
                </a:cubicBezTo>
                <a:lnTo>
                  <a:pt x="10972800" y="2641600"/>
                </a:lnTo>
                <a:cubicBezTo>
                  <a:pt x="10972800" y="2753824"/>
                  <a:pt x="10881824" y="2844800"/>
                  <a:pt x="10769600" y="2844800"/>
                </a:cubicBezTo>
                <a:lnTo>
                  <a:pt x="203200" y="2844800"/>
                </a:lnTo>
                <a:cubicBezTo>
                  <a:pt x="90976" y="2844800"/>
                  <a:pt x="0" y="2753824"/>
                  <a:pt x="0" y="2641600"/>
                </a:cubicBezTo>
                <a:lnTo>
                  <a:pt x="0" y="203200"/>
                </a:lnTo>
                <a:close/>
              </a:path>
              <a:path w="10972800" h="2844800">
                <a:moveTo>
                  <a:pt x="0" y="203200"/>
                </a:moveTo>
                <a:cubicBezTo>
                  <a:pt x="0" y="90976"/>
                  <a:pt x="90976" y="0"/>
                  <a:pt x="203200" y="0"/>
                </a:cubicBezTo>
                <a:lnTo>
                  <a:pt x="10769600" y="0"/>
                </a:lnTo>
                <a:cubicBezTo>
                  <a:pt x="10881824" y="0"/>
                  <a:pt x="10972800" y="90976"/>
                  <a:pt x="10972800" y="203200"/>
                </a:cubicBezTo>
                <a:lnTo>
                  <a:pt x="10972800" y="2641600"/>
                </a:lnTo>
                <a:cubicBezTo>
                  <a:pt x="10972800" y="2753824"/>
                  <a:pt x="10881824" y="2844800"/>
                  <a:pt x="10769600" y="2844800"/>
                </a:cubicBezTo>
                <a:lnTo>
                  <a:pt x="203200" y="2844800"/>
                </a:lnTo>
                <a:cubicBezTo>
                  <a:pt x="90976" y="2844800"/>
                  <a:pt x="0" y="2753824"/>
                  <a:pt x="0" y="2641600"/>
                </a:cubicBezTo>
                <a:lnTo>
                  <a:pt x="0" y="203200"/>
                </a:lnTo>
                <a:close/>
              </a:path>
            </a:pathLst>
          </a:custGeom>
          <a:solidFill>
            <a:srgbClr val="DDDDDD"/>
          </a:solidFill>
          <a:ln>
            <a:noFill/>
          </a:ln>
        </p:spPr>
      </p:pic>
      <p:pic>
        <p:nvPicPr>
          <p:cNvPr id="14" name="图片 13"/>
          <p:cNvPicPr>
            <a:picLocks noChangeAspect="1"/>
          </p:cNvPicPr>
          <p:nvPr/>
        </p:nvPicPr>
        <p:blipFill>
          <a:blip r:embed="rId10"/>
          <a:stretch>
            <a:fillRect/>
          </a:stretch>
        </p:blipFill>
        <p:spPr>
          <a:xfrm>
            <a:off x="3261995" y="2239645"/>
            <a:ext cx="5819775" cy="266700"/>
          </a:xfrm>
          <a:prstGeom prst="rect">
            <a:avLst/>
          </a:prstGeom>
        </p:spPr>
      </p:pic>
      <p:sp>
        <p:nvSpPr>
          <p:cNvPr id="15" name="文本占位符 5"/>
          <p:cNvSpPr>
            <a:spLocks noGrp="1"/>
          </p:cNvSpPr>
          <p:nvPr>
            <p:custDataLst>
              <p:tags r:id="rId11"/>
            </p:custDataLst>
          </p:nvPr>
        </p:nvSpPr>
        <p:spPr>
          <a:xfrm>
            <a:off x="762000" y="4793615"/>
            <a:ext cx="10820400" cy="643890"/>
          </a:xfrm>
          <a:prstGeom prst="rect">
            <a:avLst/>
          </a:prstGeom>
          <a:noFill/>
        </p:spPr>
        <p:txBody>
          <a:bodyPr vert="horz" lIns="0" tIns="0" rIns="0" bIns="0" rtlCol="0" anchor="t">
            <a:normAutofit/>
          </a:bodyPr>
          <a:lstStyle>
            <a:lvl1pPr marL="0" indent="0" algn="l" defTabSz="914400" rtl="0" eaLnBrk="1" latinLnBrk="0" hangingPunct="1">
              <a:lnSpc>
                <a:spcPct val="125000"/>
              </a:lnSpc>
              <a:spcBef>
                <a:spcPct val="0"/>
              </a:spcBef>
              <a:spcAft>
                <a:spcPct val="0"/>
              </a:spcAft>
              <a:buFont typeface="Arial" panose="020B0604020202020204" pitchFamily="34" charset="0"/>
              <a:buNone/>
              <a:defRPr sz="1600" b="0" kern="1200" spc="0">
                <a:solidFill>
                  <a:schemeClr val="tx1"/>
                </a:solidFill>
                <a:latin typeface="+mn-lt"/>
                <a:ea typeface="+mn-ea"/>
                <a:cs typeface="+mn-cs"/>
              </a:defRPr>
            </a:lvl1pPr>
            <a:lvl2pPr marL="685800" indent="0" algn="l" defTabSz="914400" rtl="0" eaLnBrk="1" latinLnBrk="0" hangingPunct="1">
              <a:lnSpc>
                <a:spcPct val="130000"/>
              </a:lnSpc>
              <a:spcBef>
                <a:spcPts val="500"/>
              </a:spcBef>
              <a:buFont typeface="Arial" panose="020B0604020202020204" pitchFamily="34" charset="0"/>
              <a:buChar char="•"/>
              <a:defRPr sz="2000" kern="1200" spc="0">
                <a:solidFill>
                  <a:schemeClr val="tx1"/>
                </a:solidFill>
                <a:latin typeface="+mn-lt"/>
                <a:ea typeface="+mn-ea"/>
                <a:cs typeface="+mn-cs"/>
              </a:defRPr>
            </a:lvl2pPr>
            <a:lvl3pPr marL="11430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3pPr>
            <a:lvl4pPr marL="16002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4pPr>
            <a:lvl5pPr marL="20574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t>制定直接材料的标准单价，一般由采购部门负责，会同财务、生产、信息等部门，在考虑市场环境及其变化趋势、订货价格以及最佳采购批量等因素的基础上综合确定。</a:t>
            </a:r>
            <a:endParaRPr lang="zh-CN" altLang="en-US"/>
          </a:p>
        </p:txBody>
      </p:sp>
    </p:spTree>
    <p:custDataLst>
      <p:tags r:id="rId12"/>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xfrm>
            <a:off x="609576" y="908828"/>
            <a:ext cx="10972768" cy="389307"/>
          </a:xfrm>
        </p:spPr>
        <p:txBody>
          <a:bodyPr>
            <a:normAutofit fontScale="90000"/>
          </a:bodyPr>
          <a:p>
            <a:r>
              <a:rPr lang="zh-CN" altLang="en-US" sz="2665"/>
              <a:t>二、直接人工成本标准</a:t>
            </a:r>
            <a:endParaRPr lang="zh-CN" altLang="en-US" sz="2665"/>
          </a:p>
        </p:txBody>
      </p:sp>
      <p:sp>
        <p:nvSpPr>
          <p:cNvPr id="4" name="装饰  2"/>
          <p:cNvSpPr>
            <a:spLocks noGrp="1"/>
          </p:cNvSpPr>
          <p:nvPr>
            <p:ph type="body" idx="16389"/>
            <p:custDataLst>
              <p:tags r:id="rId2"/>
            </p:custDataLst>
          </p:nvPr>
        </p:nvSpPr>
        <p:spPr>
          <a:xfrm>
            <a:off x="609600" y="1461135"/>
            <a:ext cx="76200" cy="327025"/>
          </a:xfrm>
        </p:spPr>
        <p:txBody>
          <a:bodyPr/>
          <a:p>
            <a:r>
              <a:rPr lang="zh-CN" altLang="en-US"/>
              <a:t> </a:t>
            </a:r>
            <a:endParaRPr lang="zh-CN" altLang="en-US"/>
          </a:p>
        </p:txBody>
      </p:sp>
      <p:sp>
        <p:nvSpPr>
          <p:cNvPr id="6" name="文本占位符 5"/>
          <p:cNvSpPr>
            <a:spLocks noGrp="1"/>
          </p:cNvSpPr>
          <p:nvPr>
            <p:ph type="body" idx="16387"/>
            <p:custDataLst>
              <p:tags r:id="rId3"/>
            </p:custDataLst>
          </p:nvPr>
        </p:nvSpPr>
        <p:spPr>
          <a:xfrm>
            <a:off x="761993" y="3678156"/>
            <a:ext cx="10820368" cy="347591"/>
          </a:xfrm>
        </p:spPr>
        <p:txBody>
          <a:bodyPr>
            <a:normAutofit/>
          </a:bodyPr>
          <a:p>
            <a:r>
              <a:rPr lang="en-US" altLang="zh-CN"/>
              <a:t>2.</a:t>
            </a:r>
            <a:r>
              <a:rPr lang="zh-CN" altLang="en-US"/>
              <a:t>直接人工标准工资率</a:t>
            </a:r>
            <a:endParaRPr lang="zh-CN" altLang="en-US"/>
          </a:p>
        </p:txBody>
      </p:sp>
      <p:sp>
        <p:nvSpPr>
          <p:cNvPr id="5" name="文本占位符 5"/>
          <p:cNvSpPr>
            <a:spLocks noGrp="1"/>
          </p:cNvSpPr>
          <p:nvPr>
            <p:custDataLst>
              <p:tags r:id="rId4"/>
            </p:custDataLst>
          </p:nvPr>
        </p:nvSpPr>
        <p:spPr>
          <a:xfrm>
            <a:off x="762000" y="1461135"/>
            <a:ext cx="10891520" cy="365760"/>
          </a:xfrm>
          <a:prstGeom prst="rect">
            <a:avLst/>
          </a:prstGeom>
          <a:noFill/>
        </p:spPr>
        <p:txBody>
          <a:bodyPr vert="horz" lIns="0" tIns="0" rIns="0" bIns="0" rtlCol="0" anchor="t">
            <a:normAutofit/>
          </a:bodyPr>
          <a:lstStyle>
            <a:lvl1pPr marL="0" indent="0" algn="l" defTabSz="914400" rtl="0" eaLnBrk="1" latinLnBrk="0" hangingPunct="1">
              <a:lnSpc>
                <a:spcPct val="125000"/>
              </a:lnSpc>
              <a:spcBef>
                <a:spcPct val="0"/>
              </a:spcBef>
              <a:spcAft>
                <a:spcPct val="0"/>
              </a:spcAft>
              <a:buFont typeface="Arial" panose="020B0604020202020204" pitchFamily="34" charset="0"/>
              <a:buNone/>
              <a:defRPr sz="1600" b="0" kern="1200" spc="0">
                <a:solidFill>
                  <a:schemeClr val="tx1"/>
                </a:solidFill>
                <a:latin typeface="+mn-lt"/>
                <a:ea typeface="+mn-ea"/>
                <a:cs typeface="+mn-cs"/>
              </a:defRPr>
            </a:lvl1pPr>
            <a:lvl2pPr marL="685800" indent="0" algn="l" defTabSz="914400" rtl="0" eaLnBrk="1" latinLnBrk="0" hangingPunct="1">
              <a:lnSpc>
                <a:spcPct val="130000"/>
              </a:lnSpc>
              <a:spcBef>
                <a:spcPts val="500"/>
              </a:spcBef>
              <a:buFont typeface="Arial" panose="020B0604020202020204" pitchFamily="34" charset="0"/>
              <a:buChar char="•"/>
              <a:defRPr sz="2000" kern="1200" spc="0">
                <a:solidFill>
                  <a:schemeClr val="tx1"/>
                </a:solidFill>
                <a:latin typeface="+mn-lt"/>
                <a:ea typeface="+mn-ea"/>
                <a:cs typeface="+mn-cs"/>
              </a:defRPr>
            </a:lvl2pPr>
            <a:lvl3pPr marL="11430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3pPr>
            <a:lvl4pPr marL="16002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4pPr>
            <a:lvl5pPr marL="20574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t>直接人工成本标准是指直接用于产品生产的人工成本标准，包括标准工时和标准工资率，计算公式为：</a:t>
            </a:r>
            <a:endParaRPr lang="zh-CN" altLang="en-US"/>
          </a:p>
        </p:txBody>
      </p:sp>
      <p:sp>
        <p:nvSpPr>
          <p:cNvPr id="9" name="装饰  2"/>
          <p:cNvSpPr>
            <a:spLocks noGrp="1"/>
          </p:cNvSpPr>
          <p:nvPr>
            <p:custDataLst>
              <p:tags r:id="rId5"/>
            </p:custDataLst>
          </p:nvPr>
        </p:nvSpPr>
        <p:spPr>
          <a:xfrm>
            <a:off x="609600" y="2264410"/>
            <a:ext cx="76200" cy="2179320"/>
          </a:xfrm>
          <a:custGeom>
            <a:avLst/>
            <a:gdLst>
              <a:gd name="connisteX0" fmla="*/ 0 w 50800"/>
              <a:gd name="connsiteY0" fmla="*/ 25400 h 2336800"/>
              <a:gd name="connisteX1" fmla="*/ 25400 w 50800"/>
              <a:gd name="connsiteY1" fmla="*/ 0 h 2336800"/>
              <a:gd name="connisteX2" fmla="*/ 25400 w 50800"/>
              <a:gd name="connsiteY2" fmla="*/ 0 h 2336800"/>
              <a:gd name="connisteX3" fmla="*/ 50800 w 50800"/>
              <a:gd name="connsiteY3" fmla="*/ 25400 h 2336800"/>
              <a:gd name="connisteX4" fmla="*/ 50800 w 50800"/>
              <a:gd name="connsiteY4" fmla="*/ 2311400 h 2336800"/>
              <a:gd name="connisteX5" fmla="*/ 25400 w 50800"/>
              <a:gd name="connsiteY5" fmla="*/ 2336800 h 2336800"/>
              <a:gd name="connisteX6" fmla="*/ 25400 w 50800"/>
              <a:gd name="connsiteY6" fmla="*/ 2336800 h 2336800"/>
              <a:gd name="connisteX7" fmla="*/ 0 w 50800"/>
              <a:gd name="connsiteY7" fmla="*/ 2311400 h 2336800"/>
              <a:gd name="connisteX8" fmla="*/ 0 w 50800"/>
              <a:gd name="connsiteY8" fmla="*/ 25400 h 2336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2336800">
                <a:moveTo>
                  <a:pt x="0" y="25400"/>
                </a:moveTo>
                <a:cubicBezTo>
                  <a:pt x="0" y="11372"/>
                  <a:pt x="11372" y="0"/>
                  <a:pt x="25400" y="0"/>
                </a:cubicBezTo>
                <a:lnTo>
                  <a:pt x="25400" y="0"/>
                </a:lnTo>
                <a:cubicBezTo>
                  <a:pt x="39428" y="0"/>
                  <a:pt x="50800" y="11372"/>
                  <a:pt x="50800" y="25400"/>
                </a:cubicBezTo>
                <a:lnTo>
                  <a:pt x="50800" y="2311400"/>
                </a:lnTo>
                <a:cubicBezTo>
                  <a:pt x="50800" y="2325428"/>
                  <a:pt x="39428" y="2336800"/>
                  <a:pt x="25400" y="2336800"/>
                </a:cubicBezTo>
                <a:lnTo>
                  <a:pt x="25400" y="2336800"/>
                </a:lnTo>
                <a:cubicBezTo>
                  <a:pt x="11372" y="2336800"/>
                  <a:pt x="0" y="2325428"/>
                  <a:pt x="0" y="2311400"/>
                </a:cubicBezTo>
                <a:lnTo>
                  <a:pt x="0" y="25400"/>
                </a:lnTo>
                <a:close/>
              </a:path>
            </a:pathLst>
          </a:custGeom>
          <a:solidFill>
            <a:schemeClr val="accent1"/>
          </a:solidFill>
          <a:ln>
            <a:solidFill>
              <a:prstClr val="black">
                <a:alpha val="0"/>
              </a:prstClr>
            </a:solidFill>
            <a:prstDash val="solid"/>
          </a:ln>
        </p:spPr>
        <p:txBody>
          <a:bodyPr vert="horz" lIns="91440" tIns="45720" rIns="91440" bIns="45720" rtlCol="0">
            <a:noAutofit/>
          </a:bodyPr>
          <a:lstStyle>
            <a:lvl1pPr marL="228600" indent="0" algn="l" defTabSz="914400" rtl="0" eaLnBrk="1" latinLnBrk="0" hangingPunct="1">
              <a:lnSpc>
                <a:spcPct val="130000"/>
              </a:lnSpc>
              <a:spcBef>
                <a:spcPts val="1000"/>
              </a:spcBef>
              <a:buFont typeface="Arial" panose="020B0604020202020204" pitchFamily="34" charset="0"/>
              <a:buNone/>
              <a:defRPr sz="2400" kern="1200" spc="0">
                <a:solidFill>
                  <a:schemeClr val="tx1"/>
                </a:solidFill>
                <a:latin typeface="+mn-lt"/>
                <a:ea typeface="+mn-ea"/>
                <a:cs typeface="+mn-cs"/>
              </a:defRPr>
            </a:lvl1pPr>
            <a:lvl2pPr marL="685800" indent="0" algn="l" defTabSz="914400" rtl="0" eaLnBrk="1" latinLnBrk="0" hangingPunct="1">
              <a:lnSpc>
                <a:spcPct val="130000"/>
              </a:lnSpc>
              <a:spcBef>
                <a:spcPts val="500"/>
              </a:spcBef>
              <a:buFont typeface="Arial" panose="020B0604020202020204" pitchFamily="34" charset="0"/>
              <a:buNone/>
              <a:defRPr sz="2000" kern="1200" spc="0">
                <a:solidFill>
                  <a:schemeClr val="tx1"/>
                </a:solidFill>
                <a:latin typeface="+mn-lt"/>
                <a:ea typeface="+mn-ea"/>
                <a:cs typeface="+mn-cs"/>
              </a:defRPr>
            </a:lvl2pPr>
            <a:lvl3pPr marL="1143000" indent="0" algn="l" defTabSz="914400" rtl="0" eaLnBrk="1" latinLnBrk="0" hangingPunct="1">
              <a:lnSpc>
                <a:spcPct val="130000"/>
              </a:lnSpc>
              <a:spcBef>
                <a:spcPts val="500"/>
              </a:spcBef>
              <a:buFont typeface="Arial" panose="020B0604020202020204" pitchFamily="34" charset="0"/>
              <a:buNone/>
              <a:defRPr sz="1800" kern="1200" spc="0">
                <a:solidFill>
                  <a:schemeClr val="tx1"/>
                </a:solidFill>
                <a:latin typeface="+mn-lt"/>
                <a:ea typeface="+mn-ea"/>
                <a:cs typeface="+mn-cs"/>
              </a:defRPr>
            </a:lvl3pPr>
            <a:lvl4pPr marL="1600200" indent="0" algn="l" defTabSz="914400" rtl="0" eaLnBrk="1" latinLnBrk="0" hangingPunct="1">
              <a:lnSpc>
                <a:spcPct val="130000"/>
              </a:lnSpc>
              <a:spcBef>
                <a:spcPts val="500"/>
              </a:spcBef>
              <a:buFont typeface="Arial" panose="020B0604020202020204" pitchFamily="34" charset="0"/>
              <a:buNone/>
              <a:defRPr sz="1800" kern="1200" spc="0">
                <a:solidFill>
                  <a:schemeClr val="tx1"/>
                </a:solidFill>
                <a:latin typeface="+mn-lt"/>
                <a:ea typeface="+mn-ea"/>
                <a:cs typeface="+mn-cs"/>
              </a:defRPr>
            </a:lvl4pPr>
            <a:lvl5pPr marL="2057400" indent="0" algn="l" defTabSz="914400" rtl="0" eaLnBrk="1" latinLnBrk="0" hangingPunct="1">
              <a:lnSpc>
                <a:spcPct val="130000"/>
              </a:lnSpc>
              <a:spcBef>
                <a:spcPts val="500"/>
              </a:spcBef>
              <a:buFont typeface="Arial" panose="020B0604020202020204" pitchFamily="34" charset="0"/>
              <a:buNone/>
              <a:defRPr sz="1800" kern="1200" spc="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t> </a:t>
            </a:r>
            <a:endParaRPr lang="zh-CN" altLang="en-US"/>
          </a:p>
        </p:txBody>
      </p:sp>
      <p:sp>
        <p:nvSpPr>
          <p:cNvPr id="10" name="文本占位符 5"/>
          <p:cNvSpPr>
            <a:spLocks noGrp="1"/>
          </p:cNvSpPr>
          <p:nvPr>
            <p:custDataLst>
              <p:tags r:id="rId6"/>
            </p:custDataLst>
          </p:nvPr>
        </p:nvSpPr>
        <p:spPr>
          <a:xfrm>
            <a:off x="762000" y="2663825"/>
            <a:ext cx="10820400" cy="963295"/>
          </a:xfrm>
          <a:prstGeom prst="rect">
            <a:avLst/>
          </a:prstGeom>
          <a:noFill/>
        </p:spPr>
        <p:txBody>
          <a:bodyPr vert="horz" lIns="0" tIns="0" rIns="0" bIns="0" rtlCol="0" anchor="t">
            <a:normAutofit/>
          </a:bodyPr>
          <a:lstStyle>
            <a:lvl1pPr marL="0" indent="0" algn="l" defTabSz="914400" rtl="0" eaLnBrk="1" latinLnBrk="0" hangingPunct="1">
              <a:lnSpc>
                <a:spcPct val="125000"/>
              </a:lnSpc>
              <a:spcBef>
                <a:spcPct val="0"/>
              </a:spcBef>
              <a:spcAft>
                <a:spcPct val="0"/>
              </a:spcAft>
              <a:buFont typeface="Arial" panose="020B0604020202020204" pitchFamily="34" charset="0"/>
              <a:buNone/>
              <a:defRPr sz="1600" b="0" kern="1200" spc="0">
                <a:solidFill>
                  <a:schemeClr val="tx1"/>
                </a:solidFill>
                <a:latin typeface="+mn-lt"/>
                <a:ea typeface="+mn-ea"/>
                <a:cs typeface="+mn-cs"/>
              </a:defRPr>
            </a:lvl1pPr>
            <a:lvl2pPr marL="685800" indent="0" algn="l" defTabSz="914400" rtl="0" eaLnBrk="1" latinLnBrk="0" hangingPunct="1">
              <a:lnSpc>
                <a:spcPct val="130000"/>
              </a:lnSpc>
              <a:spcBef>
                <a:spcPts val="500"/>
              </a:spcBef>
              <a:buFont typeface="Arial" panose="020B0604020202020204" pitchFamily="34" charset="0"/>
              <a:buChar char="•"/>
              <a:defRPr sz="2000" kern="1200" spc="0">
                <a:solidFill>
                  <a:schemeClr val="tx1"/>
                </a:solidFill>
                <a:latin typeface="+mn-lt"/>
                <a:ea typeface="+mn-ea"/>
                <a:cs typeface="+mn-cs"/>
              </a:defRPr>
            </a:lvl2pPr>
            <a:lvl3pPr marL="11430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3pPr>
            <a:lvl4pPr marL="16002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4pPr>
            <a:lvl5pPr marL="20574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t>一般由生产部门负责，会同技术、财务、信息等部门，在对产品生产所需作业、工序、流程工时进行技术测定的基础上，考虑正常的工作间隙，并适当考虑生产条件的变化，生产工序、操作技术的改善，以及相关工作人员主观能动性的充分发挥等因素，合理确定单位产品的工时标准。</a:t>
            </a:r>
            <a:endParaRPr lang="zh-CN" altLang="en-US"/>
          </a:p>
        </p:txBody>
      </p:sp>
      <p:sp>
        <p:nvSpPr>
          <p:cNvPr id="11" name="文本占位符 5"/>
          <p:cNvSpPr>
            <a:spLocks noGrp="1"/>
          </p:cNvSpPr>
          <p:nvPr>
            <p:custDataLst>
              <p:tags r:id="rId7"/>
            </p:custDataLst>
          </p:nvPr>
        </p:nvSpPr>
        <p:spPr>
          <a:xfrm>
            <a:off x="761962" y="2264094"/>
            <a:ext cx="10820392" cy="405011"/>
          </a:xfrm>
          <a:prstGeom prst="rect">
            <a:avLst/>
          </a:prstGeom>
          <a:noFill/>
        </p:spPr>
        <p:txBody>
          <a:bodyPr vert="horz" lIns="0" tIns="0" rIns="0" bIns="0" rtlCol="0" anchor="t">
            <a:normAutofit/>
          </a:bodyPr>
          <a:lstStyle>
            <a:lvl1pPr marL="0" indent="0" algn="l" defTabSz="914400" rtl="0" eaLnBrk="1" latinLnBrk="0" hangingPunct="1">
              <a:lnSpc>
                <a:spcPct val="125000"/>
              </a:lnSpc>
              <a:spcBef>
                <a:spcPct val="0"/>
              </a:spcBef>
              <a:spcAft>
                <a:spcPct val="0"/>
              </a:spcAft>
              <a:buFont typeface="Arial" panose="020B0604020202020204" pitchFamily="34" charset="0"/>
              <a:buNone/>
              <a:defRPr sz="1600" b="0" kern="1200" spc="0">
                <a:solidFill>
                  <a:schemeClr val="tx1"/>
                </a:solidFill>
                <a:latin typeface="+mn-lt"/>
                <a:ea typeface="+mn-ea"/>
                <a:cs typeface="+mn-cs"/>
              </a:defRPr>
            </a:lvl1pPr>
            <a:lvl2pPr marL="685800" indent="0" algn="l" defTabSz="914400" rtl="0" eaLnBrk="1" latinLnBrk="0" hangingPunct="1">
              <a:lnSpc>
                <a:spcPct val="130000"/>
              </a:lnSpc>
              <a:spcBef>
                <a:spcPts val="500"/>
              </a:spcBef>
              <a:buFont typeface="Arial" panose="020B0604020202020204" pitchFamily="34" charset="0"/>
              <a:buChar char="•"/>
              <a:defRPr sz="2000" kern="1200" spc="0">
                <a:solidFill>
                  <a:schemeClr val="tx1"/>
                </a:solidFill>
                <a:latin typeface="+mn-lt"/>
                <a:ea typeface="+mn-ea"/>
                <a:cs typeface="+mn-cs"/>
              </a:defRPr>
            </a:lvl2pPr>
            <a:lvl3pPr marL="11430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3pPr>
            <a:lvl4pPr marL="16002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4pPr>
            <a:lvl5pPr marL="20574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a:t>1.</a:t>
            </a:r>
            <a:r>
              <a:rPr lang="zh-CN" altLang="en-US"/>
              <a:t>直接人工标准工时</a:t>
            </a:r>
            <a:endParaRPr lang="zh-CN" altLang="en-US"/>
          </a:p>
        </p:txBody>
      </p:sp>
      <p:pic>
        <p:nvPicPr>
          <p:cNvPr id="13" name="内容占位符 2" descr="e347f70d-823c-11f0-b967-4255ff607ee8"/>
          <p:cNvPicPr>
            <a:picLocks noChangeAspect="1"/>
          </p:cNvPicPr>
          <p:nvPr>
            <p:custDataLst>
              <p:tags r:id="rId8"/>
            </p:custDataLst>
          </p:nvPr>
        </p:nvPicPr>
        <p:blipFill>
          <a:blip r:embed="rId9"/>
          <a:srcRect t="44167" b="44167"/>
          <a:stretch>
            <a:fillRect/>
          </a:stretch>
        </p:blipFill>
        <p:spPr>
          <a:xfrm>
            <a:off x="609576" y="429816"/>
            <a:ext cx="10972800" cy="320184"/>
          </a:xfrm>
          <a:custGeom>
            <a:avLst>
              <a:gd name="connisteX0" fmla="*/ 0 w 10972800"/>
              <a:gd name="connsiteY0" fmla="*/ 203200 h 2844800"/>
              <a:gd name="connisteX1" fmla="*/ 203200 w 10972800"/>
              <a:gd name="connsiteY1" fmla="*/ 0 h 2844800"/>
              <a:gd name="connisteX2" fmla="*/ 10769600 w 10972800"/>
              <a:gd name="connsiteY2" fmla="*/ 0 h 2844800"/>
              <a:gd name="connisteX3" fmla="*/ 10972800 w 10972800"/>
              <a:gd name="connsiteY3" fmla="*/ 203200 h 2844800"/>
              <a:gd name="connisteX4" fmla="*/ 10972800 w 10972800"/>
              <a:gd name="connsiteY4" fmla="*/ 2641600 h 2844800"/>
              <a:gd name="connisteX5" fmla="*/ 10769600 w 10972800"/>
              <a:gd name="connsiteY5" fmla="*/ 2844800 h 2844800"/>
              <a:gd name="connisteX6" fmla="*/ 203200 w 10972800"/>
              <a:gd name="connsiteY6" fmla="*/ 2844800 h 2844800"/>
              <a:gd name="connisteX7" fmla="*/ 0 w 10972800"/>
              <a:gd name="connsiteY7" fmla="*/ 2641600 h 2844800"/>
              <a:gd name="connisteX8" fmla="*/ 0 w 10972800"/>
              <a:gd name="connsiteY8" fmla="*/ 203200 h 2844800"/>
            </a:avLst>
            <a:gdLst>
              <a:gd name="connisteX0-1" fmla="*/ 0 w 10972800"/>
              <a:gd name="connsiteY0-2" fmla="*/ 203200 h 2844800"/>
              <a:gd name="connisteX1-3" fmla="*/ 203200 w 10972800"/>
              <a:gd name="connsiteY1-4" fmla="*/ 0 h 2844800"/>
              <a:gd name="connisteX2-5" fmla="*/ 10769600 w 10972800"/>
              <a:gd name="connsiteY2-6" fmla="*/ 0 h 2844800"/>
              <a:gd name="connisteX3-7" fmla="*/ 10972800 w 10972800"/>
              <a:gd name="connsiteY3-8" fmla="*/ 203200 h 2844800"/>
              <a:gd name="connisteX4-9" fmla="*/ 10972800 w 10972800"/>
              <a:gd name="connsiteY4-10" fmla="*/ 2641600 h 2844800"/>
              <a:gd name="connisteX5-11" fmla="*/ 10769600 w 10972800"/>
              <a:gd name="connsiteY5-12" fmla="*/ 2844800 h 2844800"/>
              <a:gd name="connisteX6-13" fmla="*/ 203200 w 10972800"/>
              <a:gd name="connsiteY6-14" fmla="*/ 2844800 h 2844800"/>
              <a:gd name="connisteX7-15" fmla="*/ 0 w 10972800"/>
              <a:gd name="connsiteY7-16" fmla="*/ 2641600 h 2844800"/>
              <a:gd name="connisteX8-17" fmla="*/ 0 w 10972800"/>
              <a:gd name="connsiteY8-18" fmla="*/ 203200 h 2844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0-1" y="connsiteY0-2"/>
              </a:cxn>
              <a:cxn ang="0">
                <a:pos x="connisteX1-3" y="connsiteY1-4"/>
              </a:cxn>
              <a:cxn ang="0">
                <a:pos x="connisteX2-5" y="connsiteY2-6"/>
              </a:cxn>
              <a:cxn ang="0">
                <a:pos x="connisteX3-7" y="connsiteY3-8"/>
              </a:cxn>
              <a:cxn ang="0">
                <a:pos x="connisteX4-9" y="connsiteY4-10"/>
              </a:cxn>
              <a:cxn ang="0">
                <a:pos x="connisteX5-11" y="connsiteY5-12"/>
              </a:cxn>
              <a:cxn ang="0">
                <a:pos x="connisteX6-13" y="connsiteY6-14"/>
              </a:cxn>
              <a:cxn ang="0">
                <a:pos x="connisteX7-15" y="connsiteY7-16"/>
              </a:cxn>
              <a:cxn ang="0">
                <a:pos x="connisteX8-17" y="connsiteY8-18"/>
              </a:cxn>
            </a:cxnLst>
            <a:pathLst>
              <a:path w="10972800" h="2844800">
                <a:moveTo>
                  <a:pt x="0" y="203200"/>
                </a:moveTo>
                <a:cubicBezTo>
                  <a:pt x="0" y="90976"/>
                  <a:pt x="90976" y="0"/>
                  <a:pt x="203200" y="0"/>
                </a:cubicBezTo>
                <a:lnTo>
                  <a:pt x="10769600" y="0"/>
                </a:lnTo>
                <a:cubicBezTo>
                  <a:pt x="10881824" y="0"/>
                  <a:pt x="10972800" y="90976"/>
                  <a:pt x="10972800" y="203200"/>
                </a:cubicBezTo>
                <a:lnTo>
                  <a:pt x="10972800" y="2641600"/>
                </a:lnTo>
                <a:cubicBezTo>
                  <a:pt x="10972800" y="2753824"/>
                  <a:pt x="10881824" y="2844800"/>
                  <a:pt x="10769600" y="2844800"/>
                </a:cubicBezTo>
                <a:lnTo>
                  <a:pt x="203200" y="2844800"/>
                </a:lnTo>
                <a:cubicBezTo>
                  <a:pt x="90976" y="2844800"/>
                  <a:pt x="0" y="2753824"/>
                  <a:pt x="0" y="2641600"/>
                </a:cubicBezTo>
                <a:lnTo>
                  <a:pt x="0" y="203200"/>
                </a:lnTo>
                <a:close/>
              </a:path>
              <a:path w="10972800" h="2844800">
                <a:moveTo>
                  <a:pt x="0" y="203200"/>
                </a:moveTo>
                <a:cubicBezTo>
                  <a:pt x="0" y="90976"/>
                  <a:pt x="90976" y="0"/>
                  <a:pt x="203200" y="0"/>
                </a:cubicBezTo>
                <a:lnTo>
                  <a:pt x="10769600" y="0"/>
                </a:lnTo>
                <a:cubicBezTo>
                  <a:pt x="10881824" y="0"/>
                  <a:pt x="10972800" y="90976"/>
                  <a:pt x="10972800" y="203200"/>
                </a:cubicBezTo>
                <a:lnTo>
                  <a:pt x="10972800" y="2641600"/>
                </a:lnTo>
                <a:cubicBezTo>
                  <a:pt x="10972800" y="2753824"/>
                  <a:pt x="10881824" y="2844800"/>
                  <a:pt x="10769600" y="2844800"/>
                </a:cubicBezTo>
                <a:lnTo>
                  <a:pt x="203200" y="2844800"/>
                </a:lnTo>
                <a:cubicBezTo>
                  <a:pt x="90976" y="2844800"/>
                  <a:pt x="0" y="2753824"/>
                  <a:pt x="0" y="2641600"/>
                </a:cubicBezTo>
                <a:lnTo>
                  <a:pt x="0" y="203200"/>
                </a:lnTo>
                <a:close/>
              </a:path>
            </a:pathLst>
          </a:custGeom>
          <a:solidFill>
            <a:srgbClr val="DDDDDD"/>
          </a:solidFill>
          <a:ln>
            <a:noFill/>
          </a:ln>
        </p:spPr>
      </p:pic>
      <p:sp>
        <p:nvSpPr>
          <p:cNvPr id="15" name="文本占位符 5"/>
          <p:cNvSpPr>
            <a:spLocks noGrp="1"/>
          </p:cNvSpPr>
          <p:nvPr>
            <p:custDataLst>
              <p:tags r:id="rId10"/>
            </p:custDataLst>
          </p:nvPr>
        </p:nvSpPr>
        <p:spPr>
          <a:xfrm>
            <a:off x="762000" y="4076700"/>
            <a:ext cx="10820400" cy="367030"/>
          </a:xfrm>
          <a:prstGeom prst="rect">
            <a:avLst/>
          </a:prstGeom>
          <a:noFill/>
        </p:spPr>
        <p:txBody>
          <a:bodyPr vert="horz" lIns="0" tIns="0" rIns="0" bIns="0" rtlCol="0" anchor="t">
            <a:normAutofit/>
          </a:bodyPr>
          <a:lstStyle>
            <a:lvl1pPr marL="0" indent="0" algn="l" defTabSz="914400" rtl="0" eaLnBrk="1" latinLnBrk="0" hangingPunct="1">
              <a:lnSpc>
                <a:spcPct val="125000"/>
              </a:lnSpc>
              <a:spcBef>
                <a:spcPct val="0"/>
              </a:spcBef>
              <a:spcAft>
                <a:spcPct val="0"/>
              </a:spcAft>
              <a:buFont typeface="Arial" panose="020B0604020202020204" pitchFamily="34" charset="0"/>
              <a:buNone/>
              <a:defRPr sz="1600" b="0" kern="1200" spc="0">
                <a:solidFill>
                  <a:schemeClr val="tx1"/>
                </a:solidFill>
                <a:latin typeface="+mn-lt"/>
                <a:ea typeface="+mn-ea"/>
                <a:cs typeface="+mn-cs"/>
              </a:defRPr>
            </a:lvl1pPr>
            <a:lvl2pPr marL="685800" indent="0" algn="l" defTabSz="914400" rtl="0" eaLnBrk="1" latinLnBrk="0" hangingPunct="1">
              <a:lnSpc>
                <a:spcPct val="130000"/>
              </a:lnSpc>
              <a:spcBef>
                <a:spcPts val="500"/>
              </a:spcBef>
              <a:buFont typeface="Arial" panose="020B0604020202020204" pitchFamily="34" charset="0"/>
              <a:buChar char="•"/>
              <a:defRPr sz="2000" kern="1200" spc="0">
                <a:solidFill>
                  <a:schemeClr val="tx1"/>
                </a:solidFill>
                <a:latin typeface="+mn-lt"/>
                <a:ea typeface="+mn-ea"/>
                <a:cs typeface="+mn-cs"/>
              </a:defRPr>
            </a:lvl2pPr>
            <a:lvl3pPr marL="11430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3pPr>
            <a:lvl4pPr marL="16002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4pPr>
            <a:lvl5pPr marL="20574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t>一般由人力资源部门负责，根据企业薪酬制度等制定。</a:t>
            </a:r>
            <a:endParaRPr lang="zh-CN" altLang="en-US"/>
          </a:p>
        </p:txBody>
      </p:sp>
      <p:pic>
        <p:nvPicPr>
          <p:cNvPr id="3" name="图片 2"/>
          <p:cNvPicPr>
            <a:picLocks noChangeAspect="1"/>
          </p:cNvPicPr>
          <p:nvPr/>
        </p:nvPicPr>
        <p:blipFill>
          <a:blip r:embed="rId11"/>
          <a:stretch>
            <a:fillRect/>
          </a:stretch>
        </p:blipFill>
        <p:spPr>
          <a:xfrm>
            <a:off x="3176270" y="1846580"/>
            <a:ext cx="5838825" cy="323850"/>
          </a:xfrm>
          <a:prstGeom prst="rect">
            <a:avLst/>
          </a:prstGeom>
        </p:spPr>
      </p:pic>
    </p:spTree>
    <p:custDataLst>
      <p:tags r:id="rId12"/>
    </p:custDataLst>
  </p:cSld>
  <p:clrMapOvr>
    <a:masterClrMapping/>
  </p:clrMapOvr>
</p:sld>
</file>

<file path=ppt/tags/tag1.xml><?xml version="1.0" encoding="utf-8"?>
<p:tagLst xmlns:p="http://schemas.openxmlformats.org/presentationml/2006/main">
  <p:tag name="KSO_WM_UNIT_TYPE" val="i"/>
  <p:tag name="KSO_WM_UNIT_INDEX" val="1"/>
  <p:tag name="KSO_WM_BEAUTIFY_FLAG" val="#wm#"/>
  <p:tag name="KSO_WM_TAG_VERSION" val="3.0"/>
  <p:tag name="LayoutZOrder" val="2"/>
  <p:tag name="KSO_WM_UNIT_ID" val="_11*i*1"/>
  <p:tag name="KSO_WM_UNIT_LAYERLEVEL" val="1"/>
  <p:tag name="KSO_WM_TEMPLATE_CATEGORY" val="custom"/>
  <p:tag name="KSO_WM_TEMPLATE_USER_THEME" val="1"/>
  <p:tag name="picid" val="{7b47ef1f-c5a3-4b5c-b0a7-32e81e44e644}"/>
  <p:tag name="KSO_WM_UNIT_ISNUMDGMTITLE" val="0"/>
  <p:tag name="KSO_WM_UNIT_NOCLEAR" val="0"/>
  <p:tag name="KSO_WM_UNIT_HIGHLIGHT" val="0"/>
  <p:tag name="KSO_WM_UNIT_COMPATIBLE" val="0"/>
  <p:tag name="KSO_WM_UNIT_DIAGRAM_ISNUMVISUAL" val="0"/>
  <p:tag name="KSO_WM_UNIT_DIAGRAM_ISREFERUNIT" val="0"/>
  <p:tag name="KSO_WM_TEMPLATE_INDEX" val="40488604"/>
</p:tagLst>
</file>

<file path=ppt/tags/tag10.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Lst>
</file>

<file path=ppt/tags/tag100.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Lst>
</file>

<file path=ppt/tags/tag101.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02.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03.xml><?xml version="1.0" encoding="utf-8"?>
<p:tagLst xmlns:p="http://schemas.openxmlformats.org/presentationml/2006/main">
  <p:tag name="KSO_WM_BEAUTIFY_FLAG" val="#fgm#"/>
  <p:tag name="KSO_WM_DIAGRAM_GROUP_CODE" val="1"/>
  <p:tag name="KSO_WM_FIGMA_FLAG" val="#fgm#"/>
  <p:tag name="KSO_WM_UNIT_INDEX" val="1_3_1"/>
  <p:tag name="KSO_WM_UNIT_TYPE" val="l_h_d"/>
</p:tagLst>
</file>

<file path=ppt/tags/tag104.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105.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106.xml><?xml version="1.0" encoding="utf-8"?>
<p:tagLst xmlns:p="http://schemas.openxmlformats.org/presentationml/2006/main">
  <p:tag name="KSO_WM_BEAUTIFY_FLAG" val="#fgm#"/>
  <p:tag name="KSO_WM_DIAGRAM_GROUP_CODE" val="1"/>
  <p:tag name="KSO_WM_FIGMA_FLAG" val="#fgm#"/>
  <p:tag name="KSO_WM_UNIT_INDEX" val="1_4_1"/>
  <p:tag name="KSO_WM_UNIT_TYPE" val="l_h_d"/>
</p:tagLst>
</file>

<file path=ppt/tags/tag107.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108.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109.xml><?xml version="1.0" encoding="utf-8"?>
<p:tagLst xmlns:p="http://schemas.openxmlformats.org/presentationml/2006/main">
  <p:tag name="KSO_WM_BEAUTIFY_FLAG" val="#fgm#"/>
  <p:tag name="KSO_WM_FIGMA_FLAG" val="#fgm#"/>
  <p:tag name="KSO_WM_UNIT_INDEX" val="1"/>
  <p:tag name="KSO_WM_UNIT_TYPE" val="a"/>
  <p:tag name="KSO_WM_LAYOUT_CHECK_HASH" val="b9739c8656adcb35f120082a808025178b74c1f7"/>
  <p:tag name="KSO_WM_NEWLAYOUT_GROUP_ID" val="layout_3"/>
  <p:tag name="KSO_WM_NEWLAYOUT_ID" val="slide_35706d261c590e5b"/>
</p:tagLst>
</file>

<file path=ppt/tags/tag11.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Lst>
</file>

<file path=ppt/tags/tag110.xml><?xml version="1.0" encoding="utf-8"?>
<p:tagLst xmlns:p="http://schemas.openxmlformats.org/presentationml/2006/main">
  <p:tag name="KSO_WM_FIGMA_DECORATION_INDEX" val="16"/>
  <p:tag name="$PH_EXT" val="2"/>
  <p:tag name="KSO_WM_BEAUTIFY_FLAG" val="#fgm#"/>
  <p:tag name="KSO_WM_DIAGRAM_GROUP_CODE" val="1"/>
  <p:tag name="KSO_WM_FIGMA_FLAG" val="#fgm#"/>
  <p:tag name="KSO_WM_SYNC_SLIDE_TEXT" val="1"/>
  <p:tag name="KSO_WM_UNIT_INDEX" val="1_1_1"/>
  <p:tag name="KSO_WM_UNIT_TYPE" val="l_h_i"/>
</p:tagLst>
</file>

<file path=ppt/tags/tag111.xml><?xml version="1.0" encoding="utf-8"?>
<p:tagLst xmlns:p="http://schemas.openxmlformats.org/presentationml/2006/main">
  <p:tag name="KSO_WM_FIGMA_DECORATION_INDEX" val="7"/>
  <p:tag name="$PH_EXT" val="1"/>
  <p:tag name="KSO_WM_BEAUTIFY_FLAG" val="#fgm#"/>
  <p:tag name="KSO_WM_DIAGRAM_GROUP_CODE" val="1"/>
  <p:tag name="KSO_WM_FIGMA_FLAG" val="#fgm#"/>
  <p:tag name="KSO_WM_UNIT_INDEX" val="1_1_1"/>
  <p:tag name="KSO_WM_UNIT_TYPE" val="l_h_x"/>
</p:tagLst>
</file>

<file path=ppt/tags/tag112.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13.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14.xml><?xml version="1.0" encoding="utf-8"?>
<p:tagLst xmlns:p="http://schemas.openxmlformats.org/presentationml/2006/main">
  <p:tag name="KSO_WM_FIGMA_DECORATION_INDEX" val="16"/>
  <p:tag name="$PH_EXT" val="2"/>
  <p:tag name="KSO_WM_BEAUTIFY_FLAG" val="#fgm#"/>
  <p:tag name="KSO_WM_DIAGRAM_GROUP_CODE" val="1"/>
  <p:tag name="KSO_WM_FIGMA_FLAG" val="#fgm#"/>
  <p:tag name="KSO_WM_SYNC_SLIDE_TEXT" val="1"/>
  <p:tag name="KSO_WM_UNIT_INDEX" val="1_2_1"/>
  <p:tag name="KSO_WM_UNIT_TYPE" val="l_h_i"/>
</p:tagLst>
</file>

<file path=ppt/tags/tag115.xml><?xml version="1.0" encoding="utf-8"?>
<p:tagLst xmlns:p="http://schemas.openxmlformats.org/presentationml/2006/main">
  <p:tag name="KSO_WM_FIGMA_DECORATION_INDEX" val="8"/>
  <p:tag name="$PH_EXT" val="1"/>
  <p:tag name="KSO_WM_BEAUTIFY_FLAG" val="#fgm#"/>
  <p:tag name="KSO_WM_DIAGRAM_GROUP_CODE" val="1"/>
  <p:tag name="KSO_WM_FIGMA_FLAG" val="#fgm#"/>
  <p:tag name="KSO_WM_UNIT_INDEX" val="1_2_1"/>
  <p:tag name="KSO_WM_UNIT_TYPE" val="l_h_x"/>
</p:tagLst>
</file>

<file path=ppt/tags/tag116.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17.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18.xml><?xml version="1.0" encoding="utf-8"?>
<p:tagLst xmlns:p="http://schemas.openxmlformats.org/presentationml/2006/main">
  <p:tag name="KSO_WM_FIGMA_DECORATION_INDEX" val="16"/>
  <p:tag name="$PH_EXT" val="2"/>
  <p:tag name="KSO_WM_BEAUTIFY_FLAG" val="#fgm#"/>
  <p:tag name="KSO_WM_DIAGRAM_GROUP_CODE" val="1"/>
  <p:tag name="KSO_WM_FIGMA_FLAG" val="#fgm#"/>
  <p:tag name="KSO_WM_SYNC_SLIDE_TEXT" val="1"/>
  <p:tag name="KSO_WM_UNIT_INDEX" val="1_3_1"/>
  <p:tag name="KSO_WM_UNIT_TYPE" val="l_h_i"/>
</p:tagLst>
</file>

<file path=ppt/tags/tag119.xml><?xml version="1.0" encoding="utf-8"?>
<p:tagLst xmlns:p="http://schemas.openxmlformats.org/presentationml/2006/main">
  <p:tag name="KSO_WM_FIGMA_DECORATION_INDEX" val="9"/>
  <p:tag name="$PH_EXT" val="1"/>
  <p:tag name="KSO_WM_BEAUTIFY_FLAG" val="#fgm#"/>
  <p:tag name="KSO_WM_DIAGRAM_GROUP_CODE" val="1"/>
  <p:tag name="KSO_WM_FIGMA_FLAG" val="#fgm#"/>
  <p:tag name="KSO_WM_UNIT_INDEX" val="1_3_1"/>
  <p:tag name="KSO_WM_UNIT_TYPE" val="l_h_x"/>
</p:tagLst>
</file>

<file path=ppt/tags/tag12.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20.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121.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122.xml><?xml version="1.0" encoding="utf-8"?>
<p:tagLst xmlns:p="http://schemas.openxmlformats.org/presentationml/2006/main">
  <p:tag name="KSO_WM_FIGMA_DECORATION_INDEX" val="16"/>
  <p:tag name="$PH_EXT" val="2"/>
  <p:tag name="KSO_WM_BEAUTIFY_FLAG" val="#fgm#"/>
  <p:tag name="KSO_WM_DIAGRAM_GROUP_CODE" val="1"/>
  <p:tag name="KSO_WM_FIGMA_FLAG" val="#fgm#"/>
  <p:tag name="KSO_WM_SYNC_SLIDE_TEXT" val="1"/>
  <p:tag name="KSO_WM_UNIT_INDEX" val="1_4_1"/>
  <p:tag name="KSO_WM_UNIT_TYPE" val="l_h_i"/>
</p:tagLst>
</file>

<file path=ppt/tags/tag123.xml><?xml version="1.0" encoding="utf-8"?>
<p:tagLst xmlns:p="http://schemas.openxmlformats.org/presentationml/2006/main">
  <p:tag name="KSO_WM_FIGMA_DECORATION_INDEX" val="10"/>
  <p:tag name="$PH_EXT" val="1"/>
  <p:tag name="KSO_WM_BEAUTIFY_FLAG" val="#fgm#"/>
  <p:tag name="KSO_WM_DIAGRAM_GROUP_CODE" val="1"/>
  <p:tag name="KSO_WM_FIGMA_FLAG" val="#fgm#"/>
  <p:tag name="KSO_WM_UNIT_INDEX" val="1_4_1"/>
  <p:tag name="KSO_WM_UNIT_TYPE" val="l_h_x"/>
</p:tagLst>
</file>

<file path=ppt/tags/tag124.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125.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126.xml><?xml version="1.0" encoding="utf-8"?>
<p:tagLst xmlns:p="http://schemas.openxmlformats.org/presentationml/2006/main">
  <p:tag name="KSO_WM_FIGMA_DECORATION_INDEX" val="16"/>
  <p:tag name="$PH_EXT" val="2"/>
  <p:tag name="KSO_WM_BEAUTIFY_FLAG" val="#fgm#"/>
  <p:tag name="KSO_WM_DIAGRAM_GROUP_CODE" val="1"/>
  <p:tag name="KSO_WM_FIGMA_FLAG" val="#fgm#"/>
  <p:tag name="KSO_WM_SYNC_SLIDE_TEXT" val="1"/>
  <p:tag name="KSO_WM_UNIT_INDEX" val="1_5_1"/>
  <p:tag name="KSO_WM_UNIT_TYPE" val="l_h_i"/>
</p:tagLst>
</file>

<file path=ppt/tags/tag127.xml><?xml version="1.0" encoding="utf-8"?>
<p:tagLst xmlns:p="http://schemas.openxmlformats.org/presentationml/2006/main">
  <p:tag name="KSO_WM_FIGMA_DECORATION_INDEX" val="11"/>
  <p:tag name="$PH_EXT" val="1"/>
  <p:tag name="KSO_WM_BEAUTIFY_FLAG" val="#fgm#"/>
  <p:tag name="KSO_WM_DIAGRAM_GROUP_CODE" val="1"/>
  <p:tag name="KSO_WM_FIGMA_FLAG" val="#fgm#"/>
  <p:tag name="KSO_WM_UNIT_INDEX" val="1_5_1"/>
  <p:tag name="KSO_WM_UNIT_TYPE" val="l_h_x"/>
</p:tagLst>
</file>

<file path=ppt/tags/tag128.xml><?xml version="1.0" encoding="utf-8"?>
<p:tagLst xmlns:p="http://schemas.openxmlformats.org/presentationml/2006/main">
  <p:tag name="KSO_WM_BEAUTIFY_FLAG" val="#fgm#"/>
  <p:tag name="KSO_WM_DIAGRAM_GROUP_CODE" val="1"/>
  <p:tag name="KSO_WM_FIGMA_FLAG" val="#fgm#"/>
  <p:tag name="KSO_WM_UNIT_INDEX" val="1_5_1"/>
  <p:tag name="KSO_WM_UNIT_TYPE" val="l_h_a"/>
</p:tagLst>
</file>

<file path=ppt/tags/tag129.xml><?xml version="1.0" encoding="utf-8"?>
<p:tagLst xmlns:p="http://schemas.openxmlformats.org/presentationml/2006/main">
  <p:tag name="KSO_WM_BEAUTIFY_FLAG" val="#fgm#"/>
  <p:tag name="KSO_WM_DIAGRAM_GROUP_CODE" val="1"/>
  <p:tag name="KSO_WM_FIGMA_FLAG" val="#fgm#"/>
  <p:tag name="KSO_WM_UNIT_INDEX" val="1_5_1"/>
  <p:tag name="KSO_WM_UNIT_TYPE" val="l_h_f"/>
</p:tagLst>
</file>

<file path=ppt/tags/tag13.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3_1"/>
  <p:tag name="KSO_WM_UNIT_TYPE" val="l_h_i"/>
</p:tagLst>
</file>

<file path=ppt/tags/tag130.xml><?xml version="1.0" encoding="utf-8"?>
<p:tagLst xmlns:p="http://schemas.openxmlformats.org/presentationml/2006/main">
  <p:tag name="KSO_WM_FIGMA_DECORATION_INDEX" val="16"/>
  <p:tag name="$PH_EXT" val="2"/>
  <p:tag name="KSO_WM_BEAUTIFY_FLAG" val="#fgm#"/>
  <p:tag name="KSO_WM_DIAGRAM_GROUP_CODE" val="1"/>
  <p:tag name="KSO_WM_FIGMA_FLAG" val="#fgm#"/>
  <p:tag name="KSO_WM_SYNC_SLIDE_TEXT" val="1"/>
  <p:tag name="KSO_WM_UNIT_INDEX" val="1_6_1"/>
  <p:tag name="KSO_WM_UNIT_TYPE" val="l_h_i"/>
</p:tagLst>
</file>

<file path=ppt/tags/tag131.xml><?xml version="1.0" encoding="utf-8"?>
<p:tagLst xmlns:p="http://schemas.openxmlformats.org/presentationml/2006/main">
  <p:tag name="KSO_WM_FIGMA_DECORATION_INDEX" val="12"/>
  <p:tag name="$PH_EXT" val="1"/>
  <p:tag name="KSO_WM_BEAUTIFY_FLAG" val="#fgm#"/>
  <p:tag name="KSO_WM_DIAGRAM_GROUP_CODE" val="1"/>
  <p:tag name="KSO_WM_FIGMA_FLAG" val="#fgm#"/>
  <p:tag name="KSO_WM_UNIT_INDEX" val="1_6_1"/>
  <p:tag name="KSO_WM_UNIT_TYPE" val="l_h_x"/>
</p:tagLst>
</file>

<file path=ppt/tags/tag132.xml><?xml version="1.0" encoding="utf-8"?>
<p:tagLst xmlns:p="http://schemas.openxmlformats.org/presentationml/2006/main">
  <p:tag name="KSO_WM_BEAUTIFY_FLAG" val="#fgm#"/>
  <p:tag name="KSO_WM_DIAGRAM_GROUP_CODE" val="1"/>
  <p:tag name="KSO_WM_FIGMA_FLAG" val="#fgm#"/>
  <p:tag name="KSO_WM_UNIT_INDEX" val="1_6_1"/>
  <p:tag name="KSO_WM_UNIT_TYPE" val="l_h_a"/>
</p:tagLst>
</file>

<file path=ppt/tags/tag133.xml><?xml version="1.0" encoding="utf-8"?>
<p:tagLst xmlns:p="http://schemas.openxmlformats.org/presentationml/2006/main">
  <p:tag name="KSO_WM_BEAUTIFY_FLAG" val="#fgm#"/>
  <p:tag name="KSO_WM_DIAGRAM_GROUP_CODE" val="1"/>
  <p:tag name="KSO_WM_FIGMA_FLAG" val="#fgm#"/>
  <p:tag name="KSO_WM_UNIT_INDEX" val="1_6_1"/>
  <p:tag name="KSO_WM_UNIT_TYPE" val="l_h_f"/>
</p:tagLst>
</file>

<file path=ppt/tags/tag134.xml><?xml version="1.0" encoding="utf-8"?>
<p:tagLst xmlns:p="http://schemas.openxmlformats.org/presentationml/2006/main">
  <p:tag name="KSO_WM_BEAUTIFY_FLAG" val="#fgm#"/>
  <p:tag name="KSO_WM_FIGMA_FLAG" val="#fgm#"/>
  <p:tag name="KSO_WM_UNIT_INDEX" val="1"/>
  <p:tag name="KSO_WM_UNIT_TYPE" val="a"/>
  <p:tag name="KSO_WM_LAYOUT_CHECK_HASH" val="cbbc6e6d7c2377bbb5098d1ecd9133ce5d00a79f"/>
  <p:tag name="KSO_WM_NEWLAYOUT_GROUP_ID" val="layout_10004"/>
  <p:tag name="KSO_WM_NEWLAYOUT_ID" val="slide_02924962ec68cbf0"/>
</p:tagLst>
</file>

<file path=ppt/tags/tag135.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136.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37.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38.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Lst>
</file>

<file path=ppt/tags/tag139.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4.xml><?xml version="1.0" encoding="utf-8"?>
<p:tagLst xmlns:p="http://schemas.openxmlformats.org/presentationml/2006/main">
  <p:tag name="KSO_WM_BEAUTIFY_FLAG" val="#fgm#"/>
  <p:tag name="KSO_WM_DIAGRAM_GROUP_CODE" val="1"/>
  <p:tag name="KSO_WM_FIGMA_FLAG" val="#fgm#"/>
  <p:tag name="KSO_WM_UNIT_INDEX" val="1_3_1"/>
  <p:tag name="KSO_WM_UNIT_TYPE" val="l_h_d"/>
</p:tagLst>
</file>

<file path=ppt/tags/tag140.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41.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3_1"/>
  <p:tag name="KSO_WM_UNIT_TYPE" val="l_h_i"/>
</p:tagLst>
</file>

<file path=ppt/tags/tag142.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143.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144.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4_1"/>
  <p:tag name="KSO_WM_UNIT_TYPE" val="l_h_i"/>
</p:tagLst>
</file>

<file path=ppt/tags/tag145.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146.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147.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5_1"/>
  <p:tag name="KSO_WM_UNIT_TYPE" val="l_h_i"/>
</p:tagLst>
</file>

<file path=ppt/tags/tag148.xml><?xml version="1.0" encoding="utf-8"?>
<p:tagLst xmlns:p="http://schemas.openxmlformats.org/presentationml/2006/main">
  <p:tag name="KSO_WM_BEAUTIFY_FLAG" val="#fgm#"/>
  <p:tag name="KSO_WM_DIAGRAM_GROUP_CODE" val="1"/>
  <p:tag name="KSO_WM_FIGMA_FLAG" val="#fgm#"/>
  <p:tag name="KSO_WM_UNIT_INDEX" val="1_5_1"/>
  <p:tag name="KSO_WM_UNIT_TYPE" val="l_h_a"/>
</p:tagLst>
</file>

<file path=ppt/tags/tag149.xml><?xml version="1.0" encoding="utf-8"?>
<p:tagLst xmlns:p="http://schemas.openxmlformats.org/presentationml/2006/main">
  <p:tag name="KSO_WM_BEAUTIFY_FLAG" val="#fgm#"/>
  <p:tag name="KSO_WM_DIAGRAM_GROUP_CODE" val="1"/>
  <p:tag name="KSO_WM_FIGMA_FLAG" val="#fgm#"/>
  <p:tag name="KSO_WM_UNIT_INDEX" val="1_5_1"/>
  <p:tag name="KSO_WM_UNIT_TYPE" val="l_h_f"/>
</p:tagLst>
</file>

<file path=ppt/tags/tag15.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150.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6_1"/>
  <p:tag name="KSO_WM_UNIT_TYPE" val="l_h_i"/>
</p:tagLst>
</file>

<file path=ppt/tags/tag151.xml><?xml version="1.0" encoding="utf-8"?>
<p:tagLst xmlns:p="http://schemas.openxmlformats.org/presentationml/2006/main">
  <p:tag name="KSO_WM_BEAUTIFY_FLAG" val="#fgm#"/>
  <p:tag name="KSO_WM_DIAGRAM_GROUP_CODE" val="1"/>
  <p:tag name="KSO_WM_FIGMA_FLAG" val="#fgm#"/>
  <p:tag name="KSO_WM_UNIT_INDEX" val="1_6_1"/>
  <p:tag name="KSO_WM_UNIT_TYPE" val="l_h_a"/>
</p:tagLst>
</file>

<file path=ppt/tags/tag152.xml><?xml version="1.0" encoding="utf-8"?>
<p:tagLst xmlns:p="http://schemas.openxmlformats.org/presentationml/2006/main">
  <p:tag name="KSO_WM_BEAUTIFY_FLAG" val="#fgm#"/>
  <p:tag name="KSO_WM_DIAGRAM_GROUP_CODE" val="1"/>
  <p:tag name="KSO_WM_FIGMA_FLAG" val="#fgm#"/>
  <p:tag name="KSO_WM_UNIT_INDEX" val="1_6_1"/>
  <p:tag name="KSO_WM_UNIT_TYPE" val="l_h_f"/>
</p:tagLst>
</file>

<file path=ppt/tags/tag153.xml><?xml version="1.0" encoding="utf-8"?>
<p:tagLst xmlns:p="http://schemas.openxmlformats.org/presentationml/2006/main">
  <p:tag name="KSO_WM_BEAUTIFY_FLAG" val="#fgm#"/>
  <p:tag name="KSO_WM_FIGMA_FLAG" val="#fgm#"/>
  <p:tag name="KSO_WM_UNIT_INDEX" val="1"/>
  <p:tag name="KSO_WM_UNIT_TYPE" val="a"/>
  <p:tag name="KSO_WM_LAYOUT_CHECK_HASH" val="e59447f14a5c2cd0d12c39783ce353746b8624c1"/>
  <p:tag name="KSO_WM_NEWLAYOUT_GROUP_ID" val="layout_10003"/>
  <p:tag name="KSO_WM_NEWLAYOUT_ID" val="slide_5ee957c28e36af9d"/>
</p:tagLst>
</file>

<file path=ppt/tags/tag154.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55.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156.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57.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58.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Lst>
</file>

<file path=ppt/tags/tag159.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6.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4_1"/>
  <p:tag name="KSO_WM_UNIT_TYPE" val="l_h_i"/>
</p:tagLst>
</file>

<file path=ppt/tags/tag160.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161.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3_1"/>
  <p:tag name="KSO_WM_UNIT_TYPE" val="l_h_i"/>
</p:tagLst>
</file>

<file path=ppt/tags/tag162.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163.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164.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4_1"/>
  <p:tag name="KSO_WM_UNIT_TYPE" val="l_h_i"/>
</p:tagLst>
</file>

<file path=ppt/tags/tag165.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166.xml><?xml version="1.0" encoding="utf-8"?>
<p:tagLst xmlns:p="http://schemas.openxmlformats.org/presentationml/2006/main">
  <p:tag name="KSO_WM_BEAUTIFY_FLAG" val="#fgm#"/>
  <p:tag name="KSO_WM_DIAGRAM_GROUP_CODE" val="1"/>
  <p:tag name="KSO_WM_FIGMA_FLAG" val="#fgm#"/>
  <p:tag name="KSO_WM_UNIT_INDEX" val="1_5_1"/>
  <p:tag name="KSO_WM_UNIT_TYPE" val="l_h_a"/>
</p:tagLst>
</file>

<file path=ppt/tags/tag167.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5_1"/>
  <p:tag name="KSO_WM_UNIT_TYPE" val="l_h_i"/>
</p:tagLst>
</file>

<file path=ppt/tags/tag168.xml><?xml version="1.0" encoding="utf-8"?>
<p:tagLst xmlns:p="http://schemas.openxmlformats.org/presentationml/2006/main">
  <p:tag name="KSO_WM_BEAUTIFY_FLAG" val="#fgm#"/>
  <p:tag name="KSO_WM_DIAGRAM_GROUP_CODE" val="1"/>
  <p:tag name="KSO_WM_FIGMA_FLAG" val="#fgm#"/>
  <p:tag name="KSO_WM_UNIT_INDEX" val="1_5_1"/>
  <p:tag name="KSO_WM_UNIT_TYPE" val="l_h_f"/>
</p:tagLst>
</file>

<file path=ppt/tags/tag169.xml><?xml version="1.0" encoding="utf-8"?>
<p:tagLst xmlns:p="http://schemas.openxmlformats.org/presentationml/2006/main">
  <p:tag name="KSO_WM_BEAUTIFY_FLAG" val="#fgm#"/>
  <p:tag name="KSO_WM_DIAGRAM_GROUP_CODE" val="1"/>
  <p:tag name="KSO_WM_FIGMA_FLAG" val="#fgm#"/>
  <p:tag name="KSO_WM_UNIT_INDEX" val="1_6_1"/>
  <p:tag name="KSO_WM_UNIT_TYPE" val="l_h_a"/>
</p:tagLst>
</file>

<file path=ppt/tags/tag17.xml><?xml version="1.0" encoding="utf-8"?>
<p:tagLst xmlns:p="http://schemas.openxmlformats.org/presentationml/2006/main">
  <p:tag name="KSO_WM_BEAUTIFY_FLAG" val="#fgm#"/>
  <p:tag name="KSO_WM_DIAGRAM_GROUP_CODE" val="1"/>
  <p:tag name="KSO_WM_FIGMA_FLAG" val="#fgm#"/>
  <p:tag name="KSO_WM_UNIT_INDEX" val="1_4_1"/>
  <p:tag name="KSO_WM_UNIT_TYPE" val="l_h_d"/>
</p:tagLst>
</file>

<file path=ppt/tags/tag170.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6_1"/>
  <p:tag name="KSO_WM_UNIT_TYPE" val="l_h_i"/>
</p:tagLst>
</file>

<file path=ppt/tags/tag171.xml><?xml version="1.0" encoding="utf-8"?>
<p:tagLst xmlns:p="http://schemas.openxmlformats.org/presentationml/2006/main">
  <p:tag name="KSO_WM_BEAUTIFY_FLAG" val="#fgm#"/>
  <p:tag name="KSO_WM_DIAGRAM_GROUP_CODE" val="1"/>
  <p:tag name="KSO_WM_FIGMA_FLAG" val="#fgm#"/>
  <p:tag name="KSO_WM_UNIT_INDEX" val="1_6_1"/>
  <p:tag name="KSO_WM_UNIT_TYPE" val="l_h_f"/>
</p:tagLst>
</file>

<file path=ppt/tags/tag172.xml><?xml version="1.0" encoding="utf-8"?>
<p:tagLst xmlns:p="http://schemas.openxmlformats.org/presentationml/2006/main">
  <p:tag name="KSO_WM_BEAUTIFY_FLAG" val="#fgm#"/>
  <p:tag name="KSO_WM_FIGMA_FLAG" val="#fgm#"/>
  <p:tag name="KSO_WM_UNIT_INDEX" val="1"/>
  <p:tag name="KSO_WM_UNIT_TYPE" val="a"/>
  <p:tag name="KSO_WM_LAYOUT_CHECK_HASH" val="b6ba42463074754b74da51c48ba631521af0a54a"/>
  <p:tag name="KSO_WM_NEWLAYOUT_GROUP_ID" val="layout_30"/>
  <p:tag name="KSO_WM_NEWLAYOUT_ID" val="slide_e6fc15e515dead05"/>
</p:tagLst>
</file>

<file path=ppt/tags/tag173.xml><?xml version="1.0" encoding="utf-8"?>
<p:tagLst xmlns:p="http://schemas.openxmlformats.org/presentationml/2006/main">
  <p:tag name="KSO_WM_BEAUTIFY_FLAG" val="#fgm#"/>
  <p:tag name="KSO_WM_FIGMA_FLAG" val="#fgm#"/>
  <p:tag name="KSO_WM_UNIT_INDEX" val="1"/>
  <p:tag name="KSO_WM_UNIT_TYPE" val="d"/>
</p:tagLst>
</file>

<file path=ppt/tags/tag174.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175.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76.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77.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Lst>
</file>

<file path=ppt/tags/tag178.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79.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8.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180.xml><?xml version="1.0" encoding="utf-8"?>
<p:tagLst xmlns:p="http://schemas.openxmlformats.org/presentationml/2006/main">
  <p:tag name="KSO_WM_BEAUTIFY_FLAG" val="#fgm#"/>
  <p:tag name="KSO_WM_FIGMA_FLAG" val="#fgm#"/>
  <p:tag name="KSO_WM_UNIT_INDEX" val="1"/>
  <p:tag name="KSO_WM_UNIT_TYPE" val="a"/>
  <p:tag name="KSO_WM_LAYOUT_CHECK_HASH" val="0c1cfe8cd61244d13a7b67e27c9188bac52d2388"/>
  <p:tag name="KSO_WM_NEWLAYOUT_GROUP_ID" val="layout_10013"/>
  <p:tag name="KSO_WM_NEWLAYOUT_ID" val="slide_cfefa968ca104c88"/>
</p:tagLst>
</file>

<file path=ppt/tags/tag181.xml><?xml version="1.0" encoding="utf-8"?>
<p:tagLst xmlns:p="http://schemas.openxmlformats.org/presentationml/2006/main">
  <p:tag name="KSO_WM_BEAUTIFY_FLAG" val="#fgm#"/>
  <p:tag name="KSO_WM_FIGMA_FLAG" val="#fgm#"/>
  <p:tag name="KSO_WM_UNIT_INDEX" val="1"/>
  <p:tag name="KSO_WM_UNIT_TYPE" val="d"/>
</p:tagLst>
</file>

<file path=ppt/tags/tag182.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83.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84.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185.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186.xml><?xml version="1.0" encoding="utf-8"?>
<p:tagLst xmlns:p="http://schemas.openxmlformats.org/presentationml/2006/main">
  <p:tag name="KSO_WM_BEAUTIFY_FLAG" val="#fgm#"/>
  <p:tag name="KSO_WM_FIGMA_FLAG" val="#fgm#"/>
  <p:tag name="KSO_WM_UNIT_INDEX" val="1"/>
  <p:tag name="KSO_WM_UNIT_TYPE" val="a"/>
  <p:tag name="KSO_WM_LAYOUT_CHECK_HASH" val="ac4f402bab2afb2c4a183d46638c3a291bddbb98"/>
  <p:tag name="KSO_WM_NEWLAYOUT_GROUP_ID" val="layout_6"/>
  <p:tag name="KSO_WM_NEWLAYOUT_ID" val="slide_bcf8d9ba1c14f6d4"/>
</p:tagLst>
</file>

<file path=ppt/tags/tag187.xml><?xml version="1.0" encoding="utf-8"?>
<p:tagLst xmlns:p="http://schemas.openxmlformats.org/presentationml/2006/main">
  <p:tag name="KSO_WM_BEAUTIFY_FLAG" val="#fgm#"/>
  <p:tag name="KSO_WM_FIGMA_FLAG" val="#fgm#"/>
  <p:tag name="KSO_WM_UNIT_INDEX" val="1"/>
  <p:tag name="KSO_WM_UNIT_TYPE" val="d"/>
</p:tagLst>
</file>

<file path=ppt/tags/tag188.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189.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9.xml><?xml version="1.0" encoding="utf-8"?>
<p:tagLst xmlns:p="http://schemas.openxmlformats.org/presentationml/2006/main">
  <p:tag name="KSO_WM_BEAUTIFY_FLAG" val="#fgm#"/>
  <p:tag name="KSO_WM_FIGMA_FLAG" val="#fgm#"/>
  <p:tag name="KSO_WM_UNIT_INDEX" val="1"/>
  <p:tag name="KSO_WM_UNIT_TYPE" val="a"/>
  <p:tag name="KSO_WM_LAYOUT_CHECK_HASH" val="1539a0d19aca50b516c6a373584706f301305e58"/>
  <p:tag name="KSO_WM_NEWLAYOUT_GROUP_ID" val="layout_35"/>
  <p:tag name="KSO_WM_NEWLAYOUT_ID" val="slide_90cdd96762bb354a"/>
</p:tagLst>
</file>

<file path=ppt/tags/tag190.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91.xml><?xml version="1.0" encoding="utf-8"?>
<p:tagLst xmlns:p="http://schemas.openxmlformats.org/presentationml/2006/main">
  <p:tag name="KSO_WM_BEAUTIFY_FLAG" val="#fgm#"/>
  <p:tag name="KSO_WM_FIGMA_FLAG" val="#fgm#"/>
  <p:tag name="KSO_WM_UNIT_INDEX" val="1"/>
  <p:tag name="KSO_WM_UNIT_TYPE" val="a"/>
  <p:tag name="KSO_WM_LAYOUT_CHECK_HASH" val="69d1f903ad3062335846a81dd2f59ab3d09ffcf8"/>
  <p:tag name="KSO_WM_NEWLAYOUT_GROUP_ID" val="layout_26"/>
  <p:tag name="KSO_WM_NEWLAYOUT_ID" val="slide_351695b9d561403a"/>
</p:tagLst>
</file>

<file path=ppt/tags/tag192.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193.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194.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95.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96.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Lst>
</file>

<file path=ppt/tags/tag197.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Lst>
</file>

<file path=ppt/tags/tag198.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99.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2.xml><?xml version="1.0" encoding="utf-8"?>
<p:tagLst xmlns:p="http://schemas.openxmlformats.org/presentationml/2006/main">
  <p:tag name="KSO_WM_UNIT_TYPE" val="i"/>
  <p:tag name="KSO_WM_UNIT_INDEX" val="2"/>
  <p:tag name="KSO_WM_BEAUTIFY_FLAG" val="#wm#"/>
  <p:tag name="KSO_WM_TAG_VERSION" val="3.0"/>
  <p:tag name="LayoutZOrder" val="3"/>
  <p:tag name="KSO_WM_UNIT_ID" val="_11*i*2"/>
  <p:tag name="KSO_WM_UNIT_LAYERLEVEL" val="1"/>
  <p:tag name="KSO_WM_TEMPLATE_CATEGORY" val="custom"/>
  <p:tag name="KSO_WM_TEMPLATE_USER_THEME" val="1"/>
  <p:tag name="picid" val="{3240f1b2-a432-4b12-86c5-be4d42776be5}"/>
  <p:tag name="KSO_WM_UNIT_ISNUMDGMTITLE" val="0"/>
  <p:tag name="KSO_WM_UNIT_NOCLEAR" val="0"/>
  <p:tag name="KSO_WM_UNIT_HIGHLIGHT" val="0"/>
  <p:tag name="KSO_WM_UNIT_COMPATIBLE" val="0"/>
  <p:tag name="KSO_WM_UNIT_DIAGRAM_ISNUMVISUAL" val="0"/>
  <p:tag name="KSO_WM_UNIT_DIAGRAM_ISREFERUNIT" val="0"/>
  <p:tag name="KSO_WM_TEMPLATE_INDEX" val="40488604"/>
</p:tagLst>
</file>

<file path=ppt/tags/tag20.xml><?xml version="1.0" encoding="utf-8"?>
<p:tagLst xmlns:p="http://schemas.openxmlformats.org/presentationml/2006/main">
  <p:tag name="KSO_WM_BEAUTIFY_FLAG" val="#fgm#"/>
  <p:tag name="KSO_WM_DIAGRAM_GROUP_CODE" val="1"/>
  <p:tag name="KSO_WM_FIGMA_FLAG" val="#fgm#"/>
  <p:tag name="KSO_WM_UNIT_INDEX" val="1_1_2"/>
  <p:tag name="KSO_WM_UNIT_SUBTYPE" val="d"/>
  <p:tag name="KSO_WM_UNIT_TYPE" val="l_h_i"/>
</p:tagLst>
</file>

<file path=ppt/tags/tag200.xml><?xml version="1.0" encoding="utf-8"?>
<p:tagLst xmlns:p="http://schemas.openxmlformats.org/presentationml/2006/main">
  <p:tag name="KSO_WM_BEAUTIFY_FLAG" val="#fgm#"/>
  <p:tag name="KSO_WM_FIGMA_FLAG" val="#fgm#"/>
  <p:tag name="KSO_WM_UNIT_INDEX" val="1"/>
  <p:tag name="KSO_WM_UNIT_TYPE" val="a"/>
  <p:tag name="KSO_WM_LAYOUT_CHECK_HASH" val="a406bf6bc0ed6ee1a449a3cede58f7dfb57b13dc"/>
  <p:tag name="KSO_WM_NEWLAYOUT_GROUP_ID" val="layout_8"/>
  <p:tag name="KSO_WM_NEWLAYOUT_ID" val="slide_c35563ce0e85ac98"/>
</p:tagLst>
</file>

<file path=ppt/tags/tag201.xml><?xml version="1.0" encoding="utf-8"?>
<p:tagLst xmlns:p="http://schemas.openxmlformats.org/presentationml/2006/main">
  <p:tag name="$PH_EXT" val="2"/>
  <p:tag name="KSO_WM_BEAUTIFY_FLAG" val="#fgm#"/>
  <p:tag name="KSO_WM_FIGMA_FLAG" val="#fgm#"/>
  <p:tag name="KSO_WM_SYNC_SLIDE_TEXT" val="1"/>
  <p:tag name="KSO_WM_UNIT_INDEX" val="2"/>
  <p:tag name="KSO_WM_UNIT_TYPE" val="i"/>
</p:tagLst>
</file>

<file path=ppt/tags/tag202.xml><?xml version="1.0" encoding="utf-8"?>
<p:tagLst xmlns:p="http://schemas.openxmlformats.org/presentationml/2006/main">
  <p:tag name="KSO_WM_BEAUTIFY_FLAG" val="#fgm#"/>
  <p:tag name="KSO_WM_DIAGRAM_GROUP_CODE" val="1"/>
  <p:tag name="KSO_WM_FIGMA_FLAG" val="#fgm#"/>
  <p:tag name="KSO_WM_UNIT_INDEX" val="1_1_1"/>
  <p:tag name="KSO_WM_UNIT_TEXT_TYPE" val="1"/>
  <p:tag name="KSO_WM_UNIT_TYPE" val="n_h_a"/>
</p:tagLst>
</file>

<file path=ppt/tags/tag203.xml><?xml version="1.0" encoding="utf-8"?>
<p:tagLst xmlns:p="http://schemas.openxmlformats.org/presentationml/2006/main">
  <p:tag name="KSO_WM_FIGMA_DECORATION_INDEX" val="16"/>
  <p:tag name="$PH_EXT" val="2"/>
  <p:tag name="KSO_WM_BEAUTIFY_FLAG" val="#fgm#"/>
  <p:tag name="KSO_WM_DIAGRAM_GROUP_CODE" val="1"/>
  <p:tag name="KSO_WM_FIGMA_FLAG" val="#fgm#"/>
  <p:tag name="KSO_WM_SYNC_SLIDE_TEXT" val="1"/>
  <p:tag name="KSO_WM_UNIT_INDEX" val="1_2_1_1"/>
  <p:tag name="KSO_WM_UNIT_TYPE" val="n_h_h_i"/>
</p:tagLst>
</file>

<file path=ppt/tags/tag204.xml><?xml version="1.0" encoding="utf-8"?>
<p:tagLst xmlns:p="http://schemas.openxmlformats.org/presentationml/2006/main">
  <p:tag name="KSO_WM_FIGMA_DECORATION_INDEX" val="7"/>
  <p:tag name="$PH_EXT" val="1"/>
  <p:tag name="KSO_WM_BEAUTIFY_FLAG" val="#fgm#"/>
  <p:tag name="KSO_WM_DIAGRAM_GROUP_CODE" val="1"/>
  <p:tag name="KSO_WM_FIGMA_FLAG" val="#fgm#"/>
  <p:tag name="KSO_WM_UNIT_INDEX" val="1_2_1_1"/>
  <p:tag name="KSO_WM_UNIT_TYPE" val="n_h_h_x"/>
</p:tagLst>
</file>

<file path=ppt/tags/tag205.xml><?xml version="1.0" encoding="utf-8"?>
<p:tagLst xmlns:p="http://schemas.openxmlformats.org/presentationml/2006/main">
  <p:tag name="KSO_WM_BEAUTIFY_FLAG" val="#fgm#"/>
  <p:tag name="KSO_WM_DIAGRAM_GROUP_CODE" val="1"/>
  <p:tag name="KSO_WM_FIGMA_FLAG" val="#fgm#"/>
  <p:tag name="KSO_WM_UNIT_INDEX" val="1_2_1_1"/>
  <p:tag name="KSO_WM_UNIT_TYPE" val="n_h_h_f"/>
</p:tagLst>
</file>

<file path=ppt/tags/tag206.xml><?xml version="1.0" encoding="utf-8"?>
<p:tagLst xmlns:p="http://schemas.openxmlformats.org/presentationml/2006/main">
  <p:tag name="KSO_WM_FIGMA_DECORATION_INDEX" val="16"/>
  <p:tag name="$PH_EXT" val="2"/>
  <p:tag name="KSO_WM_BEAUTIFY_FLAG" val="#fgm#"/>
  <p:tag name="KSO_WM_DIAGRAM_GROUP_CODE" val="1"/>
  <p:tag name="KSO_WM_FIGMA_FLAG" val="#fgm#"/>
  <p:tag name="KSO_WM_SYNC_SLIDE_TEXT" val="1"/>
  <p:tag name="KSO_WM_UNIT_INDEX" val="1_2_2_1"/>
  <p:tag name="KSO_WM_UNIT_TYPE" val="n_h_h_i"/>
</p:tagLst>
</file>

<file path=ppt/tags/tag207.xml><?xml version="1.0" encoding="utf-8"?>
<p:tagLst xmlns:p="http://schemas.openxmlformats.org/presentationml/2006/main">
  <p:tag name="KSO_WM_FIGMA_DECORATION_INDEX" val="8"/>
  <p:tag name="$PH_EXT" val="1"/>
  <p:tag name="KSO_WM_BEAUTIFY_FLAG" val="#fgm#"/>
  <p:tag name="KSO_WM_DIAGRAM_GROUP_CODE" val="1"/>
  <p:tag name="KSO_WM_FIGMA_FLAG" val="#fgm#"/>
  <p:tag name="KSO_WM_UNIT_INDEX" val="1_2_2_1"/>
  <p:tag name="KSO_WM_UNIT_TYPE" val="n_h_h_x"/>
</p:tagLst>
</file>

<file path=ppt/tags/tag208.xml><?xml version="1.0" encoding="utf-8"?>
<p:tagLst xmlns:p="http://schemas.openxmlformats.org/presentationml/2006/main">
  <p:tag name="KSO_WM_BEAUTIFY_FLAG" val="#fgm#"/>
  <p:tag name="KSO_WM_DIAGRAM_GROUP_CODE" val="1"/>
  <p:tag name="KSO_WM_FIGMA_FLAG" val="#fgm#"/>
  <p:tag name="KSO_WM_UNIT_INDEX" val="1_2_2_1"/>
  <p:tag name="KSO_WM_UNIT_TYPE" val="n_h_h_f"/>
</p:tagLst>
</file>

<file path=ppt/tags/tag209.xml><?xml version="1.0" encoding="utf-8"?>
<p:tagLst xmlns:p="http://schemas.openxmlformats.org/presentationml/2006/main">
  <p:tag name="KSO_WM_FIGMA_DECORATION_INDEX" val="16"/>
  <p:tag name="$PH_EXT" val="2"/>
  <p:tag name="KSO_WM_BEAUTIFY_FLAG" val="#fgm#"/>
  <p:tag name="KSO_WM_DIAGRAM_GROUP_CODE" val="1"/>
  <p:tag name="KSO_WM_FIGMA_FLAG" val="#fgm#"/>
  <p:tag name="KSO_WM_SYNC_SLIDE_TEXT" val="1"/>
  <p:tag name="KSO_WM_UNIT_INDEX" val="1_2_3_1"/>
  <p:tag name="KSO_WM_UNIT_TYPE" val="n_h_h_i"/>
</p:tagLst>
</file>

<file path=ppt/tags/tag21.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210.xml><?xml version="1.0" encoding="utf-8"?>
<p:tagLst xmlns:p="http://schemas.openxmlformats.org/presentationml/2006/main">
  <p:tag name="KSO_WM_FIGMA_DECORATION_INDEX" val="9"/>
  <p:tag name="$PH_EXT" val="1"/>
  <p:tag name="KSO_WM_BEAUTIFY_FLAG" val="#fgm#"/>
  <p:tag name="KSO_WM_DIAGRAM_GROUP_CODE" val="1"/>
  <p:tag name="KSO_WM_FIGMA_FLAG" val="#fgm#"/>
  <p:tag name="KSO_WM_UNIT_INDEX" val="1_2_3_1"/>
  <p:tag name="KSO_WM_UNIT_TYPE" val="n_h_h_x"/>
</p:tagLst>
</file>

<file path=ppt/tags/tag211.xml><?xml version="1.0" encoding="utf-8"?>
<p:tagLst xmlns:p="http://schemas.openxmlformats.org/presentationml/2006/main">
  <p:tag name="KSO_WM_BEAUTIFY_FLAG" val="#fgm#"/>
  <p:tag name="KSO_WM_DIAGRAM_GROUP_CODE" val="1"/>
  <p:tag name="KSO_WM_FIGMA_FLAG" val="#fgm#"/>
  <p:tag name="KSO_WM_UNIT_INDEX" val="1_2_3_1"/>
  <p:tag name="KSO_WM_UNIT_TYPE" val="n_h_h_f"/>
</p:tagLst>
</file>

<file path=ppt/tags/tag212.xml><?xml version="1.0" encoding="utf-8"?>
<p:tagLst xmlns:p="http://schemas.openxmlformats.org/presentationml/2006/main">
  <p:tag name="KSO_WM_FIGMA_DECORATION_INDEX" val="16"/>
  <p:tag name="$PH_EXT" val="2"/>
  <p:tag name="KSO_WM_BEAUTIFY_FLAG" val="#fgm#"/>
  <p:tag name="KSO_WM_DIAGRAM_GROUP_CODE" val="1"/>
  <p:tag name="KSO_WM_FIGMA_FLAG" val="#fgm#"/>
  <p:tag name="KSO_WM_SYNC_SLIDE_TEXT" val="1"/>
  <p:tag name="KSO_WM_UNIT_INDEX" val="1_2_4_1"/>
  <p:tag name="KSO_WM_UNIT_TYPE" val="n_h_h_i"/>
</p:tagLst>
</file>

<file path=ppt/tags/tag213.xml><?xml version="1.0" encoding="utf-8"?>
<p:tagLst xmlns:p="http://schemas.openxmlformats.org/presentationml/2006/main">
  <p:tag name="KSO_WM_FIGMA_DECORATION_INDEX" val="10"/>
  <p:tag name="$PH_EXT" val="1"/>
  <p:tag name="KSO_WM_BEAUTIFY_FLAG" val="#fgm#"/>
  <p:tag name="KSO_WM_DIAGRAM_GROUP_CODE" val="1"/>
  <p:tag name="KSO_WM_FIGMA_FLAG" val="#fgm#"/>
  <p:tag name="KSO_WM_UNIT_INDEX" val="1_2_4_1"/>
  <p:tag name="KSO_WM_UNIT_TYPE" val="n_h_h_x"/>
</p:tagLst>
</file>

<file path=ppt/tags/tag214.xml><?xml version="1.0" encoding="utf-8"?>
<p:tagLst xmlns:p="http://schemas.openxmlformats.org/presentationml/2006/main">
  <p:tag name="KSO_WM_BEAUTIFY_FLAG" val="#fgm#"/>
  <p:tag name="KSO_WM_DIAGRAM_GROUP_CODE" val="1"/>
  <p:tag name="KSO_WM_FIGMA_FLAG" val="#fgm#"/>
  <p:tag name="KSO_WM_UNIT_INDEX" val="1_2_4_1"/>
  <p:tag name="KSO_WM_UNIT_TYPE" val="n_h_h_f"/>
</p:tagLst>
</file>

<file path=ppt/tags/tag215.xml><?xml version="1.0" encoding="utf-8"?>
<p:tagLst xmlns:p="http://schemas.openxmlformats.org/presentationml/2006/main">
  <p:tag name="KSO_WM_BEAUTIFY_FLAG" val="#fgm#"/>
  <p:tag name="KSO_WM_FIGMA_FLAG" val="#fgm#"/>
  <p:tag name="KSO_WM_UNIT_INDEX" val="1"/>
  <p:tag name="KSO_WM_UNIT_TYPE" val="a"/>
  <p:tag name="KSO_WM_LAYOUT_CHECK_HASH" val="967392e35084b2541e89d0ee1b1d47377e3882b4"/>
  <p:tag name="KSO_WM_NEWLAYOUT_GROUP_ID" val="layout_20"/>
  <p:tag name="KSO_WM_NEWLAYOUT_ID" val="slide_52cda502e98f2cdc"/>
</p:tagLst>
</file>

<file path=ppt/tags/tag216.xml><?xml version="1.0" encoding="utf-8"?>
<p:tagLst xmlns:p="http://schemas.openxmlformats.org/presentationml/2006/main">
  <p:tag name="KSO_WM_BEAUTIFY_FLAG" val="#fgm#"/>
  <p:tag name="KSO_WM_FIGMA_FLAG" val="#fgm#"/>
  <p:tag name="KSO_WM_UNIT_INDEX" val="1"/>
  <p:tag name="KSO_WM_UNIT_TYPE" val="d"/>
</p:tagLst>
</file>

<file path=ppt/tags/tag217.xml><?xml version="1.0" encoding="utf-8"?>
<p:tagLst xmlns:p="http://schemas.openxmlformats.org/presentationml/2006/main">
  <p:tag name="KSO_WM_FIGMA_DECORATION_INDEX" val="17_contentModel"/>
  <p:tag name="$PH_EXT" val="2"/>
  <p:tag name="KSO_WM_BEAUTIFY_FLAG" val="#fgm#"/>
  <p:tag name="KSO_WM_FIGMA_FLAG" val="#fgm#"/>
  <p:tag name="KSO_WM_SYNC_SLIDE_TEXT" val="1"/>
  <p:tag name="KSO_WM_UNIT_INDEX" val="1_1"/>
  <p:tag name="KSO_WM_UNIT_TYPE" val="l_i"/>
</p:tagLst>
</file>

<file path=ppt/tags/tag218.xml><?xml version="1.0" encoding="utf-8"?>
<p:tagLst xmlns:p="http://schemas.openxmlformats.org/presentationml/2006/main">
  <p:tag name="KSO_WM_BEAUTIFY_FLAG" val="#fgm#"/>
  <p:tag name="KSO_WM_FIGMA_FLAG" val="#fgm#"/>
  <p:tag name="KSO_WM_UNIT_INDEX" val="1"/>
  <p:tag name="KSO_WM_UNIT_TYPE" val="f"/>
</p:tagLst>
</file>

<file path=ppt/tags/tag219.xml><?xml version="1.0" encoding="utf-8"?>
<p:tagLst xmlns:p="http://schemas.openxmlformats.org/presentationml/2006/main">
  <p:tag name="KSO_WM_BEAUTIFY_FLAG" val="#fgm#"/>
  <p:tag name="KSO_WM_FIGMA_FLAG" val="#fgm#"/>
  <p:tag name="KSO_WM_UNIT_INDEX" val="1"/>
  <p:tag name="KSO_WM_UNIT_TYPE" val="a"/>
  <p:tag name="KSO_WM_LAYOUT_CHECK_HASH" val="9d280fcc84de9f5f647faad0a50d539a88add9e0"/>
  <p:tag name="KSO_WM_NEWLAYOUT_GROUP_ID" val="layout_60"/>
  <p:tag name="KSO_WM_NEWLAYOUT_ID" val="slide_6d12ce18b9f5ba74"/>
</p:tagLst>
</file>

<file path=ppt/tags/tag22.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220.xml><?xml version="1.0" encoding="utf-8"?>
<p:tagLst xmlns:p="http://schemas.openxmlformats.org/presentationml/2006/main">
  <p:tag name="KSO_WM_BEAUTIFY_FLAG" val="#fgm#"/>
  <p:tag name="KSO_WM_FIGMA_FLAG" val="#fgm#"/>
  <p:tag name="KSO_WM_UNIT_INDEX" val="1"/>
  <p:tag name="KSO_WM_UNIT_TYPE" val="d"/>
</p:tagLst>
</file>

<file path=ppt/tags/tag221.xml><?xml version="1.0" encoding="utf-8"?>
<p:tagLst xmlns:p="http://schemas.openxmlformats.org/presentationml/2006/main">
  <p:tag name="KSO_WM_FIGMA_DECORATION_INDEX" val="18_contentModel"/>
  <p:tag name="$PH_EXT" val="2"/>
  <p:tag name="KSO_WM_BEAUTIFY_FLAG" val="#fgm#"/>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1"/>
  <p:tag name="KSO_WM_UNIT_TYPE" val="l_i"/>
</p:tagLst>
</file>

<file path=ppt/tags/tag222.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223.xml><?xml version="1.0" encoding="utf-8"?>
<p:tagLst xmlns:p="http://schemas.openxmlformats.org/presentationml/2006/main">
  <p:tag name="KSO_WM_BEAUTIFY_FLAG" val="#fgm#"/>
  <p:tag name="KSO_WM_FIGMA_FLAG" val="#fgm#"/>
  <p:tag name="KSO_WM_UNIT_INDEX" val="1"/>
  <p:tag name="KSO_WM_UNIT_TYPE" val="a"/>
  <p:tag name="KSO_WM_LAYOUT_CHECK_HASH" val="c14f987ea366577a31a86c01720b0c32b03dc417"/>
  <p:tag name="KSO_WM_NEWLAYOUT_GROUP_ID" val="layout_8"/>
  <p:tag name="KSO_WM_NEWLAYOUT_ID" val="slide_cb2ceb3f81587b7a"/>
</p:tagLst>
</file>

<file path=ppt/tags/tag224.xml><?xml version="1.0" encoding="utf-8"?>
<p:tagLst xmlns:p="http://schemas.openxmlformats.org/presentationml/2006/main">
  <p:tag name="$PH_EXT" val="2"/>
  <p:tag name="KSO_WM_BEAUTIFY_FLAG" val="#fgm#"/>
  <p:tag name="KSO_WM_FIGMA_FLAG" val="#fgm#"/>
  <p:tag name="KSO_WM_SYNC_SLIDE_TEXT" val="1"/>
  <p:tag name="KSO_WM_UNIT_INDEX" val="2"/>
  <p:tag name="KSO_WM_UNIT_TYPE" val="i"/>
</p:tagLst>
</file>

<file path=ppt/tags/tag225.xml><?xml version="1.0" encoding="utf-8"?>
<p:tagLst xmlns:p="http://schemas.openxmlformats.org/presentationml/2006/main">
  <p:tag name="$PH_EXT" val="2"/>
  <p:tag name="KSO_WM_BEAUTIFY_FLAG" val="#fgm#"/>
  <p:tag name="KSO_WM_FIGMA_FLAG" val="#fgm#"/>
  <p:tag name="KSO_WM_SYNC_SLIDE_TEXT" val="1"/>
  <p:tag name="KSO_WM_UNIT_INDEX" val="3"/>
  <p:tag name="KSO_WM_UNIT_TYPE" val="i"/>
</p:tagLst>
</file>

<file path=ppt/tags/tag226.xml><?xml version="1.0" encoding="utf-8"?>
<p:tagLst xmlns:p="http://schemas.openxmlformats.org/presentationml/2006/main">
  <p:tag name="KSO_WM_BEAUTIFY_FLAG" val="#fgm#"/>
  <p:tag name="KSO_WM_DIAGRAM_GROUP_CODE" val="1"/>
  <p:tag name="KSO_WM_FIGMA_FLAG" val="#fgm#"/>
  <p:tag name="KSO_WM_UNIT_INDEX" val="1_1_1"/>
  <p:tag name="KSO_WM_UNIT_TEXT_TYPE" val="1"/>
  <p:tag name="KSO_WM_UNIT_TYPE" val="n_h_a"/>
</p:tagLst>
</file>

<file path=ppt/tags/tag227.xml><?xml version="1.0" encoding="utf-8"?>
<p:tagLst xmlns:p="http://schemas.openxmlformats.org/presentationml/2006/main">
  <p:tag name="KSO_WM_FIGMA_DECORATION_INDEX" val="16"/>
  <p:tag name="$PH_EXT" val="2"/>
  <p:tag name="KSO_WM_BEAUTIFY_FLAG" val="#fgm#"/>
  <p:tag name="KSO_WM_DIAGRAM_GROUP_CODE" val="1"/>
  <p:tag name="KSO_WM_FIGMA_FLAG" val="#fgm#"/>
  <p:tag name="KSO_WM_SYNC_SLIDE_TEXT" val="1"/>
  <p:tag name="KSO_WM_UNIT_INDEX" val="1_2_1_1"/>
  <p:tag name="KSO_WM_UNIT_TYPE" val="n_h_h_i"/>
</p:tagLst>
</file>

<file path=ppt/tags/tag228.xml><?xml version="1.0" encoding="utf-8"?>
<p:tagLst xmlns:p="http://schemas.openxmlformats.org/presentationml/2006/main">
  <p:tag name="KSO_WM_FIGMA_DECORATION_INDEX" val="7"/>
  <p:tag name="$PH_EXT" val="1"/>
  <p:tag name="KSO_WM_BEAUTIFY_FLAG" val="#fgm#"/>
  <p:tag name="KSO_WM_DIAGRAM_GROUP_CODE" val="1"/>
  <p:tag name="KSO_WM_FIGMA_FLAG" val="#fgm#"/>
  <p:tag name="KSO_WM_UNIT_INDEX" val="1_2_1_1"/>
  <p:tag name="KSO_WM_UNIT_TYPE" val="n_h_h_x"/>
</p:tagLst>
</file>

<file path=ppt/tags/tag229.xml><?xml version="1.0" encoding="utf-8"?>
<p:tagLst xmlns:p="http://schemas.openxmlformats.org/presentationml/2006/main">
  <p:tag name="KSO_WM_BEAUTIFY_FLAG" val="#fgm#"/>
  <p:tag name="KSO_WM_DIAGRAM_GROUP_CODE" val="1"/>
  <p:tag name="KSO_WM_FIGMA_FLAG" val="#fgm#"/>
  <p:tag name="KSO_WM_UNIT_INDEX" val="1_2_1_1"/>
  <p:tag name="KSO_WM_UNIT_TYPE" val="n_h_h_f"/>
</p:tagLst>
</file>

<file path=ppt/tags/tag23.xml><?xml version="1.0" encoding="utf-8"?>
<p:tagLst xmlns:p="http://schemas.openxmlformats.org/presentationml/2006/main">
  <p:tag name="KSO_WM_BEAUTIFY_FLAG" val="#fgm#"/>
  <p:tag name="KSO_WM_DIAGRAM_GROUP_CODE" val="1"/>
  <p:tag name="KSO_WM_FIGMA_FLAG" val="#fgm#"/>
  <p:tag name="KSO_WM_UNIT_INDEX" val="1_2_2"/>
  <p:tag name="KSO_WM_UNIT_SUBTYPE" val="d"/>
  <p:tag name="KSO_WM_UNIT_TYPE" val="l_h_i"/>
</p:tagLst>
</file>

<file path=ppt/tags/tag230.xml><?xml version="1.0" encoding="utf-8"?>
<p:tagLst xmlns:p="http://schemas.openxmlformats.org/presentationml/2006/main">
  <p:tag name="KSO_WM_FIGMA_DECORATION_INDEX" val="16"/>
  <p:tag name="$PH_EXT" val="2"/>
  <p:tag name="KSO_WM_BEAUTIFY_FLAG" val="#fgm#"/>
  <p:tag name="KSO_WM_DIAGRAM_GROUP_CODE" val="1"/>
  <p:tag name="KSO_WM_FIGMA_FLAG" val="#fgm#"/>
  <p:tag name="KSO_WM_SYNC_SLIDE_TEXT" val="1"/>
  <p:tag name="KSO_WM_UNIT_INDEX" val="1_2_2_1"/>
  <p:tag name="KSO_WM_UNIT_TYPE" val="n_h_h_i"/>
</p:tagLst>
</file>

<file path=ppt/tags/tag231.xml><?xml version="1.0" encoding="utf-8"?>
<p:tagLst xmlns:p="http://schemas.openxmlformats.org/presentationml/2006/main">
  <p:tag name="KSO_WM_FIGMA_DECORATION_INDEX" val="8"/>
  <p:tag name="$PH_EXT" val="1"/>
  <p:tag name="KSO_WM_BEAUTIFY_FLAG" val="#fgm#"/>
  <p:tag name="KSO_WM_DIAGRAM_GROUP_CODE" val="1"/>
  <p:tag name="KSO_WM_FIGMA_FLAG" val="#fgm#"/>
  <p:tag name="KSO_WM_UNIT_INDEX" val="1_2_2_1"/>
  <p:tag name="KSO_WM_UNIT_TYPE" val="n_h_h_x"/>
</p:tagLst>
</file>

<file path=ppt/tags/tag232.xml><?xml version="1.0" encoding="utf-8"?>
<p:tagLst xmlns:p="http://schemas.openxmlformats.org/presentationml/2006/main">
  <p:tag name="KSO_WM_BEAUTIFY_FLAG" val="#fgm#"/>
  <p:tag name="KSO_WM_DIAGRAM_GROUP_CODE" val="1"/>
  <p:tag name="KSO_WM_FIGMA_FLAG" val="#fgm#"/>
  <p:tag name="KSO_WM_UNIT_INDEX" val="1_2_2_1"/>
  <p:tag name="KSO_WM_UNIT_TYPE" val="n_h_h_f"/>
</p:tagLst>
</file>

<file path=ppt/tags/tag233.xml><?xml version="1.0" encoding="utf-8"?>
<p:tagLst xmlns:p="http://schemas.openxmlformats.org/presentationml/2006/main">
  <p:tag name="KSO_WM_BEAUTIFY_FLAG" val="#fgm#"/>
  <p:tag name="KSO_WM_FIGMA_FLAG" val="#fgm#"/>
  <p:tag name="KSO_WM_UNIT_INDEX" val="1"/>
  <p:tag name="KSO_WM_UNIT_TYPE" val="a"/>
  <p:tag name="KSO_WM_LAYOUT_CHECK_HASH" val="32546b8aa7d87129a5fa1d5917c217149f316569"/>
  <p:tag name="KSO_WM_NEWLAYOUT_GROUP_ID" val="layout_14"/>
  <p:tag name="KSO_WM_NEWLAYOUT_ID" val="slide_fbd1737be693ef9a"/>
</p:tagLst>
</file>

<file path=ppt/tags/tag234.xml><?xml version="1.0" encoding="utf-8"?>
<p:tagLst xmlns:p="http://schemas.openxmlformats.org/presentationml/2006/main">
  <p:tag name="KSO_WM_FIGMA_DECORATION_INDEX" val="18_contentModel"/>
  <p:tag name="$PH_EXT" val="2"/>
  <p:tag name="KSO_WM_BEAUTIFY_FLAG" val="#fgm#"/>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1"/>
  <p:tag name="KSO_WM_UNIT_TYPE" val="l_i"/>
</p:tagLst>
</file>

<file path=ppt/tags/tag235.xml><?xml version="1.0" encoding="utf-8"?>
<p:tagLst xmlns:p="http://schemas.openxmlformats.org/presentationml/2006/main">
  <p:tag name="KSO_WM_BEAUTIFY_FLAG" val="#fgm#"/>
  <p:tag name="KSO_WM_FIGMA_FLAG" val="#fgm#"/>
  <p:tag name="KSO_WM_UNIT_INDEX" val="1"/>
  <p:tag name="KSO_WM_UNIT_TYPE" val="f"/>
</p:tagLst>
</file>

<file path=ppt/tags/tag236.xml><?xml version="1.0" encoding="utf-8"?>
<p:tagLst xmlns:p="http://schemas.openxmlformats.org/presentationml/2006/main">
  <p:tag name="KSO_WM_BEAUTIFY_FLAG" val="#fgm#"/>
  <p:tag name="KSO_WM_FIGMA_FLAG" val="#fgm#"/>
  <p:tag name="KSO_WM_UNIT_INDEX" val="1"/>
  <p:tag name="KSO_WM_UNIT_TYPE" val="a"/>
  <p:tag name="KSO_WM_LAYOUT_CHECK_HASH" val="90248612217b5367f3a16afcb89ce9326b5588ed"/>
  <p:tag name="KSO_WM_NEWLAYOUT_GROUP_ID" val="layout_8"/>
  <p:tag name="KSO_WM_NEWLAYOUT_ID" val="slide_d069b1195970cb28"/>
</p:tagLst>
</file>

<file path=ppt/tags/tag237.xml><?xml version="1.0" encoding="utf-8"?>
<p:tagLst xmlns:p="http://schemas.openxmlformats.org/presentationml/2006/main">
  <p:tag name="$PH_EXT" val="2"/>
  <p:tag name="KSO_WM_BEAUTIFY_FLAG" val="#fgm#"/>
  <p:tag name="KSO_WM_FIGMA_FLAG" val="#fgm#"/>
  <p:tag name="KSO_WM_SYNC_SLIDE_TEXT" val="1"/>
  <p:tag name="KSO_WM_UNIT_INDEX" val="2"/>
  <p:tag name="KSO_WM_UNIT_TYPE" val="i"/>
</p:tagLst>
</file>

<file path=ppt/tags/tag238.xml><?xml version="1.0" encoding="utf-8"?>
<p:tagLst xmlns:p="http://schemas.openxmlformats.org/presentationml/2006/main">
  <p:tag name="$PH_EXT" val="2"/>
  <p:tag name="KSO_WM_BEAUTIFY_FLAG" val="#fgm#"/>
  <p:tag name="KSO_WM_FIGMA_FLAG" val="#fgm#"/>
  <p:tag name="KSO_WM_SYNC_SLIDE_TEXT" val="1"/>
  <p:tag name="KSO_WM_UNIT_INDEX" val="3"/>
  <p:tag name="KSO_WM_UNIT_TYPE" val="i"/>
</p:tagLst>
</file>

<file path=ppt/tags/tag239.xml><?xml version="1.0" encoding="utf-8"?>
<p:tagLst xmlns:p="http://schemas.openxmlformats.org/presentationml/2006/main">
  <p:tag name="KSO_WM_BEAUTIFY_FLAG" val="#fgm#"/>
  <p:tag name="KSO_WM_DIAGRAM_GROUP_CODE" val="1"/>
  <p:tag name="KSO_WM_FIGMA_FLAG" val="#fgm#"/>
  <p:tag name="KSO_WM_UNIT_INDEX" val="1_1_1"/>
  <p:tag name="KSO_WM_UNIT_TEXT_TYPE" val="1"/>
  <p:tag name="KSO_WM_UNIT_TYPE" val="n_h_a"/>
</p:tagLst>
</file>

<file path=ppt/tags/tag24.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240.xml><?xml version="1.0" encoding="utf-8"?>
<p:tagLst xmlns:p="http://schemas.openxmlformats.org/presentationml/2006/main">
  <p:tag name="KSO_WM_FIGMA_DECORATION_INDEX" val="16"/>
  <p:tag name="$PH_EXT" val="2"/>
  <p:tag name="KSO_WM_BEAUTIFY_FLAG" val="#fgm#"/>
  <p:tag name="KSO_WM_DIAGRAM_GROUP_CODE" val="1"/>
  <p:tag name="KSO_WM_FIGMA_FLAG" val="#fgm#"/>
  <p:tag name="KSO_WM_SYNC_SLIDE_TEXT" val="1"/>
  <p:tag name="KSO_WM_UNIT_INDEX" val="1_2_1_1"/>
  <p:tag name="KSO_WM_UNIT_TYPE" val="n_h_h_i"/>
</p:tagLst>
</file>

<file path=ppt/tags/tag241.xml><?xml version="1.0" encoding="utf-8"?>
<p:tagLst xmlns:p="http://schemas.openxmlformats.org/presentationml/2006/main">
  <p:tag name="KSO_WM_FIGMA_DECORATION_INDEX" val="7"/>
  <p:tag name="$PH_EXT" val="1"/>
  <p:tag name="KSO_WM_BEAUTIFY_FLAG" val="#fgm#"/>
  <p:tag name="KSO_WM_DIAGRAM_GROUP_CODE" val="1"/>
  <p:tag name="KSO_WM_FIGMA_FLAG" val="#fgm#"/>
  <p:tag name="KSO_WM_UNIT_INDEX" val="1_2_1_1"/>
  <p:tag name="KSO_WM_UNIT_TYPE" val="n_h_h_x"/>
</p:tagLst>
</file>

<file path=ppt/tags/tag242.xml><?xml version="1.0" encoding="utf-8"?>
<p:tagLst xmlns:p="http://schemas.openxmlformats.org/presentationml/2006/main">
  <p:tag name="KSO_WM_BEAUTIFY_FLAG" val="#fgm#"/>
  <p:tag name="KSO_WM_DIAGRAM_GROUP_CODE" val="1"/>
  <p:tag name="KSO_WM_FIGMA_FLAG" val="#fgm#"/>
  <p:tag name="KSO_WM_UNIT_INDEX" val="1_2_1_1"/>
  <p:tag name="KSO_WM_UNIT_TYPE" val="n_h_h_f"/>
</p:tagLst>
</file>

<file path=ppt/tags/tag243.xml><?xml version="1.0" encoding="utf-8"?>
<p:tagLst xmlns:p="http://schemas.openxmlformats.org/presentationml/2006/main">
  <p:tag name="KSO_WM_FIGMA_DECORATION_INDEX" val="16"/>
  <p:tag name="$PH_EXT" val="2"/>
  <p:tag name="KSO_WM_BEAUTIFY_FLAG" val="#fgm#"/>
  <p:tag name="KSO_WM_DIAGRAM_GROUP_CODE" val="1"/>
  <p:tag name="KSO_WM_FIGMA_FLAG" val="#fgm#"/>
  <p:tag name="KSO_WM_SYNC_SLIDE_TEXT" val="1"/>
  <p:tag name="KSO_WM_UNIT_INDEX" val="1_2_2_1"/>
  <p:tag name="KSO_WM_UNIT_TYPE" val="n_h_h_i"/>
</p:tagLst>
</file>

<file path=ppt/tags/tag244.xml><?xml version="1.0" encoding="utf-8"?>
<p:tagLst xmlns:p="http://schemas.openxmlformats.org/presentationml/2006/main">
  <p:tag name="KSO_WM_FIGMA_DECORATION_INDEX" val="8"/>
  <p:tag name="$PH_EXT" val="1"/>
  <p:tag name="KSO_WM_BEAUTIFY_FLAG" val="#fgm#"/>
  <p:tag name="KSO_WM_DIAGRAM_GROUP_CODE" val="1"/>
  <p:tag name="KSO_WM_FIGMA_FLAG" val="#fgm#"/>
  <p:tag name="KSO_WM_UNIT_INDEX" val="1_2_2_1"/>
  <p:tag name="KSO_WM_UNIT_TYPE" val="n_h_h_x"/>
</p:tagLst>
</file>

<file path=ppt/tags/tag245.xml><?xml version="1.0" encoding="utf-8"?>
<p:tagLst xmlns:p="http://schemas.openxmlformats.org/presentationml/2006/main">
  <p:tag name="KSO_WM_BEAUTIFY_FLAG" val="#fgm#"/>
  <p:tag name="KSO_WM_DIAGRAM_GROUP_CODE" val="1"/>
  <p:tag name="KSO_WM_FIGMA_FLAG" val="#fgm#"/>
  <p:tag name="KSO_WM_UNIT_INDEX" val="1_2_2_1"/>
  <p:tag name="KSO_WM_UNIT_TYPE" val="n_h_h_f"/>
</p:tagLst>
</file>

<file path=ppt/tags/tag246.xml><?xml version="1.0" encoding="utf-8"?>
<p:tagLst xmlns:p="http://schemas.openxmlformats.org/presentationml/2006/main">
  <p:tag name="KSO_WM_BEAUTIFY_FLAG" val="#fgm#"/>
  <p:tag name="KSO_WM_FIGMA_FLAG" val="#fgm#"/>
  <p:tag name="KSO_WM_UNIT_INDEX" val="1"/>
  <p:tag name="KSO_WM_UNIT_TYPE" val="a"/>
  <p:tag name="KSO_WM_LAYOUT_CHECK_HASH" val="2320c6d833dc39a0961353bcc8ca38081e345440"/>
  <p:tag name="KSO_WM_NEWLAYOUT_GROUP_ID" val="layout_35"/>
  <p:tag name="KSO_WM_NEWLAYOUT_ID" val="slide_cd6eee342bc03480"/>
</p:tagLst>
</file>

<file path=ppt/tags/tag247.xml><?xml version="1.0" encoding="utf-8"?>
<p:tagLst xmlns:p="http://schemas.openxmlformats.org/presentationml/2006/main">
  <p:tag name="KSO_WM_BEAUTIFY_FLAG" val="#fgm#"/>
  <p:tag name="KSO_WM_DIAGRAM_GROUP_CODE" val="1"/>
  <p:tag name="KSO_WM_FIGMA_FLAG" val="#fgm#"/>
  <p:tag name="KSO_WM_UNIT_INDEX" val="1_1_2"/>
  <p:tag name="KSO_WM_UNIT_SUBTYPE" val="d"/>
  <p:tag name="KSO_WM_UNIT_TYPE" val="l_h_i"/>
</p:tagLst>
</file>

<file path=ppt/tags/tag248.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249.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25.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250.xml><?xml version="1.0" encoding="utf-8"?>
<p:tagLst xmlns:p="http://schemas.openxmlformats.org/presentationml/2006/main">
  <p:tag name="KSO_WM_BEAUTIFY_FLAG" val="#fgm#"/>
  <p:tag name="KSO_WM_DIAGRAM_GROUP_CODE" val="1"/>
  <p:tag name="KSO_WM_FIGMA_FLAG" val="#fgm#"/>
  <p:tag name="KSO_WM_UNIT_INDEX" val="1_2_2"/>
  <p:tag name="KSO_WM_UNIT_SUBTYPE" val="d"/>
  <p:tag name="KSO_WM_UNIT_TYPE" val="l_h_i"/>
</p:tagLst>
</file>

<file path=ppt/tags/tag251.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252.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253.xml><?xml version="1.0" encoding="utf-8"?>
<p:tagLst xmlns:p="http://schemas.openxmlformats.org/presentationml/2006/main">
  <p:tag name="KSO_WM_BEAUTIFY_FLAG" val="#fgm#"/>
  <p:tag name="KSO_WM_FIGMA_FLAG" val="#fgm#"/>
  <p:tag name="KSO_WM_UNIT_INDEX" val="1"/>
  <p:tag name="KSO_WM_UNIT_TYPE" val="a"/>
  <p:tag name="KSO_WM_LAYOUT_CHECK_HASH" val="ceb7e6a26fd704a015560526fcdd560ad2edc278"/>
  <p:tag name="KSO_WM_NEWLAYOUT_GROUP_ID" val="layout_10007"/>
  <p:tag name="KSO_WM_NEWLAYOUT_ID" val="slide_d8240273d673fa3d"/>
</p:tagLst>
</file>

<file path=ppt/tags/tag254.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255.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256.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257.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258.xml><?xml version="1.0" encoding="utf-8"?>
<p:tagLst xmlns:p="http://schemas.openxmlformats.org/presentationml/2006/main">
  <p:tag name="MasterZOrder" val="6"/>
</p:tagLst>
</file>

<file path=ppt/tags/tag259.xml><?xml version="1.0" encoding="utf-8"?>
<p:tagLst xmlns:p="http://schemas.openxmlformats.org/presentationml/2006/main">
  <p:tag name="KSO_WM_UNIT_TYPE" val="i"/>
  <p:tag name="KSO_WM_UNIT_ID" val="_10*i*"/>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604"/>
</p:tagLst>
</file>

<file path=ppt/tags/tag26.xml><?xml version="1.0" encoding="utf-8"?>
<p:tagLst xmlns:p="http://schemas.openxmlformats.org/presentationml/2006/main">
  <p:tag name="KSO_WM_BEAUTIFY_FLAG" val="#fgm#"/>
  <p:tag name="KSO_WM_DIAGRAM_GROUP_CODE" val="1"/>
  <p:tag name="KSO_WM_FIGMA_FLAG" val="#fgm#"/>
  <p:tag name="KSO_WM_UNIT_INDEX" val="1_3_2"/>
  <p:tag name="KSO_WM_UNIT_SUBTYPE" val="d"/>
  <p:tag name="KSO_WM_UNIT_TYPE" val="l_h_i"/>
</p:tagLst>
</file>

<file path=ppt/tags/tag260.xml><?xml version="1.0" encoding="utf-8"?>
<p:tagLst xmlns:p="http://schemas.openxmlformats.org/presentationml/2006/main">
  <p:tag name="KSO_WM_UNIT_TYPE" val="i"/>
  <p:tag name="KSO_WM_UNIT_ID" val="_10*i*"/>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604"/>
</p:tagLst>
</file>

<file path=ppt/tags/tag261.xml><?xml version="1.0" encoding="utf-8"?>
<p:tagLst xmlns:p="http://schemas.openxmlformats.org/presentationml/2006/main">
  <p:tag name="MasterZOrder" val="7"/>
  <p:tag name="KSO_WM_UNIT_TYPE" val="i"/>
  <p:tag name="KSO_WM_UNIT_ID" val="_10*i*"/>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604"/>
</p:tagLst>
</file>

<file path=ppt/tags/tag262.xml><?xml version="1.0" encoding="utf-8"?>
<p:tagLst xmlns:p="http://schemas.openxmlformats.org/presentationml/2006/main">
  <p:tag name="KSO_WM_UNIT_TYPE" val="i"/>
  <p:tag name="KSO_WM_UNIT_INDEX" val="1"/>
  <p:tag name="KSO_WM_BEAUTIFY_FLAG" val="#wm#"/>
  <p:tag name="KSO_WM_TAG_VERSION" val="3.0"/>
  <p:tag name="LayoutZOrder" val="2"/>
  <p:tag name="KSO_WM_UNIT_ID" val="_10*i*1"/>
  <p:tag name="KSO_WM_UNIT_LAYERLEVEL" val="1"/>
  <p:tag name="KSO_WM_TEMPLATE_CATEGORY" val="custom"/>
  <p:tag name="KSO_WM_TEMPLATE_USER_THEME" val="1"/>
  <p:tag name="picid" val="{7b47ef1f-c5a3-4b5c-b0a7-32e81e44e644}"/>
  <p:tag name="KSO_WM_UNIT_ISNUMDGMTITLE" val="0"/>
  <p:tag name="KSO_WM_UNIT_NOCLEAR" val="0"/>
  <p:tag name="KSO_WM_UNIT_HIGHLIGHT" val="0"/>
  <p:tag name="KSO_WM_UNIT_COMPATIBLE" val="0"/>
  <p:tag name="KSO_WM_UNIT_DIAGRAM_ISNUMVISUAL" val="0"/>
  <p:tag name="KSO_WM_UNIT_DIAGRAM_ISREFERUNIT" val="0"/>
  <p:tag name="KSO_WM_TEMPLATE_INDEX" val="40488604"/>
</p:tagLst>
</file>

<file path=ppt/tags/tag263.xml><?xml version="1.0" encoding="utf-8"?>
<p:tagLst xmlns:p="http://schemas.openxmlformats.org/presentationml/2006/main">
  <p:tag name="picid" val="{d9e59f7f-6f95-4ff2-a93a-a56163d93d39}"/>
  <p:tag name="KSO_WM_UNIT_ID" val="_1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8604"/>
  <p:tag name="KSO_WM_TEMPLATE_CATEGORY" val="custom"/>
</p:tagLst>
</file>

<file path=ppt/tags/tag264.xml><?xml version="1.0" encoding="utf-8"?>
<p:tagLst xmlns:p="http://schemas.openxmlformats.org/presentationml/2006/main">
  <p:tag name="KSO_WM_UNIT_HIGHLIGHT" val="0"/>
  <p:tag name="KSO_WM_BEAUTIFY_FLAG" val="#wm#"/>
  <p:tag name="KSO_WM_FIGMA_FLAG" val="#fgm#"/>
  <p:tag name="KSO_WM_UNIT_INDEX" val="1"/>
  <p:tag name="KSO_WM_UNIT_TEXT_TYPE" val="1"/>
  <p:tag name="KSO_WM_UNIT_TYPE" val="a"/>
  <p:tag name="KSO_WM_LAYOUT_CHECK_HASH" val="895ea6ac855fdb4a745508edfeecd8884c4dece0"/>
  <p:tag name="KSO_WM_NEWLAYOUT_ID" val="4981"/>
  <p:tag name="KSO_WM_UNIT_ID" val="_10*a*1"/>
  <p:tag name="KSO_WM_TAG_VERSION" val="3.0"/>
  <p:tag name="KSO_WM_UNIT_ISNUMDGMTITLE" val="0"/>
  <p:tag name="KSO_WM_UNIT_NOCLEAR" val="0"/>
  <p:tag name="KSO_WM_UNIT_COMPATIBLE" val="0"/>
  <p:tag name="KSO_WM_UNIT_DIAGRAM_ISNUMVISUAL" val="0"/>
  <p:tag name="KSO_WM_UNIT_DIAGRAM_ISREFERUNIT" val="0"/>
  <p:tag name="KSO_WM_UNIT_LAYERLEVEL" val="1"/>
  <p:tag name="KSO_WM_TEMPLATE_INDEX" val="40488604"/>
  <p:tag name="KSO_WM_TEMPLATE_CATEGORY" val="custom"/>
</p:tagLst>
</file>

<file path=ppt/tags/tag265.xml><?xml version="1.0" encoding="utf-8"?>
<p:tagLst xmlns:p="http://schemas.openxmlformats.org/presentationml/2006/main">
  <p:tag name="KSO_WM_UNIT_HIGHLIGHT" val="0"/>
  <p:tag name="KSO_WM_BEAUTIFY_FLAG" val="#wm#"/>
  <p:tag name="KSO_WM_FIGMA_FLAG" val="#fgm#"/>
  <p:tag name="KSO_WM_UNIT_INDEX" val="1"/>
  <p:tag name="KSO_WM_UNIT_TYPE" val="e"/>
  <p:tag name="KSO_WM_UNIT_ID" val="_10*e*1"/>
  <p:tag name="KSO_WM_TAG_VERSION" val="3.0"/>
  <p:tag name="KSO_WM_UNIT_ISNUMDGMTITLE" val="0"/>
  <p:tag name="KSO_WM_UNIT_NOCLEAR" val="0"/>
  <p:tag name="KSO_WM_UNIT_COMPATIBLE" val="0"/>
  <p:tag name="KSO_WM_UNIT_DIAGRAM_ISNUMVISUAL" val="0"/>
  <p:tag name="KSO_WM_UNIT_DIAGRAM_ISREFERUNIT" val="0"/>
  <p:tag name="KSO_WM_UNIT_LAYERLEVEL" val="1"/>
  <p:tag name="KSO_WM_TEMPLATE_INDEX" val="40488604"/>
  <p:tag name="KSO_WM_TEMPLATE_CATEGORY" val="custom"/>
</p:tagLst>
</file>

<file path=ppt/tags/tag266.xml><?xml version="1.0" encoding="utf-8"?>
<p:tagLst xmlns:p="http://schemas.openxmlformats.org/presentationml/2006/main">
  <p:tag name="KSO_WM_BEAUTIFY_FLAG" val="#fgm#"/>
  <p:tag name="KSO_WM_FIGMA_FLAG" val="#fgm#"/>
  <p:tag name="KSO_WM_UNIT_INDEX" val="1"/>
  <p:tag name="KSO_WM_UNIT_TEXT_TYPE" val="1"/>
  <p:tag name="KSO_WM_UNIT_TYPE" val="b"/>
</p:tagLst>
</file>

<file path=ppt/tags/tag267.xml><?xml version="1.0" encoding="utf-8"?>
<p:tagLst xmlns:p="http://schemas.openxmlformats.org/presentationml/2006/main">
  <p:tag name="KSO_WM_BEAUTIFY_FLAG" val="#fgm#"/>
  <p:tag name="KSO_WM_FIGMA_FLAG" val="#fgm#"/>
  <p:tag name="KSO_WM_UNIT_INDEX" val="1"/>
  <p:tag name="KSO_WM_UNIT_TEXT_TYPE" val="1"/>
  <p:tag name="KSO_WM_UNIT_TYPE" val="a"/>
  <p:tag name="KSO_WM_LAYOUT_CHECK_HASH" val="a98933557d0e355d3f7ab2d0f10fe11eff1636c0"/>
  <p:tag name="KSO_WM_NEWLAYOUT_GROUP_ID" val="layout_1-5"/>
  <p:tag name="KSO_WM_NEWLAYOUT_ID" val="slide_063b19861dc0a508"/>
</p:tagLst>
</file>

<file path=ppt/tags/tag268.xml><?xml version="1.0" encoding="utf-8"?>
<p:tagLst xmlns:p="http://schemas.openxmlformats.org/presentationml/2006/main">
  <p:tag name="KSO_WM_BEAUTIFY_FLAG" val="#fgm#"/>
  <p:tag name="KSO_WM_DIAGRAM_GROUP_CODE" val="1"/>
  <p:tag name="KSO_WM_FIGMA_FLAG" val="#fgm#"/>
  <p:tag name="KSO_WM_UNIT_INDEX" val="1_1_1"/>
  <p:tag name="KSO_WM_UNIT_SUBTYPE" val="d"/>
  <p:tag name="KSO_WM_UNIT_TYPE" val="l_h_i"/>
</p:tagLst>
</file>

<file path=ppt/tags/tag269.xml><?xml version="1.0" encoding="utf-8"?>
<p:tagLst xmlns:p="http://schemas.openxmlformats.org/presentationml/2006/main">
  <p:tag name="KSO_WM_FIGMA_DECORATION_INDEX" val="25"/>
  <p:tag name="$PH_EXT" val="2"/>
  <p:tag name="KSO_WM_BEAUTIFY_FLAG" val="#fgm#"/>
  <p:tag name="KSO_WM_DIAGRAM_GROUP_CODE" val="1"/>
  <p:tag name="KSO_WM_FIGMA_FLAG" val="#fgm#"/>
  <p:tag name="KSO_WM_SYNC_SLIDE_TEXT" val="1"/>
  <p:tag name="KSO_WM_UNIT_INDEX" val="1_1_2"/>
  <p:tag name="KSO_WM_UNIT_TYPE" val="l_h_i"/>
</p:tagLst>
</file>

<file path=ppt/tags/tag27.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270.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271.xml><?xml version="1.0" encoding="utf-8"?>
<p:tagLst xmlns:p="http://schemas.openxmlformats.org/presentationml/2006/main">
  <p:tag name="KSO_WM_BEAUTIFY_FLAG" val="#fgm#"/>
  <p:tag name="KSO_WM_DIAGRAM_GROUP_CODE" val="1"/>
  <p:tag name="KSO_WM_FIGMA_FLAG" val="#fgm#"/>
  <p:tag name="KSO_WM_UNIT_INDEX" val="1_2_1"/>
  <p:tag name="KSO_WM_UNIT_SUBTYPE" val="d"/>
  <p:tag name="KSO_WM_UNIT_TYPE" val="l_h_i"/>
</p:tagLst>
</file>

<file path=ppt/tags/tag272.xml><?xml version="1.0" encoding="utf-8"?>
<p:tagLst xmlns:p="http://schemas.openxmlformats.org/presentationml/2006/main">
  <p:tag name="KSO_WM_FIGMA_DECORATION_INDEX" val="25"/>
  <p:tag name="$PH_EXT" val="2"/>
  <p:tag name="KSO_WM_BEAUTIFY_FLAG" val="#fgm#"/>
  <p:tag name="KSO_WM_DIAGRAM_GROUP_CODE" val="1"/>
  <p:tag name="KSO_WM_FIGMA_FLAG" val="#fgm#"/>
  <p:tag name="KSO_WM_SYNC_SLIDE_TEXT" val="1"/>
  <p:tag name="KSO_WM_UNIT_INDEX" val="1_2_2"/>
  <p:tag name="KSO_WM_UNIT_TYPE" val="l_h_i"/>
</p:tagLst>
</file>

<file path=ppt/tags/tag273.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274.xml><?xml version="1.0" encoding="utf-8"?>
<p:tagLst xmlns:p="http://schemas.openxmlformats.org/presentationml/2006/main">
  <p:tag name="KSO_WM_BEAUTIFY_FLAG" val="#fgm#"/>
  <p:tag name="KSO_WM_DIAGRAM_GROUP_CODE" val="1"/>
  <p:tag name="KSO_WM_FIGMA_FLAG" val="#fgm#"/>
  <p:tag name="KSO_WM_UNIT_INDEX" val="1_3_1"/>
  <p:tag name="KSO_WM_UNIT_SUBTYPE" val="d"/>
  <p:tag name="KSO_WM_UNIT_TYPE" val="l_h_i"/>
</p:tagLst>
</file>

<file path=ppt/tags/tag275.xml><?xml version="1.0" encoding="utf-8"?>
<p:tagLst xmlns:p="http://schemas.openxmlformats.org/presentationml/2006/main">
  <p:tag name="KSO_WM_FIGMA_DECORATION_INDEX" val="25"/>
  <p:tag name="$PH_EXT" val="2"/>
  <p:tag name="KSO_WM_BEAUTIFY_FLAG" val="#fgm#"/>
  <p:tag name="KSO_WM_DIAGRAM_GROUP_CODE" val="1"/>
  <p:tag name="KSO_WM_FIGMA_FLAG" val="#fgm#"/>
  <p:tag name="KSO_WM_SYNC_SLIDE_TEXT" val="1"/>
  <p:tag name="KSO_WM_UNIT_INDEX" val="1_3_2"/>
  <p:tag name="KSO_WM_UNIT_TYPE" val="l_h_i"/>
</p:tagLst>
</file>

<file path=ppt/tags/tag276.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277.xml><?xml version="1.0" encoding="utf-8"?>
<p:tagLst xmlns:p="http://schemas.openxmlformats.org/presentationml/2006/main">
  <p:tag name="KSO_WM_UNIT_TYPE" val="a"/>
  <p:tag name="KSO_WM_UNIT_INDEX" val="1"/>
  <p:tag name="KSO_WM_UNIT_ID" val="_1*a*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604"/>
</p:tagLst>
</file>

<file path=ppt/tags/tag2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f*1"/>
  <p:tag name="KSO_WM_UNIT_LAYERLEVEL" val="1"/>
  <p:tag name="KSO_WM_TAG_VERSION" val="3.0"/>
  <p:tag name="KSO_WM_BEAUTIFY_FLAG" val="#wm#"/>
  <p:tag name="KSO_WM_UNIT_SUBTYPE" val="a"/>
  <p:tag name="KSO_WM_UNIT_PRESET_TEXT" val="单击此处编辑母版文本样式&#10;二级&#10;三级&#10;四级&#10;五级"/>
  <p:tag name="KSO_WM_UNIT_NOCLEAR" val="0"/>
  <p:tag name="KSO_WM_UNIT_VALUE" val="330"/>
  <p:tag name="KSO_WM_UNIT_TYPE" val="f"/>
  <p:tag name="KSO_WM_UNIT_INDEX" val="1"/>
  <p:tag name="KSO_WM_UNIT_ISNUMDGMTITLE" val="0"/>
  <p:tag name="KSO_WM_TEMPLATE_INDEX" val="40488604"/>
  <p:tag name="KSO_WM_TEMPLATE_CATEGORY" val="custom"/>
</p:tagLst>
</file>

<file path=ppt/tags/tag279.xml><?xml version="1.0" encoding="utf-8"?>
<p:tagLst xmlns:p="http://schemas.openxmlformats.org/presentationml/2006/main">
  <p:tag name="MasterZOrder" val="6"/>
</p:tagLst>
</file>

<file path=ppt/tags/tag28.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280.xml><?xml version="1.0" encoding="utf-8"?>
<p:tagLst xmlns:p="http://schemas.openxmlformats.org/presentationml/2006/main">
  <p:tag name="KSO_WM_UNIT_ID" val="_2**"/>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604"/>
</p:tagLst>
</file>

<file path=ppt/tags/tag281.xml><?xml version="1.0" encoding="utf-8"?>
<p:tagLst xmlns:p="http://schemas.openxmlformats.org/presentationml/2006/main">
  <p:tag name="KSO_WM_UNIT_ID" val="_2**"/>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604"/>
</p:tagLst>
</file>

<file path=ppt/tags/tag282.xml><?xml version="1.0" encoding="utf-8"?>
<p:tagLst xmlns:p="http://schemas.openxmlformats.org/presentationml/2006/main">
  <p:tag name="MasterZOrder" val="7"/>
  <p:tag name="KSO_WM_UNIT_ID" val="_2**"/>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604"/>
</p:tagLst>
</file>

<file path=ppt/tags/tag283.xml><?xml version="1.0" encoding="utf-8"?>
<p:tagLst xmlns:p="http://schemas.openxmlformats.org/presentationml/2006/main">
  <p:tag name="KSO_WM_UNIT_TYPE" val="i"/>
  <p:tag name="KSO_WM_UNIT_INDEX" val="1"/>
  <p:tag name="KSO_WM_BEAUTIFY_FLAG" val="#wm#"/>
  <p:tag name="KSO_WM_TAG_VERSION" val="3.0"/>
  <p:tag name="KSO_WM_UNIT_ISCONTENTSTITLE" val="1"/>
  <p:tag name="LayoutZOrder" val="2"/>
  <p:tag name="KSO_WM_UNIT_ID" val="_2*i*1"/>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604"/>
</p:tagLst>
</file>

<file path=ppt/tags/tag2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a*1"/>
  <p:tag name="KSO_WM_UNIT_LAYERLEVEL" val="1"/>
  <p:tag name="KSO_WM_TAG_VERSION" val="3.0"/>
  <p:tag name="KSO_WM_BEAUTIFY_FLAG" val="#wm#"/>
  <p:tag name="KSO_WM_UNIT_ISCONTENTSTITLE" val="1"/>
  <p:tag name="KSO_WM_UNIT_ISNUMDGMTITLE" val="0"/>
  <p:tag name="KSO_WM_UNIT_PRESET_TEXT" val="标题"/>
  <p:tag name="KSO_WM_UNIT_NOCLEAR" val="0"/>
  <p:tag name="KSO_WM_UNIT_VALUE" val="3"/>
  <p:tag name="KSO_WM_UNIT_TYPE" val="a"/>
  <p:tag name="KSO_WM_UNIT_INDEX" val="1"/>
  <p:tag name="KSO_WM_TEMPLATE_CATEGORY" val="custom"/>
  <p:tag name="KSO_WM_TEMPLATE_USER_THEME" val="1"/>
  <p:tag name="KSO_WM_TEMPLATE_INDEX" val="40488604"/>
</p:tagLst>
</file>

<file path=ppt/tags/tag2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3.0"/>
  <p:tag name="KSO_WM_BEAUTIFY_FLAG" val="#wm#"/>
  <p:tag name="KSO_WM_TEMPLATE_CATEGORY" val="custom"/>
  <p:tag name="KSO_WM_TEMPLATE_USER_THEME" val="1"/>
  <p:tag name="KSO_WM_UNIT_ISNUMDGMTITLE" val="0"/>
  <p:tag name="KSO_WM_UNIT_NOCLEAR" val="0"/>
  <p:tag name="KSO_WM_TEMPLATE_INDEX" val="40488604"/>
</p:tagLst>
</file>

<file path=ppt/tags/tag2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3.0"/>
  <p:tag name="KSO_WM_BEAUTIFY_FLAG" val="#wm#"/>
  <p:tag name="KSO_WM_TEMPLATE_CATEGORY" val="custom"/>
  <p:tag name="KSO_WM_TEMPLATE_USER_THEME" val="1"/>
  <p:tag name="KSO_WM_UNIT_ISNUMDGMTITLE" val="0"/>
  <p:tag name="KSO_WM_UNIT_NOCLEAR" val="0"/>
  <p:tag name="KSO_WM_TEMPLATE_INDEX" val="40488604"/>
</p:tagLst>
</file>

<file path=ppt/tags/tag2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3.0"/>
  <p:tag name="KSO_WM_BEAUTIFY_FLAG" val="#wm#"/>
  <p:tag name="KSO_WM_TEMPLATE_CATEGORY" val="custom"/>
  <p:tag name="KSO_WM_TEMPLATE_USER_THEME" val="1"/>
  <p:tag name="KSO_WM_UNIT_ISNUMDGMTITLE" val="0"/>
  <p:tag name="KSO_WM_UNIT_NOCLEAR" val="0"/>
  <p:tag name="KSO_WM_TEMPLATE_INDEX" val="40488604"/>
</p:tagLst>
</file>

<file path=ppt/tags/tag288.xml><?xml version="1.0" encoding="utf-8"?>
<p:tagLst xmlns:p="http://schemas.openxmlformats.org/presentationml/2006/main">
  <p:tag name="picid" val="{02ce68a3-c52e-4af1-b0d5-ca795e91055e}"/>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8604"/>
  <p:tag name="KSO_WM_TEMPLATE_CATEGORY" val="custom"/>
</p:tagLst>
</file>

<file path=ppt/tags/tag289.xml><?xml version="1.0" encoding="utf-8"?>
<p:tagLst xmlns:p="http://schemas.openxmlformats.org/presentationml/2006/main">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8604"/>
  <p:tag name="KSO_WM_TEMPLATE_CATEGORY" val="custom"/>
</p:tagLst>
</file>

<file path=ppt/tags/tag29.xml><?xml version="1.0" encoding="utf-8"?>
<p:tagLst xmlns:p="http://schemas.openxmlformats.org/presentationml/2006/main">
  <p:tag name="KSO_WM_BEAUTIFY_FLAG" val="#fgm#"/>
  <p:tag name="KSO_WM_DIAGRAM_GROUP_CODE" val="1"/>
  <p:tag name="KSO_WM_FIGMA_FLAG" val="#fgm#"/>
  <p:tag name="KSO_WM_UNIT_INDEX" val="1_4_2"/>
  <p:tag name="KSO_WM_UNIT_SUBTYPE" val="d"/>
  <p:tag name="KSO_WM_UNIT_TYPE" val="l_h_i"/>
</p:tagLst>
</file>

<file path=ppt/tags/tag290.xml><?xml version="1.0" encoding="utf-8"?>
<p:tagLst xmlns:p="http://schemas.openxmlformats.org/presentationml/2006/main">
  <p:tag name="KSO_WM_UNIT_TYPE" val="f"/>
  <p:tag name="KSO_WM_UNIT_INDEX" val="1"/>
  <p:tag name="KSO_WM_UNIT_ID" val="_3*f*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604"/>
</p:tagLst>
</file>

<file path=ppt/tags/tag291.xml><?xml version="1.0" encoding="utf-8"?>
<p:tagLst xmlns:p="http://schemas.openxmlformats.org/presentationml/2006/main">
  <p:tag name="KSO_WM_UNIT_TYPE" val="f"/>
  <p:tag name="KSO_WM_UNIT_INDEX" val="2"/>
  <p:tag name="KSO_WM_UNIT_ID" val="_3*f*2"/>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604"/>
</p:tagLst>
</file>

<file path=ppt/tags/tag292.xml><?xml version="1.0" encoding="utf-8"?>
<p:tagLst xmlns:p="http://schemas.openxmlformats.org/presentationml/2006/main">
  <p:tag name="KSO_WM_UNIT_ID" val="_3**"/>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604"/>
</p:tagLst>
</file>

<file path=ppt/tags/tag293.xml><?xml version="1.0" encoding="utf-8"?>
<p:tagLst xmlns:p="http://schemas.openxmlformats.org/presentationml/2006/main">
  <p:tag name="KSO_WM_UNIT_ID" val="_3**"/>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604"/>
</p:tagLst>
</file>

<file path=ppt/tags/tag294.xml><?xml version="1.0" encoding="utf-8"?>
<p:tagLst xmlns:p="http://schemas.openxmlformats.org/presentationml/2006/main">
  <p:tag name="KSO_WM_UNIT_ID" val="_3**"/>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604"/>
</p:tagLst>
</file>

<file path=ppt/tags/tag295.xml><?xml version="1.0" encoding="utf-8"?>
<p:tagLst xmlns:p="http://schemas.openxmlformats.org/presentationml/2006/main">
  <p:tag name="KSO_WM_UNIT_TYPE" val="a"/>
  <p:tag name="KSO_WM_UNIT_INDEX" val="1"/>
  <p:tag name="KSO_WM_UNIT_ID" val="_3*a*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604"/>
</p:tagLst>
</file>

<file path=ppt/tags/tag296.xml><?xml version="1.0" encoding="utf-8"?>
<p:tagLst xmlns:p="http://schemas.openxmlformats.org/presentationml/2006/main">
  <p:tag name="KSO_WM_UNIT_TYPE" val="f"/>
  <p:tag name="KSO_WM_UNIT_INDEX" val="1"/>
  <p:tag name="KSO_WM_UNIT_ID" val="_4*f*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604"/>
</p:tagLst>
</file>

<file path=ppt/tags/tag297.xml><?xml version="1.0" encoding="utf-8"?>
<p:tagLst xmlns:p="http://schemas.openxmlformats.org/presentationml/2006/main">
  <p:tag name="KSO_WM_UNIT_TYPE" val="f"/>
  <p:tag name="KSO_WM_UNIT_INDEX" val="2"/>
  <p:tag name="KSO_WM_UNIT_ID" val="_4*f*2"/>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604"/>
</p:tagLst>
</file>

<file path=ppt/tags/tag298.xml><?xml version="1.0" encoding="utf-8"?>
<p:tagLst xmlns:p="http://schemas.openxmlformats.org/presentationml/2006/main">
  <p:tag name="KSO_WM_UNIT_TYPE" val="f"/>
  <p:tag name="KSO_WM_UNIT_INDEX" val="3"/>
  <p:tag name="KSO_WM_UNIT_ID" val="_4*f*3"/>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604"/>
</p:tagLst>
</file>

<file path=ppt/tags/tag299.xml><?xml version="1.0" encoding="utf-8"?>
<p:tagLst xmlns:p="http://schemas.openxmlformats.org/presentationml/2006/main">
  <p:tag name="KSO_WM_UNIT_TYPE" val="f"/>
  <p:tag name="KSO_WM_UNIT_INDEX" val="4"/>
  <p:tag name="KSO_WM_UNIT_ID" val="_4*f*4"/>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604"/>
</p:tagLst>
</file>

<file path=ppt/tags/tag3.xml><?xml version="1.0" encoding="utf-8"?>
<p:tagLst xmlns:p="http://schemas.openxmlformats.org/presentationml/2006/main">
  <p:tag name="picid" val="{d9e59f7f-6f95-4ff2-a93a-a56163d93d39}"/>
  <p:tag name="KSO_WM_UNIT_ID" val="_1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8604"/>
  <p:tag name="KSO_WM_TEMPLATE_CATEGORY" val="custom"/>
</p:tagLst>
</file>

<file path=ppt/tags/tag30.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300.xml><?xml version="1.0" encoding="utf-8"?>
<p:tagLst xmlns:p="http://schemas.openxmlformats.org/presentationml/2006/main">
  <p:tag name="KSO_WM_UNIT_ID" val="_4**"/>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604"/>
</p:tagLst>
</file>

<file path=ppt/tags/tag301.xml><?xml version="1.0" encoding="utf-8"?>
<p:tagLst xmlns:p="http://schemas.openxmlformats.org/presentationml/2006/main">
  <p:tag name="KSO_WM_UNIT_ID" val="_4**"/>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604"/>
</p:tagLst>
</file>

<file path=ppt/tags/tag302.xml><?xml version="1.0" encoding="utf-8"?>
<p:tagLst xmlns:p="http://schemas.openxmlformats.org/presentationml/2006/main">
  <p:tag name="KSO_WM_UNIT_ID" val="_4**"/>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604"/>
</p:tagLst>
</file>

<file path=ppt/tags/tag303.xml><?xml version="1.0" encoding="utf-8"?>
<p:tagLst xmlns:p="http://schemas.openxmlformats.org/presentationml/2006/main">
  <p:tag name="KSO_WM_UNIT_TYPE" val="a"/>
  <p:tag name="KSO_WM_UNIT_INDEX" val="1"/>
  <p:tag name="KSO_WM_UNIT_ID" val="_4*a*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604"/>
</p:tagLst>
</file>

<file path=ppt/tags/tag304.xml><?xml version="1.0" encoding="utf-8"?>
<p:tagLst xmlns:p="http://schemas.openxmlformats.org/presentationml/2006/main">
  <p:tag name="KSO_WM_UNIT_ID" val="_5**"/>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604"/>
</p:tagLst>
</file>

<file path=ppt/tags/tag305.xml><?xml version="1.0" encoding="utf-8"?>
<p:tagLst xmlns:p="http://schemas.openxmlformats.org/presentationml/2006/main">
  <p:tag name="KSO_WM_UNIT_ID" val="_5**"/>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604"/>
</p:tagLst>
</file>

<file path=ppt/tags/tag306.xml><?xml version="1.0" encoding="utf-8"?>
<p:tagLst xmlns:p="http://schemas.openxmlformats.org/presentationml/2006/main">
  <p:tag name="KSO_WM_UNIT_ID" val="_5**"/>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604"/>
</p:tagLst>
</file>

<file path=ppt/tags/tag307.xml><?xml version="1.0" encoding="utf-8"?>
<p:tagLst xmlns:p="http://schemas.openxmlformats.org/presentationml/2006/main">
  <p:tag name="KSO_WM_UNIT_TYPE" val="a"/>
  <p:tag name="KSO_WM_UNIT_INDEX" val="1"/>
  <p:tag name="KSO_WM_UNIT_ID" val="_5*a*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604"/>
</p:tagLst>
</file>

<file path=ppt/tags/tag308.xml><?xml version="1.0" encoding="utf-8"?>
<p:tagLst xmlns:p="http://schemas.openxmlformats.org/presentationml/2006/main">
  <p:tag name="KSO_WM_UNIT_ID" val="_6**"/>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604"/>
</p:tagLst>
</file>

<file path=ppt/tags/tag309.xml><?xml version="1.0" encoding="utf-8"?>
<p:tagLst xmlns:p="http://schemas.openxmlformats.org/presentationml/2006/main">
  <p:tag name="KSO_WM_UNIT_ID" val="_6**"/>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604"/>
</p:tagLst>
</file>

<file path=ppt/tags/tag31.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310.xml><?xml version="1.0" encoding="utf-8"?>
<p:tagLst xmlns:p="http://schemas.openxmlformats.org/presentationml/2006/main">
  <p:tag name="KSO_WM_UNIT_ID" val="_6**"/>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604"/>
</p:tagLst>
</file>

<file path=ppt/tags/tag311.xml><?xml version="1.0" encoding="utf-8"?>
<p:tagLst xmlns:p="http://schemas.openxmlformats.org/presentationml/2006/main">
  <p:tag name="KSO_WM_UNIT_TYPE" val="f"/>
  <p:tag name="KSO_WM_UNIT_INDEX" val="1"/>
  <p:tag name="KSO_WM_UNIT_ID" val="_7*f*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604"/>
</p:tagLst>
</file>

<file path=ppt/tags/tag312.xml><?xml version="1.0" encoding="utf-8"?>
<p:tagLst xmlns:p="http://schemas.openxmlformats.org/presentationml/2006/main">
  <p:tag name="KSO_WM_UNIT_ID" val="_7**"/>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604"/>
</p:tagLst>
</file>

<file path=ppt/tags/tag313.xml><?xml version="1.0" encoding="utf-8"?>
<p:tagLst xmlns:p="http://schemas.openxmlformats.org/presentationml/2006/main">
  <p:tag name="KSO_WM_UNIT_ID" val="_7**"/>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604"/>
</p:tagLst>
</file>

<file path=ppt/tags/tag314.xml><?xml version="1.0" encoding="utf-8"?>
<p:tagLst xmlns:p="http://schemas.openxmlformats.org/presentationml/2006/main">
  <p:tag name="KSO_WM_UNIT_ID" val="_7**"/>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604"/>
</p:tagLst>
</file>

<file path=ppt/tags/tag315.xml><?xml version="1.0" encoding="utf-8"?>
<p:tagLst xmlns:p="http://schemas.openxmlformats.org/presentationml/2006/main">
  <p:tag name="KSO_WM_UNIT_ID" val="_8**"/>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604"/>
</p:tagLst>
</file>

<file path=ppt/tags/tag316.xml><?xml version="1.0" encoding="utf-8"?>
<p:tagLst xmlns:p="http://schemas.openxmlformats.org/presentationml/2006/main">
  <p:tag name="KSO_WM_UNIT_ID" val="_8**"/>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604"/>
</p:tagLst>
</file>

<file path=ppt/tags/tag317.xml><?xml version="1.0" encoding="utf-8"?>
<p:tagLst xmlns:p="http://schemas.openxmlformats.org/presentationml/2006/main">
  <p:tag name="KSO_WM_UNIT_ID" val="_8**"/>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604"/>
</p:tagLst>
</file>

<file path=ppt/tags/tag318.xml><?xml version="1.0" encoding="utf-8"?>
<p:tagLst xmlns:p="http://schemas.openxmlformats.org/presentationml/2006/main">
  <p:tag name="KSO_WM_UNIT_TYPE" val="f"/>
  <p:tag name="KSO_WM_UNIT_INDEX" val="1"/>
  <p:tag name="KSO_WM_UNIT_ID" val="_8*f*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604"/>
</p:tagLst>
</file>

<file path=ppt/tags/tag319.xml><?xml version="1.0" encoding="utf-8"?>
<p:tagLst xmlns:p="http://schemas.openxmlformats.org/presentationml/2006/main">
  <p:tag name="KSO_WM_UNIT_TYPE" val="a"/>
  <p:tag name="KSO_WM_UNIT_INDEX" val="1"/>
  <p:tag name="KSO_WM_UNIT_ID" val="_8*a*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604"/>
</p:tagLst>
</file>

<file path=ppt/tags/tag32.xml><?xml version="1.0" encoding="utf-8"?>
<p:tagLst xmlns:p="http://schemas.openxmlformats.org/presentationml/2006/main">
  <p:tag name="KSO_WM_BEAUTIFY_FLAG" val="#fgm#"/>
  <p:tag name="KSO_WM_FIGMA_FLAG" val="#fgm#"/>
  <p:tag name="KSO_WM_UNIT_INDEX" val="1"/>
  <p:tag name="KSO_WM_UNIT_TYPE" val="a"/>
  <p:tag name="KSO_WM_LAYOUT_CHECK_HASH" val="024e0e24b4713e47337cd1f1d6e36b1fb4d969ff"/>
  <p:tag name="KSO_WM_NEWLAYOUT_GROUP_ID" val="layout_2"/>
  <p:tag name="KSO_WM_NEWLAYOUT_ID" val="slide_a5db79e6e8dbcb0a"/>
</p:tagLst>
</file>

<file path=ppt/tags/tag320.xml><?xml version="1.0" encoding="utf-8"?>
<p:tagLst xmlns:p="http://schemas.openxmlformats.org/presentationml/2006/main">
  <p:tag name="MasterZOrder" val="6"/>
</p:tagLst>
</file>

<file path=ppt/tags/tag321.xml><?xml version="1.0" encoding="utf-8"?>
<p:tagLst xmlns:p="http://schemas.openxmlformats.org/presentationml/2006/main">
  <p:tag name="KSO_WM_UNIT_TYPE" val="i"/>
  <p:tag name="KSO_WM_UNIT_ID" val="_9*i*"/>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604"/>
</p:tagLst>
</file>

<file path=ppt/tags/tag322.xml><?xml version="1.0" encoding="utf-8"?>
<p:tagLst xmlns:p="http://schemas.openxmlformats.org/presentationml/2006/main">
  <p:tag name="KSO_WM_UNIT_TYPE" val="i"/>
  <p:tag name="KSO_WM_UNIT_ID" val="_9*i*"/>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604"/>
</p:tagLst>
</file>

<file path=ppt/tags/tag323.xml><?xml version="1.0" encoding="utf-8"?>
<p:tagLst xmlns:p="http://schemas.openxmlformats.org/presentationml/2006/main">
  <p:tag name="MasterZOrder" val="7"/>
  <p:tag name="KSO_WM_UNIT_TYPE" val="i"/>
  <p:tag name="KSO_WM_UNIT_ID" val="_9*i*"/>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604"/>
</p:tagLst>
</file>

<file path=ppt/tags/tag324.xml><?xml version="1.0" encoding="utf-8"?>
<p:tagLst xmlns:p="http://schemas.openxmlformats.org/presentationml/2006/main">
  <p:tag name="KSO_WM_UNIT_TYPE" val="i"/>
  <p:tag name="KSO_WM_UNIT_INDEX" val="1"/>
  <p:tag name="KSO_WM_BEAUTIFY_FLAG" val="#wm#"/>
  <p:tag name="KSO_WM_TAG_VERSION" val="3.0"/>
  <p:tag name="LayoutZOrder" val="2"/>
  <p:tag name="KSO_WM_UNIT_ID" val="_9*i*1"/>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604"/>
</p:tagLst>
</file>

<file path=ppt/tags/tag325.xml><?xml version="1.0" encoding="utf-8"?>
<p:tagLst xmlns:p="http://schemas.openxmlformats.org/presentationml/2006/main">
  <p:tag name="KSO_WM_UNIT_TYPE" val="i"/>
  <p:tag name="KSO_WM_UNIT_INDEX" val="2"/>
  <p:tag name="KSO_WM_BEAUTIFY_FLAG" val="#wm#"/>
  <p:tag name="KSO_WM_TAG_VERSION" val="3.0"/>
  <p:tag name="LayoutZOrder" val="3"/>
  <p:tag name="KSO_WM_UNIT_ID" val="_9*i*2"/>
  <p:tag name="KSO_WM_UNIT_LAYERLEVEL" val="1"/>
  <p:tag name="KSO_WM_TEMPLATE_CATEGORY" val="custom"/>
  <p:tag name="KSO_WM_TEMPLATE_USER_THEME" val="1"/>
  <p:tag name="picid" val="{3240f1b2-a432-4b12-86c5-be4d42776be5}"/>
  <p:tag name="KSO_WM_UNIT_ISNUMDGMTITLE" val="0"/>
  <p:tag name="KSO_WM_UNIT_NOCLEAR" val="0"/>
  <p:tag name="KSO_WM_UNIT_HIGHLIGHT" val="0"/>
  <p:tag name="KSO_WM_UNIT_COMPATIBLE" val="0"/>
  <p:tag name="KSO_WM_UNIT_DIAGRAM_ISNUMVISUAL" val="0"/>
  <p:tag name="KSO_WM_UNIT_DIAGRAM_ISREFERUNIT" val="0"/>
  <p:tag name="KSO_WM_TEMPLATE_INDEX" val="40488604"/>
</p:tagLst>
</file>

<file path=ppt/tags/tag326.xml><?xml version="1.0" encoding="utf-8"?>
<p:tagLst xmlns:p="http://schemas.openxmlformats.org/presentationml/2006/main">
  <p:tag name="picid" val="{d9e59f7f-6f95-4ff2-a93a-a56163d93d39}"/>
  <p:tag name="KSO_WM_UNIT_ID" val="_9**"/>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8604"/>
  <p:tag name="KSO_WM_TEMPLATE_CATEGORY" val="custom"/>
</p:tagLst>
</file>

<file path=ppt/tags/tag327.xml><?xml version="1.0" encoding="utf-8"?>
<p:tagLst xmlns:p="http://schemas.openxmlformats.org/presentationml/2006/main">
  <p:tag name="KSO_WM_UNIT_TYPE" val="f"/>
  <p:tag name="KSO_WM_BEAUTIFY_FLAG" val="#wm#"/>
  <p:tag name="KSO_WM_FIGMA_FLAG" val="#fgm#"/>
  <p:tag name="KSO_WM_UNIT_INDEX" val="1"/>
  <p:tag name="KSO_WM_UNIT_SUBTYPE" val="c"/>
  <p:tag name="KSO_WM_UNIT_TEXT_TYPE" val="1"/>
  <p:tag name="KSO_WM_UNIT_ID" val="_9*f*1"/>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8604"/>
  <p:tag name="KSO_WM_TEMPLATE_CATEGORY" val="custom"/>
</p:tagLst>
</file>

<file path=ppt/tags/tag328.xml><?xml version="1.0" encoding="utf-8"?>
<p:tagLst xmlns:p="http://schemas.openxmlformats.org/presentationml/2006/main">
  <p:tag name="KSO_WM_UNIT_TYPE" val="a"/>
  <p:tag name="KSO_WM_BEAUTIFY_FLAG" val="#wm#"/>
  <p:tag name="KSO_WM_FIGMA_FLAG" val="#fgm#"/>
  <p:tag name="KSO_WM_UNIT_INDEX" val="1"/>
  <p:tag name="KSO_WM_UNIT_TEXT_TYPE" val="1"/>
  <p:tag name="KSO_WM_LAYOUT_CHECK_HASH" val="f62b5eeb71e124752bb77ba77ec6856526068da0"/>
  <p:tag name="KSO_WM_NEWLAYOUT_ID" val="4975"/>
  <p:tag name="KSO_WM_UNIT_ID" val="_9*a*1"/>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8604"/>
  <p:tag name="KSO_WM_TEMPLATE_CATEGORY" val="custom"/>
</p:tagLst>
</file>

<file path=ppt/tags/tag329.xml><?xml version="1.0" encoding="utf-8"?>
<p:tagLst xmlns:p="http://schemas.openxmlformats.org/presentationml/2006/main">
  <p:tag name="KSO_WM_UNIT_HIGHLIGHT" val="0"/>
  <p:tag name="KSO_WM_BEAUTIFY_FLAG" val="#wm#"/>
  <p:tag name="KSO_WM_FIGMA_FLAG" val="#fgm#"/>
  <p:tag name="KSO_WM_UNIT_INDEX" val="2"/>
  <p:tag name="KSO_WM_UNIT_SUBTYPE" val="b"/>
  <p:tag name="KSO_WM_UNIT_TEXT_TYPE" val="1"/>
  <p:tag name="KSO_WM_UNIT_TYPE" val="f"/>
  <p:tag name="KSO_WM_UNIT_ID" val="_9*f*2"/>
  <p:tag name="KSO_WM_TAG_VERSION" val="3.0"/>
  <p:tag name="KSO_WM_UNIT_ISNUMDGMTITLE" val="0"/>
  <p:tag name="KSO_WM_UNIT_NOCLEAR" val="0"/>
  <p:tag name="KSO_WM_UNIT_COMPATIBLE" val="0"/>
  <p:tag name="KSO_WM_UNIT_DIAGRAM_ISNUMVISUAL" val="0"/>
  <p:tag name="KSO_WM_UNIT_DIAGRAM_ISREFERUNIT" val="0"/>
  <p:tag name="KSO_WM_UNIT_LAYERLEVEL" val="1"/>
  <p:tag name="KSO_WM_TEMPLATE_INDEX" val="40488604"/>
  <p:tag name="KSO_WM_TEMPLATE_CATEGORY" val="custom"/>
</p:tagLst>
</file>

<file path=ppt/tags/tag33.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330.xml><?xml version="1.0" encoding="utf-8"?>
<p:tagLst xmlns:p="http://schemas.openxmlformats.org/presentationml/2006/main">
  <p:tag name="MasterZOrder" val="6"/>
</p:tagLst>
</file>

<file path=ppt/tags/tag331.xml><?xml version="1.0" encoding="utf-8"?>
<p:tagLst xmlns:p="http://schemas.openxmlformats.org/presentationml/2006/main">
  <p:tag name="KSO_WM_UNIT_TYPE" val="i"/>
  <p:tag name="KSO_WM_UNIT_ID" val="_10*i*"/>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604"/>
</p:tagLst>
</file>

<file path=ppt/tags/tag332.xml><?xml version="1.0" encoding="utf-8"?>
<p:tagLst xmlns:p="http://schemas.openxmlformats.org/presentationml/2006/main">
  <p:tag name="KSO_WM_UNIT_TYPE" val="i"/>
  <p:tag name="KSO_WM_UNIT_ID" val="_10*i*"/>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604"/>
</p:tagLst>
</file>

<file path=ppt/tags/tag333.xml><?xml version="1.0" encoding="utf-8"?>
<p:tagLst xmlns:p="http://schemas.openxmlformats.org/presentationml/2006/main">
  <p:tag name="MasterZOrder" val="7"/>
  <p:tag name="KSO_WM_UNIT_TYPE" val="i"/>
  <p:tag name="KSO_WM_UNIT_ID" val="_10*i*"/>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604"/>
</p:tagLst>
</file>

<file path=ppt/tags/tag334.xml><?xml version="1.0" encoding="utf-8"?>
<p:tagLst xmlns:p="http://schemas.openxmlformats.org/presentationml/2006/main">
  <p:tag name="KSO_WM_UNIT_TYPE" val="i"/>
  <p:tag name="KSO_WM_UNIT_INDEX" val="1"/>
  <p:tag name="KSO_WM_BEAUTIFY_FLAG" val="#wm#"/>
  <p:tag name="KSO_WM_TAG_VERSION" val="3.0"/>
  <p:tag name="LayoutZOrder" val="2"/>
  <p:tag name="KSO_WM_UNIT_ID" val="_10*i*1"/>
  <p:tag name="KSO_WM_UNIT_LAYERLEVEL" val="1"/>
  <p:tag name="KSO_WM_TEMPLATE_CATEGORY" val="custom"/>
  <p:tag name="KSO_WM_TEMPLATE_USER_THEME" val="1"/>
  <p:tag name="picid" val="{7b47ef1f-c5a3-4b5c-b0a7-32e81e44e644}"/>
  <p:tag name="KSO_WM_UNIT_ISNUMDGMTITLE" val="0"/>
  <p:tag name="KSO_WM_UNIT_NOCLEAR" val="0"/>
  <p:tag name="KSO_WM_UNIT_HIGHLIGHT" val="0"/>
  <p:tag name="KSO_WM_UNIT_COMPATIBLE" val="0"/>
  <p:tag name="KSO_WM_UNIT_DIAGRAM_ISNUMVISUAL" val="0"/>
  <p:tag name="KSO_WM_UNIT_DIAGRAM_ISREFERUNIT" val="0"/>
  <p:tag name="KSO_WM_TEMPLATE_INDEX" val="40488604"/>
</p:tagLst>
</file>

<file path=ppt/tags/tag335.xml><?xml version="1.0" encoding="utf-8"?>
<p:tagLst xmlns:p="http://schemas.openxmlformats.org/presentationml/2006/main">
  <p:tag name="picid" val="{d9e59f7f-6f95-4ff2-a93a-a56163d93d39}"/>
  <p:tag name="KSO_WM_UNIT_ID" val="_1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8604"/>
  <p:tag name="KSO_WM_TEMPLATE_CATEGORY" val="custom"/>
</p:tagLst>
</file>

<file path=ppt/tags/tag336.xml><?xml version="1.0" encoding="utf-8"?>
<p:tagLst xmlns:p="http://schemas.openxmlformats.org/presentationml/2006/main">
  <p:tag name="KSO_WM_UNIT_HIGHLIGHT" val="0"/>
  <p:tag name="KSO_WM_BEAUTIFY_FLAG" val="#wm#"/>
  <p:tag name="KSO_WM_FIGMA_FLAG" val="#fgm#"/>
  <p:tag name="KSO_WM_UNIT_INDEX" val="1"/>
  <p:tag name="KSO_WM_UNIT_TEXT_TYPE" val="1"/>
  <p:tag name="KSO_WM_UNIT_TYPE" val="a"/>
  <p:tag name="KSO_WM_LAYOUT_CHECK_HASH" val="895ea6ac855fdb4a745508edfeecd8884c4dece0"/>
  <p:tag name="KSO_WM_NEWLAYOUT_ID" val="4981"/>
  <p:tag name="KSO_WM_UNIT_ID" val="_10*a*1"/>
  <p:tag name="KSO_WM_TAG_VERSION" val="3.0"/>
  <p:tag name="KSO_WM_UNIT_ISNUMDGMTITLE" val="0"/>
  <p:tag name="KSO_WM_UNIT_NOCLEAR" val="0"/>
  <p:tag name="KSO_WM_UNIT_COMPATIBLE" val="0"/>
  <p:tag name="KSO_WM_UNIT_DIAGRAM_ISNUMVISUAL" val="0"/>
  <p:tag name="KSO_WM_UNIT_DIAGRAM_ISREFERUNIT" val="0"/>
  <p:tag name="KSO_WM_UNIT_LAYERLEVEL" val="1"/>
  <p:tag name="KSO_WM_TEMPLATE_INDEX" val="40488604"/>
  <p:tag name="KSO_WM_TEMPLATE_CATEGORY" val="custom"/>
</p:tagLst>
</file>

<file path=ppt/tags/tag337.xml><?xml version="1.0" encoding="utf-8"?>
<p:tagLst xmlns:p="http://schemas.openxmlformats.org/presentationml/2006/main">
  <p:tag name="KSO_WM_UNIT_HIGHLIGHT" val="0"/>
  <p:tag name="KSO_WM_BEAUTIFY_FLAG" val="#wm#"/>
  <p:tag name="KSO_WM_FIGMA_FLAG" val="#fgm#"/>
  <p:tag name="KSO_WM_UNIT_INDEX" val="1"/>
  <p:tag name="KSO_WM_UNIT_TYPE" val="e"/>
  <p:tag name="KSO_WM_UNIT_ID" val="_10*e*1"/>
  <p:tag name="KSO_WM_TAG_VERSION" val="3.0"/>
  <p:tag name="KSO_WM_UNIT_ISNUMDGMTITLE" val="0"/>
  <p:tag name="KSO_WM_UNIT_NOCLEAR" val="0"/>
  <p:tag name="KSO_WM_UNIT_COMPATIBLE" val="0"/>
  <p:tag name="KSO_WM_UNIT_DIAGRAM_ISNUMVISUAL" val="0"/>
  <p:tag name="KSO_WM_UNIT_DIAGRAM_ISREFERUNIT" val="0"/>
  <p:tag name="KSO_WM_UNIT_LAYERLEVEL" val="1"/>
  <p:tag name="KSO_WM_TEMPLATE_INDEX" val="40488604"/>
  <p:tag name="KSO_WM_TEMPLATE_CATEGORY" val="custom"/>
</p:tagLst>
</file>

<file path=ppt/tags/tag338.xml><?xml version="1.0" encoding="utf-8"?>
<p:tagLst xmlns:p="http://schemas.openxmlformats.org/presentationml/2006/main">
  <p:tag name="KSO_WM_UNIT_TYPE" val="i"/>
  <p:tag name="KSO_WM_UNIT_INDEX" val="1"/>
  <p:tag name="KSO_WM_BEAUTIFY_FLAG" val="#wm#"/>
  <p:tag name="KSO_WM_TAG_VERSION" val="3.0"/>
  <p:tag name="LayoutZOrder" val="2"/>
  <p:tag name="KSO_WM_UNIT_ID" val="_11*i*1"/>
  <p:tag name="KSO_WM_UNIT_LAYERLEVEL" val="1"/>
  <p:tag name="KSO_WM_TEMPLATE_CATEGORY" val="custom"/>
  <p:tag name="KSO_WM_TEMPLATE_USER_THEME" val="1"/>
  <p:tag name="picid" val="{7b47ef1f-c5a3-4b5c-b0a7-32e81e44e644}"/>
  <p:tag name="KSO_WM_UNIT_ISNUMDGMTITLE" val="0"/>
  <p:tag name="KSO_WM_UNIT_NOCLEAR" val="0"/>
  <p:tag name="KSO_WM_UNIT_HIGHLIGHT" val="0"/>
  <p:tag name="KSO_WM_UNIT_COMPATIBLE" val="0"/>
  <p:tag name="KSO_WM_UNIT_DIAGRAM_ISNUMVISUAL" val="0"/>
  <p:tag name="KSO_WM_UNIT_DIAGRAM_ISREFERUNIT" val="0"/>
  <p:tag name="KSO_WM_TEMPLATE_INDEX" val="40488604"/>
</p:tagLst>
</file>

<file path=ppt/tags/tag339.xml><?xml version="1.0" encoding="utf-8"?>
<p:tagLst xmlns:p="http://schemas.openxmlformats.org/presentationml/2006/main">
  <p:tag name="KSO_WM_UNIT_TYPE" val="i"/>
  <p:tag name="KSO_WM_UNIT_INDEX" val="2"/>
  <p:tag name="KSO_WM_BEAUTIFY_FLAG" val="#wm#"/>
  <p:tag name="KSO_WM_TAG_VERSION" val="3.0"/>
  <p:tag name="LayoutZOrder" val="3"/>
  <p:tag name="KSO_WM_UNIT_ID" val="_11*i*2"/>
  <p:tag name="KSO_WM_UNIT_LAYERLEVEL" val="1"/>
  <p:tag name="KSO_WM_TEMPLATE_CATEGORY" val="custom"/>
  <p:tag name="KSO_WM_TEMPLATE_USER_THEME" val="1"/>
  <p:tag name="picid" val="{3240f1b2-a432-4b12-86c5-be4d42776be5}"/>
  <p:tag name="KSO_WM_UNIT_ISNUMDGMTITLE" val="0"/>
  <p:tag name="KSO_WM_UNIT_NOCLEAR" val="0"/>
  <p:tag name="KSO_WM_UNIT_HIGHLIGHT" val="0"/>
  <p:tag name="KSO_WM_UNIT_COMPATIBLE" val="0"/>
  <p:tag name="KSO_WM_UNIT_DIAGRAM_ISNUMVISUAL" val="0"/>
  <p:tag name="KSO_WM_UNIT_DIAGRAM_ISREFERUNIT" val="0"/>
  <p:tag name="KSO_WM_TEMPLATE_INDEX" val="40488604"/>
</p:tagLst>
</file>

<file path=ppt/tags/tag34.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340.xml><?xml version="1.0" encoding="utf-8"?>
<p:tagLst xmlns:p="http://schemas.openxmlformats.org/presentationml/2006/main">
  <p:tag name="picid" val="{d9e59f7f-6f95-4ff2-a93a-a56163d93d39}"/>
  <p:tag name="KSO_WM_UNIT_ID" val="_1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8604"/>
  <p:tag name="KSO_WM_TEMPLATE_CATEGORY" val="custom"/>
</p:tagLst>
</file>

<file path=ppt/tags/tag341.xml><?xml version="1.0" encoding="utf-8"?>
<p:tagLst xmlns:p="http://schemas.openxmlformats.org/presentationml/2006/main">
  <p:tag name="KSO_WM_BEAUTIFY_FLAG" val="#wm#"/>
  <p:tag name="KSO_WM_FIGMA_FLAG" val="#fgm#"/>
  <p:tag name="KSO_WM_UNIT_INDEX" val="1"/>
  <p:tag name="KSO_WM_UNIT_TEXT_TYPE" val="1"/>
  <p:tag name="KSO_WM_UNIT_TYPE" val="b"/>
  <p:tag name="KSO_WM_UNIT_ID" val="_11*b*1"/>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8604"/>
  <p:tag name="KSO_WM_TEMPLATE_CATEGORY" val="custom"/>
</p:tagLst>
</file>

<file path=ppt/tags/tag342.xml><?xml version="1.0" encoding="utf-8"?>
<p:tagLst xmlns:p="http://schemas.openxmlformats.org/presentationml/2006/main">
  <p:tag name="KSO_WM_UNIT_TYPE" val="a"/>
  <p:tag name="KSO_WM_BEAUTIFY_FLAG" val="#wm#"/>
  <p:tag name="KSO_WM_FIGMA_FLAG" val="#fgm#"/>
  <p:tag name="KSO_WM_UNIT_INDEX" val="1"/>
  <p:tag name="KSO_WM_UNIT_TEXT_TYPE" val="1"/>
  <p:tag name="KSO_WM_LAYOUT_CHECK_HASH" val="cc9df9efd441090e67e2d8404a43bc8d3833ba61"/>
  <p:tag name="KSO_WM_NEWLAYOUT_ID" val="4987"/>
  <p:tag name="KSO_WM_UNIT_ID" val="_11*a*1"/>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8604"/>
  <p:tag name="KSO_WM_TEMPLATE_CATEGORY" val="custom"/>
</p:tagLst>
</file>

<file path=ppt/tags/tag343.xml><?xml version="1.0" encoding="utf-8"?>
<p:tagLst xmlns:p="http://schemas.openxmlformats.org/presentationml/2006/main">
  <p:tag name="KSO_WM_BEAUTIFY_FLAG" val="#fgm#"/>
  <p:tag name="KSO_WM_FIGMA_FLAG" val="#fgm#"/>
  <p:tag name="KSO_WM_UNIT_INDEX" val="1"/>
  <p:tag name="KSO_WM_UNIT_TEXT_TYPE" val="1"/>
  <p:tag name="KSO_WM_UNIT_TYPE" val="b"/>
</p:tagLst>
</file>

<file path=ppt/tags/tag344.xml><?xml version="1.0" encoding="utf-8"?>
<p:tagLst xmlns:p="http://schemas.openxmlformats.org/presentationml/2006/main">
  <p:tag name="KSO_WM_BEAUTIFY_FLAG" val="#fgm#"/>
  <p:tag name="KSO_WM_FIGMA_FLAG" val="#fgm#"/>
  <p:tag name="KSO_WM_UNIT_INDEX" val="1"/>
  <p:tag name="KSO_WM_UNIT_TEXT_TYPE" val="1"/>
  <p:tag name="KSO_WM_UNIT_TYPE" val="a"/>
  <p:tag name="KSO_WM_LAYOUT_CHECK_HASH" val="3b39c9337525f0a6e52270b2be9337bcff1633b2"/>
  <p:tag name="KSO_WM_NEWLAYOUT_ID" val="1"/>
</p:tagLst>
</file>

<file path=ppt/tags/tag345.xml><?xml version="1.0" encoding="utf-8"?>
<p:tagLst xmlns:p="http://schemas.openxmlformats.org/presentationml/2006/main">
  <p:tag name="KSO_WM_BEAUTIFY_FLAG" val="#fgm#"/>
  <p:tag name="KSO_WM_DIAGRAM_GROUP_CODE" val="1"/>
  <p:tag name="KSO_WM_FIGMA_FLAG" val="#fgm#"/>
  <p:tag name="KSO_WM_UNIT_INDEX" val="1_1_1"/>
  <p:tag name="KSO_WM_UNIT_SUBTYPE" val="d"/>
  <p:tag name="KSO_WM_UNIT_TYPE" val="l_h_i"/>
</p:tagLst>
</file>

<file path=ppt/tags/tag346.xml><?xml version="1.0" encoding="utf-8"?>
<p:tagLst xmlns:p="http://schemas.openxmlformats.org/presentationml/2006/main">
  <p:tag name="KSO_WM_FIGMA_DECORATION_INDEX" val="25"/>
  <p:tag name="$PH_EXT" val="2"/>
  <p:tag name="KSO_WM_BEAUTIFY_FLAG" val="#fgm#"/>
  <p:tag name="KSO_WM_DIAGRAM_GROUP_CODE" val="1"/>
  <p:tag name="KSO_WM_FIGMA_FLAG" val="#fgm#"/>
  <p:tag name="KSO_WM_UNIT_INDEX" val="1_1_2"/>
  <p:tag name="KSO_WM_UNIT_TYPE" val="l_h_i"/>
</p:tagLst>
</file>

<file path=ppt/tags/tag347.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348.xml><?xml version="1.0" encoding="utf-8"?>
<p:tagLst xmlns:p="http://schemas.openxmlformats.org/presentationml/2006/main">
  <p:tag name="KSO_WM_BEAUTIFY_FLAG" val="#fgm#"/>
  <p:tag name="KSO_WM_DIAGRAM_GROUP_CODE" val="1"/>
  <p:tag name="KSO_WM_FIGMA_FLAG" val="#fgm#"/>
  <p:tag name="KSO_WM_UNIT_INDEX" val="1_2_1"/>
  <p:tag name="KSO_WM_UNIT_SUBTYPE" val="d"/>
  <p:tag name="KSO_WM_UNIT_TYPE" val="l_h_i"/>
</p:tagLst>
</file>

<file path=ppt/tags/tag349.xml><?xml version="1.0" encoding="utf-8"?>
<p:tagLst xmlns:p="http://schemas.openxmlformats.org/presentationml/2006/main">
  <p:tag name="KSO_WM_FIGMA_DECORATION_INDEX" val="25"/>
  <p:tag name="$PH_EXT" val="2"/>
  <p:tag name="KSO_WM_BEAUTIFY_FLAG" val="#fgm#"/>
  <p:tag name="KSO_WM_DIAGRAM_GROUP_CODE" val="1"/>
  <p:tag name="KSO_WM_FIGMA_FLAG" val="#fgm#"/>
  <p:tag name="KSO_WM_UNIT_INDEX" val="1_2_2"/>
  <p:tag name="KSO_WM_UNIT_TYPE" val="l_h_i"/>
</p:tagLst>
</file>

<file path=ppt/tags/tag35.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350.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351.xml><?xml version="1.0" encoding="utf-8"?>
<p:tagLst xmlns:p="http://schemas.openxmlformats.org/presentationml/2006/main">
  <p:tag name="KSO_WM_BEAUTIFY_FLAG" val="#fgm#"/>
  <p:tag name="KSO_WM_DIAGRAM_GROUP_CODE" val="1"/>
  <p:tag name="KSO_WM_FIGMA_FLAG" val="#fgm#"/>
  <p:tag name="KSO_WM_UNIT_INDEX" val="1_3_1"/>
  <p:tag name="KSO_WM_UNIT_SUBTYPE" val="d"/>
  <p:tag name="KSO_WM_UNIT_TYPE" val="l_h_i"/>
</p:tagLst>
</file>

<file path=ppt/tags/tag352.xml><?xml version="1.0" encoding="utf-8"?>
<p:tagLst xmlns:p="http://schemas.openxmlformats.org/presentationml/2006/main">
  <p:tag name="KSO_WM_FIGMA_DECORATION_INDEX" val="25"/>
  <p:tag name="$PH_EXT" val="2"/>
  <p:tag name="KSO_WM_BEAUTIFY_FLAG" val="#fgm#"/>
  <p:tag name="KSO_WM_DIAGRAM_GROUP_CODE" val="1"/>
  <p:tag name="KSO_WM_FIGMA_FLAG" val="#fgm#"/>
  <p:tag name="KSO_WM_UNIT_INDEX" val="1_3_2"/>
  <p:tag name="KSO_WM_UNIT_TYPE" val="l_h_i"/>
</p:tagLst>
</file>

<file path=ppt/tags/tag353.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354.xml><?xml version="1.0" encoding="utf-8"?>
<p:tagLst xmlns:p="http://schemas.openxmlformats.org/presentationml/2006/main">
  <p:tag name="KSO_WM_BEAUTIFY_FLAG" val="#fgm#"/>
  <p:tag name="KSO_WM_DIAGRAM_GROUP_CODE" val="1"/>
  <p:tag name="KSO_WM_FIGMA_FLAG" val="#fgm#"/>
  <p:tag name="KSO_WM_UNIT_INDEX" val="1_4_1"/>
  <p:tag name="KSO_WM_UNIT_SUBTYPE" val="d"/>
  <p:tag name="KSO_WM_UNIT_TYPE" val="l_h_i"/>
</p:tagLst>
</file>

<file path=ppt/tags/tag355.xml><?xml version="1.0" encoding="utf-8"?>
<p:tagLst xmlns:p="http://schemas.openxmlformats.org/presentationml/2006/main">
  <p:tag name="KSO_WM_FIGMA_DECORATION_INDEX" val="25"/>
  <p:tag name="$PH_EXT" val="2"/>
  <p:tag name="KSO_WM_BEAUTIFY_FLAG" val="#fgm#"/>
  <p:tag name="KSO_WM_DIAGRAM_GROUP_CODE" val="1"/>
  <p:tag name="KSO_WM_FIGMA_FLAG" val="#fgm#"/>
  <p:tag name="KSO_WM_UNIT_INDEX" val="1_4_2"/>
  <p:tag name="KSO_WM_UNIT_TYPE" val="l_h_i"/>
</p:tagLst>
</file>

<file path=ppt/tags/tag356.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357.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358.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359.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36.xml><?xml version="1.0" encoding="utf-8"?>
<p:tagLst xmlns:p="http://schemas.openxmlformats.org/presentationml/2006/main">
  <p:tag name="KSO_WM_FIGMA_DECORATION_INDEX" val="17"/>
  <p:tag name="$PH_EXT" val="2"/>
  <p:tag name="KSO_WM_BEAUTIFY_FLAG" val="#fgm#"/>
  <p:tag name="KSO_WM_DIAGRAM_GROUP_CODE" val="1"/>
  <p:tag name="KSO_WM_FIGMA_FLAG" val="#fgm#"/>
  <p:tag name="KSO_WM_SYNC_SLIDE_TEXT" val="1"/>
  <p:tag name="KSO_WM_UNIT_INDEX" val="1_2_1"/>
  <p:tag name="KSO_WM_UNIT_TYPE" val="l_h_i"/>
</p:tagLst>
</file>

<file path=ppt/tags/tag360.xml><?xml version="1.0" encoding="utf-8"?>
<p:tagLst xmlns:p="http://schemas.openxmlformats.org/presentationml/2006/main">
  <p:tag name="KSO_WM_BEAUTIFY_FLAG" val="#fgm#"/>
  <p:tag name="KSO_WM_FIGMA_FLAG" val="#fgm#"/>
  <p:tag name="KSO_WM_UNIT_INDEX" val="1"/>
  <p:tag name="KSO_WM_UNIT_TYPE" val="a"/>
  <p:tag name="KSO_WM_LAYOUT_CHECK_HASH" val="0510a3d60b84cb6d7db6dadb8efa6249cba9a927"/>
  <p:tag name="KSO_WM_NEWLAYOUT_GROUP_ID" val="layout_62"/>
  <p:tag name="KSO_WM_NEWLAYOUT_ID" val="slide_1ac2dc69a048bf78"/>
</p:tagLst>
</file>

<file path=ppt/tags/tag361.xml><?xml version="1.0" encoding="utf-8"?>
<p:tagLst xmlns:p="http://schemas.openxmlformats.org/presentationml/2006/main">
  <p:tag name="KSO_WM_BEAUTIFY_FLAG" val="#fgm#"/>
  <p:tag name="KSO_WM_FIGMA_FLAG" val="#fgm#"/>
  <p:tag name="KSO_WM_UNIT_INDEX" val="1"/>
  <p:tag name="KSO_WM_UNIT_TYPE" val="d"/>
</p:tagLst>
</file>

<file path=ppt/tags/tag362.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363.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364.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365.xml><?xml version="1.0" encoding="utf-8"?>
<p:tagLst xmlns:p="http://schemas.openxmlformats.org/presentationml/2006/main">
  <p:tag name="KSO_WM_UNIT_ID" val="_0**"/>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604"/>
</p:tagLst>
</file>

<file path=ppt/tags/tag366.xml><?xml version="1.0" encoding="utf-8"?>
<p:tagLst xmlns:p="http://schemas.openxmlformats.org/presentationml/2006/main">
  <p:tag name="KSO_WM_UNIT_ID" val="_0**"/>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604"/>
</p:tagLst>
</file>

<file path=ppt/tags/tag367.xml><?xml version="1.0" encoding="utf-8"?>
<p:tagLst xmlns:p="http://schemas.openxmlformats.org/presentationml/2006/main">
  <p:tag name="KSO_WM_UNIT_ID" val="_0**"/>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604"/>
</p:tagLst>
</file>

<file path=ppt/tags/tag368.xml><?xml version="1.0" encoding="utf-8"?>
<p:tagLst xmlns:p="http://schemas.openxmlformats.org/presentationml/2006/main">
  <p:tag name="KSO_WM_UNIT_TYPE" val="f"/>
  <p:tag name="KSO_WM_UNIT_INDEX" val="1"/>
  <p:tag name="KSO_WM_UNIT_ID" val="_0*f*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604"/>
</p:tagLst>
</file>

<file path=ppt/tags/tag369.xml><?xml version="1.0" encoding="utf-8"?>
<p:tagLst xmlns:p="http://schemas.openxmlformats.org/presentationml/2006/main">
  <p:tag name="KSO_WM_UNIT_TYPE" val="a"/>
  <p:tag name="KSO_WM_UNIT_INDEX" val="1"/>
  <p:tag name="KSO_WM_UNIT_ID" val="_0*a*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604"/>
</p:tagLst>
</file>

<file path=ppt/tags/tag37.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Lst>
</file>

<file path=ppt/tags/tag370.xml><?xml version="1.0" encoding="utf-8"?>
<p:tagLst xmlns:p="http://schemas.openxmlformats.org/presentationml/2006/main">
  <p:tag name="KSO_WM_UNIT_TYPE" val="i"/>
  <p:tag name="KSO_WM_UNIT_INDEX" val="2"/>
  <p:tag name="KSO_WM_BEAUTIFY_FLAG" val="#wm#"/>
  <p:tag name="KSO_WM_TAG_VERSION" val="3.0"/>
  <p:tag name="LayoutZOrder" val="3"/>
  <p:tag name="KSO_WM_UNIT_ID" val="_11*i*2"/>
  <p:tag name="KSO_WM_UNIT_LAYERLEVEL" val="1"/>
  <p:tag name="KSO_WM_TEMPLATE_CATEGORY" val="custom"/>
  <p:tag name="KSO_WM_TEMPLATE_USER_THEME" val="1"/>
  <p:tag name="picid" val="{3240f1b2-a432-4b12-86c5-be4d42776be5}"/>
  <p:tag name="KSO_WM_UNIT_ISNUMDGMTITLE" val="0"/>
  <p:tag name="KSO_WM_UNIT_NOCLEAR" val="0"/>
  <p:tag name="KSO_WM_UNIT_HIGHLIGHT" val="0"/>
  <p:tag name="KSO_WM_UNIT_COMPATIBLE" val="0"/>
  <p:tag name="KSO_WM_UNIT_DIAGRAM_ISNUMVISUAL" val="0"/>
  <p:tag name="KSO_WM_UNIT_DIAGRAM_ISREFERUNIT" val="0"/>
  <p:tag name="KSO_WM_TEMPLATE_INDEX" val="40488604"/>
</p:tagLst>
</file>

<file path=ppt/tags/tag371.xml><?xml version="1.0" encoding="utf-8"?>
<p:tagLst xmlns:p="http://schemas.openxmlformats.org/presentationml/2006/main">
  <p:tag name="KSO_WM_TEMPLATE_SUBCATEGORY" val="29"/>
  <p:tag name="KSO_WM_BEAUTIFY_FLAG" val="#wm#"/>
  <p:tag name="KSO_WM_TEMPLATE_SLIDE_ID" val="slide_7d1b418b74e2b859"/>
  <p:tag name="KSO_WM_TEMPLATE_THUMBS_INDEX" val="1、9"/>
  <p:tag name="KSO_WM_TEMPLATE_INDEX" val="40488604"/>
  <p:tag name="KSO_WM_TEMPLATE_CATEGORY" val="custom"/>
  <p:tag name="KSO_WM_TEMPLATE_MASTER_TYPE" val="0"/>
  <p:tag name="KSO_WM_TAG_VERSION" val="3.0"/>
</p:tagLst>
</file>

<file path=ppt/tags/tag372.xml><?xml version="1.0" encoding="utf-8"?>
<p:tagLst xmlns:p="http://schemas.openxmlformats.org/presentationml/2006/main">
  <p:tag name="KSO_WM_AITEMPLATE_STYLE_ID" val="69796638589"/>
</p:tagLst>
</file>

<file path=ppt/tags/tag373.xml><?xml version="1.0" encoding="utf-8"?>
<p:tagLst xmlns:p="http://schemas.openxmlformats.org/presentationml/2006/main">
  <p:tag name="KSO_WM_BEAUTIFY_FLAG" val="#fgm#"/>
  <p:tag name="KSO_WM_FIGMA_FLAG" val="#fgm#"/>
  <p:tag name="KSO_WM_UNIT_INDEX" val="1"/>
  <p:tag name="KSO_WM_UNIT_TEXT_TYPE" val="1"/>
  <p:tag name="KSO_WM_UNIT_TYPE" val="b"/>
</p:tagLst>
</file>

<file path=ppt/tags/tag374.xml><?xml version="1.0" encoding="utf-8"?>
<p:tagLst xmlns:p="http://schemas.openxmlformats.org/presentationml/2006/main">
  <p:tag name="KSO_WM_BEAUTIFY_FLAG" val="#fgm#"/>
  <p:tag name="KSO_WM_FIGMA_FLAG" val="#fgm#"/>
  <p:tag name="KSO_WM_UNIT_INDEX" val="1"/>
  <p:tag name="KSO_WM_UNIT_TEXT_TYPE" val="1"/>
  <p:tag name="KSO_WM_UNIT_TYPE" val="a"/>
  <p:tag name="KSO_WM_LAYOUT_CHECK_HASH" val="a98933557d0e355d3f7ab2d0f10fe11eff1636c0"/>
  <p:tag name="KSO_WM_NEWLAYOUT_GROUP_ID" val="layout_1-5"/>
  <p:tag name="KSO_WM_NEWLAYOUT_ID" val="slide_063b19861dc0a508"/>
</p:tagLst>
</file>

<file path=ppt/tags/tag375.xml><?xml version="1.0" encoding="utf-8"?>
<p:tagLst xmlns:p="http://schemas.openxmlformats.org/presentationml/2006/main">
  <p:tag name="KSO_WM_BEAUTIFY_FLAG" val="#fgm#"/>
  <p:tag name="KSO_WM_DIAGRAM_GROUP_CODE" val="1"/>
  <p:tag name="KSO_WM_FIGMA_FLAG" val="#fgm#"/>
  <p:tag name="KSO_WM_UNIT_INDEX" val="1_1_1"/>
  <p:tag name="KSO_WM_UNIT_SUBTYPE" val="d"/>
  <p:tag name="KSO_WM_UNIT_TYPE" val="l_h_i"/>
</p:tagLst>
</file>

<file path=ppt/tags/tag376.xml><?xml version="1.0" encoding="utf-8"?>
<p:tagLst xmlns:p="http://schemas.openxmlformats.org/presentationml/2006/main">
  <p:tag name="KSO_WM_FIGMA_DECORATION_INDEX" val="25"/>
  <p:tag name="$PH_EXT" val="2"/>
  <p:tag name="KSO_WM_BEAUTIFY_FLAG" val="#fgm#"/>
  <p:tag name="KSO_WM_DIAGRAM_GROUP_CODE" val="1"/>
  <p:tag name="KSO_WM_FIGMA_FLAG" val="#fgm#"/>
  <p:tag name="KSO_WM_SYNC_SLIDE_TEXT" val="1"/>
  <p:tag name="KSO_WM_UNIT_INDEX" val="1_1_2"/>
  <p:tag name="KSO_WM_UNIT_TYPE" val="l_h_i"/>
</p:tagLst>
</file>

<file path=ppt/tags/tag377.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378.xml><?xml version="1.0" encoding="utf-8"?>
<p:tagLst xmlns:p="http://schemas.openxmlformats.org/presentationml/2006/main">
  <p:tag name="KSO_WM_BEAUTIFY_FLAG" val="#fgm#"/>
  <p:tag name="KSO_WM_DIAGRAM_GROUP_CODE" val="1"/>
  <p:tag name="KSO_WM_FIGMA_FLAG" val="#fgm#"/>
  <p:tag name="KSO_WM_UNIT_INDEX" val="1_2_1"/>
  <p:tag name="KSO_WM_UNIT_SUBTYPE" val="d"/>
  <p:tag name="KSO_WM_UNIT_TYPE" val="l_h_i"/>
</p:tagLst>
</file>

<file path=ppt/tags/tag379.xml><?xml version="1.0" encoding="utf-8"?>
<p:tagLst xmlns:p="http://schemas.openxmlformats.org/presentationml/2006/main">
  <p:tag name="KSO_WM_FIGMA_DECORATION_INDEX" val="25"/>
  <p:tag name="$PH_EXT" val="2"/>
  <p:tag name="KSO_WM_BEAUTIFY_FLAG" val="#fgm#"/>
  <p:tag name="KSO_WM_DIAGRAM_GROUP_CODE" val="1"/>
  <p:tag name="KSO_WM_FIGMA_FLAG" val="#fgm#"/>
  <p:tag name="KSO_WM_SYNC_SLIDE_TEXT" val="1"/>
  <p:tag name="KSO_WM_UNIT_INDEX" val="1_2_2"/>
  <p:tag name="KSO_WM_UNIT_TYPE" val="l_h_i"/>
</p:tagLst>
</file>

<file path=ppt/tags/tag38.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380.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381.xml><?xml version="1.0" encoding="utf-8"?>
<p:tagLst xmlns:p="http://schemas.openxmlformats.org/presentationml/2006/main">
  <p:tag name="KSO_WM_BEAUTIFY_FLAG" val="#fgm#"/>
  <p:tag name="KSO_WM_DIAGRAM_GROUP_CODE" val="1"/>
  <p:tag name="KSO_WM_FIGMA_FLAG" val="#fgm#"/>
  <p:tag name="KSO_WM_UNIT_INDEX" val="1_3_1"/>
  <p:tag name="KSO_WM_UNIT_SUBTYPE" val="d"/>
  <p:tag name="KSO_WM_UNIT_TYPE" val="l_h_i"/>
</p:tagLst>
</file>

<file path=ppt/tags/tag382.xml><?xml version="1.0" encoding="utf-8"?>
<p:tagLst xmlns:p="http://schemas.openxmlformats.org/presentationml/2006/main">
  <p:tag name="KSO_WM_FIGMA_DECORATION_INDEX" val="25"/>
  <p:tag name="$PH_EXT" val="2"/>
  <p:tag name="KSO_WM_BEAUTIFY_FLAG" val="#fgm#"/>
  <p:tag name="KSO_WM_DIAGRAM_GROUP_CODE" val="1"/>
  <p:tag name="KSO_WM_FIGMA_FLAG" val="#fgm#"/>
  <p:tag name="KSO_WM_SYNC_SLIDE_TEXT" val="1"/>
  <p:tag name="KSO_WM_UNIT_INDEX" val="1_3_2"/>
  <p:tag name="KSO_WM_UNIT_TYPE" val="l_h_i"/>
</p:tagLst>
</file>

<file path=ppt/tags/tag383.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384.xml><?xml version="1.0" encoding="utf-8"?>
<p:tagLst xmlns:p="http://schemas.openxmlformats.org/presentationml/2006/main">
  <p:tag name="KSO_WM_UNIT_ID" val="_0**"/>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604"/>
</p:tagLst>
</file>

<file path=ppt/tags/tag385.xml><?xml version="1.0" encoding="utf-8"?>
<p:tagLst xmlns:p="http://schemas.openxmlformats.org/presentationml/2006/main">
  <p:tag name="KSO_WM_UNIT_ID" val="_0**"/>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604"/>
</p:tagLst>
</file>

<file path=ppt/tags/tag386.xml><?xml version="1.0" encoding="utf-8"?>
<p:tagLst xmlns:p="http://schemas.openxmlformats.org/presentationml/2006/main">
  <p:tag name="KSO_WM_UNIT_ID" val="_0**"/>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604"/>
</p:tagLst>
</file>

<file path=ppt/tags/tag387.xml><?xml version="1.0" encoding="utf-8"?>
<p:tagLst xmlns:p="http://schemas.openxmlformats.org/presentationml/2006/main">
  <p:tag name="KSO_WM_UNIT_TYPE" val="f"/>
  <p:tag name="KSO_WM_UNIT_INDEX" val="1"/>
  <p:tag name="KSO_WM_UNIT_ID" val="_0*f*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604"/>
</p:tagLst>
</file>

<file path=ppt/tags/tag388.xml><?xml version="1.0" encoding="utf-8"?>
<p:tagLst xmlns:p="http://schemas.openxmlformats.org/presentationml/2006/main">
  <p:tag name="KSO_WM_UNIT_TYPE" val="a"/>
  <p:tag name="KSO_WM_UNIT_INDEX" val="1"/>
  <p:tag name="KSO_WM_UNIT_ID" val="_0*a*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604"/>
</p:tagLst>
</file>

<file path=ppt/tags/tag389.xml><?xml version="1.0" encoding="utf-8"?>
<p:tagLst xmlns:p="http://schemas.openxmlformats.org/presentationml/2006/main">
  <p:tag name="KSO_WM_UNIT_TYPE" val="i"/>
  <p:tag name="KSO_WM_UNIT_INDEX" val="2"/>
  <p:tag name="KSO_WM_BEAUTIFY_FLAG" val="#wm#"/>
  <p:tag name="KSO_WM_TAG_VERSION" val="3.0"/>
  <p:tag name="LayoutZOrder" val="3"/>
  <p:tag name="KSO_WM_UNIT_ID" val="_11*i*2"/>
  <p:tag name="KSO_WM_UNIT_LAYERLEVEL" val="1"/>
  <p:tag name="KSO_WM_TEMPLATE_CATEGORY" val="custom"/>
  <p:tag name="KSO_WM_TEMPLATE_USER_THEME" val="1"/>
  <p:tag name="picid" val="{3240f1b2-a432-4b12-86c5-be4d42776be5}"/>
  <p:tag name="KSO_WM_UNIT_ISNUMDGMTITLE" val="0"/>
  <p:tag name="KSO_WM_UNIT_NOCLEAR" val="0"/>
  <p:tag name="KSO_WM_UNIT_HIGHLIGHT" val="0"/>
  <p:tag name="KSO_WM_UNIT_COMPATIBLE" val="0"/>
  <p:tag name="KSO_WM_UNIT_DIAGRAM_ISNUMVISUAL" val="0"/>
  <p:tag name="KSO_WM_UNIT_DIAGRAM_ISREFERUNIT" val="0"/>
  <p:tag name="KSO_WM_TEMPLATE_INDEX" val="40488604"/>
</p:tagLst>
</file>

<file path=ppt/tags/tag39.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3_1"/>
  <p:tag name="KSO_WM_UNIT_TYPE" val="l_h_i"/>
</p:tagLst>
</file>

<file path=ppt/tags/tag390.xml><?xml version="1.0" encoding="utf-8"?>
<p:tagLst xmlns:p="http://schemas.openxmlformats.org/presentationml/2006/main">
  <p:tag name="KSO_WM_TEMPLATE_SUBCATEGORY" val="29"/>
  <p:tag name="KSO_WM_BEAUTIFY_FLAG" val="#wm#"/>
  <p:tag name="KSO_WM_TEMPLATE_SLIDE_ID" val="slide_7d1b418b74e2b859"/>
  <p:tag name="KSO_WM_TEMPLATE_THUMBS_INDEX" val="1、9"/>
  <p:tag name="KSO_WM_TEMPLATE_INDEX" val="40488604"/>
  <p:tag name="KSO_WM_TEMPLATE_CATEGORY" val="custom"/>
  <p:tag name="KSO_WM_TEMPLATE_MASTER_TYPE" val="0"/>
  <p:tag name="KSO_WM_TAG_VERSION" val="3.0"/>
</p:tagLst>
</file>

<file path=ppt/tags/tag391.xml><?xml version="1.0" encoding="utf-8"?>
<p:tagLst xmlns:p="http://schemas.openxmlformats.org/presentationml/2006/main">
  <p:tag name="KSO_WM_AITEMPLATE_STYLE_ID" val="69796638589"/>
</p:tagLst>
</file>

<file path=ppt/tags/tag392.xml><?xml version="1.0" encoding="utf-8"?>
<p:tagLst xmlns:p="http://schemas.openxmlformats.org/presentationml/2006/main">
  <p:tag name="KSO_WM_UNIT_TYPE" val="a"/>
  <p:tag name="KSO_WM_BEAUTIFY_FLAG" val="#wm#"/>
  <p:tag name="KSO_WM_FIGMA_FLAG" val="#fgm#"/>
  <p:tag name="KSO_WM_UNIT_INDEX" val="1"/>
  <p:tag name="KSO_WM_UNIT_TEXT_TYPE" val="1"/>
  <p:tag name="KSO_WM_LAYOUT_CHECK_HASH" val="f62b5eeb71e124752bb77ba77ec6856526068da0"/>
  <p:tag name="KSO_WM_NEWLAYOUT_ID" val="4975"/>
  <p:tag name="KSO_WM_UNIT_PRESET_TEXT" val="单击此处添加文档标题"/>
  <p:tag name="KSO_WM_UNIT_ID" val="_9*a*1"/>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8604"/>
  <p:tag name="KSO_WM_TEMPLATE_CATEGORY" val="custom"/>
</p:tagLst>
</file>

<file path=ppt/tags/tag393.xml><?xml version="1.0" encoding="utf-8"?>
<p:tagLst xmlns:p="http://schemas.openxmlformats.org/presentationml/2006/main">
  <p:tag name="KSO_WM_UNIT_HIGHLIGHT" val="0"/>
  <p:tag name="KSO_WM_BEAUTIFY_FLAG" val="#wm#"/>
  <p:tag name="KSO_WM_FIGMA_FLAG" val="#fgm#"/>
  <p:tag name="KSO_WM_UNIT_INDEX" val="2"/>
  <p:tag name="KSO_WM_UNIT_SUBTYPE" val="b"/>
  <p:tag name="KSO_WM_UNIT_TEXT_TYPE" val="1"/>
  <p:tag name="KSO_WM_UNIT_TYPE" val="f"/>
  <p:tag name="KSO_WM_UNIT_PRESET_TEXT" val="BY WPS"/>
  <p:tag name="KSO_WM_UNIT_ID" val="_9*f*2"/>
  <p:tag name="KSO_WM_TAG_VERSION" val="3.0"/>
  <p:tag name="KSO_WM_UNIT_ISNUMDGMTITLE" val="0"/>
  <p:tag name="KSO_WM_UNIT_NOCLEAR" val="0"/>
  <p:tag name="KSO_WM_UNIT_COMPATIBLE" val="0"/>
  <p:tag name="KSO_WM_UNIT_DIAGRAM_ISNUMVISUAL" val="0"/>
  <p:tag name="KSO_WM_UNIT_DIAGRAM_ISREFERUNIT" val="0"/>
  <p:tag name="KSO_WM_UNIT_LAYERLEVEL" val="1"/>
  <p:tag name="KSO_WM_TEMPLATE_INDEX" val="40488604"/>
  <p:tag name="KSO_WM_TEMPLATE_CATEGORY" val="custom"/>
</p:tagLst>
</file>

<file path=ppt/tags/tag394.xml><?xml version="1.0" encoding="utf-8"?>
<p:tagLst xmlns:p="http://schemas.openxmlformats.org/presentationml/2006/main">
  <p:tag name="KSO_WM_SLIDE_CONTENT_ORIENTATION" val="center"/>
  <p:tag name="KSO_WM_SLIDE_HAS_MASK" val="0"/>
  <p:tag name="KSO_WM_SLIDE_ITEM_CNT" val="0"/>
  <p:tag name="KSO_WM_SLIDE_TYPE" val="title"/>
  <p:tag name="KSO_WM_TEMPLATE_SUBCATEGORY" val="29"/>
  <p:tag name="KSO_WM_BEAUTIFY_FLAG" val="#wm#"/>
  <p:tag name="KSO_WM_TEMPLATE_SLIDE_ID" val="slide_7d1b418b74e2b859"/>
  <p:tag name="KSO_WM_TEMPLATE_THUMBS_INDEX" val="1、9"/>
  <p:tag name="KSO_WM_TEMPLATE_INDEX" val="40488604"/>
  <p:tag name="KSO_WM_TEMPLATE_CATEGORY" val="custom"/>
  <p:tag name="KSO_WM_SLIDE_INDEX" val="1"/>
  <p:tag name="KSO_WM_SLIDE_ID" val="custom40488604_1"/>
  <p:tag name="KSO_WM_TEMPLATE_MASTER_TYPE" val="0"/>
  <p:tag name="KSO_WM_SLIDE_LAYOUT" val="a_f"/>
  <p:tag name="KSO_WM_SLIDE_LAYOUT_CNT" val="1_2"/>
  <p:tag name="KSO_WM_TAG_VERSION" val="3.0"/>
</p:tagLst>
</file>

<file path=ppt/tags/tag395.xml><?xml version="1.0" encoding="utf-8"?>
<p:tagLst xmlns:p="http://schemas.openxmlformats.org/presentationml/2006/main">
  <p:tag name="KSO_WM_BEAUTIFY_FLAG" val="#fgm#"/>
  <p:tag name="KSO_WM_FIGMA_FLAG" val="#fgm#"/>
  <p:tag name="KSO_WM_UNIT_INDEX" val="1"/>
  <p:tag name="KSO_WM_UNIT_TEXT_TYPE" val="1"/>
  <p:tag name="KSO_WM_UNIT_TYPE" val="b"/>
</p:tagLst>
</file>

<file path=ppt/tags/tag396.xml><?xml version="1.0" encoding="utf-8"?>
<p:tagLst xmlns:p="http://schemas.openxmlformats.org/presentationml/2006/main">
  <p:tag name="KSO_WM_BEAUTIFY_FLAG" val="#fgm#"/>
  <p:tag name="KSO_WM_FIGMA_FLAG" val="#fgm#"/>
  <p:tag name="KSO_WM_UNIT_INDEX" val="1"/>
  <p:tag name="KSO_WM_UNIT_TEXT_TYPE" val="1"/>
  <p:tag name="KSO_WM_UNIT_TYPE" val="a"/>
  <p:tag name="KSO_WM_LAYOUT_CHECK_HASH" val="a98933557d0e355d3f7ab2d0f10fe11eff1636c0"/>
  <p:tag name="KSO_WM_NEWLAYOUT_GROUP_ID" val="layout_1-5"/>
  <p:tag name="KSO_WM_NEWLAYOUT_ID" val="slide_063b19861dc0a508"/>
</p:tagLst>
</file>

<file path=ppt/tags/tag397.xml><?xml version="1.0" encoding="utf-8"?>
<p:tagLst xmlns:p="http://schemas.openxmlformats.org/presentationml/2006/main">
  <p:tag name="KSO_WM_BEAUTIFY_FLAG" val="#fgm#"/>
  <p:tag name="KSO_WM_DIAGRAM_GROUP_CODE" val="1"/>
  <p:tag name="KSO_WM_FIGMA_FLAG" val="#fgm#"/>
  <p:tag name="KSO_WM_UNIT_INDEX" val="1_1_1"/>
  <p:tag name="KSO_WM_UNIT_SUBTYPE" val="d"/>
  <p:tag name="KSO_WM_UNIT_TYPE" val="l_h_i"/>
  <p:tag name="KSO_WM_UNIT_PRESET_TEXT" val="01"/>
  <p:tag name="KSO_WM_SLIDE_FIGMA_DIAGRAM" val="1"/>
</p:tagLst>
</file>

<file path=ppt/tags/tag398.xml><?xml version="1.0" encoding="utf-8"?>
<p:tagLst xmlns:p="http://schemas.openxmlformats.org/presentationml/2006/main">
  <p:tag name="KSO_WM_FIGMA_DECORATION_INDEX" val="25"/>
  <p:tag name="$PH_EXT" val="2"/>
  <p:tag name="KSO_WM_BEAUTIFY_FLAG" val="#fgm#"/>
  <p:tag name="KSO_WM_DIAGRAM_GROUP_CODE" val="1"/>
  <p:tag name="KSO_WM_FIGMA_FLAG" val="#fgm#"/>
  <p:tag name="KSO_WM_SYNC_SLIDE_TEXT" val="1"/>
  <p:tag name="KSO_WM_UNIT_INDEX" val="1_1_2"/>
  <p:tag name="KSO_WM_UNIT_TYPE" val="l_h_i"/>
  <p:tag name="KSO_WM_UNIT_PRESET_TEXT" val=" "/>
  <p:tag name="KSO_WM_SLIDE_FIGMA_DIAGRAM" val="1"/>
</p:tagLst>
</file>

<file path=ppt/tags/tag399.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 name="KSO_WM_SLIDE_FIGMA_DIAGRAM" val="1"/>
</p:tagLst>
</file>

<file path=ppt/tags/tag4.xml><?xml version="1.0" encoding="utf-8"?>
<p:tagLst xmlns:p="http://schemas.openxmlformats.org/presentationml/2006/main">
  <p:tag name="KSO_WM_BEAUTIFY_FLAG" val="#wm#"/>
  <p:tag name="KSO_WM_FIGMA_FLAG" val="#fgm#"/>
  <p:tag name="KSO_WM_UNIT_INDEX" val="1"/>
  <p:tag name="KSO_WM_UNIT_TEXT_TYPE" val="1"/>
  <p:tag name="KSO_WM_UNIT_TYPE" val="b"/>
  <p:tag name="KSO_WM_UNIT_ID" val="_11*b*1"/>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8604"/>
  <p:tag name="KSO_WM_TEMPLATE_CATEGORY" val="custom"/>
</p:tagLst>
</file>

<file path=ppt/tags/tag40.xml><?xml version="1.0" encoding="utf-8"?>
<p:tagLst xmlns:p="http://schemas.openxmlformats.org/presentationml/2006/main">
  <p:tag name="KSO_WM_BEAUTIFY_FLAG" val="#fgm#"/>
  <p:tag name="KSO_WM_DIAGRAM_GROUP_CODE" val="1"/>
  <p:tag name="KSO_WM_FIGMA_FLAG" val="#fgm#"/>
  <p:tag name="KSO_WM_UNIT_INDEX" val="1_3_1"/>
  <p:tag name="KSO_WM_UNIT_TYPE" val="l_h_d"/>
</p:tagLst>
</file>

<file path=ppt/tags/tag400.xml><?xml version="1.0" encoding="utf-8"?>
<p:tagLst xmlns:p="http://schemas.openxmlformats.org/presentationml/2006/main">
  <p:tag name="KSO_WM_BEAUTIFY_FLAG" val="#fgm#"/>
  <p:tag name="KSO_WM_DIAGRAM_GROUP_CODE" val="1"/>
  <p:tag name="KSO_WM_FIGMA_FLAG" val="#fgm#"/>
  <p:tag name="KSO_WM_UNIT_INDEX" val="1_2_1"/>
  <p:tag name="KSO_WM_UNIT_SUBTYPE" val="d"/>
  <p:tag name="KSO_WM_UNIT_TYPE" val="l_h_i"/>
  <p:tag name="KSO_WM_UNIT_PRESET_TEXT" val="02"/>
  <p:tag name="KSO_WM_SLIDE_FIGMA_DIAGRAM" val="1"/>
</p:tagLst>
</file>

<file path=ppt/tags/tag401.xml><?xml version="1.0" encoding="utf-8"?>
<p:tagLst xmlns:p="http://schemas.openxmlformats.org/presentationml/2006/main">
  <p:tag name="KSO_WM_FIGMA_DECORATION_INDEX" val="25"/>
  <p:tag name="$PH_EXT" val="2"/>
  <p:tag name="KSO_WM_BEAUTIFY_FLAG" val="#fgm#"/>
  <p:tag name="KSO_WM_DIAGRAM_GROUP_CODE" val="1"/>
  <p:tag name="KSO_WM_FIGMA_FLAG" val="#fgm#"/>
  <p:tag name="KSO_WM_SYNC_SLIDE_TEXT" val="1"/>
  <p:tag name="KSO_WM_UNIT_INDEX" val="1_2_2"/>
  <p:tag name="KSO_WM_UNIT_TYPE" val="l_h_i"/>
  <p:tag name="KSO_WM_UNIT_PRESET_TEXT" val=" "/>
  <p:tag name="KSO_WM_SLIDE_FIGMA_DIAGRAM" val="1"/>
</p:tagLst>
</file>

<file path=ppt/tags/tag402.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单击此处添加项标题"/>
  <p:tag name="KSO_WM_SLIDE_FIGMA_DIAGRAM" val="1"/>
</p:tagLst>
</file>

<file path=ppt/tags/tag403.xml><?xml version="1.0" encoding="utf-8"?>
<p:tagLst xmlns:p="http://schemas.openxmlformats.org/presentationml/2006/main">
  <p:tag name="KSO_WM_BEAUTIFY_FLAG" val="#fgm#"/>
  <p:tag name="KSO_WM_DIAGRAM_GROUP_CODE" val="1"/>
  <p:tag name="KSO_WM_FIGMA_FLAG" val="#fgm#"/>
  <p:tag name="KSO_WM_UNIT_INDEX" val="1_3_1"/>
  <p:tag name="KSO_WM_UNIT_SUBTYPE" val="d"/>
  <p:tag name="KSO_WM_UNIT_TYPE" val="l_h_i"/>
  <p:tag name="KSO_WM_UNIT_PRESET_TEXT" val="03"/>
  <p:tag name="KSO_WM_SLIDE_FIGMA_DIAGRAM" val="1"/>
</p:tagLst>
</file>

<file path=ppt/tags/tag404.xml><?xml version="1.0" encoding="utf-8"?>
<p:tagLst xmlns:p="http://schemas.openxmlformats.org/presentationml/2006/main">
  <p:tag name="KSO_WM_FIGMA_DECORATION_INDEX" val="25"/>
  <p:tag name="$PH_EXT" val="2"/>
  <p:tag name="KSO_WM_BEAUTIFY_FLAG" val="#fgm#"/>
  <p:tag name="KSO_WM_DIAGRAM_GROUP_CODE" val="1"/>
  <p:tag name="KSO_WM_FIGMA_FLAG" val="#fgm#"/>
  <p:tag name="KSO_WM_SYNC_SLIDE_TEXT" val="1"/>
  <p:tag name="KSO_WM_UNIT_INDEX" val="1_3_2"/>
  <p:tag name="KSO_WM_UNIT_TYPE" val="l_h_i"/>
  <p:tag name="KSO_WM_UNIT_PRESET_TEXT" val=" "/>
  <p:tag name="KSO_WM_SLIDE_FIGMA_DIAGRAM" val="1"/>
</p:tagLst>
</file>

<file path=ppt/tags/tag405.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 name="KSO_WM_UNIT_PRESET_TEXT" val="单击此处添加项标题"/>
  <p:tag name="KSO_WM_SLIDE_FIGMA_DIAGRAM" val="1"/>
</p:tagLst>
</file>

<file path=ppt/tags/tag406.xml><?xml version="1.0" encoding="utf-8"?>
<p:tagLst xmlns:p="http://schemas.openxmlformats.org/presentationml/2006/main">
  <p:tag name="KSO_WM_SLIDE_CONTENT_ORIENTATION" val=""/>
  <p:tag name="KSO_WM_SLIDE_HAS_MASK" val="0"/>
  <p:tag name="KSO_WM_SLIDE_ITEM_CNT" val="3"/>
  <p:tag name="KSO_WM_SLIDE_TYPE" val="contents"/>
  <p:tag name="KSO_WM_TEMPLATE_SUBCATEGORY" val="29"/>
  <p:tag name="KSO_WM_BEAUTIFY_FLAG" val="#wm#"/>
  <p:tag name="KSO_WM_TEMPLATE_FIGMA_ID" val="69796638589"/>
  <p:tag name="KSO_WM_TEMPLATE_SLIDE_ID" val="slide_063b19861dc0a508"/>
</p:tagLst>
</file>

<file path=ppt/tags/tag407.xml><?xml version="1.0" encoding="utf-8"?>
<p:tagLst xmlns:p="http://schemas.openxmlformats.org/presentationml/2006/main">
  <p:tag name="KSO_WM_UNIT_HIGHLIGHT" val="0"/>
  <p:tag name="KSO_WM_BEAUTIFY_FLAG" val="#wm#"/>
  <p:tag name="KSO_WM_FIGMA_FLAG" val="#fgm#"/>
  <p:tag name="KSO_WM_UNIT_INDEX" val="1"/>
  <p:tag name="KSO_WM_UNIT_TEXT_TYPE" val="1"/>
  <p:tag name="KSO_WM_UNIT_TYPE" val="a"/>
  <p:tag name="KSO_WM_LAYOUT_CHECK_HASH" val="895ea6ac855fdb4a745508edfeecd8884c4dece0"/>
  <p:tag name="KSO_WM_NEWLAYOUT_ID" val="4981"/>
  <p:tag name="KSO_WM_UNIT_PRESET_TEXT" val="单击此处添加章节标题"/>
  <p:tag name="KSO_WM_UNIT_ID" val="_10*a*1"/>
  <p:tag name="KSO_WM_TAG_VERSION" val="3.0"/>
  <p:tag name="KSO_WM_UNIT_ISNUMDGMTITLE" val="0"/>
  <p:tag name="KSO_WM_UNIT_NOCLEAR" val="0"/>
  <p:tag name="KSO_WM_UNIT_COMPATIBLE" val="0"/>
  <p:tag name="KSO_WM_UNIT_DIAGRAM_ISNUMVISUAL" val="0"/>
  <p:tag name="KSO_WM_UNIT_DIAGRAM_ISREFERUNIT" val="0"/>
  <p:tag name="KSO_WM_UNIT_LAYERLEVEL" val="1"/>
  <p:tag name="KSO_WM_TEMPLATE_INDEX" val="40488604"/>
  <p:tag name="KSO_WM_TEMPLATE_CATEGORY" val="custom"/>
</p:tagLst>
</file>

<file path=ppt/tags/tag408.xml><?xml version="1.0" encoding="utf-8"?>
<p:tagLst xmlns:p="http://schemas.openxmlformats.org/presentationml/2006/main">
  <p:tag name="KSO_WM_UNIT_HIGHLIGHT" val="0"/>
  <p:tag name="KSO_WM_BEAUTIFY_FLAG" val="#wm#"/>
  <p:tag name="KSO_WM_FIGMA_FLAG" val="#fgm#"/>
  <p:tag name="KSO_WM_UNIT_INDEX" val="1"/>
  <p:tag name="KSO_WM_UNIT_TYPE" val="e"/>
  <p:tag name="KSO_WM_UNIT_PRESET_TEXT" val="01"/>
  <p:tag name="KSO_WM_UNIT_ID" val="_10*e*1"/>
  <p:tag name="KSO_WM_TAG_VERSION" val="3.0"/>
  <p:tag name="KSO_WM_UNIT_ISNUMDGMTITLE" val="0"/>
  <p:tag name="KSO_WM_UNIT_NOCLEAR" val="0"/>
  <p:tag name="KSO_WM_UNIT_COMPATIBLE" val="0"/>
  <p:tag name="KSO_WM_UNIT_DIAGRAM_ISNUMVISUAL" val="0"/>
  <p:tag name="KSO_WM_UNIT_DIAGRAM_ISREFERUNIT" val="0"/>
  <p:tag name="KSO_WM_UNIT_LAYERLEVEL" val="1"/>
  <p:tag name="KSO_WM_TEMPLATE_INDEX" val="40488604"/>
  <p:tag name="KSO_WM_TEMPLATE_CATEGORY" val="custom"/>
</p:tagLst>
</file>

<file path=ppt/tags/tag409.xml><?xml version="1.0" encoding="utf-8"?>
<p:tagLst xmlns:p="http://schemas.openxmlformats.org/presentationml/2006/main">
  <p:tag name="KSO_WM_SLIDE_CONTENT_ORIENTATION" val="center"/>
  <p:tag name="KSO_WM_SLIDE_HAS_MASK" val="0"/>
  <p:tag name="KSO_WM_SLIDE_ITEM_CNT" val="0"/>
  <p:tag name="KSO_WM_SLIDE_TYPE" val="sectionTitle"/>
  <p:tag name="KSO_WM_TEMPLATE_SUBCATEGORY" val="29"/>
  <p:tag name="KSO_WM_BEAUTIFY_FLAG" val="#wm#"/>
  <p:tag name="KSO_WM_TEMPLATE_SLIDE_ID" val="slide_8d1615941f9e1a55"/>
  <p:tag name="KSO_WM_TEMPLATE_INDEX" val="40488604"/>
  <p:tag name="KSO_WM_TEMPLATE_CATEGORY" val="custom"/>
  <p:tag name="KSO_WM_SLIDE_INDEX" val="3"/>
  <p:tag name="KSO_WM_SLIDE_ID" val="custom40488604_7"/>
  <p:tag name="KSO_WM_TEMPLATE_MASTER_TYPE" val="0"/>
  <p:tag name="KSO_WM_SLIDE_LAYOUT" val="a_e"/>
  <p:tag name="KSO_WM_SLIDE_LAYOUT_CNT" val="1_1"/>
  <p:tag name="KSO_WM_TAG_VERSION" val="3.0"/>
</p:tagLst>
</file>

<file path=ppt/tags/tag41.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410.xml><?xml version="1.0" encoding="utf-8"?>
<p:tagLst xmlns:p="http://schemas.openxmlformats.org/presentationml/2006/main">
  <p:tag name="KSO_WM_BEAUTIFY_FLAG" val="#fgm#"/>
  <p:tag name="KSO_WM_FIGMA_FLAG" val="#fgm#"/>
  <p:tag name="KSO_WM_UNIT_INDEX" val="1"/>
  <p:tag name="KSO_WM_UNIT_TYPE" val="a"/>
  <p:tag name="KSO_WM_LAYOUT_CHECK_HASH" val="0510a3d60b84cb6d7db6dadb8efa6249cba9a927"/>
  <p:tag name="KSO_WM_NEWLAYOUT_GROUP_ID" val="layout_62"/>
  <p:tag name="KSO_WM_NEWLAYOUT_ID" val="slide_1ac2dc69a048bf78"/>
  <p:tag name="KSO_WM_UNIT_PRESET_TEXT" val="单击此处添加标题"/>
</p:tagLst>
</file>

<file path=ppt/tags/tag411.xml><?xml version="1.0" encoding="utf-8"?>
<p:tagLst xmlns:p="http://schemas.openxmlformats.org/presentationml/2006/main">
  <p:tag name="KSO_WM_BEAUTIFY_FLAG" val="#fgm#"/>
  <p:tag name="KSO_WM_FIGMA_FLAG" val="#fgm#"/>
  <p:tag name="KSO_WM_UNIT_INDEX" val="1"/>
  <p:tag name="KSO_WM_UNIT_TYPE" val="d"/>
  <p:tag name="MH_PIC_SOURCE_TYPE" val="generate_slide_ai*{&quot;id&quot;:&quot;http://zh-ai-group.ks3-cn-beijing-internal.ksyun.com/image_generate/image_process/production/202508/9ff00d11-9327-402c-ac3f-1a13763d754f.jpg?Expires=1787721846\u0026AWSAccessKeyId=AKLT9NSy7kh8TIS1UzNqLRY2\u0026Signature=CLIXMXinDTvdcLwARaxNgahrcQo%3D&quot;,&quot;product_name&quot;:&quot;wps-wpp-pc&quot;,&quot;intention_code&quot;:&quot;wps_wpp_generate_doc_pay&quot;}*auto_qingqiu_ai_v2.1.5_ONLINE*3030623463383532653930363634636136336234626161306138633063633639-slide-27"/>
</p:tagLst>
</file>

<file path=ppt/tags/tag412.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413.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414.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415.xml><?xml version="1.0" encoding="utf-8"?>
<p:tagLst xmlns:p="http://schemas.openxmlformats.org/presentationml/2006/main">
  <p:tag name="KSO_WM_BEAUTIFY_FLAG" val="#fgm#"/>
  <p:tag name="KSO_WM_FIGMA_FLAG" val="#fgm#"/>
  <p:tag name="KSO_WM_UNIT_INDEX" val="1"/>
  <p:tag name="KSO_WM_UNIT_TYPE" val="a"/>
  <p:tag name="KSO_WM_LAYOUT_CHECK_HASH" val="0510a3d60b84cb6d7db6dadb8efa6249cba9a927"/>
  <p:tag name="KSO_WM_NEWLAYOUT_GROUP_ID" val="layout_62"/>
  <p:tag name="KSO_WM_NEWLAYOUT_ID" val="slide_1ac2dc69a048bf78"/>
  <p:tag name="KSO_WM_UNIT_PRESET_TEXT" val="单击此处添加标题"/>
</p:tagLst>
</file>

<file path=ppt/tags/tag416.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417.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69796632664"/>
  <p:tag name="KSO_WM_TEMPLATE_SLIDE_ID" val="slide_1ac2dc69a048bf78"/>
</p:tagLst>
</file>

<file path=ppt/tags/tag418.xml><?xml version="1.0" encoding="utf-8"?>
<p:tagLst xmlns:p="http://schemas.openxmlformats.org/presentationml/2006/main">
  <p:tag name="KSO_WM_BEAUTIFY_FLAG" val="#fgm#"/>
  <p:tag name="KSO_WM_FIGMA_FLAG" val="#fgm#"/>
  <p:tag name="KSO_WM_UNIT_INDEX" val="1"/>
  <p:tag name="KSO_WM_UNIT_TYPE" val="a"/>
  <p:tag name="KSO_WM_LAYOUT_CHECK_HASH" val="0510a3d60b84cb6d7db6dadb8efa6249cba9a927"/>
  <p:tag name="KSO_WM_NEWLAYOUT_GROUP_ID" val="layout_62"/>
  <p:tag name="KSO_WM_NEWLAYOUT_ID" val="slide_1ac2dc69a048bf78"/>
  <p:tag name="KSO_WM_UNIT_PRESET_TEXT" val="单击此处添加标题"/>
</p:tagLst>
</file>

<file path=ppt/tags/tag419.xml><?xml version="1.0" encoding="utf-8"?>
<p:tagLst xmlns:p="http://schemas.openxmlformats.org/presentationml/2006/main">
  <p:tag name="KSO_WM_BEAUTIFY_FLAG" val="#fgm#"/>
  <p:tag name="KSO_WM_FIGMA_FLAG" val="#fgm#"/>
  <p:tag name="KSO_WM_UNIT_INDEX" val="1"/>
  <p:tag name="KSO_WM_UNIT_TYPE" val="d"/>
  <p:tag name="MH_PIC_SOURCE_TYPE" val="generate_slide_ai*{&quot;id&quot;:&quot;http://zh-ai-group.ks3-cn-beijing-internal.ksyun.com/image_generate/image_process/production/202508/9ff00d11-9327-402c-ac3f-1a13763d754f.jpg?Expires=1787721846\u0026AWSAccessKeyId=AKLT9NSy7kh8TIS1UzNqLRY2\u0026Signature=CLIXMXinDTvdcLwARaxNgahrcQo%3D&quot;,&quot;product_name&quot;:&quot;wps-wpp-pc&quot;,&quot;intention_code&quot;:&quot;wps_wpp_generate_doc_pay&quot;}*auto_qingqiu_ai_v2.1.5_ONLINE*3030623463383532653930363634636136336234626161306138633063633639-slide-27"/>
</p:tagLst>
</file>

<file path=ppt/tags/tag42.xml><?xml version="1.0" encoding="utf-8"?>
<p:tagLst xmlns:p="http://schemas.openxmlformats.org/presentationml/2006/main">
  <p:tag name="KSO_WM_BEAUTIFY_FLAG" val="#fgm#"/>
  <p:tag name="KSO_WM_FIGMA_FLAG" val="#fgm#"/>
  <p:tag name="KSO_WM_UNIT_INDEX" val="1"/>
  <p:tag name="KSO_WM_UNIT_TYPE" val="a"/>
  <p:tag name="KSO_WM_LAYOUT_CHECK_HASH" val="a38c45fe414b177a335acdc3da5e11bdc92a8867"/>
  <p:tag name="KSO_WM_NEWLAYOUT_GROUP_ID" val="layout_10007"/>
  <p:tag name="KSO_WM_NEWLAYOUT_ID" val="slide_a0f14764e45c9ac0"/>
</p:tagLst>
</file>

<file path=ppt/tags/tag420.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421.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422.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423.xml><?xml version="1.0" encoding="utf-8"?>
<p:tagLst xmlns:p="http://schemas.openxmlformats.org/presentationml/2006/main">
  <p:tag name="KSO_WM_BEAUTIFY_FLAG" val="#fgm#"/>
  <p:tag name="KSO_WM_FIGMA_FLAG" val="#fgm#"/>
  <p:tag name="KSO_WM_UNIT_INDEX" val="1"/>
  <p:tag name="KSO_WM_UNIT_TYPE" val="a"/>
  <p:tag name="KSO_WM_LAYOUT_CHECK_HASH" val="0510a3d60b84cb6d7db6dadb8efa6249cba9a927"/>
  <p:tag name="KSO_WM_NEWLAYOUT_GROUP_ID" val="layout_62"/>
  <p:tag name="KSO_WM_NEWLAYOUT_ID" val="slide_1ac2dc69a048bf78"/>
  <p:tag name="KSO_WM_UNIT_PRESET_TEXT" val="单击此处添加标题"/>
</p:tagLst>
</file>

<file path=ppt/tags/tag424.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425.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69796632664"/>
  <p:tag name="KSO_WM_TEMPLATE_SLIDE_ID" val="slide_1ac2dc69a048bf78"/>
</p:tagLst>
</file>

<file path=ppt/tags/tag426.xml><?xml version="1.0" encoding="utf-8"?>
<p:tagLst xmlns:p="http://schemas.openxmlformats.org/presentationml/2006/main">
  <p:tag name="KSO_WM_UNIT_HIGHLIGHT" val="0"/>
  <p:tag name="KSO_WM_BEAUTIFY_FLAG" val="#wm#"/>
  <p:tag name="KSO_WM_FIGMA_FLAG" val="#fgm#"/>
  <p:tag name="KSO_WM_UNIT_INDEX" val="1"/>
  <p:tag name="KSO_WM_UNIT_TEXT_TYPE" val="1"/>
  <p:tag name="KSO_WM_UNIT_TYPE" val="a"/>
  <p:tag name="KSO_WM_LAYOUT_CHECK_HASH" val="895ea6ac855fdb4a745508edfeecd8884c4dece0"/>
  <p:tag name="KSO_WM_NEWLAYOUT_ID" val="4981"/>
  <p:tag name="KSO_WM_UNIT_PRESET_TEXT" val="单击此处添加章节标题"/>
  <p:tag name="KSO_WM_UNIT_ID" val="_10*a*1"/>
  <p:tag name="KSO_WM_TAG_VERSION" val="3.0"/>
  <p:tag name="KSO_WM_UNIT_ISNUMDGMTITLE" val="0"/>
  <p:tag name="KSO_WM_UNIT_NOCLEAR" val="0"/>
  <p:tag name="KSO_WM_UNIT_COMPATIBLE" val="0"/>
  <p:tag name="KSO_WM_UNIT_DIAGRAM_ISNUMVISUAL" val="0"/>
  <p:tag name="KSO_WM_UNIT_DIAGRAM_ISREFERUNIT" val="0"/>
  <p:tag name="KSO_WM_UNIT_LAYERLEVEL" val="1"/>
  <p:tag name="KSO_WM_TEMPLATE_INDEX" val="40488604"/>
  <p:tag name="KSO_WM_TEMPLATE_CATEGORY" val="custom"/>
</p:tagLst>
</file>

<file path=ppt/tags/tag427.xml><?xml version="1.0" encoding="utf-8"?>
<p:tagLst xmlns:p="http://schemas.openxmlformats.org/presentationml/2006/main">
  <p:tag name="KSO_WM_UNIT_HIGHLIGHT" val="0"/>
  <p:tag name="KSO_WM_BEAUTIFY_FLAG" val="#wm#"/>
  <p:tag name="KSO_WM_FIGMA_FLAG" val="#fgm#"/>
  <p:tag name="KSO_WM_UNIT_INDEX" val="1"/>
  <p:tag name="KSO_WM_UNIT_TYPE" val="e"/>
  <p:tag name="KSO_WM_UNIT_PRESET_TEXT" val="01"/>
  <p:tag name="KSO_WM_UNIT_ID" val="_10*e*1"/>
  <p:tag name="KSO_WM_TAG_VERSION" val="3.0"/>
  <p:tag name="KSO_WM_UNIT_ISNUMDGMTITLE" val="0"/>
  <p:tag name="KSO_WM_UNIT_NOCLEAR" val="0"/>
  <p:tag name="KSO_WM_UNIT_COMPATIBLE" val="0"/>
  <p:tag name="KSO_WM_UNIT_DIAGRAM_ISNUMVISUAL" val="0"/>
  <p:tag name="KSO_WM_UNIT_DIAGRAM_ISREFERUNIT" val="0"/>
  <p:tag name="KSO_WM_UNIT_LAYERLEVEL" val="1"/>
  <p:tag name="KSO_WM_TEMPLATE_INDEX" val="40488604"/>
  <p:tag name="KSO_WM_TEMPLATE_CATEGORY" val="custom"/>
</p:tagLst>
</file>

<file path=ppt/tags/tag428.xml><?xml version="1.0" encoding="utf-8"?>
<p:tagLst xmlns:p="http://schemas.openxmlformats.org/presentationml/2006/main">
  <p:tag name="KSO_WM_SLIDE_CONTENT_ORIENTATION" val="center"/>
  <p:tag name="KSO_WM_SLIDE_HAS_MASK" val="0"/>
  <p:tag name="KSO_WM_SLIDE_ITEM_CNT" val="0"/>
  <p:tag name="KSO_WM_SLIDE_TYPE" val="sectionTitle"/>
  <p:tag name="KSO_WM_TEMPLATE_SUBCATEGORY" val="29"/>
  <p:tag name="KSO_WM_BEAUTIFY_FLAG" val="#wm#"/>
  <p:tag name="KSO_WM_TEMPLATE_SLIDE_ID" val="slide_8d1615941f9e1a55"/>
  <p:tag name="KSO_WM_TEMPLATE_INDEX" val="40488604"/>
  <p:tag name="KSO_WM_TEMPLATE_CATEGORY" val="custom"/>
  <p:tag name="KSO_WM_SLIDE_INDEX" val="3"/>
  <p:tag name="KSO_WM_SLIDE_ID" val="custom40488604_7"/>
  <p:tag name="KSO_WM_TEMPLATE_MASTER_TYPE" val="0"/>
  <p:tag name="KSO_WM_SLIDE_LAYOUT" val="a_e"/>
  <p:tag name="KSO_WM_SLIDE_LAYOUT_CNT" val="1_1"/>
  <p:tag name="KSO_WM_TAG_VERSION" val="3.0"/>
</p:tagLst>
</file>

<file path=ppt/tags/tag429.xml><?xml version="1.0" encoding="utf-8"?>
<p:tagLst xmlns:p="http://schemas.openxmlformats.org/presentationml/2006/main">
  <p:tag name="KSO_WM_BEAUTIFY_FLAG" val="#fgm#"/>
  <p:tag name="KSO_WM_FIGMA_FLAG" val="#fgm#"/>
  <p:tag name="KSO_WM_UNIT_INDEX" val="1"/>
  <p:tag name="KSO_WM_UNIT_TYPE" val="a"/>
  <p:tag name="KSO_WM_LAYOUT_CHECK_HASH" val="0510a3d60b84cb6d7db6dadb8efa6249cba9a927"/>
  <p:tag name="KSO_WM_NEWLAYOUT_GROUP_ID" val="layout_62"/>
  <p:tag name="KSO_WM_NEWLAYOUT_ID" val="slide_1ac2dc69a048bf78"/>
  <p:tag name="KSO_WM_UNIT_PRESET_TEXT" val="单击此处添加标题"/>
</p:tagLst>
</file>

<file path=ppt/tags/tag43.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430.xml><?xml version="1.0" encoding="utf-8"?>
<p:tagLst xmlns:p="http://schemas.openxmlformats.org/presentationml/2006/main">
  <p:tag name="KSO_WM_BEAUTIFY_FLAG" val="#fgm#"/>
  <p:tag name="KSO_WM_FIGMA_FLAG" val="#fgm#"/>
  <p:tag name="KSO_WM_UNIT_INDEX" val="1"/>
  <p:tag name="KSO_WM_UNIT_TYPE" val="d"/>
  <p:tag name="MH_PIC_SOURCE_TYPE" val="generate_slide_ai*{&quot;id&quot;:&quot;http://zh-ai-group.ks3-cn-beijing-internal.ksyun.com/image_generate/image_process/production/202508/9ff00d11-9327-402c-ac3f-1a13763d754f.jpg?Expires=1787721846\u0026AWSAccessKeyId=AKLT9NSy7kh8TIS1UzNqLRY2\u0026Signature=CLIXMXinDTvdcLwARaxNgahrcQo%3D&quot;,&quot;product_name&quot;:&quot;wps-wpp-pc&quot;,&quot;intention_code&quot;:&quot;wps_wpp_generate_doc_pay&quot;}*auto_qingqiu_ai_v2.1.5_ONLINE*3030623463383532653930363634636136336234626161306138633063633639-slide-27"/>
</p:tagLst>
</file>

<file path=ppt/tags/tag431.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432.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433.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69796632664"/>
  <p:tag name="KSO_WM_TEMPLATE_SLIDE_ID" val="slide_1ac2dc69a048bf78"/>
</p:tagLst>
</file>

<file path=ppt/tags/tag434.xml><?xml version="1.0" encoding="utf-8"?>
<p:tagLst xmlns:p="http://schemas.openxmlformats.org/presentationml/2006/main">
  <p:tag name="KSO_WM_BEAUTIFY_FLAG" val="#fgm#"/>
  <p:tag name="KSO_WM_FIGMA_FLAG" val="#fgm#"/>
  <p:tag name="KSO_WM_UNIT_INDEX" val="1"/>
  <p:tag name="KSO_WM_UNIT_TYPE" val="a"/>
  <p:tag name="KSO_WM_LAYOUT_CHECK_HASH" val="0510a3d60b84cb6d7db6dadb8efa6249cba9a927"/>
  <p:tag name="KSO_WM_NEWLAYOUT_GROUP_ID" val="layout_62"/>
  <p:tag name="KSO_WM_NEWLAYOUT_ID" val="slide_1ac2dc69a048bf78"/>
  <p:tag name="KSO_WM_UNIT_PRESET_TEXT" val="单击此处添加标题"/>
</p:tagLst>
</file>

<file path=ppt/tags/tag435.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436.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437.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438.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439.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44.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440.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441.xml><?xml version="1.0" encoding="utf-8"?>
<p:tagLst xmlns:p="http://schemas.openxmlformats.org/presentationml/2006/main">
  <p:tag name="KSO_WM_BEAUTIFY_FLAG" val="#fgm#"/>
  <p:tag name="KSO_WM_FIGMA_FLAG" val="#fgm#"/>
  <p:tag name="KSO_WM_UNIT_INDEX" val="1"/>
  <p:tag name="KSO_WM_UNIT_TYPE" val="d"/>
  <p:tag name="MH_PIC_SOURCE_TYPE" val="generate_slide_ai*{&quot;id&quot;:&quot;http://zh-ai-group.ks3-cn-beijing-internal.ksyun.com/image_generate/image_process/production/202508/9ff00d11-9327-402c-ac3f-1a13763d754f.jpg?Expires=1787721846\u0026AWSAccessKeyId=AKLT9NSy7kh8TIS1UzNqLRY2\u0026Signature=CLIXMXinDTvdcLwARaxNgahrcQo%3D&quot;,&quot;product_name&quot;:&quot;wps-wpp-pc&quot;,&quot;intention_code&quot;:&quot;wps_wpp_generate_doc_pay&quot;}*auto_qingqiu_ai_v2.1.5_ONLINE*3030623463383532653930363634636136336234626161306138633063633639-slide-27"/>
</p:tagLst>
</file>

<file path=ppt/tags/tag442.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443.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69796632664"/>
  <p:tag name="KSO_WM_TEMPLATE_SLIDE_ID" val="slide_1ac2dc69a048bf78"/>
</p:tagLst>
</file>

<file path=ppt/tags/tag444.xml><?xml version="1.0" encoding="utf-8"?>
<p:tagLst xmlns:p="http://schemas.openxmlformats.org/presentationml/2006/main">
  <p:tag name="KSO_WM_BEAUTIFY_FLAG" val="#fgm#"/>
  <p:tag name="KSO_WM_FIGMA_FLAG" val="#fgm#"/>
  <p:tag name="KSO_WM_UNIT_INDEX" val="1"/>
  <p:tag name="KSO_WM_UNIT_TYPE" val="a"/>
  <p:tag name="KSO_WM_LAYOUT_CHECK_HASH" val="0510a3d60b84cb6d7db6dadb8efa6249cba9a927"/>
  <p:tag name="KSO_WM_NEWLAYOUT_GROUP_ID" val="layout_62"/>
  <p:tag name="KSO_WM_NEWLAYOUT_ID" val="slide_1ac2dc69a048bf78"/>
  <p:tag name="KSO_WM_UNIT_PRESET_TEXT" val="单击此处添加标题"/>
</p:tagLst>
</file>

<file path=ppt/tags/tag445.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446.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447.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448.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449.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45.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450.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451.xml><?xml version="1.0" encoding="utf-8"?>
<p:tagLst xmlns:p="http://schemas.openxmlformats.org/presentationml/2006/main">
  <p:tag name="KSO_WM_BEAUTIFY_FLAG" val="#fgm#"/>
  <p:tag name="KSO_WM_FIGMA_FLAG" val="#fgm#"/>
  <p:tag name="KSO_WM_UNIT_INDEX" val="1"/>
  <p:tag name="KSO_WM_UNIT_TYPE" val="d"/>
  <p:tag name="MH_PIC_SOURCE_TYPE" val="generate_slide_ai*{&quot;id&quot;:&quot;http://zh-ai-group.ks3-cn-beijing-internal.ksyun.com/image_generate/image_process/production/202508/9ff00d11-9327-402c-ac3f-1a13763d754f.jpg?Expires=1787721846\u0026AWSAccessKeyId=AKLT9NSy7kh8TIS1UzNqLRY2\u0026Signature=CLIXMXinDTvdcLwARaxNgahrcQo%3D&quot;,&quot;product_name&quot;:&quot;wps-wpp-pc&quot;,&quot;intention_code&quot;:&quot;wps_wpp_generate_doc_pay&quot;}*auto_qingqiu_ai_v2.1.5_ONLINE*3030623463383532653930363634636136336234626161306138633063633639-slide-27"/>
</p:tagLst>
</file>

<file path=ppt/tags/tag452.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453.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69796632664"/>
  <p:tag name="KSO_WM_TEMPLATE_SLIDE_ID" val="slide_1ac2dc69a048bf78"/>
</p:tagLst>
</file>

<file path=ppt/tags/tag454.xml><?xml version="1.0" encoding="utf-8"?>
<p:tagLst xmlns:p="http://schemas.openxmlformats.org/presentationml/2006/main">
  <p:tag name="KSO_WM_BEAUTIFY_FLAG" val="#fgm#"/>
  <p:tag name="KSO_WM_FIGMA_FLAG" val="#fgm#"/>
  <p:tag name="KSO_WM_UNIT_INDEX" val="1"/>
  <p:tag name="KSO_WM_UNIT_TYPE" val="a"/>
  <p:tag name="KSO_WM_LAYOUT_CHECK_HASH" val="0510a3d60b84cb6d7db6dadb8efa6249cba9a927"/>
  <p:tag name="KSO_WM_NEWLAYOUT_GROUP_ID" val="layout_62"/>
  <p:tag name="KSO_WM_NEWLAYOUT_ID" val="slide_1ac2dc69a048bf78"/>
  <p:tag name="KSO_WM_UNIT_PRESET_TEXT" val="单击此处添加标题"/>
</p:tagLst>
</file>

<file path=ppt/tags/tag455.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456.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457.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458.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459.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46.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460.xml><?xml version="1.0" encoding="utf-8"?>
<p:tagLst xmlns:p="http://schemas.openxmlformats.org/presentationml/2006/main">
  <p:tag name="KSO_WM_BEAUTIFY_FLAG" val="#fgm#"/>
  <p:tag name="KSO_WM_FIGMA_FLAG" val="#fgm#"/>
  <p:tag name="KSO_WM_UNIT_INDEX" val="1"/>
  <p:tag name="KSO_WM_UNIT_TYPE" val="d"/>
  <p:tag name="MH_PIC_SOURCE_TYPE" val="generate_slide_ai*{&quot;id&quot;:&quot;http://zh-ai-group.ks3-cn-beijing-internal.ksyun.com/image_generate/image_process/production/202508/9ff00d11-9327-402c-ac3f-1a13763d754f.jpg?Expires=1787721846\u0026AWSAccessKeyId=AKLT9NSy7kh8TIS1UzNqLRY2\u0026Signature=CLIXMXinDTvdcLwARaxNgahrcQo%3D&quot;,&quot;product_name&quot;:&quot;wps-wpp-pc&quot;,&quot;intention_code&quot;:&quot;wps_wpp_generate_doc_pay&quot;}*auto_qingqiu_ai_v2.1.5_ONLINE*3030623463383532653930363634636136336234626161306138633063633639-slide-27"/>
</p:tagLst>
</file>

<file path=ppt/tags/tag461.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462.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69796632664"/>
  <p:tag name="KSO_WM_TEMPLATE_SLIDE_ID" val="slide_1ac2dc69a048bf78"/>
</p:tagLst>
</file>

<file path=ppt/tags/tag463.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464.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465.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466.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467.xml><?xml version="1.0" encoding="utf-8"?>
<p:tagLst xmlns:p="http://schemas.openxmlformats.org/presentationml/2006/main">
  <p:tag name="KSO_WM_BEAUTIFY_FLAG" val="#fgm#"/>
  <p:tag name="KSO_WM_FIGMA_FLAG" val="#fgm#"/>
  <p:tag name="KSO_WM_UNIT_INDEX" val="1"/>
  <p:tag name="KSO_WM_UNIT_TYPE" val="d"/>
  <p:tag name="MH_PIC_SOURCE_TYPE" val="generate_slide_ai*{&quot;id&quot;:&quot;http://zh-ai-group.ks3-cn-beijing-internal.ksyun.com/image_generate/image_process/production/202508/9ff00d11-9327-402c-ac3f-1a13763d754f.jpg?Expires=1787721846\u0026AWSAccessKeyId=AKLT9NSy7kh8TIS1UzNqLRY2\u0026Signature=CLIXMXinDTvdcLwARaxNgahrcQo%3D&quot;,&quot;product_name&quot;:&quot;wps-wpp-pc&quot;,&quot;intention_code&quot;:&quot;wps_wpp_generate_doc_pay&quot;}*auto_qingqiu_ai_v2.1.5_ONLINE*3030623463383532653930363634636136336234626161306138633063633639-slide-27"/>
</p:tagLst>
</file>

<file path=ppt/tags/tag468.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69796632664"/>
  <p:tag name="KSO_WM_TEMPLATE_SLIDE_ID" val="slide_1ac2dc69a048bf78"/>
</p:tagLst>
</file>

<file path=ppt/tags/tag469.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47.xml><?xml version="1.0" encoding="utf-8"?>
<p:tagLst xmlns:p="http://schemas.openxmlformats.org/presentationml/2006/main">
  <p:tag name="KSO_WM_BEAUTIFY_FLAG" val="#fgm#"/>
  <p:tag name="KSO_WM_DIAGRAM_GROUP_CODE" val="1"/>
  <p:tag name="KSO_WM_FIGMA_FLAG" val="#fgm#"/>
  <p:tag name="KSO_WM_UNIT_INDEX" val="1_5_1"/>
  <p:tag name="KSO_WM_UNIT_TYPE" val="l_h_f"/>
</p:tagLst>
</file>

<file path=ppt/tags/tag470.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471.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472.xml><?xml version="1.0" encoding="utf-8"?>
<p:tagLst xmlns:p="http://schemas.openxmlformats.org/presentationml/2006/main">
  <p:tag name="KSO_WM_BEAUTIFY_FLAG" val="#fgm#"/>
  <p:tag name="KSO_WM_FIGMA_FLAG" val="#fgm#"/>
  <p:tag name="KSO_WM_UNIT_INDEX" val="1"/>
  <p:tag name="KSO_WM_UNIT_TYPE" val="d"/>
  <p:tag name="MH_PIC_SOURCE_TYPE" val="generate_slide_ai*{&quot;id&quot;:&quot;http://zh-ai-group.ks3-cn-beijing-internal.ksyun.com/image_generate/image_process/production/202508/9ff00d11-9327-402c-ac3f-1a13763d754f.jpg?Expires=1787721846\u0026AWSAccessKeyId=AKLT9NSy7kh8TIS1UzNqLRY2\u0026Signature=CLIXMXinDTvdcLwARaxNgahrcQo%3D&quot;,&quot;product_name&quot;:&quot;wps-wpp-pc&quot;,&quot;intention_code&quot;:&quot;wps_wpp_generate_doc_pay&quot;}*auto_qingqiu_ai_v2.1.5_ONLINE*3030623463383532653930363634636136336234626161306138633063633639-slide-27"/>
</p:tagLst>
</file>

<file path=ppt/tags/tag473.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69796632664"/>
  <p:tag name="KSO_WM_TEMPLATE_SLIDE_ID" val="slide_1ac2dc69a048bf78"/>
</p:tagLst>
</file>

<file path=ppt/tags/tag474.xml><?xml version="1.0" encoding="utf-8"?>
<p:tagLst xmlns:p="http://schemas.openxmlformats.org/presentationml/2006/main">
  <p:tag name="KSO_WM_UNIT_HIGHLIGHT" val="0"/>
  <p:tag name="KSO_WM_BEAUTIFY_FLAG" val="#wm#"/>
  <p:tag name="KSO_WM_FIGMA_FLAG" val="#fgm#"/>
  <p:tag name="KSO_WM_UNIT_INDEX" val="1"/>
  <p:tag name="KSO_WM_UNIT_TEXT_TYPE" val="1"/>
  <p:tag name="KSO_WM_UNIT_TYPE" val="a"/>
  <p:tag name="KSO_WM_LAYOUT_CHECK_HASH" val="895ea6ac855fdb4a745508edfeecd8884c4dece0"/>
  <p:tag name="KSO_WM_NEWLAYOUT_ID" val="4981"/>
  <p:tag name="KSO_WM_UNIT_PRESET_TEXT" val="单击此处添加章节标题"/>
  <p:tag name="KSO_WM_UNIT_ID" val="_10*a*1"/>
  <p:tag name="KSO_WM_TAG_VERSION" val="3.0"/>
  <p:tag name="KSO_WM_UNIT_ISNUMDGMTITLE" val="0"/>
  <p:tag name="KSO_WM_UNIT_NOCLEAR" val="0"/>
  <p:tag name="KSO_WM_UNIT_COMPATIBLE" val="0"/>
  <p:tag name="KSO_WM_UNIT_DIAGRAM_ISNUMVISUAL" val="0"/>
  <p:tag name="KSO_WM_UNIT_DIAGRAM_ISREFERUNIT" val="0"/>
  <p:tag name="KSO_WM_UNIT_LAYERLEVEL" val="1"/>
  <p:tag name="KSO_WM_TEMPLATE_INDEX" val="40488604"/>
  <p:tag name="KSO_WM_TEMPLATE_CATEGORY" val="custom"/>
</p:tagLst>
</file>

<file path=ppt/tags/tag475.xml><?xml version="1.0" encoding="utf-8"?>
<p:tagLst xmlns:p="http://schemas.openxmlformats.org/presentationml/2006/main">
  <p:tag name="KSO_WM_UNIT_HIGHLIGHT" val="0"/>
  <p:tag name="KSO_WM_BEAUTIFY_FLAG" val="#wm#"/>
  <p:tag name="KSO_WM_FIGMA_FLAG" val="#fgm#"/>
  <p:tag name="KSO_WM_UNIT_INDEX" val="1"/>
  <p:tag name="KSO_WM_UNIT_TYPE" val="e"/>
  <p:tag name="KSO_WM_UNIT_PRESET_TEXT" val="01"/>
  <p:tag name="KSO_WM_UNIT_ID" val="_10*e*1"/>
  <p:tag name="KSO_WM_TAG_VERSION" val="3.0"/>
  <p:tag name="KSO_WM_UNIT_ISNUMDGMTITLE" val="0"/>
  <p:tag name="KSO_WM_UNIT_NOCLEAR" val="0"/>
  <p:tag name="KSO_WM_UNIT_COMPATIBLE" val="0"/>
  <p:tag name="KSO_WM_UNIT_DIAGRAM_ISNUMVISUAL" val="0"/>
  <p:tag name="KSO_WM_UNIT_DIAGRAM_ISREFERUNIT" val="0"/>
  <p:tag name="KSO_WM_UNIT_LAYERLEVEL" val="1"/>
  <p:tag name="KSO_WM_TEMPLATE_INDEX" val="40488604"/>
  <p:tag name="KSO_WM_TEMPLATE_CATEGORY" val="custom"/>
</p:tagLst>
</file>

<file path=ppt/tags/tag476.xml><?xml version="1.0" encoding="utf-8"?>
<p:tagLst xmlns:p="http://schemas.openxmlformats.org/presentationml/2006/main">
  <p:tag name="KSO_WM_SLIDE_CONTENT_ORIENTATION" val="center"/>
  <p:tag name="KSO_WM_SLIDE_HAS_MASK" val="0"/>
  <p:tag name="KSO_WM_SLIDE_ITEM_CNT" val="0"/>
  <p:tag name="KSO_WM_SLIDE_TYPE" val="sectionTitle"/>
  <p:tag name="KSO_WM_TEMPLATE_SUBCATEGORY" val="29"/>
  <p:tag name="KSO_WM_BEAUTIFY_FLAG" val="#wm#"/>
  <p:tag name="KSO_WM_TEMPLATE_SLIDE_ID" val="slide_8d1615941f9e1a55"/>
  <p:tag name="KSO_WM_TEMPLATE_INDEX" val="40488604"/>
  <p:tag name="KSO_WM_TEMPLATE_CATEGORY" val="custom"/>
  <p:tag name="KSO_WM_SLIDE_INDEX" val="3"/>
  <p:tag name="KSO_WM_SLIDE_ID" val="custom40488604_7"/>
  <p:tag name="KSO_WM_TEMPLATE_MASTER_TYPE" val="0"/>
  <p:tag name="KSO_WM_SLIDE_LAYOUT" val="a_e"/>
  <p:tag name="KSO_WM_SLIDE_LAYOUT_CNT" val="1_1"/>
  <p:tag name="KSO_WM_TAG_VERSION" val="3.0"/>
</p:tagLst>
</file>

<file path=ppt/tags/tag477.xml><?xml version="1.0" encoding="utf-8"?>
<p:tagLst xmlns:p="http://schemas.openxmlformats.org/presentationml/2006/main">
  <p:tag name="KSO_WM_BEAUTIFY_FLAG" val="#fgm#"/>
  <p:tag name="KSO_WM_FIGMA_FLAG" val="#fgm#"/>
  <p:tag name="KSO_WM_UNIT_INDEX" val="1"/>
  <p:tag name="KSO_WM_UNIT_TYPE" val="a"/>
  <p:tag name="KSO_WM_LAYOUT_CHECK_HASH" val="0510a3d60b84cb6d7db6dadb8efa6249cba9a927"/>
  <p:tag name="KSO_WM_NEWLAYOUT_GROUP_ID" val="layout_62"/>
  <p:tag name="KSO_WM_NEWLAYOUT_ID" val="slide_1ac2dc69a048bf78"/>
  <p:tag name="KSO_WM_UNIT_PRESET_TEXT" val="单击此处添加标题"/>
</p:tagLst>
</file>

<file path=ppt/tags/tag478.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479.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48.xml><?xml version="1.0" encoding="utf-8"?>
<p:tagLst xmlns:p="http://schemas.openxmlformats.org/presentationml/2006/main">
  <p:tag name="KSO_WM_BEAUTIFY_FLAG" val="#fgm#"/>
  <p:tag name="KSO_WM_DIAGRAM_GROUP_CODE" val="1"/>
  <p:tag name="KSO_WM_FIGMA_FLAG" val="#fgm#"/>
  <p:tag name="KSO_WM_UNIT_INDEX" val="1_6_1"/>
  <p:tag name="KSO_WM_UNIT_TYPE" val="l_h_f"/>
</p:tagLst>
</file>

<file path=ppt/tags/tag480.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481.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482.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483.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484.xml><?xml version="1.0" encoding="utf-8"?>
<p:tagLst xmlns:p="http://schemas.openxmlformats.org/presentationml/2006/main">
  <p:tag name="KSO_WM_BEAUTIFY_FLAG" val="#fgm#"/>
  <p:tag name="KSO_WM_FIGMA_FLAG" val="#fgm#"/>
  <p:tag name="KSO_WM_UNIT_INDEX" val="1"/>
  <p:tag name="KSO_WM_UNIT_TYPE" val="d"/>
  <p:tag name="MH_PIC_SOURCE_TYPE" val="generate_slide_ai*{&quot;id&quot;:&quot;http://zh-ai-group.ks3-cn-beijing-internal.ksyun.com/image_generate/image_process/production/202508/9ff00d11-9327-402c-ac3f-1a13763d754f.jpg?Expires=1787721846\u0026AWSAccessKeyId=AKLT9NSy7kh8TIS1UzNqLRY2\u0026Signature=CLIXMXinDTvdcLwARaxNgahrcQo%3D&quot;,&quot;product_name&quot;:&quot;wps-wpp-pc&quot;,&quot;intention_code&quot;:&quot;wps_wpp_generate_doc_pay&quot;}*auto_qingqiu_ai_v2.1.5_ONLINE*3030623463383532653930363634636136336234626161306138633063633639-slide-27"/>
</p:tagLst>
</file>

<file path=ppt/tags/tag485.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69796632664"/>
  <p:tag name="KSO_WM_TEMPLATE_SLIDE_ID" val="slide_1ac2dc69a048bf78"/>
</p:tagLst>
</file>

<file path=ppt/tags/tag486.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487.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488.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489.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49.xml><?xml version="1.0" encoding="utf-8"?>
<p:tagLst xmlns:p="http://schemas.openxmlformats.org/presentationml/2006/main">
  <p:tag name="KSO_WM_BEAUTIFY_FLAG" val="#fgm#"/>
  <p:tag name="KSO_WM_FIGMA_FLAG" val="#fgm#"/>
  <p:tag name="KSO_WM_UNIT_INDEX" val="1"/>
  <p:tag name="KSO_WM_UNIT_TYPE" val="a"/>
  <p:tag name="KSO_WM_LAYOUT_CHECK_HASH" val="4329e1116417d29309aee1ee1d391f4eee84bf7a"/>
  <p:tag name="KSO_WM_NEWLAYOUT_GROUP_ID" val="layout_10012"/>
  <p:tag name="KSO_WM_NEWLAYOUT_ID" val="slide_b9fb2f82040eace4"/>
</p:tagLst>
</file>

<file path=ppt/tags/tag490.xml><?xml version="1.0" encoding="utf-8"?>
<p:tagLst xmlns:p="http://schemas.openxmlformats.org/presentationml/2006/main">
  <p:tag name="KSO_WM_BEAUTIFY_FLAG" val="#fgm#"/>
  <p:tag name="KSO_WM_FIGMA_FLAG" val="#fgm#"/>
  <p:tag name="KSO_WM_UNIT_INDEX" val="1"/>
  <p:tag name="KSO_WM_UNIT_TYPE" val="d"/>
  <p:tag name="MH_PIC_SOURCE_TYPE" val="generate_slide_ai*{&quot;id&quot;:&quot;http://zh-ai-group.ks3-cn-beijing-internal.ksyun.com/image_generate/image_process/production/202508/9ff00d11-9327-402c-ac3f-1a13763d754f.jpg?Expires=1787721846\u0026AWSAccessKeyId=AKLT9NSy7kh8TIS1UzNqLRY2\u0026Signature=CLIXMXinDTvdcLwARaxNgahrcQo%3D&quot;,&quot;product_name&quot;:&quot;wps-wpp-pc&quot;,&quot;intention_code&quot;:&quot;wps_wpp_generate_doc_pay&quot;}*auto_qingqiu_ai_v2.1.5_ONLINE*3030623463383532653930363634636136336234626161306138633063633639-slide-27"/>
</p:tagLst>
</file>

<file path=ppt/tags/tag491.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69796632664"/>
  <p:tag name="KSO_WM_TEMPLATE_SLIDE_ID" val="slide_1ac2dc69a048bf78"/>
</p:tagLst>
</file>

<file path=ppt/tags/tag492.xml><?xml version="1.0" encoding="utf-8"?>
<p:tagLst xmlns:p="http://schemas.openxmlformats.org/presentationml/2006/main">
  <p:tag name="KSO_WM_BEAUTIFY_FLAG" val="#fgm#"/>
  <p:tag name="KSO_WM_FIGMA_FLAG" val="#fgm#"/>
  <p:tag name="KSO_WM_UNIT_INDEX" val="1"/>
  <p:tag name="KSO_WM_UNIT_TYPE" val="a"/>
  <p:tag name="KSO_WM_LAYOUT_CHECK_HASH" val="0510a3d60b84cb6d7db6dadb8efa6249cba9a927"/>
  <p:tag name="KSO_WM_NEWLAYOUT_GROUP_ID" val="layout_62"/>
  <p:tag name="KSO_WM_NEWLAYOUT_ID" val="slide_1ac2dc69a048bf78"/>
  <p:tag name="KSO_WM_UNIT_PRESET_TEXT" val="单击此处添加标题"/>
</p:tagLst>
</file>

<file path=ppt/tags/tag493.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494.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495.xml><?xml version="1.0" encoding="utf-8"?>
<p:tagLst xmlns:p="http://schemas.openxmlformats.org/presentationml/2006/main">
  <p:tag name="KSO_WM_BEAUTIFY_FLAG" val="#fgm#"/>
  <p:tag name="KSO_WM_FIGMA_FLAG" val="#fgm#"/>
  <p:tag name="KSO_WM_UNIT_INDEX" val="1"/>
  <p:tag name="KSO_WM_UNIT_TYPE" val="d"/>
  <p:tag name="MH_PIC_SOURCE_TYPE" val="generate_slide_ai*{&quot;id&quot;:&quot;http://zh-ai-group.ks3-cn-beijing-internal.ksyun.com/image_generate/image_process/production/202508/9ff00d11-9327-402c-ac3f-1a13763d754f.jpg?Expires=1787721846\u0026AWSAccessKeyId=AKLT9NSy7kh8TIS1UzNqLRY2\u0026Signature=CLIXMXinDTvdcLwARaxNgahrcQo%3D&quot;,&quot;product_name&quot;:&quot;wps-wpp-pc&quot;,&quot;intention_code&quot;:&quot;wps_wpp_generate_doc_pay&quot;}*auto_qingqiu_ai_v2.1.5_ONLINE*3030623463383532653930363634636136336234626161306138633063633639-slide-27"/>
</p:tagLst>
</file>

<file path=ppt/tags/tag496.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69796632664"/>
  <p:tag name="KSO_WM_TEMPLATE_SLIDE_ID" val="slide_1ac2dc69a048bf78"/>
</p:tagLst>
</file>

<file path=ppt/tags/tag497.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498.xml><?xml version="1.0" encoding="utf-8"?>
<p:tagLst xmlns:p="http://schemas.openxmlformats.org/presentationml/2006/main">
  <p:tag name="KSO_WM_BEAUTIFY_FLAG" val="#fgm#"/>
  <p:tag name="KSO_WM_FIGMA_FLAG" val="#fgm#"/>
  <p:tag name="KSO_WM_UNIT_INDEX" val="1"/>
  <p:tag name="KSO_WM_UNIT_TYPE" val="d"/>
  <p:tag name="MH_PIC_SOURCE_TYPE" val="generate_slide_ai*{&quot;id&quot;:&quot;http://zh-ai-group.ks3-cn-beijing-internal.ksyun.com/image_generate/image_process/production/202508/9ff00d11-9327-402c-ac3f-1a13763d754f.jpg?Expires=1787721846\u0026AWSAccessKeyId=AKLT9NSy7kh8TIS1UzNqLRY2\u0026Signature=CLIXMXinDTvdcLwARaxNgahrcQo%3D&quot;,&quot;product_name&quot;:&quot;wps-wpp-pc&quot;,&quot;intention_code&quot;:&quot;wps_wpp_generate_doc_pay&quot;}*auto_qingqiu_ai_v2.1.5_ONLINE*3030623463383532653930363634636136336234626161306138633063633639-slide-27"/>
</p:tagLst>
</file>

<file path=ppt/tags/tag499.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69796632664"/>
  <p:tag name="KSO_WM_TEMPLATE_SLIDE_ID" val="slide_1ac2dc69a048bf78"/>
</p:tagLst>
</file>

<file path=ppt/tags/tag5.xml><?xml version="1.0" encoding="utf-8"?>
<p:tagLst xmlns:p="http://schemas.openxmlformats.org/presentationml/2006/main">
  <p:tag name="KSO_WM_UNIT_TYPE" val="a"/>
  <p:tag name="KSO_WM_BEAUTIFY_FLAG" val="#wm#"/>
  <p:tag name="KSO_WM_FIGMA_FLAG" val="#fgm#"/>
  <p:tag name="KSO_WM_UNIT_INDEX" val="1"/>
  <p:tag name="KSO_WM_UNIT_TEXT_TYPE" val="1"/>
  <p:tag name="KSO_WM_LAYOUT_CHECK_HASH" val="cc9df9efd441090e67e2d8404a43bc8d3833ba61"/>
  <p:tag name="KSO_WM_NEWLAYOUT_ID" val="4987"/>
  <p:tag name="KSO_WM_UNIT_ID" val="_11*a*1"/>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8604"/>
  <p:tag name="KSO_WM_TEMPLATE_CATEGORY" val="custom"/>
</p:tagLst>
</file>

<file path=ppt/tags/tag50.xml><?xml version="1.0" encoding="utf-8"?>
<p:tagLst xmlns:p="http://schemas.openxmlformats.org/presentationml/2006/main">
  <p:tag name="KSO_WM_BEAUTIFY_FLAG" val="#fgm#"/>
  <p:tag name="KSO_WM_FIGMA_FLAG" val="#fgm#"/>
  <p:tag name="KSO_WM_UNIT_INDEX" val="1"/>
  <p:tag name="KSO_WM_UNIT_TYPE" val="d"/>
</p:tagLst>
</file>

<file path=ppt/tags/tag500.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501.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502.xml><?xml version="1.0" encoding="utf-8"?>
<p:tagLst xmlns:p="http://schemas.openxmlformats.org/presentationml/2006/main">
  <p:tag name="KSO_WM_BEAUTIFY_FLAG" val="#fgm#"/>
  <p:tag name="KSO_WM_FIGMA_FLAG" val="#fgm#"/>
  <p:tag name="KSO_WM_UNIT_INDEX" val="1"/>
  <p:tag name="KSO_WM_UNIT_TYPE" val="d"/>
  <p:tag name="MH_PIC_SOURCE_TYPE" val="generate_slide_ai*{&quot;id&quot;:&quot;http://zh-ai-group.ks3-cn-beijing-internal.ksyun.com/image_generate/image_process/production/202508/9ff00d11-9327-402c-ac3f-1a13763d754f.jpg?Expires=1787721846\u0026AWSAccessKeyId=AKLT9NSy7kh8TIS1UzNqLRY2\u0026Signature=CLIXMXinDTvdcLwARaxNgahrcQo%3D&quot;,&quot;product_name&quot;:&quot;wps-wpp-pc&quot;,&quot;intention_code&quot;:&quot;wps_wpp_generate_doc_pay&quot;}*auto_qingqiu_ai_v2.1.5_ONLINE*3030623463383532653930363634636136336234626161306138633063633639-slide-27"/>
</p:tagLst>
</file>

<file path=ppt/tags/tag503.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69796632664"/>
  <p:tag name="KSO_WM_TEMPLATE_SLIDE_ID" val="slide_1ac2dc69a048bf78"/>
</p:tagLst>
</file>

<file path=ppt/tags/tag504.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505.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506.xml><?xml version="1.0" encoding="utf-8"?>
<p:tagLst xmlns:p="http://schemas.openxmlformats.org/presentationml/2006/main">
  <p:tag name="KSO_WM_BEAUTIFY_FLAG" val="#fgm#"/>
  <p:tag name="KSO_WM_FIGMA_FLAG" val="#fgm#"/>
  <p:tag name="KSO_WM_UNIT_INDEX" val="1"/>
  <p:tag name="KSO_WM_UNIT_TYPE" val="d"/>
  <p:tag name="MH_PIC_SOURCE_TYPE" val="generate_slide_ai*{&quot;id&quot;:&quot;http://zh-ai-group.ks3-cn-beijing-internal.ksyun.com/image_generate/image_process/production/202508/9ff00d11-9327-402c-ac3f-1a13763d754f.jpg?Expires=1787721846\u0026AWSAccessKeyId=AKLT9NSy7kh8TIS1UzNqLRY2\u0026Signature=CLIXMXinDTvdcLwARaxNgahrcQo%3D&quot;,&quot;product_name&quot;:&quot;wps-wpp-pc&quot;,&quot;intention_code&quot;:&quot;wps_wpp_generate_doc_pay&quot;}*auto_qingqiu_ai_v2.1.5_ONLINE*3030623463383532653930363634636136336234626161306138633063633639-slide-27"/>
</p:tagLst>
</file>

<file path=ppt/tags/tag507.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69796632664"/>
  <p:tag name="KSO_WM_TEMPLATE_SLIDE_ID" val="slide_1ac2dc69a048bf78"/>
</p:tagLst>
</file>

<file path=ppt/tags/tag508.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509.xml><?xml version="1.0" encoding="utf-8"?>
<p:tagLst xmlns:p="http://schemas.openxmlformats.org/presentationml/2006/main">
  <p:tag name="KSO_WM_BEAUTIFY_FLAG" val="#fgm#"/>
  <p:tag name="KSO_WM_FIGMA_FLAG" val="#fgm#"/>
  <p:tag name="KSO_WM_UNIT_INDEX" val="1"/>
  <p:tag name="KSO_WM_UNIT_TYPE" val="d"/>
  <p:tag name="MH_PIC_SOURCE_TYPE" val="generate_slide_ai*{&quot;id&quot;:&quot;http://zh-ai-group.ks3-cn-beijing-internal.ksyun.com/image_generate/image_process/production/202508/9ff00d11-9327-402c-ac3f-1a13763d754f.jpg?Expires=1787721846\u0026AWSAccessKeyId=AKLT9NSy7kh8TIS1UzNqLRY2\u0026Signature=CLIXMXinDTvdcLwARaxNgahrcQo%3D&quot;,&quot;product_name&quot;:&quot;wps-wpp-pc&quot;,&quot;intention_code&quot;:&quot;wps_wpp_generate_doc_pay&quot;}*auto_qingqiu_ai_v2.1.5_ONLINE*3030623463383532653930363634636136336234626161306138633063633639-slide-27"/>
</p:tagLst>
</file>

<file path=ppt/tags/tag51.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510.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69796632664"/>
  <p:tag name="KSO_WM_TEMPLATE_SLIDE_ID" val="slide_1ac2dc69a048bf78"/>
</p:tagLst>
</file>

<file path=ppt/tags/tag511.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512.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513.xml><?xml version="1.0" encoding="utf-8"?>
<p:tagLst xmlns:p="http://schemas.openxmlformats.org/presentationml/2006/main">
  <p:tag name="KSO_WM_BEAUTIFY_FLAG" val="#fgm#"/>
  <p:tag name="KSO_WM_FIGMA_FLAG" val="#fgm#"/>
  <p:tag name="KSO_WM_UNIT_INDEX" val="1"/>
  <p:tag name="KSO_WM_UNIT_TYPE" val="d"/>
  <p:tag name="MH_PIC_SOURCE_TYPE" val="generate_slide_ai*{&quot;id&quot;:&quot;http://zh-ai-group.ks3-cn-beijing-internal.ksyun.com/image_generate/image_process/production/202508/9ff00d11-9327-402c-ac3f-1a13763d754f.jpg?Expires=1787721846\u0026AWSAccessKeyId=AKLT9NSy7kh8TIS1UzNqLRY2\u0026Signature=CLIXMXinDTvdcLwARaxNgahrcQo%3D&quot;,&quot;product_name&quot;:&quot;wps-wpp-pc&quot;,&quot;intention_code&quot;:&quot;wps_wpp_generate_doc_pay&quot;}*auto_qingqiu_ai_v2.1.5_ONLINE*3030623463383532653930363634636136336234626161306138633063633639-slide-27"/>
</p:tagLst>
</file>

<file path=ppt/tags/tag514.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69796632664"/>
  <p:tag name="KSO_WM_TEMPLATE_SLIDE_ID" val="slide_1ac2dc69a048bf78"/>
</p:tagLst>
</file>

<file path=ppt/tags/tag515.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516.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517.xml><?xml version="1.0" encoding="utf-8"?>
<p:tagLst xmlns:p="http://schemas.openxmlformats.org/presentationml/2006/main">
  <p:tag name="KSO_WM_BEAUTIFY_FLAG" val="#fgm#"/>
  <p:tag name="KSO_WM_FIGMA_FLAG" val="#fgm#"/>
  <p:tag name="KSO_WM_UNIT_INDEX" val="1"/>
  <p:tag name="KSO_WM_UNIT_TYPE" val="d"/>
  <p:tag name="MH_PIC_SOURCE_TYPE" val="generate_slide_ai*{&quot;id&quot;:&quot;http://zh-ai-group.ks3-cn-beijing-internal.ksyun.com/image_generate/image_process/production/202508/9ff00d11-9327-402c-ac3f-1a13763d754f.jpg?Expires=1787721846\u0026AWSAccessKeyId=AKLT9NSy7kh8TIS1UzNqLRY2\u0026Signature=CLIXMXinDTvdcLwARaxNgahrcQo%3D&quot;,&quot;product_name&quot;:&quot;wps-wpp-pc&quot;,&quot;intention_code&quot;:&quot;wps_wpp_generate_doc_pay&quot;}*auto_qingqiu_ai_v2.1.5_ONLINE*3030623463383532653930363634636136336234626161306138633063633639-slide-27"/>
</p:tagLst>
</file>

<file path=ppt/tags/tag518.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69796632664"/>
  <p:tag name="KSO_WM_TEMPLATE_SLIDE_ID" val="slide_1ac2dc69a048bf78"/>
</p:tagLst>
</file>

<file path=ppt/tags/tag519.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52.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520.xml><?xml version="1.0" encoding="utf-8"?>
<p:tagLst xmlns:p="http://schemas.openxmlformats.org/presentationml/2006/main">
  <p:tag name="KSO_WM_BEAUTIFY_FLAG" val="#fgm#"/>
  <p:tag name="KSO_WM_FIGMA_FLAG" val="#fgm#"/>
  <p:tag name="KSO_WM_UNIT_INDEX" val="1"/>
  <p:tag name="KSO_WM_UNIT_TYPE" val="d"/>
  <p:tag name="MH_PIC_SOURCE_TYPE" val="generate_slide_ai*{&quot;id&quot;:&quot;http://zh-ai-group.ks3-cn-beijing-internal.ksyun.com/image_generate/image_process/production/202508/9ff00d11-9327-402c-ac3f-1a13763d754f.jpg?Expires=1787721846\u0026AWSAccessKeyId=AKLT9NSy7kh8TIS1UzNqLRY2\u0026Signature=CLIXMXinDTvdcLwARaxNgahrcQo%3D&quot;,&quot;product_name&quot;:&quot;wps-wpp-pc&quot;,&quot;intention_code&quot;:&quot;wps_wpp_generate_doc_pay&quot;}*auto_qingqiu_ai_v2.1.5_ONLINE*3030623463383532653930363634636136336234626161306138633063633639-slide-27"/>
</p:tagLst>
</file>

<file path=ppt/tags/tag521.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69796632664"/>
  <p:tag name="KSO_WM_TEMPLATE_SLIDE_ID" val="slide_1ac2dc69a048bf78"/>
</p:tagLst>
</file>

<file path=ppt/tags/tag522.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523.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524.xml><?xml version="1.0" encoding="utf-8"?>
<p:tagLst xmlns:p="http://schemas.openxmlformats.org/presentationml/2006/main">
  <p:tag name="KSO_WM_BEAUTIFY_FLAG" val="#fgm#"/>
  <p:tag name="KSO_WM_FIGMA_FLAG" val="#fgm#"/>
  <p:tag name="KSO_WM_UNIT_INDEX" val="1"/>
  <p:tag name="KSO_WM_UNIT_TYPE" val="d"/>
  <p:tag name="MH_PIC_SOURCE_TYPE" val="generate_slide_ai*{&quot;id&quot;:&quot;http://zh-ai-group.ks3-cn-beijing-internal.ksyun.com/image_generate/image_process/production/202508/9ff00d11-9327-402c-ac3f-1a13763d754f.jpg?Expires=1787721846\u0026AWSAccessKeyId=AKLT9NSy7kh8TIS1UzNqLRY2\u0026Signature=CLIXMXinDTvdcLwARaxNgahrcQo%3D&quot;,&quot;product_name&quot;:&quot;wps-wpp-pc&quot;,&quot;intention_code&quot;:&quot;wps_wpp_generate_doc_pay&quot;}*auto_qingqiu_ai_v2.1.5_ONLINE*3030623463383532653930363634636136336234626161306138633063633639-slide-27"/>
</p:tagLst>
</file>

<file path=ppt/tags/tag525.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69796632664"/>
  <p:tag name="KSO_WM_TEMPLATE_SLIDE_ID" val="slide_1ac2dc69a048bf78"/>
</p:tagLst>
</file>

<file path=ppt/tags/tag526.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527.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528.xml><?xml version="1.0" encoding="utf-8"?>
<p:tagLst xmlns:p="http://schemas.openxmlformats.org/presentationml/2006/main">
  <p:tag name="KSO_WM_BEAUTIFY_FLAG" val="#fgm#"/>
  <p:tag name="KSO_WM_FIGMA_FLAG" val="#fgm#"/>
  <p:tag name="KSO_WM_UNIT_INDEX" val="1"/>
  <p:tag name="KSO_WM_UNIT_TYPE" val="d"/>
  <p:tag name="MH_PIC_SOURCE_TYPE" val="generate_slide_ai*{&quot;id&quot;:&quot;http://zh-ai-group.ks3-cn-beijing-internal.ksyun.com/image_generate/image_process/production/202508/9ff00d11-9327-402c-ac3f-1a13763d754f.jpg?Expires=1787721846\u0026AWSAccessKeyId=AKLT9NSy7kh8TIS1UzNqLRY2\u0026Signature=CLIXMXinDTvdcLwARaxNgahrcQo%3D&quot;,&quot;product_name&quot;:&quot;wps-wpp-pc&quot;,&quot;intention_code&quot;:&quot;wps_wpp_generate_doc_pay&quot;}*auto_qingqiu_ai_v2.1.5_ONLINE*3030623463383532653930363634636136336234626161306138633063633639-slide-27"/>
</p:tagLst>
</file>

<file path=ppt/tags/tag529.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69796632664"/>
  <p:tag name="KSO_WM_TEMPLATE_SLIDE_ID" val="slide_1ac2dc69a048bf78"/>
</p:tagLst>
</file>

<file path=ppt/tags/tag53.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530.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531.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532.xml><?xml version="1.0" encoding="utf-8"?>
<p:tagLst xmlns:p="http://schemas.openxmlformats.org/presentationml/2006/main">
  <p:tag name="KSO_WM_BEAUTIFY_FLAG" val="#fgm#"/>
  <p:tag name="KSO_WM_FIGMA_FLAG" val="#fgm#"/>
  <p:tag name="KSO_WM_UNIT_INDEX" val="1"/>
  <p:tag name="KSO_WM_UNIT_TYPE" val="d"/>
  <p:tag name="MH_PIC_SOURCE_TYPE" val="generate_slide_ai*{&quot;id&quot;:&quot;http://zh-ai-group.ks3-cn-beijing-internal.ksyun.com/image_generate/image_process/production/202508/9ff00d11-9327-402c-ac3f-1a13763d754f.jpg?Expires=1787721846\u0026AWSAccessKeyId=AKLT9NSy7kh8TIS1UzNqLRY2\u0026Signature=CLIXMXinDTvdcLwARaxNgahrcQo%3D&quot;,&quot;product_name&quot;:&quot;wps-wpp-pc&quot;,&quot;intention_code&quot;:&quot;wps_wpp_generate_doc_pay&quot;}*auto_qingqiu_ai_v2.1.5_ONLINE*3030623463383532653930363634636136336234626161306138633063633639-slide-27"/>
</p:tagLst>
</file>

<file path=ppt/tags/tag533.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534.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535.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69796632664"/>
  <p:tag name="KSO_WM_TEMPLATE_SLIDE_ID" val="slide_1ac2dc69a048bf78"/>
</p:tagLst>
</file>

<file path=ppt/tags/tag536.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537.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538.xml><?xml version="1.0" encoding="utf-8"?>
<p:tagLst xmlns:p="http://schemas.openxmlformats.org/presentationml/2006/main">
  <p:tag name="KSO_WM_BEAUTIFY_FLAG" val="#fgm#"/>
  <p:tag name="KSO_WM_FIGMA_FLAG" val="#fgm#"/>
  <p:tag name="KSO_WM_UNIT_INDEX" val="1"/>
  <p:tag name="KSO_WM_UNIT_TYPE" val="d"/>
  <p:tag name="MH_PIC_SOURCE_TYPE" val="generate_slide_ai*{&quot;id&quot;:&quot;http://zh-ai-group.ks3-cn-beijing-internal.ksyun.com/image_generate/image_process/production/202508/9ff00d11-9327-402c-ac3f-1a13763d754f.jpg?Expires=1787721846\u0026AWSAccessKeyId=AKLT9NSy7kh8TIS1UzNqLRY2\u0026Signature=CLIXMXinDTvdcLwARaxNgahrcQo%3D&quot;,&quot;product_name&quot;:&quot;wps-wpp-pc&quot;,&quot;intention_code&quot;:&quot;wps_wpp_generate_doc_pay&quot;}*auto_qingqiu_ai_v2.1.5_ONLINE*3030623463383532653930363634636136336234626161306138633063633639-slide-27"/>
</p:tagLst>
</file>

<file path=ppt/tags/tag539.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54.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540.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541.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69796632664"/>
  <p:tag name="KSO_WM_TEMPLATE_SLIDE_ID" val="slide_1ac2dc69a048bf78"/>
</p:tagLst>
</file>

<file path=ppt/tags/tag542.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543.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544.xml><?xml version="1.0" encoding="utf-8"?>
<p:tagLst xmlns:p="http://schemas.openxmlformats.org/presentationml/2006/main">
  <p:tag name="KSO_WM_BEAUTIFY_FLAG" val="#fgm#"/>
  <p:tag name="KSO_WM_FIGMA_FLAG" val="#fgm#"/>
  <p:tag name="KSO_WM_UNIT_INDEX" val="1"/>
  <p:tag name="KSO_WM_UNIT_TYPE" val="d"/>
  <p:tag name="MH_PIC_SOURCE_TYPE" val="generate_slide_ai*{&quot;id&quot;:&quot;http://zh-ai-group.ks3-cn-beijing-internal.ksyun.com/image_generate/image_process/production/202508/9ff00d11-9327-402c-ac3f-1a13763d754f.jpg?Expires=1787721846\u0026AWSAccessKeyId=AKLT9NSy7kh8TIS1UzNqLRY2\u0026Signature=CLIXMXinDTvdcLwARaxNgahrcQo%3D&quot;,&quot;product_name&quot;:&quot;wps-wpp-pc&quot;,&quot;intention_code&quot;:&quot;wps_wpp_generate_doc_pay&quot;}*auto_qingqiu_ai_v2.1.5_ONLINE*3030623463383532653930363634636136336234626161306138633063633639-slide-27"/>
</p:tagLst>
</file>

<file path=ppt/tags/tag545.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69796632664"/>
  <p:tag name="KSO_WM_TEMPLATE_SLIDE_ID" val="slide_1ac2dc69a048bf78"/>
</p:tagLst>
</file>

<file path=ppt/tags/tag546.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547.xml><?xml version="1.0" encoding="utf-8"?>
<p:tagLst xmlns:p="http://schemas.openxmlformats.org/presentationml/2006/main">
  <p:tag name="KSO_WM_BEAUTIFY_FLAG" val="#fgm#"/>
  <p:tag name="KSO_WM_FIGMA_FLAG" val="#fgm#"/>
  <p:tag name="KSO_WM_UNIT_INDEX" val="1"/>
  <p:tag name="KSO_WM_UNIT_TYPE" val="d"/>
  <p:tag name="MH_PIC_SOURCE_TYPE" val="generate_slide_ai*{&quot;id&quot;:&quot;http://zh-ai-group.ks3-cn-beijing-internal.ksyun.com/image_generate/image_process/production/202508/9ff00d11-9327-402c-ac3f-1a13763d754f.jpg?Expires=1787721846\u0026AWSAccessKeyId=AKLT9NSy7kh8TIS1UzNqLRY2\u0026Signature=CLIXMXinDTvdcLwARaxNgahrcQo%3D&quot;,&quot;product_name&quot;:&quot;wps-wpp-pc&quot;,&quot;intention_code&quot;:&quot;wps_wpp_generate_doc_pay&quot;}*auto_qingqiu_ai_v2.1.5_ONLINE*3030623463383532653930363634636136336234626161306138633063633639-slide-27"/>
</p:tagLst>
</file>

<file path=ppt/tags/tag548.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69796632664"/>
  <p:tag name="KSO_WM_TEMPLATE_SLIDE_ID" val="slide_1ac2dc69a048bf78"/>
</p:tagLst>
</file>

<file path=ppt/tags/tag549.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55.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550.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551.xml><?xml version="1.0" encoding="utf-8"?>
<p:tagLst xmlns:p="http://schemas.openxmlformats.org/presentationml/2006/main">
  <p:tag name="KSO_WM_BEAUTIFY_FLAG" val="#fgm#"/>
  <p:tag name="KSO_WM_FIGMA_FLAG" val="#fgm#"/>
  <p:tag name="KSO_WM_UNIT_INDEX" val="1"/>
  <p:tag name="KSO_WM_UNIT_TYPE" val="d"/>
  <p:tag name="MH_PIC_SOURCE_TYPE" val="generate_slide_ai*{&quot;id&quot;:&quot;http://zh-ai-group.ks3-cn-beijing-internal.ksyun.com/image_generate/image_process/production/202508/9ff00d11-9327-402c-ac3f-1a13763d754f.jpg?Expires=1787721846\u0026AWSAccessKeyId=AKLT9NSy7kh8TIS1UzNqLRY2\u0026Signature=CLIXMXinDTvdcLwARaxNgahrcQo%3D&quot;,&quot;product_name&quot;:&quot;wps-wpp-pc&quot;,&quot;intention_code&quot;:&quot;wps_wpp_generate_doc_pay&quot;}*auto_qingqiu_ai_v2.1.5_ONLINE*3030623463383532653930363634636136336234626161306138633063633639-slide-27"/>
</p:tagLst>
</file>

<file path=ppt/tags/tag552.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69796632664"/>
  <p:tag name="KSO_WM_TEMPLATE_SLIDE_ID" val="slide_1ac2dc69a048bf78"/>
</p:tagLst>
</file>

<file path=ppt/tags/tag553.xml><?xml version="1.0" encoding="utf-8"?>
<p:tagLst xmlns:p="http://schemas.openxmlformats.org/presentationml/2006/main">
  <p:tag name="KSO_WM_BEAUTIFY_FLAG" val="#wm#"/>
  <p:tag name="KSO_WM_FIGMA_FLAG" val="#fgm#"/>
  <p:tag name="KSO_WM_UNIT_INDEX" val="1"/>
  <p:tag name="KSO_WM_UNIT_TEXT_TYPE" val="1"/>
  <p:tag name="KSO_WM_UNIT_TYPE" val="b"/>
  <p:tag name="KSO_WM_UNIT_PRESET_TEXT" val="THE END"/>
  <p:tag name="KSO_WM_UNIT_ID" val="_11*b*1"/>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8604"/>
  <p:tag name="KSO_WM_TEMPLATE_CATEGORY" val="custom"/>
</p:tagLst>
</file>

<file path=ppt/tags/tag554.xml><?xml version="1.0" encoding="utf-8"?>
<p:tagLst xmlns:p="http://schemas.openxmlformats.org/presentationml/2006/main">
  <p:tag name="KSO_WM_UNIT_TYPE" val="a"/>
  <p:tag name="KSO_WM_BEAUTIFY_FLAG" val="#wm#"/>
  <p:tag name="KSO_WM_FIGMA_FLAG" val="#fgm#"/>
  <p:tag name="KSO_WM_UNIT_INDEX" val="1"/>
  <p:tag name="KSO_WM_UNIT_TEXT_TYPE" val="1"/>
  <p:tag name="KSO_WM_LAYOUT_CHECK_HASH" val="cc9df9efd441090e67e2d8404a43bc8d3833ba61"/>
  <p:tag name="KSO_WM_NEWLAYOUT_ID" val="4987"/>
  <p:tag name="KSO_WM_UNIT_PRESET_TEXT" val="谢谢观看"/>
  <p:tag name="KSO_WM_UNIT_ID" val="_11*a*1"/>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8604"/>
  <p:tag name="KSO_WM_TEMPLATE_CATEGORY" val="custom"/>
</p:tagLst>
</file>

<file path=ppt/tags/tag555.xml><?xml version="1.0" encoding="utf-8"?>
<p:tagLst xmlns:p="http://schemas.openxmlformats.org/presentationml/2006/main">
  <p:tag name="KSO_WM_SLIDE_CONTENT_ORIENTATION" val="center"/>
  <p:tag name="KSO_WM_SLIDE_HAS_MASK" val="0"/>
  <p:tag name="KSO_WM_SLIDE_ITEM_CNT" val="0"/>
  <p:tag name="KSO_WM_SLIDE_TYPE" val="endPage"/>
  <p:tag name="KSO_WM_TEMPLATE_SUBCATEGORY" val="29"/>
  <p:tag name="KSO_WM_BEAUTIFY_FLAG" val="#wm#"/>
  <p:tag name="KSO_WM_TEMPLATE_SLIDE_ID" val="slide_47de9d0eaa58c516"/>
  <p:tag name="KSO_WM_TEMPLATE_INDEX" val="40488604"/>
  <p:tag name="KSO_WM_TEMPLATE_CATEGORY" val="custom"/>
  <p:tag name="KSO_WM_SLIDE_INDEX" val="5"/>
  <p:tag name="KSO_WM_SLIDE_ID" val="custom40488604_9"/>
  <p:tag name="KSO_WM_TEMPLATE_MASTER_TYPE" val="0"/>
  <p:tag name="KSO_WM_SLIDE_LAYOUT" val="a_b"/>
  <p:tag name="KSO_WM_SLIDE_LAYOUT_CNT" val="1_1"/>
  <p:tag name="KSO_WM_TAG_VERSION" val="3.0"/>
</p:tagLst>
</file>

<file path=ppt/tags/tag56.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57.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58.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59.xml><?xml version="1.0" encoding="utf-8"?>
<p:tagLst xmlns:p="http://schemas.openxmlformats.org/presentationml/2006/main">
  <p:tag name="KSO_WM_BEAUTIFY_FLAG" val="#fgm#"/>
  <p:tag name="KSO_WM_FIGMA_FLAG" val="#fgm#"/>
  <p:tag name="KSO_WM_UNIT_INDEX" val="1"/>
  <p:tag name="KSO_WM_UNIT_TYPE" val="a"/>
  <p:tag name="KSO_WM_LAYOUT_CHECK_HASH" val="6cd046badd64ebf36838e3cfde35dda7f6013097"/>
  <p:tag name="KSO_WM_NEWLAYOUT_GROUP_ID" val="layout_51"/>
  <p:tag name="KSO_WM_NEWLAYOUT_ID" val="slide_548151e1d7030b55"/>
</p:tagLst>
</file>

<file path=ppt/tags/tag6.xml><?xml version="1.0" encoding="utf-8"?>
<p:tagLst xmlns:p="http://schemas.openxmlformats.org/presentationml/2006/main">
  <p:tag name="KSO_WM_BEAUTIFY_FLAG" val="#fgm#"/>
  <p:tag name="KSO_WM_FIGMA_FLAG" val="#fgm#"/>
  <p:tag name="KSO_WM_UNIT_INDEX" val="1"/>
  <p:tag name="KSO_WM_UNIT_TYPE" val="a"/>
  <p:tag name="KSO_WM_LAYOUT_CHECK_HASH" val="6667f4f935b6f0793526c7f250e2e60edb8f5186"/>
  <p:tag name="KSO_WM_NEWLAYOUT_GROUP_ID" val="layout_26"/>
  <p:tag name="KSO_WM_NEWLAYOUT_ID" val="slide_4f7025fa8c80a9ff"/>
</p:tagLst>
</file>

<file path=ppt/tags/tag60.xml><?xml version="1.0" encoding="utf-8"?>
<p:tagLst xmlns:p="http://schemas.openxmlformats.org/presentationml/2006/main">
  <p:tag name="KSO_WM_BEAUTIFY_FLAG" val="#fgm#"/>
  <p:tag name="KSO_WM_FIGMA_FLAG" val="#fgm#"/>
  <p:tag name="KSO_WM_UNIT_INDEX" val="1"/>
  <p:tag name="KSO_WM_UNIT_TYPE" val="d"/>
</p:tagLst>
</file>

<file path=ppt/tags/tag61.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62.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63.xml><?xml version="1.0" encoding="utf-8"?>
<p:tagLst xmlns:p="http://schemas.openxmlformats.org/presentationml/2006/main">
  <p:tag name="KSO_WM_BEAUTIFY_FLAG" val="#fgm#"/>
  <p:tag name="KSO_WM_FIGMA_FLAG" val="#fgm#"/>
  <p:tag name="KSO_WM_UNIT_INDEX" val="1"/>
  <p:tag name="KSO_WM_UNIT_TYPE" val="a"/>
  <p:tag name="KSO_WM_LAYOUT_CHECK_HASH" val="96b70cdcb4800a6ddbb2d792f1cacbe0a5f9ff6c"/>
  <p:tag name="KSO_WM_NEWLAYOUT_GROUP_ID" val="layout_10014"/>
  <p:tag name="KSO_WM_NEWLAYOUT_ID" val="slide_8bf42050c508f287"/>
</p:tagLst>
</file>

<file path=ppt/tags/tag64.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65.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66.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67.xml><?xml version="1.0" encoding="utf-8"?>
<p:tagLst xmlns:p="http://schemas.openxmlformats.org/presentationml/2006/main">
  <p:tag name="KSO_WM_BEAUTIFY_FLAG" val="#fgm#"/>
  <p:tag name="KSO_WM_FIGMA_FLAG" val="#fgm#"/>
  <p:tag name="KSO_WM_UNIT_INDEX" val="1"/>
  <p:tag name="KSO_WM_UNIT_TYPE" val="a"/>
  <p:tag name="KSO_WM_LAYOUT_CHECK_HASH" val="d73fc5a81282795137fd30a545c8c26144836c69"/>
  <p:tag name="KSO_WM_NEWLAYOUT_GROUP_ID" val="layout_6"/>
  <p:tag name="KSO_WM_NEWLAYOUT_ID" val="slide_a9b8dd85d7f4ac41"/>
</p:tagLst>
</file>

<file path=ppt/tags/tag68.xml><?xml version="1.0" encoding="utf-8"?>
<p:tagLst xmlns:p="http://schemas.openxmlformats.org/presentationml/2006/main">
  <p:tag name="KSO_WM_BEAUTIFY_FLAG" val="#fgm#"/>
  <p:tag name="KSO_WM_FIGMA_FLAG" val="#fgm#"/>
  <p:tag name="KSO_WM_UNIT_INDEX" val="1"/>
  <p:tag name="KSO_WM_UNIT_TYPE" val="d"/>
</p:tagLst>
</file>

<file path=ppt/tags/tag69.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7.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70.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71.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72.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Lst>
</file>

<file path=ppt/tags/tag73.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74.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75.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3_1"/>
  <p:tag name="KSO_WM_UNIT_TYPE" val="l_h_i"/>
</p:tagLst>
</file>

<file path=ppt/tags/tag76.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77.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78.xml><?xml version="1.0" encoding="utf-8"?>
<p:tagLst xmlns:p="http://schemas.openxmlformats.org/presentationml/2006/main">
  <p:tag name="KSO_WM_BEAUTIFY_FLAG" val="#fgm#"/>
  <p:tag name="KSO_WM_FIGMA_FLAG" val="#fgm#"/>
  <p:tag name="KSO_WM_UNIT_INDEX" val="1"/>
  <p:tag name="KSO_WM_UNIT_TYPE" val="a"/>
  <p:tag name="KSO_WM_LAYOUT_CHECK_HASH" val="7e8ed1f9b337126ac1bc8f32c2df945e6dbf2dba"/>
  <p:tag name="KSO_WM_NEWLAYOUT_GROUP_ID" val="layout_61"/>
  <p:tag name="KSO_WM_NEWLAYOUT_ID" val="slide_4b930c15976a31a0"/>
</p:tagLst>
</file>

<file path=ppt/tags/tag79.xml><?xml version="1.0" encoding="utf-8"?>
<p:tagLst xmlns:p="http://schemas.openxmlformats.org/presentationml/2006/main">
  <p:tag name="KSO_WM_BEAUTIFY_FLAG" val="#fgm#"/>
  <p:tag name="KSO_WM_FIGMA_FLAG" val="#fgm#"/>
  <p:tag name="KSO_WM_UNIT_INDEX" val="1"/>
  <p:tag name="KSO_WM_UNIT_TYPE" val="d"/>
</p:tagLst>
</file>

<file path=ppt/tags/tag8.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80.xml><?xml version="1.0" encoding="utf-8"?>
<p:tagLst xmlns:p="http://schemas.openxmlformats.org/presentationml/2006/main">
  <p:tag name="KSO_WM_FIGMA_DECORATION_INDEX" val="17_contentModel"/>
  <p:tag name="$PH_EXT" val="2"/>
  <p:tag name="KSO_WM_BEAUTIFY_FLAG" val="#fgm#"/>
  <p:tag name="KSO_WM_FIGMA_FLAG" val="#fgm#"/>
  <p:tag name="KSO_WM_SYNC_SLIDE_TEXT" val="1"/>
  <p:tag name="KSO_WM_UNIT_INDEX" val="1_1"/>
  <p:tag name="KSO_WM_UNIT_TYPE" val="l_i"/>
</p:tagLst>
</file>

<file path=ppt/tags/tag81.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82.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83.xml><?xml version="1.0" encoding="utf-8"?>
<p:tagLst xmlns:p="http://schemas.openxmlformats.org/presentationml/2006/main">
  <p:tag name="KSO_WM_BEAUTIFY_FLAG" val="#fgm#"/>
  <p:tag name="KSO_WM_FIGMA_FLAG" val="#fgm#"/>
  <p:tag name="KSO_WM_UNIT_INDEX" val="1"/>
  <p:tag name="KSO_WM_UNIT_TYPE" val="a"/>
  <p:tag name="KSO_WM_LAYOUT_CHECK_HASH" val="79423a2189c621e0ffc5e72278e008536936c473"/>
  <p:tag name="KSO_WM_NEWLAYOUT_GROUP_ID" val="layout_27"/>
  <p:tag name="KSO_WM_NEWLAYOUT_ID" val="slide_bbec08b93f7bcfad"/>
</p:tagLst>
</file>

<file path=ppt/tags/tag84.xml><?xml version="1.0" encoding="utf-8"?>
<p:tagLst xmlns:p="http://schemas.openxmlformats.org/presentationml/2006/main">
  <p:tag name="KSO_WM_FIGMA_DECORATION_INDEX" val="14"/>
  <p:tag name="$PH_EXT" val="2"/>
  <p:tag name="KSO_WM_BEAUTIFY_FLAG" val="#fgm#"/>
  <p:tag name="KSO_WM_DIAGRAM_GROUP_CODE" val="1"/>
  <p:tag name="KSO_WM_FIGMA_FLAG" val="#fgm#"/>
  <p:tag name="KSO_WM_SYNC_SLIDE_TEXT" val="1"/>
  <p:tag name="KSO_WM_UNIT_INDEX" val="1_1_1"/>
  <p:tag name="KSO_WM_UNIT_TYPE" val="l_h_i"/>
</p:tagLst>
</file>

<file path=ppt/tags/tag85.xml><?xml version="1.0" encoding="utf-8"?>
<p:tagLst xmlns:p="http://schemas.openxmlformats.org/presentationml/2006/main">
  <p:tag name="KSO_WM_BEAUTIFY_FLAG" val="#fgm#"/>
  <p:tag name="KSO_WM_DIAGRAM_GROUP_CODE" val="1"/>
  <p:tag name="KSO_WM_FIGMA_FLAG" val="#fgm#"/>
  <p:tag name="KSO_WM_UNIT_INDEX" val="1_1_2"/>
  <p:tag name="KSO_WM_UNIT_SUBTYPE" val="d"/>
  <p:tag name="KSO_WM_UNIT_TYPE" val="l_h_i"/>
</p:tagLst>
</file>

<file path=ppt/tags/tag86.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87.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88.xml><?xml version="1.0" encoding="utf-8"?>
<p:tagLst xmlns:p="http://schemas.openxmlformats.org/presentationml/2006/main">
  <p:tag name="KSO_WM_FIGMA_DECORATION_INDEX" val="14"/>
  <p:tag name="$PH_EXT" val="2"/>
  <p:tag name="KSO_WM_BEAUTIFY_FLAG" val="#fgm#"/>
  <p:tag name="KSO_WM_DIAGRAM_GROUP_CODE" val="1"/>
  <p:tag name="KSO_WM_FIGMA_FLAG" val="#fgm#"/>
  <p:tag name="KSO_WM_SYNC_SLIDE_TEXT" val="1"/>
  <p:tag name="KSO_WM_UNIT_INDEX" val="1_2_1"/>
  <p:tag name="KSO_WM_UNIT_TYPE" val="l_h_i"/>
</p:tagLst>
</file>

<file path=ppt/tags/tag89.xml><?xml version="1.0" encoding="utf-8"?>
<p:tagLst xmlns:p="http://schemas.openxmlformats.org/presentationml/2006/main">
  <p:tag name="KSO_WM_BEAUTIFY_FLAG" val="#fgm#"/>
  <p:tag name="KSO_WM_DIAGRAM_GROUP_CODE" val="1"/>
  <p:tag name="KSO_WM_FIGMA_FLAG" val="#fgm#"/>
  <p:tag name="KSO_WM_UNIT_INDEX" val="1_2_2"/>
  <p:tag name="KSO_WM_UNIT_SUBTYPE" val="d"/>
  <p:tag name="KSO_WM_UNIT_TYPE" val="l_h_i"/>
</p:tagLst>
</file>

<file path=ppt/tags/tag9.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90.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91.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92.xml><?xml version="1.0" encoding="utf-8"?>
<p:tagLst xmlns:p="http://schemas.openxmlformats.org/presentationml/2006/main">
  <p:tag name="KSO_WM_FIGMA_DECORATION_INDEX" val="14"/>
  <p:tag name="$PH_EXT" val="2"/>
  <p:tag name="KSO_WM_BEAUTIFY_FLAG" val="#fgm#"/>
  <p:tag name="KSO_WM_DIAGRAM_GROUP_CODE" val="1"/>
  <p:tag name="KSO_WM_FIGMA_FLAG" val="#fgm#"/>
  <p:tag name="KSO_WM_SYNC_SLIDE_TEXT" val="1"/>
  <p:tag name="KSO_WM_UNIT_INDEX" val="1_3_1"/>
  <p:tag name="KSO_WM_UNIT_TYPE" val="l_h_i"/>
</p:tagLst>
</file>

<file path=ppt/tags/tag93.xml><?xml version="1.0" encoding="utf-8"?>
<p:tagLst xmlns:p="http://schemas.openxmlformats.org/presentationml/2006/main">
  <p:tag name="KSO_WM_BEAUTIFY_FLAG" val="#fgm#"/>
  <p:tag name="KSO_WM_DIAGRAM_GROUP_CODE" val="1"/>
  <p:tag name="KSO_WM_FIGMA_FLAG" val="#fgm#"/>
  <p:tag name="KSO_WM_UNIT_INDEX" val="1_3_2"/>
  <p:tag name="KSO_WM_UNIT_SUBTYPE" val="d"/>
  <p:tag name="KSO_WM_UNIT_TYPE" val="l_h_i"/>
</p:tagLst>
</file>

<file path=ppt/tags/tag94.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95.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96.xml><?xml version="1.0" encoding="utf-8"?>
<p:tagLst xmlns:p="http://schemas.openxmlformats.org/presentationml/2006/main">
  <p:tag name="KSO_WM_BEAUTIFY_FLAG" val="#fgm#"/>
  <p:tag name="KSO_WM_FIGMA_FLAG" val="#fgm#"/>
  <p:tag name="KSO_WM_UNIT_INDEX" val="1"/>
  <p:tag name="KSO_WM_UNIT_TYPE" val="a"/>
  <p:tag name="KSO_WM_LAYOUT_CHECK_HASH" val="757cddc8ad84ac55ae14af414556b4723aafdaf0"/>
  <p:tag name="KSO_WM_NEWLAYOUT_GROUP_ID" val="layout_34"/>
  <p:tag name="KSO_WM_NEWLAYOUT_ID" val="slide_4ae229a2f1c7f65e"/>
</p:tagLst>
</file>

<file path=ppt/tags/tag97.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98.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99.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heme/theme1.xml><?xml version="1.0" encoding="utf-8"?>
<a:theme xmlns:a="http://schemas.openxmlformats.org/drawingml/2006/main" name="Office 主题">
  <a:themeElements>
    <a:clrScheme name="蜜橘橙">
      <a:dk1>
        <a:srgbClr val="000000"/>
      </a:dk1>
      <a:lt1>
        <a:srgbClr val="FFFFFF"/>
      </a:lt1>
      <a:dk2>
        <a:srgbClr val="4D2900"/>
      </a:dk2>
      <a:lt2>
        <a:srgbClr val="FFF6EB"/>
      </a:lt2>
      <a:accent1>
        <a:srgbClr val="F58300"/>
      </a:accent1>
      <a:accent2>
        <a:srgbClr val="F59300"/>
      </a:accent2>
      <a:accent3>
        <a:srgbClr val="F5A300"/>
      </a:accent3>
      <a:accent4>
        <a:srgbClr val="F5B400"/>
      </a:accent4>
      <a:accent5>
        <a:srgbClr val="F5C400"/>
      </a:accent5>
      <a:accent6>
        <a:srgbClr val="F5D400"/>
      </a:accent6>
      <a:hlink>
        <a:srgbClr val="8F4C00"/>
      </a:hlink>
      <a:folHlink>
        <a:srgbClr val="64492B"/>
      </a:folHlink>
    </a:clrScheme>
    <a:fontScheme name="Aspect">
      <a:majorFont>
        <a:latin typeface="微软雅黑"/>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微软雅黑"/>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蜜橘橙">
      <a:dk1>
        <a:srgbClr val="000000"/>
      </a:dk1>
      <a:lt1>
        <a:srgbClr val="FFFFFF"/>
      </a:lt1>
      <a:dk2>
        <a:srgbClr val="4D2900"/>
      </a:dk2>
      <a:lt2>
        <a:srgbClr val="FFF6EB"/>
      </a:lt2>
      <a:accent1>
        <a:srgbClr val="F58300"/>
      </a:accent1>
      <a:accent2>
        <a:srgbClr val="F59300"/>
      </a:accent2>
      <a:accent3>
        <a:srgbClr val="F5A300"/>
      </a:accent3>
      <a:accent4>
        <a:srgbClr val="F5B400"/>
      </a:accent4>
      <a:accent5>
        <a:srgbClr val="F5C400"/>
      </a:accent5>
      <a:accent6>
        <a:srgbClr val="F5D400"/>
      </a:accent6>
      <a:hlink>
        <a:srgbClr val="8F4C00"/>
      </a:hlink>
      <a:folHlink>
        <a:srgbClr val="64492B"/>
      </a:folHlink>
    </a:clrScheme>
    <a:fontScheme name="简约商务科技风">
      <a:majorFont>
        <a:latin typeface="微软雅黑"/>
        <a:ea typeface="微软雅黑"/>
        <a:cs typeface=""/>
      </a:majorFont>
      <a:minorFont>
        <a:latin typeface="微软雅黑"/>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主题">
  <a:themeElements>
    <a:clrScheme name="蜜橘橙">
      <a:dk1>
        <a:srgbClr val="000000"/>
      </a:dk1>
      <a:lt1>
        <a:srgbClr val="FFFFFF"/>
      </a:lt1>
      <a:dk2>
        <a:srgbClr val="4D2900"/>
      </a:dk2>
      <a:lt2>
        <a:srgbClr val="FFF6EB"/>
      </a:lt2>
      <a:accent1>
        <a:srgbClr val="F58300"/>
      </a:accent1>
      <a:accent2>
        <a:srgbClr val="F59300"/>
      </a:accent2>
      <a:accent3>
        <a:srgbClr val="F5A300"/>
      </a:accent3>
      <a:accent4>
        <a:srgbClr val="F5B400"/>
      </a:accent4>
      <a:accent5>
        <a:srgbClr val="F5C400"/>
      </a:accent5>
      <a:accent6>
        <a:srgbClr val="F5D400"/>
      </a:accent6>
      <a:hlink>
        <a:srgbClr val="8F4C00"/>
      </a:hlink>
      <a:folHlink>
        <a:srgbClr val="64492B"/>
      </a:folHlink>
    </a:clrScheme>
    <a:fontScheme name="简约商务科技风">
      <a:majorFont>
        <a:latin typeface="微软雅黑"/>
        <a:ea typeface="微软雅黑"/>
        <a:cs typeface=""/>
      </a:majorFont>
      <a:minorFont>
        <a:latin typeface="微软雅黑"/>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4387</Words>
  <Application>WPS 演示</Application>
  <PresentationFormat>宽屏</PresentationFormat>
  <Paragraphs>266</Paragraphs>
  <Slides>31</Slides>
  <Notes>0</Notes>
  <HiddenSlides>0</HiddenSlides>
  <MMClips>0</MMClips>
  <ScaleCrop>false</ScaleCrop>
  <HeadingPairs>
    <vt:vector size="6" baseType="variant">
      <vt:variant>
        <vt:lpstr>已用的字体</vt:lpstr>
      </vt:variant>
      <vt:variant>
        <vt:i4>6</vt:i4>
      </vt:variant>
      <vt:variant>
        <vt:lpstr>主题</vt:lpstr>
      </vt:variant>
      <vt:variant>
        <vt:i4>3</vt:i4>
      </vt:variant>
      <vt:variant>
        <vt:lpstr>幻灯片标题</vt:lpstr>
      </vt:variant>
      <vt:variant>
        <vt:i4>31</vt:i4>
      </vt:variant>
    </vt:vector>
  </HeadingPairs>
  <TitlesOfParts>
    <vt:vector size="40" baseType="lpstr">
      <vt:lpstr>Arial</vt:lpstr>
      <vt:lpstr>宋体</vt:lpstr>
      <vt:lpstr>Wingdings</vt:lpstr>
      <vt:lpstr>微软雅黑</vt:lpstr>
      <vt:lpstr>Arial Unicode MS</vt:lpstr>
      <vt:lpstr>Calibri</vt:lpstr>
      <vt:lpstr>Office 主题</vt:lpstr>
      <vt:lpstr>1_Office 主题</vt:lpstr>
      <vt:lpstr>2_Office 主题</vt:lpstr>
      <vt:lpstr>项目六 标准成本</vt:lpstr>
      <vt:lpstr>目录</vt:lpstr>
      <vt:lpstr>任务一 标准成本法概述</vt:lpstr>
      <vt:lpstr>一、相关概念</vt:lpstr>
      <vt:lpstr>三、标准成本法的应用程序</vt:lpstr>
      <vt:lpstr>任务二 标准成本的制定</vt:lpstr>
      <vt:lpstr>任务二 标准成本的制定</vt:lpstr>
      <vt:lpstr>一、直接材料成本标准</vt:lpstr>
      <vt:lpstr>二、直接人工成本标准</vt:lpstr>
      <vt:lpstr>三、制造费用成本标准</vt:lpstr>
      <vt:lpstr>PowerPoint 演示文稿</vt:lpstr>
      <vt:lpstr>PowerPoint 演示文稿</vt:lpstr>
      <vt:lpstr>任务三 标准成本差异的计算分析</vt:lpstr>
      <vt:lpstr>一、成本差异的种类</vt:lpstr>
      <vt:lpstr>PowerPoint 演示文稿</vt:lpstr>
      <vt:lpstr>二、成本差异的计算与分析</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谢谢</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项目五 投融资管理</dc:title>
  <dc:creator/>
  <cp:lastModifiedBy>武静影</cp:lastModifiedBy>
  <cp:revision>5</cp:revision>
  <dcterms:created xsi:type="dcterms:W3CDTF">2025-08-27T10:35:00Z</dcterms:created>
  <dcterms:modified xsi:type="dcterms:W3CDTF">2025-09-01T02:43:53Z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2052-12.1.0.19302</vt:lpwstr>
  </property>
  <property fmtid="{D5CDD505-2E9C-101B-9397-08002B2CF9AE}" pid="3" name="ICV">
    <vt:lpwstr>6CB172771EC441A3BBAEC99021B76F7E_13</vt:lpwstr>
  </property>
  <property fmtid="{D5CDD505-2E9C-101B-9397-08002B2CF9AE}" pid="4" name="KSOTemplateUUID">
    <vt:lpwstr>v1.0_ai_69796638589</vt:lpwstr>
  </property>
</Properties>
</file>