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2.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3"/>
    <p:sldId id="257" r:id="rId4"/>
    <p:sldId id="343" r:id="rId5"/>
    <p:sldId id="344" r:id="rId6"/>
    <p:sldId id="349" r:id="rId7"/>
    <p:sldId id="347" r:id="rId8"/>
    <p:sldId id="258" r:id="rId9"/>
    <p:sldId id="348" r:id="rId10"/>
    <p:sldId id="350" r:id="rId11"/>
    <p:sldId id="390" r:id="rId12"/>
    <p:sldId id="391" r:id="rId13"/>
    <p:sldId id="393" r:id="rId14"/>
    <p:sldId id="385" r:id="rId15"/>
    <p:sldId id="398" r:id="rId16"/>
    <p:sldId id="395" r:id="rId17"/>
    <p:sldId id="396" r:id="rId18"/>
    <p:sldId id="397" r:id="rId19"/>
    <p:sldId id="386" r:id="rId20"/>
    <p:sldId id="399" r:id="rId21"/>
    <p:sldId id="400" r:id="rId22"/>
    <p:sldId id="401" r:id="rId23"/>
    <p:sldId id="402" r:id="rId24"/>
    <p:sldId id="403" r:id="rId25"/>
    <p:sldId id="405" r:id="rId26"/>
    <p:sldId id="406" r:id="rId27"/>
    <p:sldId id="384" r:id="rId28"/>
    <p:sldId id="408" r:id="rId29"/>
    <p:sldId id="409" r:id="rId30"/>
    <p:sldId id="410" r:id="rId31"/>
    <p:sldId id="353" r:id="rId32"/>
    <p:sldId id="374" r:id="rId33"/>
    <p:sldId id="381" r:id="rId34"/>
    <p:sldId id="383" r:id="rId35"/>
    <p:sldId id="312" r:id="rId36"/>
  </p:sldIdLst>
  <p:sldSz cx="12192000" cy="6858000"/>
  <p:notesSz cx="6858000" cy="9144000"/>
  <p:custDataLst>
    <p:tags r:id="rId4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4" userDrawn="1">
          <p15:clr>
            <a:srgbClr val="A4A3A4"/>
          </p15:clr>
        </p15:guide>
        <p15:guide id="5" orient="horz" pos="3960" userDrawn="1">
          <p15:clr>
            <a:srgbClr val="A4A3A4"/>
          </p15:clr>
        </p15:guide>
        <p15:guide id="6" orient="horz" pos="39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AFE"/>
    <a:srgbClr val="F0F5FE"/>
    <a:srgbClr val="D5E8FF"/>
    <a:srgbClr val="639CEF"/>
    <a:srgbClr val="D5E0FF"/>
    <a:srgbClr val="DDE6FF"/>
    <a:srgbClr val="96BDF4"/>
    <a:srgbClr val="D1DDFF"/>
    <a:srgbClr val="C7D6FF"/>
    <a:srgbClr val="C8B5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44" autoAdjust="0"/>
    <p:restoredTop sz="94737" autoAdjust="0"/>
  </p:normalViewPr>
  <p:slideViewPr>
    <p:cSldViewPr snapToGrid="0" showGuides="1">
      <p:cViewPr varScale="1">
        <p:scale>
          <a:sx n="89" d="100"/>
          <a:sy n="89" d="100"/>
        </p:scale>
        <p:origin x="68" y="268"/>
      </p:cViewPr>
      <p:guideLst>
        <p:guide pos="416"/>
        <p:guide pos="7256"/>
        <p:guide orient="horz" pos="648"/>
        <p:guide orient="horz" pos="714"/>
        <p:guide orient="horz" pos="3960"/>
        <p:guide orient="horz" pos="3912"/>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gs" Target="tags/tag1.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notesMaster" Target="notesMasters/notesMaster1.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760955-7120-48CF-A8BA-A6A75EC7E14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31F0A-3883-48E7-8EA6-5054324991F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microsoft.com/office/2007/relationships/hdphoto" Target="../media/image6.wdp"/><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8" Type="http://schemas.openxmlformats.org/officeDocument/2006/relationships/image" Target="../media/image17.png"/><Relationship Id="rId17" Type="http://schemas.microsoft.com/office/2007/relationships/hdphoto" Target="../media/image16.wdp"/><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14.png"/><Relationship Id="rId7" Type="http://schemas.openxmlformats.org/officeDocument/2006/relationships/image" Target="../media/image11.png"/><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image" Target="../media/image18.png"/><Relationship Id="rId12" Type="http://schemas.microsoft.com/office/2007/relationships/hdphoto" Target="../media/image6.wdp"/><Relationship Id="rId11" Type="http://schemas.openxmlformats.org/officeDocument/2006/relationships/image" Target="../media/image5.png"/><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7.png"/><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image" Target="../media/image18.png"/><Relationship Id="rId19" Type="http://schemas.microsoft.com/office/2007/relationships/hdphoto" Target="../media/image16.wdp"/><Relationship Id="rId18" Type="http://schemas.openxmlformats.org/officeDocument/2006/relationships/image" Target="../media/image15.png"/><Relationship Id="rId17" Type="http://schemas.microsoft.com/office/2007/relationships/hdphoto" Target="../media/image6.wdp"/><Relationship Id="rId16" Type="http://schemas.openxmlformats.org/officeDocument/2006/relationships/image" Target="../media/image5.png"/><Relationship Id="rId15" Type="http://schemas.openxmlformats.org/officeDocument/2006/relationships/image" Target="../media/image8.png"/><Relationship Id="rId14" Type="http://schemas.openxmlformats.org/officeDocument/2006/relationships/image" Target="../media/image17.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rgbClr val="D5E8FF"/>
        </a:solidFill>
        <a:effectLst/>
      </p:bgPr>
    </p:bg>
    <p:spTree>
      <p:nvGrpSpPr>
        <p:cNvPr id="1" name=""/>
        <p:cNvGrpSpPr/>
        <p:nvPr/>
      </p:nvGrpSpPr>
      <p:grpSpPr>
        <a:xfrm>
          <a:off x="0" y="0"/>
          <a:ext cx="0" cy="0"/>
          <a:chOff x="0" y="0"/>
          <a:chExt cx="0" cy="0"/>
        </a:xfrm>
      </p:grpSpPr>
      <p:grpSp>
        <p:nvGrpSpPr>
          <p:cNvPr id="12" name="组合 11" descr="29795cde-837d-4299-b6d7-e01575d9c09c"/>
          <p:cNvGrpSpPr/>
          <p:nvPr/>
        </p:nvGrpSpPr>
        <p:grpSpPr>
          <a:xfrm rot="21426917">
            <a:off x="1745750" y="306911"/>
            <a:ext cx="8871857" cy="4876559"/>
            <a:chOff x="1636396" y="425253"/>
            <a:chExt cx="8871857" cy="4876559"/>
          </a:xfrm>
        </p:grpSpPr>
        <p:sp>
          <p:nvSpPr>
            <p:cNvPr id="7" name="任意多边形: 形状 6" descr="9435a320-8ea9-4cf2-b98e-266b2a9862da"/>
            <p:cNvSpPr/>
            <p:nvPr/>
          </p:nvSpPr>
          <p:spPr>
            <a:xfrm flipH="1" flipV="1">
              <a:off x="1636396" y="425253"/>
              <a:ext cx="8871857" cy="4876559"/>
            </a:xfrm>
            <a:custGeom>
              <a:avLst/>
              <a:gdLst>
                <a:gd name="connsiteX0" fmla="*/ 795122 w 795122"/>
                <a:gd name="connsiteY0" fmla="*/ 239221 h 502630"/>
                <a:gd name="connsiteX1" fmla="*/ 639875 w 795122"/>
                <a:gd name="connsiteY1" fmla="*/ 83878 h 502630"/>
                <a:gd name="connsiteX2" fmla="*/ 622932 w 795122"/>
                <a:gd name="connsiteY2" fmla="*/ 84833 h 502630"/>
                <a:gd name="connsiteX3" fmla="*/ 414143 w 795122"/>
                <a:gd name="connsiteY3" fmla="*/ 16925 h 502630"/>
                <a:gd name="connsiteX4" fmla="*/ 369659 w 795122"/>
                <a:gd name="connsiteY4" fmla="*/ 50901 h 502630"/>
                <a:gd name="connsiteX5" fmla="*/ 164706 w 795122"/>
                <a:gd name="connsiteY5" fmla="*/ 58918 h 502630"/>
                <a:gd name="connsiteX6" fmla="*/ 134187 w 795122"/>
                <a:gd name="connsiteY6" fmla="*/ 109792 h 502630"/>
                <a:gd name="connsiteX7" fmla="*/ 1456 w 795122"/>
                <a:gd name="connsiteY7" fmla="*/ 284683 h 502630"/>
                <a:gd name="connsiteX8" fmla="*/ 147693 w 795122"/>
                <a:gd name="connsiteY8" fmla="*/ 418665 h 502630"/>
                <a:gd name="connsiteX9" fmla="*/ 342313 w 795122"/>
                <a:gd name="connsiteY9" fmla="*/ 462476 h 502630"/>
                <a:gd name="connsiteX10" fmla="*/ 494191 w 795122"/>
                <a:gd name="connsiteY10" fmla="*/ 478640 h 502630"/>
                <a:gd name="connsiteX11" fmla="*/ 511639 w 795122"/>
                <a:gd name="connsiteY11" fmla="*/ 460853 h 502630"/>
                <a:gd name="connsiteX12" fmla="*/ 714707 w 795122"/>
                <a:gd name="connsiteY12" fmla="*/ 377202 h 502630"/>
                <a:gd name="connsiteX13" fmla="*/ 715756 w 795122"/>
                <a:gd name="connsiteY13" fmla="*/ 374615 h 502630"/>
                <a:gd name="connsiteX14" fmla="*/ 795122 w 795122"/>
                <a:gd name="connsiteY14" fmla="*/ 239221 h 50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122" h="502630">
                  <a:moveTo>
                    <a:pt x="795122" y="239221"/>
                  </a:moveTo>
                  <a:cubicBezTo>
                    <a:pt x="795151" y="153455"/>
                    <a:pt x="725640" y="83902"/>
                    <a:pt x="639875" y="83878"/>
                  </a:cubicBezTo>
                  <a:cubicBezTo>
                    <a:pt x="634215" y="83883"/>
                    <a:pt x="628559" y="84202"/>
                    <a:pt x="622932" y="84833"/>
                  </a:cubicBezTo>
                  <a:cubicBezTo>
                    <a:pt x="584028" y="8426"/>
                    <a:pt x="490550" y="-21975"/>
                    <a:pt x="414143" y="16925"/>
                  </a:cubicBezTo>
                  <a:cubicBezTo>
                    <a:pt x="397382" y="25463"/>
                    <a:pt x="382306" y="36974"/>
                    <a:pt x="369659" y="50901"/>
                  </a:cubicBezTo>
                  <a:cubicBezTo>
                    <a:pt x="310849" y="-3482"/>
                    <a:pt x="219088" y="107"/>
                    <a:pt x="164706" y="58918"/>
                  </a:cubicBezTo>
                  <a:cubicBezTo>
                    <a:pt x="151136" y="73589"/>
                    <a:pt x="140745" y="90913"/>
                    <a:pt x="134187" y="109792"/>
                  </a:cubicBezTo>
                  <a:cubicBezTo>
                    <a:pt x="49240" y="121437"/>
                    <a:pt x="-10185" y="199734"/>
                    <a:pt x="1456" y="284683"/>
                  </a:cubicBezTo>
                  <a:cubicBezTo>
                    <a:pt x="11603" y="358718"/>
                    <a:pt x="73054" y="415019"/>
                    <a:pt x="147693" y="418665"/>
                  </a:cubicBezTo>
                  <a:cubicBezTo>
                    <a:pt x="193324" y="478583"/>
                    <a:pt x="275407" y="497062"/>
                    <a:pt x="342313" y="462476"/>
                  </a:cubicBezTo>
                  <a:cubicBezTo>
                    <a:pt x="379791" y="508878"/>
                    <a:pt x="447789" y="516118"/>
                    <a:pt x="494191" y="478640"/>
                  </a:cubicBezTo>
                  <a:cubicBezTo>
                    <a:pt x="500672" y="473405"/>
                    <a:pt x="506528" y="467435"/>
                    <a:pt x="511639" y="460853"/>
                  </a:cubicBezTo>
                  <a:cubicBezTo>
                    <a:pt x="590814" y="493831"/>
                    <a:pt x="681729" y="456377"/>
                    <a:pt x="714707" y="377202"/>
                  </a:cubicBezTo>
                  <a:cubicBezTo>
                    <a:pt x="715064" y="376343"/>
                    <a:pt x="715413" y="375479"/>
                    <a:pt x="715756" y="374615"/>
                  </a:cubicBezTo>
                  <a:cubicBezTo>
                    <a:pt x="764755" y="347164"/>
                    <a:pt x="795108" y="295388"/>
                    <a:pt x="795122" y="239221"/>
                  </a:cubicBezTo>
                  <a:close/>
                </a:path>
              </a:pathLst>
            </a:custGeom>
            <a:solidFill>
              <a:srgbClr val="F8FAFE"/>
            </a:solidFill>
            <a:ln w="50800" cap="flat">
              <a:solidFill>
                <a:schemeClr val="accent1"/>
              </a:solidFill>
              <a:prstDash val="solid"/>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任意多边形: 形状 8" descr="92e30a37-9fb5-4d23-9a51-88c36513e5f5"/>
            <p:cNvSpPr/>
            <p:nvPr/>
          </p:nvSpPr>
          <p:spPr>
            <a:xfrm flipH="1" flipV="1">
              <a:off x="1849317" y="590423"/>
              <a:ext cx="8446014" cy="4546218"/>
            </a:xfrm>
            <a:custGeom>
              <a:avLst/>
              <a:gdLst>
                <a:gd name="connsiteX0" fmla="*/ 795122 w 795122"/>
                <a:gd name="connsiteY0" fmla="*/ 239221 h 502630"/>
                <a:gd name="connsiteX1" fmla="*/ 639875 w 795122"/>
                <a:gd name="connsiteY1" fmla="*/ 83878 h 502630"/>
                <a:gd name="connsiteX2" fmla="*/ 622932 w 795122"/>
                <a:gd name="connsiteY2" fmla="*/ 84833 h 502630"/>
                <a:gd name="connsiteX3" fmla="*/ 414143 w 795122"/>
                <a:gd name="connsiteY3" fmla="*/ 16925 h 502630"/>
                <a:gd name="connsiteX4" fmla="*/ 369659 w 795122"/>
                <a:gd name="connsiteY4" fmla="*/ 50901 h 502630"/>
                <a:gd name="connsiteX5" fmla="*/ 164706 w 795122"/>
                <a:gd name="connsiteY5" fmla="*/ 58918 h 502630"/>
                <a:gd name="connsiteX6" fmla="*/ 134187 w 795122"/>
                <a:gd name="connsiteY6" fmla="*/ 109792 h 502630"/>
                <a:gd name="connsiteX7" fmla="*/ 1456 w 795122"/>
                <a:gd name="connsiteY7" fmla="*/ 284683 h 502630"/>
                <a:gd name="connsiteX8" fmla="*/ 147693 w 795122"/>
                <a:gd name="connsiteY8" fmla="*/ 418665 h 502630"/>
                <a:gd name="connsiteX9" fmla="*/ 342313 w 795122"/>
                <a:gd name="connsiteY9" fmla="*/ 462476 h 502630"/>
                <a:gd name="connsiteX10" fmla="*/ 494191 w 795122"/>
                <a:gd name="connsiteY10" fmla="*/ 478640 h 502630"/>
                <a:gd name="connsiteX11" fmla="*/ 511639 w 795122"/>
                <a:gd name="connsiteY11" fmla="*/ 460853 h 502630"/>
                <a:gd name="connsiteX12" fmla="*/ 714707 w 795122"/>
                <a:gd name="connsiteY12" fmla="*/ 377202 h 502630"/>
                <a:gd name="connsiteX13" fmla="*/ 715756 w 795122"/>
                <a:gd name="connsiteY13" fmla="*/ 374615 h 502630"/>
                <a:gd name="connsiteX14" fmla="*/ 795122 w 795122"/>
                <a:gd name="connsiteY14" fmla="*/ 239221 h 50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122" h="502630">
                  <a:moveTo>
                    <a:pt x="795122" y="239221"/>
                  </a:moveTo>
                  <a:cubicBezTo>
                    <a:pt x="795151" y="153455"/>
                    <a:pt x="725640" y="83902"/>
                    <a:pt x="639875" y="83878"/>
                  </a:cubicBezTo>
                  <a:cubicBezTo>
                    <a:pt x="634215" y="83883"/>
                    <a:pt x="628559" y="84202"/>
                    <a:pt x="622932" y="84833"/>
                  </a:cubicBezTo>
                  <a:cubicBezTo>
                    <a:pt x="584028" y="8426"/>
                    <a:pt x="490550" y="-21975"/>
                    <a:pt x="414143" y="16925"/>
                  </a:cubicBezTo>
                  <a:cubicBezTo>
                    <a:pt x="397382" y="25463"/>
                    <a:pt x="382306" y="36974"/>
                    <a:pt x="369659" y="50901"/>
                  </a:cubicBezTo>
                  <a:cubicBezTo>
                    <a:pt x="310849" y="-3482"/>
                    <a:pt x="219088" y="107"/>
                    <a:pt x="164706" y="58918"/>
                  </a:cubicBezTo>
                  <a:cubicBezTo>
                    <a:pt x="151136" y="73589"/>
                    <a:pt x="140745" y="90913"/>
                    <a:pt x="134187" y="109792"/>
                  </a:cubicBezTo>
                  <a:cubicBezTo>
                    <a:pt x="49240" y="121437"/>
                    <a:pt x="-10185" y="199734"/>
                    <a:pt x="1456" y="284683"/>
                  </a:cubicBezTo>
                  <a:cubicBezTo>
                    <a:pt x="11603" y="358718"/>
                    <a:pt x="73054" y="415019"/>
                    <a:pt x="147693" y="418665"/>
                  </a:cubicBezTo>
                  <a:cubicBezTo>
                    <a:pt x="193324" y="478583"/>
                    <a:pt x="275407" y="497062"/>
                    <a:pt x="342313" y="462476"/>
                  </a:cubicBezTo>
                  <a:cubicBezTo>
                    <a:pt x="379791" y="508878"/>
                    <a:pt x="447789" y="516118"/>
                    <a:pt x="494191" y="478640"/>
                  </a:cubicBezTo>
                  <a:cubicBezTo>
                    <a:pt x="500672" y="473405"/>
                    <a:pt x="506528" y="467435"/>
                    <a:pt x="511639" y="460853"/>
                  </a:cubicBezTo>
                  <a:cubicBezTo>
                    <a:pt x="590814" y="493831"/>
                    <a:pt x="681729" y="456377"/>
                    <a:pt x="714707" y="377202"/>
                  </a:cubicBezTo>
                  <a:cubicBezTo>
                    <a:pt x="715064" y="376343"/>
                    <a:pt x="715413" y="375479"/>
                    <a:pt x="715756" y="374615"/>
                  </a:cubicBezTo>
                  <a:cubicBezTo>
                    <a:pt x="764755" y="347164"/>
                    <a:pt x="795108" y="295388"/>
                    <a:pt x="795122" y="239221"/>
                  </a:cubicBezTo>
                  <a:close/>
                </a:path>
              </a:pathLst>
            </a:custGeom>
            <a:noFill/>
            <a:ln w="25400" cap="flat">
              <a:solidFill>
                <a:schemeClr val="accent1"/>
              </a:solidFill>
              <a:prstDash val="dashDot"/>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6" name="图形 5" descr="0d7a4a90-63e7-440b-9ea7-e6efed04b4c2"/>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9609" y="241219"/>
            <a:ext cx="1733550" cy="923925"/>
          </a:xfrm>
          <a:prstGeom prst="rect">
            <a:avLst/>
          </a:prstGeom>
        </p:spPr>
      </p:pic>
      <p:sp>
        <p:nvSpPr>
          <p:cNvPr id="17" name="矩形 16" descr="84daec4c-12b4-41d2-ba20-f991a20a167f"/>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descr="3fefb1a5-da8a-4bf9-9130-fe9ef0db0ce1"/>
          <p:cNvSpPr/>
          <p:nvPr/>
        </p:nvSpPr>
        <p:spPr>
          <a:xfrm>
            <a:off x="0" y="0"/>
            <a:ext cx="2213271" cy="1207659"/>
          </a:xfrm>
          <a:prstGeom prst="rect">
            <a:avLst/>
          </a:prstGeom>
          <a:blipFill>
            <a:blip r:embed="rId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descr="2da473dd-2c2d-4be4-8b3d-d0bb664a94bb"/>
          <p:cNvSpPr/>
          <p:nvPr/>
        </p:nvSpPr>
        <p:spPr>
          <a:xfrm>
            <a:off x="9950280" y="2336"/>
            <a:ext cx="2241720" cy="2289452"/>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descr="b5386709-730e-4e30-a823-b1557eb62b39"/>
          <p:cNvSpPr/>
          <p:nvPr/>
        </p:nvSpPr>
        <p:spPr>
          <a:xfrm>
            <a:off x="0" y="6248398"/>
            <a:ext cx="1662551" cy="609602"/>
          </a:xfrm>
          <a:prstGeom prst="rect">
            <a:avLst/>
          </a:prstGeom>
          <a:blipFill>
            <a:blip r:embed="rId6">
              <a:duotone>
                <a:schemeClr val="accent5">
                  <a:shade val="45000"/>
                  <a:satMod val="135000"/>
                </a:schemeClr>
                <a:prstClr val="white"/>
              </a:duotone>
              <a:extLst>
                <a:ext uri="{BEBA8EAE-BF5A-486C-A8C5-ECC9F3942E4B}">
                  <a14:imgProps xmlns:a14="http://schemas.microsoft.com/office/drawing/2010/main">
                    <a14:imgLayer r:embed="rId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descr="8749cc29-075e-4b94-a813-634bdfc30f96"/>
          <p:cNvSpPr/>
          <p:nvPr/>
        </p:nvSpPr>
        <p:spPr>
          <a:xfrm>
            <a:off x="0" y="2895434"/>
            <a:ext cx="2082230" cy="1678813"/>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25fdcc52-5055-4e73-bf2a-a6deb19c30a4"/>
          <p:cNvSpPr>
            <a:spLocks noGrp="1"/>
          </p:cNvSpPr>
          <p:nvPr>
            <p:ph type="ctrTitle" hasCustomPrompt="1"/>
          </p:nvPr>
        </p:nvSpPr>
        <p:spPr>
          <a:xfrm>
            <a:off x="2392768" y="998870"/>
            <a:ext cx="7393764" cy="2016328"/>
          </a:xfrm>
        </p:spPr>
        <p:txBody>
          <a:bodyPr anchor="b">
            <a:normAutofit/>
          </a:bodyPr>
          <a:lstStyle>
            <a:lvl1pPr algn="ctr">
              <a:defRPr sz="5400">
                <a:solidFill>
                  <a:srgbClr val="639CEF"/>
                </a:solidFill>
              </a:defRPr>
            </a:lvl1pPr>
          </a:lstStyle>
          <a:p>
            <a:pPr lvl="0"/>
            <a:r>
              <a:rPr lang="en-US" dirty="0"/>
              <a:t>Click to </a:t>
            </a:r>
            <a:br>
              <a:rPr lang="en-US" dirty="0"/>
            </a:br>
            <a:r>
              <a:rPr lang="en-US" dirty="0"/>
              <a:t>add title</a:t>
            </a:r>
            <a:endParaRPr lang="en-US" dirty="0"/>
          </a:p>
        </p:txBody>
      </p:sp>
      <p:sp>
        <p:nvSpPr>
          <p:cNvPr id="3" name="副标题 2" descr="ff739546-f122-40e0-be5e-fc30b1ca61ef"/>
          <p:cNvSpPr>
            <a:spLocks noGrp="1"/>
          </p:cNvSpPr>
          <p:nvPr>
            <p:ph type="subTitle" idx="1" hasCustomPrompt="1"/>
          </p:nvPr>
        </p:nvSpPr>
        <p:spPr>
          <a:xfrm>
            <a:off x="3217745" y="3015197"/>
            <a:ext cx="5743810" cy="698726"/>
          </a:xfrm>
          <a:prstGeom prst="roundRect">
            <a:avLst>
              <a:gd name="adj" fmla="val 0"/>
            </a:avLst>
          </a:prstGeom>
          <a:noFill/>
        </p:spPr>
        <p:txBody>
          <a:bodyPr anchor="t">
            <a:normAutofit/>
          </a:bodyPr>
          <a:lstStyle>
            <a:lvl1pPr marL="0" indent="0" algn="ctr">
              <a:buNone/>
              <a:defRPr sz="2000" spc="300">
                <a:solidFill>
                  <a:schemeClr val="tx1">
                    <a:lumMod val="90000"/>
                    <a:lumOff val="1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subtitle</a:t>
            </a:r>
            <a:endParaRPr lang="en-US" dirty="0"/>
          </a:p>
        </p:txBody>
      </p:sp>
      <p:sp>
        <p:nvSpPr>
          <p:cNvPr id="4" name="文本占位符 3" descr="2a0de2e4-65c9-49cf-9b88-b0a472059dee"/>
          <p:cNvSpPr>
            <a:spLocks noGrp="1"/>
          </p:cNvSpPr>
          <p:nvPr>
            <p:ph type="body" sz="quarter" idx="13" hasCustomPrompt="1"/>
          </p:nvPr>
        </p:nvSpPr>
        <p:spPr>
          <a:xfrm>
            <a:off x="4618519" y="3647440"/>
            <a:ext cx="1382842" cy="378551"/>
          </a:xfrm>
          <a:prstGeom prst="roundRect">
            <a:avLst>
              <a:gd name="adj" fmla="val 50000"/>
            </a:avLst>
          </a:prstGeom>
          <a:solidFill>
            <a:srgbClr val="639CEF"/>
          </a:solidFill>
        </p:spPr>
        <p:txBody>
          <a:bodyPr wrap="square" anchor="ctr">
            <a:normAutofit/>
          </a:bodyPr>
          <a:lstStyle>
            <a:lvl1pPr marL="0" indent="0" algn="ctr">
              <a:buNone/>
              <a:defRPr sz="1200">
                <a:solidFill>
                  <a:schemeClr val="bg1"/>
                </a:solidFill>
                <a:latin typeface="+mn-lt"/>
                <a:ea typeface="+mn-ea"/>
              </a:defRPr>
            </a:lvl1pPr>
          </a:lstStyle>
          <a:p>
            <a:pPr lvl="0"/>
            <a:r>
              <a:rPr lang="en-US" dirty="0"/>
              <a:t>Presenter name</a:t>
            </a:r>
            <a:endParaRPr lang="en-US" dirty="0"/>
          </a:p>
        </p:txBody>
      </p:sp>
      <p:sp>
        <p:nvSpPr>
          <p:cNvPr id="5" name="文本占位符 4" descr="035e12d3-bce4-42c3-8525-e911b201c010"/>
          <p:cNvSpPr>
            <a:spLocks noGrp="1"/>
          </p:cNvSpPr>
          <p:nvPr>
            <p:ph type="body" sz="quarter" idx="14" hasCustomPrompt="1"/>
          </p:nvPr>
        </p:nvSpPr>
        <p:spPr>
          <a:xfrm>
            <a:off x="6197249" y="3647440"/>
            <a:ext cx="1382842" cy="378551"/>
          </a:xfrm>
          <a:prstGeom prst="roundRect">
            <a:avLst>
              <a:gd name="adj" fmla="val 50000"/>
            </a:avLst>
          </a:prstGeom>
          <a:solidFill>
            <a:srgbClr val="639CEF"/>
          </a:solidFill>
        </p:spPr>
        <p:txBody>
          <a:bodyPr wrap="square" anchor="ctr">
            <a:normAutofit/>
          </a:bodyPr>
          <a:lstStyle>
            <a:lvl1pPr marL="0" indent="0" algn="ctr">
              <a:buNone/>
              <a:defRPr sz="1200">
                <a:solidFill>
                  <a:schemeClr val="bg1"/>
                </a:solidFill>
                <a:latin typeface="+mn-lt"/>
                <a:ea typeface="+mn-ea"/>
              </a:defRPr>
            </a:lvl1pPr>
          </a:lstStyle>
          <a:p>
            <a:pPr lvl="0"/>
            <a:r>
              <a:rPr lang="en-US"/>
              <a:t>20XX.XX.XX</a:t>
            </a:r>
            <a:endParaRPr lang="en-US"/>
          </a:p>
        </p:txBody>
      </p:sp>
      <p:sp>
        <p:nvSpPr>
          <p:cNvPr id="33" name="矩形 32" descr="7e644e2a-4ea2-45fd-b645-2ca7960a7176"/>
          <p:cNvSpPr/>
          <p:nvPr/>
        </p:nvSpPr>
        <p:spPr>
          <a:xfrm>
            <a:off x="4772092" y="3913473"/>
            <a:ext cx="2319958" cy="2944527"/>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descr="1a51bf34-3f8d-4c0b-b342-c32be0149cfb"/>
          <p:cNvSpPr/>
          <p:nvPr/>
        </p:nvSpPr>
        <p:spPr>
          <a:xfrm>
            <a:off x="931175" y="4073371"/>
            <a:ext cx="2775499" cy="2784629"/>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descr="0439131e-2633-4c94-b7e8-e9e1f4b3756d"/>
          <p:cNvSpPr/>
          <p:nvPr/>
        </p:nvSpPr>
        <p:spPr>
          <a:xfrm>
            <a:off x="3706674" y="5075763"/>
            <a:ext cx="1016635" cy="1180125"/>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descr="245624b0-4e1b-4748-85f7-8f6e1cdc6d6e"/>
          <p:cNvSpPr/>
          <p:nvPr/>
        </p:nvSpPr>
        <p:spPr>
          <a:xfrm>
            <a:off x="8961555" y="5350946"/>
            <a:ext cx="1150901" cy="1160104"/>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descr="9371161a-adf8-4837-b0ac-0e8e3a0f6ad1"/>
          <p:cNvSpPr/>
          <p:nvPr/>
        </p:nvSpPr>
        <p:spPr>
          <a:xfrm>
            <a:off x="8809398" y="5846466"/>
            <a:ext cx="722055" cy="701537"/>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descr="0713f2d0-4064-4000-af9f-a99254b9fe23"/>
          <p:cNvSpPr/>
          <p:nvPr/>
        </p:nvSpPr>
        <p:spPr>
          <a:xfrm>
            <a:off x="6771226" y="4368979"/>
            <a:ext cx="2435848" cy="2481097"/>
          </a:xfrm>
          <a:prstGeom prst="rect">
            <a:avLst/>
          </a:prstGeom>
          <a:blipFill>
            <a:blip r:embed="rId1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descr="8b086bdd-a80d-4251-8b15-ffbe2b890507"/>
          <p:cNvSpPr/>
          <p:nvPr/>
        </p:nvSpPr>
        <p:spPr>
          <a:xfrm>
            <a:off x="10944447" y="4558286"/>
            <a:ext cx="1325302" cy="2299714"/>
          </a:xfrm>
          <a:prstGeom prst="rect">
            <a:avLst/>
          </a:prstGeom>
          <a:blipFill>
            <a:blip r:embed="rId1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descr="7ed672c1-333e-4aca-9f74-6b4363ab70e7"/>
          <p:cNvSpPr/>
          <p:nvPr/>
        </p:nvSpPr>
        <p:spPr>
          <a:xfrm>
            <a:off x="10400140" y="6238007"/>
            <a:ext cx="1791860" cy="619993"/>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descr="f2512aeb-bdf2-44d2-821c-536f86da6d50"/>
          <p:cNvSpPr/>
          <p:nvPr/>
        </p:nvSpPr>
        <p:spPr>
          <a:xfrm>
            <a:off x="3410825" y="0"/>
            <a:ext cx="7362449" cy="1564323"/>
          </a:xfrm>
          <a:prstGeom prst="rect">
            <a:avLst/>
          </a:prstGeom>
          <a:blipFill>
            <a:blip r:embed="rId1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descr="07f23267-7fd7-475c-ae76-8e1a5a470d6d"/>
          <p:cNvSpPr/>
          <p:nvPr/>
        </p:nvSpPr>
        <p:spPr>
          <a:xfrm>
            <a:off x="-212195" y="1499075"/>
            <a:ext cx="2847486" cy="1564323"/>
          </a:xfrm>
          <a:prstGeom prst="rect">
            <a:avLst/>
          </a:prstGeom>
          <a:blipFill>
            <a:blip r:embed="rId18"/>
            <a:stretch>
              <a:fillRect r="-1585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descr="1626af0b-c489-488f-abdc-351c74ceadb2"/>
          <p:cNvSpPr/>
          <p:nvPr/>
        </p:nvSpPr>
        <p:spPr>
          <a:xfrm>
            <a:off x="8809398" y="3175063"/>
            <a:ext cx="3335710" cy="1248117"/>
          </a:xfrm>
          <a:prstGeom prst="rect">
            <a:avLst/>
          </a:prstGeom>
          <a:blipFill>
            <a:blip r:embed="rId18"/>
            <a:stretch>
              <a:fillRect l="-84656" t="-25334" r="-360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e5de71bd-9722-4197-96b0-7e0910af7703"/>
          <p:cNvSpPr/>
          <p:nvPr/>
        </p:nvSpPr>
        <p:spPr>
          <a:xfrm>
            <a:off x="7280578" y="595676"/>
            <a:ext cx="708572" cy="495192"/>
          </a:xfrm>
          <a:prstGeom prst="rect">
            <a:avLst/>
          </a:prstGeom>
          <a:blipFill>
            <a:blip r:embed="rId18"/>
            <a:stretch>
              <a:fillRect l="-460155" t="-109417" r="-478900" b="-106484"/>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descr="9f47e0fb-6542-4df4-9891-55560761a2b9"/>
          <p:cNvSpPr>
            <a:spLocks noGrp="1"/>
          </p:cNvSpPr>
          <p:nvPr>
            <p:ph type="title" hasCustomPrompt="1"/>
          </p:nvPr>
        </p:nvSpPr>
        <p:spPr/>
        <p:txBody>
          <a:bodyPr/>
          <a:lstStyle>
            <a:lvl1pPr>
              <a:defRPr/>
            </a:lvl1pPr>
          </a:lstStyle>
          <a:p>
            <a:pPr lvl="0"/>
            <a:r>
              <a:rPr lang="en-US"/>
              <a:t>Click to add title</a:t>
            </a:r>
            <a:endParaRPr lang="en-US"/>
          </a:p>
        </p:txBody>
      </p:sp>
      <p:sp>
        <p:nvSpPr>
          <p:cNvPr id="3" name="内容占位符 2" descr="73fee75f-8403-4fa8-8847-688567d42f9e"/>
          <p:cNvSpPr>
            <a:spLocks noGrp="1"/>
          </p:cNvSpPr>
          <p:nvPr>
            <p:ph idx="1" hasCustomPrompt="1"/>
          </p:nvPr>
        </p:nvSpPr>
        <p:spPr/>
        <p:txBody>
          <a:bodyPr/>
          <a:lstStyle>
            <a:lvl1pPr>
              <a:defRPr/>
            </a:lvl1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descr="5c92a149-73a4-4ac6-8800-77af37aff994"/>
          <p:cNvSpPr>
            <a:spLocks noGrp="1"/>
          </p:cNvSpPr>
          <p:nvPr>
            <p:ph type="dt" sz="half" idx="10"/>
          </p:nvPr>
        </p:nvSpPr>
        <p:spPr/>
        <p:txBody>
          <a:bodyPr/>
          <a:lstStyle/>
          <a:p>
            <a:endParaRPr lang="en-US"/>
          </a:p>
        </p:txBody>
      </p:sp>
      <p:sp>
        <p:nvSpPr>
          <p:cNvPr id="5" name="页脚占位符 4" descr="e1792540-52a2-40b8-b517-d0bbbbafdb3e"/>
          <p:cNvSpPr>
            <a:spLocks noGrp="1"/>
          </p:cNvSpPr>
          <p:nvPr>
            <p:ph type="ftr" sz="quarter" idx="11"/>
          </p:nvPr>
        </p:nvSpPr>
        <p:spPr/>
        <p:txBody>
          <a:bodyPr/>
          <a:lstStyle/>
          <a:p>
            <a:endParaRPr lang="en-US" dirty="0"/>
          </a:p>
        </p:txBody>
      </p:sp>
      <p:sp>
        <p:nvSpPr>
          <p:cNvPr id="6" name="灯片编号占位符 5" descr="05f3dff6-2fb6-453a-8095-5d2040a69b9e"/>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matchingName="Agenda">
  <p:cSld name="Agenda">
    <p:spTree>
      <p:nvGrpSpPr>
        <p:cNvPr id="1" name=""/>
        <p:cNvGrpSpPr/>
        <p:nvPr/>
      </p:nvGrpSpPr>
      <p:grpSpPr>
        <a:xfrm>
          <a:off x="0" y="0"/>
          <a:ext cx="0" cy="0"/>
          <a:chOff x="0" y="0"/>
          <a:chExt cx="0" cy="0"/>
        </a:xfrm>
      </p:grpSpPr>
      <p:pic>
        <p:nvPicPr>
          <p:cNvPr id="8" name="图形 7" descr="a4f392bf-f976-4521-8d1e-d6bebafa9da0"/>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7199" y="248852"/>
            <a:ext cx="2510894" cy="1017696"/>
          </a:xfrm>
          <a:prstGeom prst="rect">
            <a:avLst/>
          </a:prstGeom>
        </p:spPr>
      </p:pic>
      <p:sp>
        <p:nvSpPr>
          <p:cNvPr id="7" name="任意多边形: 形状 6" descr="db18af07-1aba-49a4-a7cd-e74db7b81047"/>
          <p:cNvSpPr/>
          <p:nvPr/>
        </p:nvSpPr>
        <p:spPr>
          <a:xfrm>
            <a:off x="10370086" y="2534762"/>
            <a:ext cx="1815564" cy="1109348"/>
          </a:xfrm>
          <a:custGeom>
            <a:avLst/>
            <a:gdLst>
              <a:gd name="connsiteX0" fmla="*/ 1040774 w 1091002"/>
              <a:gd name="connsiteY0" fmla="*/ 166982 h 666625"/>
              <a:gd name="connsiteX1" fmla="*/ 905595 w 1091002"/>
              <a:gd name="connsiteY1" fmla="*/ 80192 h 666625"/>
              <a:gd name="connsiteX2" fmla="*/ 579410 w 1091002"/>
              <a:gd name="connsiteY2" fmla="*/ 171985 h 666625"/>
              <a:gd name="connsiteX3" fmla="*/ 232238 w 1091002"/>
              <a:gd name="connsiteY3" fmla="*/ 28006 h 666625"/>
              <a:gd name="connsiteX4" fmla="*/ 192064 w 1091002"/>
              <a:gd name="connsiteY4" fmla="*/ 266563 h 666625"/>
              <a:gd name="connsiteX5" fmla="*/ 13515 w 1091002"/>
              <a:gd name="connsiteY5" fmla="*/ 334119 h 666625"/>
              <a:gd name="connsiteX6" fmla="*/ 66480 w 1091002"/>
              <a:gd name="connsiteY6" fmla="*/ 601630 h 666625"/>
              <a:gd name="connsiteX7" fmla="*/ 274610 w 1091002"/>
              <a:gd name="connsiteY7" fmla="*/ 657460 h 666625"/>
              <a:gd name="connsiteX8" fmla="*/ 471880 w 1091002"/>
              <a:gd name="connsiteY8" fmla="*/ 531709 h 666625"/>
              <a:gd name="connsiteX9" fmla="*/ 652428 w 1091002"/>
              <a:gd name="connsiteY9" fmla="*/ 664535 h 666625"/>
              <a:gd name="connsiteX10" fmla="*/ 799532 w 1091002"/>
              <a:gd name="connsiteY10" fmla="*/ 469010 h 666625"/>
              <a:gd name="connsiteX11" fmla="*/ 982679 w 1091002"/>
              <a:gd name="connsiteY11" fmla="*/ 507612 h 666625"/>
              <a:gd name="connsiteX12" fmla="*/ 1088209 w 1091002"/>
              <a:gd name="connsiteY12" fmla="*/ 354126 h 666625"/>
              <a:gd name="connsiteX13" fmla="*/ 1040774 w 1091002"/>
              <a:gd name="connsiteY13" fmla="*/ 166982 h 66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1002" h="666625">
                <a:moveTo>
                  <a:pt x="1040774" y="166982"/>
                </a:moveTo>
                <a:cubicBezTo>
                  <a:pt x="1004331" y="119226"/>
                  <a:pt x="955163" y="93204"/>
                  <a:pt x="905595" y="80192"/>
                </a:cubicBezTo>
                <a:cubicBezTo>
                  <a:pt x="793736" y="50738"/>
                  <a:pt x="674081" y="85842"/>
                  <a:pt x="579410" y="171985"/>
                </a:cubicBezTo>
                <a:cubicBezTo>
                  <a:pt x="524379" y="83263"/>
                  <a:pt x="378875" y="-61142"/>
                  <a:pt x="232238" y="28006"/>
                </a:cubicBezTo>
                <a:cubicBezTo>
                  <a:pt x="167813" y="67181"/>
                  <a:pt x="140364" y="204730"/>
                  <a:pt x="192064" y="266563"/>
                </a:cubicBezTo>
                <a:cubicBezTo>
                  <a:pt x="136567" y="209087"/>
                  <a:pt x="44560" y="247336"/>
                  <a:pt x="13515" y="334119"/>
                </a:cubicBezTo>
                <a:cubicBezTo>
                  <a:pt x="-18531" y="423840"/>
                  <a:pt x="9317" y="539577"/>
                  <a:pt x="66480" y="601630"/>
                </a:cubicBezTo>
                <a:cubicBezTo>
                  <a:pt x="123642" y="663609"/>
                  <a:pt x="203057" y="677480"/>
                  <a:pt x="274610" y="657460"/>
                </a:cubicBezTo>
                <a:cubicBezTo>
                  <a:pt x="346163" y="637513"/>
                  <a:pt x="411253" y="587259"/>
                  <a:pt x="471880" y="531709"/>
                </a:cubicBezTo>
                <a:cubicBezTo>
                  <a:pt x="503326" y="622003"/>
                  <a:pt x="580076" y="678406"/>
                  <a:pt x="652428" y="664535"/>
                </a:cubicBezTo>
                <a:cubicBezTo>
                  <a:pt x="724914" y="650664"/>
                  <a:pt x="787406" y="567592"/>
                  <a:pt x="799532" y="469010"/>
                </a:cubicBezTo>
                <a:cubicBezTo>
                  <a:pt x="840039" y="541143"/>
                  <a:pt x="921452" y="543428"/>
                  <a:pt x="982679" y="507612"/>
                </a:cubicBezTo>
                <a:cubicBezTo>
                  <a:pt x="1031780" y="478944"/>
                  <a:pt x="1076750" y="425399"/>
                  <a:pt x="1088209" y="354126"/>
                </a:cubicBezTo>
                <a:cubicBezTo>
                  <a:pt x="1099069" y="286730"/>
                  <a:pt x="1077216" y="214664"/>
                  <a:pt x="1040774" y="166982"/>
                </a:cubicBezTo>
                <a:close/>
              </a:path>
            </a:pathLst>
          </a:custGeom>
          <a:solidFill>
            <a:schemeClr val="bg1"/>
          </a:solidFill>
          <a:ln w="6662" cap="flat">
            <a:noFill/>
            <a:prstDash val="solid"/>
            <a:miter/>
          </a:ln>
        </p:spPr>
        <p:txBody>
          <a:bodyPr rtlCol="0" anchor="ctr"/>
          <a:lstStyle/>
          <a:p>
            <a:endParaRPr lang="zh-CN" altLang="en-US"/>
          </a:p>
        </p:txBody>
      </p:sp>
      <p:sp>
        <p:nvSpPr>
          <p:cNvPr id="9" name="矩形 8" descr="fdded988-0527-49ed-a712-1906fdb15614"/>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descr="912f1f43-b1a8-43de-b2b3-8d8dabcb559e"/>
          <p:cNvSpPr/>
          <p:nvPr/>
        </p:nvSpPr>
        <p:spPr>
          <a:xfrm>
            <a:off x="666750" y="1616928"/>
            <a:ext cx="10858499" cy="4888044"/>
          </a:xfrm>
          <a:custGeom>
            <a:avLst/>
            <a:gdLst>
              <a:gd name="connsiteX0" fmla="*/ 0 w 10858499"/>
              <a:gd name="connsiteY0" fmla="*/ 650892 h 4888044"/>
              <a:gd name="connsiteX1" fmla="*/ 650892 w 10858499"/>
              <a:gd name="connsiteY1" fmla="*/ 0 h 4888044"/>
              <a:gd name="connsiteX2" fmla="*/ 1439321 w 10858499"/>
              <a:gd name="connsiteY2" fmla="*/ 0 h 4888044"/>
              <a:gd name="connsiteX3" fmla="*/ 1845481 w 10858499"/>
              <a:gd name="connsiteY3" fmla="*/ 0 h 4888044"/>
              <a:gd name="connsiteX4" fmla="*/ 2442776 w 10858499"/>
              <a:gd name="connsiteY4" fmla="*/ 0 h 4888044"/>
              <a:gd name="connsiteX5" fmla="*/ 3135638 w 10858499"/>
              <a:gd name="connsiteY5" fmla="*/ 0 h 4888044"/>
              <a:gd name="connsiteX6" fmla="*/ 3924067 w 10858499"/>
              <a:gd name="connsiteY6" fmla="*/ 0 h 4888044"/>
              <a:gd name="connsiteX7" fmla="*/ 4616929 w 10858499"/>
              <a:gd name="connsiteY7" fmla="*/ 0 h 4888044"/>
              <a:gd name="connsiteX8" fmla="*/ 5405358 w 10858499"/>
              <a:gd name="connsiteY8" fmla="*/ 0 h 4888044"/>
              <a:gd name="connsiteX9" fmla="*/ 6098220 w 10858499"/>
              <a:gd name="connsiteY9" fmla="*/ 0 h 4888044"/>
              <a:gd name="connsiteX10" fmla="*/ 6504380 w 10858499"/>
              <a:gd name="connsiteY10" fmla="*/ 0 h 4888044"/>
              <a:gd name="connsiteX11" fmla="*/ 7197242 w 10858499"/>
              <a:gd name="connsiteY11" fmla="*/ 0 h 4888044"/>
              <a:gd name="connsiteX12" fmla="*/ 7698969 w 10858499"/>
              <a:gd name="connsiteY12" fmla="*/ 0 h 4888044"/>
              <a:gd name="connsiteX13" fmla="*/ 8105130 w 10858499"/>
              <a:gd name="connsiteY13" fmla="*/ 0 h 4888044"/>
              <a:gd name="connsiteX14" fmla="*/ 8415723 w 10858499"/>
              <a:gd name="connsiteY14" fmla="*/ 0 h 4888044"/>
              <a:gd name="connsiteX15" fmla="*/ 8821883 w 10858499"/>
              <a:gd name="connsiteY15" fmla="*/ 0 h 4888044"/>
              <a:gd name="connsiteX16" fmla="*/ 9228044 w 10858499"/>
              <a:gd name="connsiteY16" fmla="*/ 0 h 4888044"/>
              <a:gd name="connsiteX17" fmla="*/ 10207607 w 10858499"/>
              <a:gd name="connsiteY17" fmla="*/ 0 h 4888044"/>
              <a:gd name="connsiteX18" fmla="*/ 10858499 w 10858499"/>
              <a:gd name="connsiteY18" fmla="*/ 650892 h 4888044"/>
              <a:gd name="connsiteX19" fmla="*/ 10858499 w 10858499"/>
              <a:gd name="connsiteY19" fmla="*/ 1141014 h 4888044"/>
              <a:gd name="connsiteX20" fmla="*/ 10858499 w 10858499"/>
              <a:gd name="connsiteY20" fmla="*/ 1666999 h 4888044"/>
              <a:gd name="connsiteX21" fmla="*/ 10858499 w 10858499"/>
              <a:gd name="connsiteY21" fmla="*/ 2336434 h 4888044"/>
              <a:gd name="connsiteX22" fmla="*/ 10858499 w 10858499"/>
              <a:gd name="connsiteY22" fmla="*/ 2862419 h 4888044"/>
              <a:gd name="connsiteX23" fmla="*/ 10858499 w 10858499"/>
              <a:gd name="connsiteY23" fmla="*/ 3495992 h 4888044"/>
              <a:gd name="connsiteX24" fmla="*/ 10858499 w 10858499"/>
              <a:gd name="connsiteY24" fmla="*/ 4237152 h 4888044"/>
              <a:gd name="connsiteX25" fmla="*/ 10207607 w 10858499"/>
              <a:gd name="connsiteY25" fmla="*/ 4888044 h 4888044"/>
              <a:gd name="connsiteX26" fmla="*/ 9801447 w 10858499"/>
              <a:gd name="connsiteY26" fmla="*/ 4888044 h 4888044"/>
              <a:gd name="connsiteX27" fmla="*/ 9490853 w 10858499"/>
              <a:gd name="connsiteY27" fmla="*/ 4888044 h 4888044"/>
              <a:gd name="connsiteX28" fmla="*/ 8893559 w 10858499"/>
              <a:gd name="connsiteY28" fmla="*/ 4888044 h 4888044"/>
              <a:gd name="connsiteX29" fmla="*/ 8391831 w 10858499"/>
              <a:gd name="connsiteY29" fmla="*/ 4888044 h 4888044"/>
              <a:gd name="connsiteX30" fmla="*/ 7890104 w 10858499"/>
              <a:gd name="connsiteY30" fmla="*/ 4888044 h 4888044"/>
              <a:gd name="connsiteX31" fmla="*/ 7388376 w 10858499"/>
              <a:gd name="connsiteY31" fmla="*/ 4888044 h 4888044"/>
              <a:gd name="connsiteX32" fmla="*/ 7077783 w 10858499"/>
              <a:gd name="connsiteY32" fmla="*/ 4888044 h 4888044"/>
              <a:gd name="connsiteX33" fmla="*/ 6289354 w 10858499"/>
              <a:gd name="connsiteY33" fmla="*/ 4888044 h 4888044"/>
              <a:gd name="connsiteX34" fmla="*/ 5500925 w 10858499"/>
              <a:gd name="connsiteY34" fmla="*/ 4888044 h 4888044"/>
              <a:gd name="connsiteX35" fmla="*/ 5190332 w 10858499"/>
              <a:gd name="connsiteY35" fmla="*/ 4888044 h 4888044"/>
              <a:gd name="connsiteX36" fmla="*/ 4784171 w 10858499"/>
              <a:gd name="connsiteY36" fmla="*/ 4888044 h 4888044"/>
              <a:gd name="connsiteX37" fmla="*/ 4186877 w 10858499"/>
              <a:gd name="connsiteY37" fmla="*/ 4888044 h 4888044"/>
              <a:gd name="connsiteX38" fmla="*/ 3494015 w 10858499"/>
              <a:gd name="connsiteY38" fmla="*/ 4888044 h 4888044"/>
              <a:gd name="connsiteX39" fmla="*/ 2992287 w 10858499"/>
              <a:gd name="connsiteY39" fmla="*/ 4888044 h 4888044"/>
              <a:gd name="connsiteX40" fmla="*/ 2586127 w 10858499"/>
              <a:gd name="connsiteY40" fmla="*/ 4888044 h 4888044"/>
              <a:gd name="connsiteX41" fmla="*/ 2179966 w 10858499"/>
              <a:gd name="connsiteY41" fmla="*/ 4888044 h 4888044"/>
              <a:gd name="connsiteX42" fmla="*/ 1487105 w 10858499"/>
              <a:gd name="connsiteY42" fmla="*/ 4888044 h 4888044"/>
              <a:gd name="connsiteX43" fmla="*/ 1176511 w 10858499"/>
              <a:gd name="connsiteY43" fmla="*/ 4888044 h 4888044"/>
              <a:gd name="connsiteX44" fmla="*/ 650892 w 10858499"/>
              <a:gd name="connsiteY44" fmla="*/ 4888044 h 4888044"/>
              <a:gd name="connsiteX45" fmla="*/ 0 w 10858499"/>
              <a:gd name="connsiteY45" fmla="*/ 4237152 h 4888044"/>
              <a:gd name="connsiteX46" fmla="*/ 0 w 10858499"/>
              <a:gd name="connsiteY46" fmla="*/ 3675305 h 4888044"/>
              <a:gd name="connsiteX47" fmla="*/ 0 w 10858499"/>
              <a:gd name="connsiteY47" fmla="*/ 3185182 h 4888044"/>
              <a:gd name="connsiteX48" fmla="*/ 0 w 10858499"/>
              <a:gd name="connsiteY48" fmla="*/ 2695060 h 4888044"/>
              <a:gd name="connsiteX49" fmla="*/ 0 w 10858499"/>
              <a:gd name="connsiteY49" fmla="*/ 2133213 h 4888044"/>
              <a:gd name="connsiteX50" fmla="*/ 0 w 10858499"/>
              <a:gd name="connsiteY50" fmla="*/ 1535503 h 4888044"/>
              <a:gd name="connsiteX51" fmla="*/ 0 w 10858499"/>
              <a:gd name="connsiteY51" fmla="*/ 650892 h 488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58499" h="4888044" fill="none" extrusionOk="0">
                <a:moveTo>
                  <a:pt x="0" y="650892"/>
                </a:moveTo>
                <a:cubicBezTo>
                  <a:pt x="18101" y="227839"/>
                  <a:pt x="272596" y="-33449"/>
                  <a:pt x="650892" y="0"/>
                </a:cubicBezTo>
                <a:cubicBezTo>
                  <a:pt x="870289" y="-84499"/>
                  <a:pt x="1140861" y="57305"/>
                  <a:pt x="1439321" y="0"/>
                </a:cubicBezTo>
                <a:cubicBezTo>
                  <a:pt x="1737781" y="-57305"/>
                  <a:pt x="1741466" y="12371"/>
                  <a:pt x="1845481" y="0"/>
                </a:cubicBezTo>
                <a:cubicBezTo>
                  <a:pt x="1949496" y="-12371"/>
                  <a:pt x="2247339" y="27123"/>
                  <a:pt x="2442776" y="0"/>
                </a:cubicBezTo>
                <a:cubicBezTo>
                  <a:pt x="2638213" y="-27123"/>
                  <a:pt x="2901951" y="41369"/>
                  <a:pt x="3135638" y="0"/>
                </a:cubicBezTo>
                <a:cubicBezTo>
                  <a:pt x="3369325" y="-41369"/>
                  <a:pt x="3568801" y="18562"/>
                  <a:pt x="3924067" y="0"/>
                </a:cubicBezTo>
                <a:cubicBezTo>
                  <a:pt x="4279333" y="-18562"/>
                  <a:pt x="4452481" y="8775"/>
                  <a:pt x="4616929" y="0"/>
                </a:cubicBezTo>
                <a:cubicBezTo>
                  <a:pt x="4781377" y="-8775"/>
                  <a:pt x="5191669" y="77449"/>
                  <a:pt x="5405358" y="0"/>
                </a:cubicBezTo>
                <a:cubicBezTo>
                  <a:pt x="5619047" y="-77449"/>
                  <a:pt x="5918714" y="7921"/>
                  <a:pt x="6098220" y="0"/>
                </a:cubicBezTo>
                <a:cubicBezTo>
                  <a:pt x="6277726" y="-7921"/>
                  <a:pt x="6333803" y="13674"/>
                  <a:pt x="6504380" y="0"/>
                </a:cubicBezTo>
                <a:cubicBezTo>
                  <a:pt x="6674957" y="-13674"/>
                  <a:pt x="6860485" y="12748"/>
                  <a:pt x="7197242" y="0"/>
                </a:cubicBezTo>
                <a:cubicBezTo>
                  <a:pt x="7533999" y="-12748"/>
                  <a:pt x="7584682" y="47569"/>
                  <a:pt x="7698969" y="0"/>
                </a:cubicBezTo>
                <a:cubicBezTo>
                  <a:pt x="7813256" y="-47569"/>
                  <a:pt x="7952555" y="23638"/>
                  <a:pt x="8105130" y="0"/>
                </a:cubicBezTo>
                <a:cubicBezTo>
                  <a:pt x="8257705" y="-23638"/>
                  <a:pt x="8333082" y="1561"/>
                  <a:pt x="8415723" y="0"/>
                </a:cubicBezTo>
                <a:cubicBezTo>
                  <a:pt x="8498364" y="-1561"/>
                  <a:pt x="8632511" y="11340"/>
                  <a:pt x="8821883" y="0"/>
                </a:cubicBezTo>
                <a:cubicBezTo>
                  <a:pt x="9011255" y="-11340"/>
                  <a:pt x="9033535" y="47503"/>
                  <a:pt x="9228044" y="0"/>
                </a:cubicBezTo>
                <a:cubicBezTo>
                  <a:pt x="9422553" y="-47503"/>
                  <a:pt x="9820140" y="18787"/>
                  <a:pt x="10207607" y="0"/>
                </a:cubicBezTo>
                <a:cubicBezTo>
                  <a:pt x="10557875" y="-14813"/>
                  <a:pt x="10776622" y="285955"/>
                  <a:pt x="10858499" y="650892"/>
                </a:cubicBezTo>
                <a:cubicBezTo>
                  <a:pt x="10872958" y="866362"/>
                  <a:pt x="10834565" y="984523"/>
                  <a:pt x="10858499" y="1141014"/>
                </a:cubicBezTo>
                <a:cubicBezTo>
                  <a:pt x="10882433" y="1297505"/>
                  <a:pt x="10847917" y="1560522"/>
                  <a:pt x="10858499" y="1666999"/>
                </a:cubicBezTo>
                <a:cubicBezTo>
                  <a:pt x="10869081" y="1773477"/>
                  <a:pt x="10827881" y="2069531"/>
                  <a:pt x="10858499" y="2336434"/>
                </a:cubicBezTo>
                <a:cubicBezTo>
                  <a:pt x="10889117" y="2603338"/>
                  <a:pt x="10816140" y="2641601"/>
                  <a:pt x="10858499" y="2862419"/>
                </a:cubicBezTo>
                <a:cubicBezTo>
                  <a:pt x="10900858" y="3083237"/>
                  <a:pt x="10853868" y="3302990"/>
                  <a:pt x="10858499" y="3495992"/>
                </a:cubicBezTo>
                <a:cubicBezTo>
                  <a:pt x="10863130" y="3688994"/>
                  <a:pt x="10796930" y="3898944"/>
                  <a:pt x="10858499" y="4237152"/>
                </a:cubicBezTo>
                <a:cubicBezTo>
                  <a:pt x="10824265" y="4573362"/>
                  <a:pt x="10617799" y="4892162"/>
                  <a:pt x="10207607" y="4888044"/>
                </a:cubicBezTo>
                <a:cubicBezTo>
                  <a:pt x="10062750" y="4907928"/>
                  <a:pt x="9926380" y="4864558"/>
                  <a:pt x="9801447" y="4888044"/>
                </a:cubicBezTo>
                <a:cubicBezTo>
                  <a:pt x="9676514" y="4911530"/>
                  <a:pt x="9637757" y="4859092"/>
                  <a:pt x="9490853" y="4888044"/>
                </a:cubicBezTo>
                <a:cubicBezTo>
                  <a:pt x="9343949" y="4916996"/>
                  <a:pt x="9121894" y="4826554"/>
                  <a:pt x="8893559" y="4888044"/>
                </a:cubicBezTo>
                <a:cubicBezTo>
                  <a:pt x="8665224" y="4949534"/>
                  <a:pt x="8545293" y="4872120"/>
                  <a:pt x="8391831" y="4888044"/>
                </a:cubicBezTo>
                <a:cubicBezTo>
                  <a:pt x="8238369" y="4903968"/>
                  <a:pt x="7998521" y="4866615"/>
                  <a:pt x="7890104" y="4888044"/>
                </a:cubicBezTo>
                <a:cubicBezTo>
                  <a:pt x="7781687" y="4909473"/>
                  <a:pt x="7515128" y="4864774"/>
                  <a:pt x="7388376" y="4888044"/>
                </a:cubicBezTo>
                <a:cubicBezTo>
                  <a:pt x="7261624" y="4911314"/>
                  <a:pt x="7166510" y="4870332"/>
                  <a:pt x="7077783" y="4888044"/>
                </a:cubicBezTo>
                <a:cubicBezTo>
                  <a:pt x="6989056" y="4905756"/>
                  <a:pt x="6515252" y="4847141"/>
                  <a:pt x="6289354" y="4888044"/>
                </a:cubicBezTo>
                <a:cubicBezTo>
                  <a:pt x="6063456" y="4928947"/>
                  <a:pt x="5872315" y="4822837"/>
                  <a:pt x="5500925" y="4888044"/>
                </a:cubicBezTo>
                <a:cubicBezTo>
                  <a:pt x="5129535" y="4953251"/>
                  <a:pt x="5294953" y="4874107"/>
                  <a:pt x="5190332" y="4888044"/>
                </a:cubicBezTo>
                <a:cubicBezTo>
                  <a:pt x="5085711" y="4901981"/>
                  <a:pt x="4909524" y="4876862"/>
                  <a:pt x="4784171" y="4888044"/>
                </a:cubicBezTo>
                <a:cubicBezTo>
                  <a:pt x="4658818" y="4899226"/>
                  <a:pt x="4306455" y="4858746"/>
                  <a:pt x="4186877" y="4888044"/>
                </a:cubicBezTo>
                <a:cubicBezTo>
                  <a:pt x="4067299" y="4917342"/>
                  <a:pt x="3715197" y="4825327"/>
                  <a:pt x="3494015" y="4888044"/>
                </a:cubicBezTo>
                <a:cubicBezTo>
                  <a:pt x="3272833" y="4950761"/>
                  <a:pt x="3229593" y="4883139"/>
                  <a:pt x="2992287" y="4888044"/>
                </a:cubicBezTo>
                <a:cubicBezTo>
                  <a:pt x="2754981" y="4892949"/>
                  <a:pt x="2771800" y="4846802"/>
                  <a:pt x="2586127" y="4888044"/>
                </a:cubicBezTo>
                <a:cubicBezTo>
                  <a:pt x="2400454" y="4929286"/>
                  <a:pt x="2288270" y="4862059"/>
                  <a:pt x="2179966" y="4888044"/>
                </a:cubicBezTo>
                <a:cubicBezTo>
                  <a:pt x="2071662" y="4914029"/>
                  <a:pt x="1681999" y="4833291"/>
                  <a:pt x="1487105" y="4888044"/>
                </a:cubicBezTo>
                <a:cubicBezTo>
                  <a:pt x="1292211" y="4942797"/>
                  <a:pt x="1243565" y="4852940"/>
                  <a:pt x="1176511" y="4888044"/>
                </a:cubicBezTo>
                <a:cubicBezTo>
                  <a:pt x="1109457" y="4923148"/>
                  <a:pt x="876996" y="4872593"/>
                  <a:pt x="650892" y="4888044"/>
                </a:cubicBezTo>
                <a:cubicBezTo>
                  <a:pt x="299226" y="4873971"/>
                  <a:pt x="66027" y="4611822"/>
                  <a:pt x="0" y="4237152"/>
                </a:cubicBezTo>
                <a:cubicBezTo>
                  <a:pt x="-65010" y="4053958"/>
                  <a:pt x="11621" y="3889586"/>
                  <a:pt x="0" y="3675305"/>
                </a:cubicBezTo>
                <a:cubicBezTo>
                  <a:pt x="-11621" y="3461024"/>
                  <a:pt x="56421" y="3343761"/>
                  <a:pt x="0" y="3185182"/>
                </a:cubicBezTo>
                <a:cubicBezTo>
                  <a:pt x="-56421" y="3026603"/>
                  <a:pt x="23144" y="2867834"/>
                  <a:pt x="0" y="2695060"/>
                </a:cubicBezTo>
                <a:cubicBezTo>
                  <a:pt x="-23144" y="2522286"/>
                  <a:pt x="63973" y="2261408"/>
                  <a:pt x="0" y="2133213"/>
                </a:cubicBezTo>
                <a:cubicBezTo>
                  <a:pt x="-63973" y="2005018"/>
                  <a:pt x="14203" y="1787017"/>
                  <a:pt x="0" y="1535503"/>
                </a:cubicBezTo>
                <a:cubicBezTo>
                  <a:pt x="-14203" y="1283989"/>
                  <a:pt x="88313" y="949756"/>
                  <a:pt x="0" y="650892"/>
                </a:cubicBezTo>
                <a:close/>
              </a:path>
              <a:path w="10858499" h="4888044" stroke="0" extrusionOk="0">
                <a:moveTo>
                  <a:pt x="0" y="650892"/>
                </a:moveTo>
                <a:cubicBezTo>
                  <a:pt x="-31412" y="272038"/>
                  <a:pt x="270203" y="7961"/>
                  <a:pt x="650892" y="0"/>
                </a:cubicBezTo>
                <a:cubicBezTo>
                  <a:pt x="876725" y="-32048"/>
                  <a:pt x="1106261" y="79330"/>
                  <a:pt x="1439321" y="0"/>
                </a:cubicBezTo>
                <a:cubicBezTo>
                  <a:pt x="1772381" y="-79330"/>
                  <a:pt x="1836058" y="13843"/>
                  <a:pt x="1941049" y="0"/>
                </a:cubicBezTo>
                <a:cubicBezTo>
                  <a:pt x="2046040" y="-13843"/>
                  <a:pt x="2233079" y="28947"/>
                  <a:pt x="2347209" y="0"/>
                </a:cubicBezTo>
                <a:cubicBezTo>
                  <a:pt x="2461339" y="-28947"/>
                  <a:pt x="2700733" y="41637"/>
                  <a:pt x="3040071" y="0"/>
                </a:cubicBezTo>
                <a:cubicBezTo>
                  <a:pt x="3379409" y="-41637"/>
                  <a:pt x="3400150" y="8353"/>
                  <a:pt x="3541798" y="0"/>
                </a:cubicBezTo>
                <a:cubicBezTo>
                  <a:pt x="3683446" y="-8353"/>
                  <a:pt x="3950978" y="52273"/>
                  <a:pt x="4330227" y="0"/>
                </a:cubicBezTo>
                <a:cubicBezTo>
                  <a:pt x="4709476" y="-52273"/>
                  <a:pt x="4647502" y="41866"/>
                  <a:pt x="4736388" y="0"/>
                </a:cubicBezTo>
                <a:cubicBezTo>
                  <a:pt x="4825274" y="-41866"/>
                  <a:pt x="5325460" y="50652"/>
                  <a:pt x="5524817" y="0"/>
                </a:cubicBezTo>
                <a:cubicBezTo>
                  <a:pt x="5724174" y="-50652"/>
                  <a:pt x="5681623" y="6081"/>
                  <a:pt x="5835410" y="0"/>
                </a:cubicBezTo>
                <a:cubicBezTo>
                  <a:pt x="5989197" y="-6081"/>
                  <a:pt x="6299983" y="70624"/>
                  <a:pt x="6432705" y="0"/>
                </a:cubicBezTo>
                <a:cubicBezTo>
                  <a:pt x="6565427" y="-70624"/>
                  <a:pt x="6862272" y="3590"/>
                  <a:pt x="7029999" y="0"/>
                </a:cubicBezTo>
                <a:cubicBezTo>
                  <a:pt x="7197726" y="-3590"/>
                  <a:pt x="7369619" y="16232"/>
                  <a:pt x="7531727" y="0"/>
                </a:cubicBezTo>
                <a:cubicBezTo>
                  <a:pt x="7693835" y="-16232"/>
                  <a:pt x="8103647" y="41125"/>
                  <a:pt x="8320156" y="0"/>
                </a:cubicBezTo>
                <a:cubicBezTo>
                  <a:pt x="8536665" y="-41125"/>
                  <a:pt x="8936998" y="4972"/>
                  <a:pt x="9108585" y="0"/>
                </a:cubicBezTo>
                <a:cubicBezTo>
                  <a:pt x="9280172" y="-4972"/>
                  <a:pt x="9374824" y="15913"/>
                  <a:pt x="9514745" y="0"/>
                </a:cubicBezTo>
                <a:cubicBezTo>
                  <a:pt x="9654666" y="-15913"/>
                  <a:pt x="9971826" y="34069"/>
                  <a:pt x="10207607" y="0"/>
                </a:cubicBezTo>
                <a:cubicBezTo>
                  <a:pt x="10540964" y="-53246"/>
                  <a:pt x="10864404" y="211543"/>
                  <a:pt x="10858499" y="650892"/>
                </a:cubicBezTo>
                <a:cubicBezTo>
                  <a:pt x="10869017" y="904512"/>
                  <a:pt x="10815471" y="1033987"/>
                  <a:pt x="10858499" y="1284465"/>
                </a:cubicBezTo>
                <a:cubicBezTo>
                  <a:pt x="10901527" y="1534943"/>
                  <a:pt x="10806668" y="1671481"/>
                  <a:pt x="10858499" y="1810449"/>
                </a:cubicBezTo>
                <a:cubicBezTo>
                  <a:pt x="10910330" y="1949417"/>
                  <a:pt x="10788141" y="2328493"/>
                  <a:pt x="10858499" y="2479885"/>
                </a:cubicBezTo>
                <a:cubicBezTo>
                  <a:pt x="10928857" y="2631277"/>
                  <a:pt x="10851888" y="2918330"/>
                  <a:pt x="10858499" y="3077595"/>
                </a:cubicBezTo>
                <a:cubicBezTo>
                  <a:pt x="10865110" y="3236860"/>
                  <a:pt x="10840684" y="3359246"/>
                  <a:pt x="10858499" y="3603579"/>
                </a:cubicBezTo>
                <a:cubicBezTo>
                  <a:pt x="10876314" y="3847912"/>
                  <a:pt x="10850286" y="4065266"/>
                  <a:pt x="10858499" y="4237152"/>
                </a:cubicBezTo>
                <a:cubicBezTo>
                  <a:pt x="10836326" y="4595375"/>
                  <a:pt x="10586457" y="4904722"/>
                  <a:pt x="10207607" y="4888044"/>
                </a:cubicBezTo>
                <a:cubicBezTo>
                  <a:pt x="10079460" y="4917050"/>
                  <a:pt x="9864648" y="4879135"/>
                  <a:pt x="9610312" y="4888044"/>
                </a:cubicBezTo>
                <a:cubicBezTo>
                  <a:pt x="9355977" y="4896953"/>
                  <a:pt x="9317062" y="4855833"/>
                  <a:pt x="9204152" y="4888044"/>
                </a:cubicBezTo>
                <a:cubicBezTo>
                  <a:pt x="9091242" y="4920255"/>
                  <a:pt x="8839629" y="4872519"/>
                  <a:pt x="8511290" y="4888044"/>
                </a:cubicBezTo>
                <a:cubicBezTo>
                  <a:pt x="8182951" y="4903569"/>
                  <a:pt x="8296723" y="4850678"/>
                  <a:pt x="8105130" y="4888044"/>
                </a:cubicBezTo>
                <a:cubicBezTo>
                  <a:pt x="7913537" y="4925410"/>
                  <a:pt x="7710234" y="4856471"/>
                  <a:pt x="7412268" y="4888044"/>
                </a:cubicBezTo>
                <a:cubicBezTo>
                  <a:pt x="7114302" y="4919617"/>
                  <a:pt x="7183373" y="4886247"/>
                  <a:pt x="7101675" y="4888044"/>
                </a:cubicBezTo>
                <a:cubicBezTo>
                  <a:pt x="7019977" y="4889841"/>
                  <a:pt x="6652324" y="4813632"/>
                  <a:pt x="6408813" y="4888044"/>
                </a:cubicBezTo>
                <a:cubicBezTo>
                  <a:pt x="6165302" y="4962456"/>
                  <a:pt x="6180543" y="4857583"/>
                  <a:pt x="6002652" y="4888044"/>
                </a:cubicBezTo>
                <a:cubicBezTo>
                  <a:pt x="5824761" y="4918505"/>
                  <a:pt x="5754831" y="4871686"/>
                  <a:pt x="5692059" y="4888044"/>
                </a:cubicBezTo>
                <a:cubicBezTo>
                  <a:pt x="5629287" y="4904402"/>
                  <a:pt x="5372159" y="4852454"/>
                  <a:pt x="5285899" y="4888044"/>
                </a:cubicBezTo>
                <a:cubicBezTo>
                  <a:pt x="5199639" y="4923634"/>
                  <a:pt x="4868735" y="4864811"/>
                  <a:pt x="4593037" y="4888044"/>
                </a:cubicBezTo>
                <a:cubicBezTo>
                  <a:pt x="4317339" y="4911277"/>
                  <a:pt x="4298611" y="4874993"/>
                  <a:pt x="4186877" y="4888044"/>
                </a:cubicBezTo>
                <a:cubicBezTo>
                  <a:pt x="4075143" y="4901095"/>
                  <a:pt x="3980962" y="4858453"/>
                  <a:pt x="3876283" y="4888044"/>
                </a:cubicBezTo>
                <a:cubicBezTo>
                  <a:pt x="3771604" y="4917635"/>
                  <a:pt x="3575119" y="4866695"/>
                  <a:pt x="3470123" y="4888044"/>
                </a:cubicBezTo>
                <a:cubicBezTo>
                  <a:pt x="3365127" y="4909393"/>
                  <a:pt x="3214056" y="4852426"/>
                  <a:pt x="2968395" y="4888044"/>
                </a:cubicBezTo>
                <a:cubicBezTo>
                  <a:pt x="2722734" y="4923662"/>
                  <a:pt x="2616460" y="4849033"/>
                  <a:pt x="2371101" y="4888044"/>
                </a:cubicBezTo>
                <a:cubicBezTo>
                  <a:pt x="2125742" y="4927055"/>
                  <a:pt x="2085666" y="4871722"/>
                  <a:pt x="1964940" y="4888044"/>
                </a:cubicBezTo>
                <a:cubicBezTo>
                  <a:pt x="1844214" y="4904366"/>
                  <a:pt x="1337384" y="4845317"/>
                  <a:pt x="1176511" y="4888044"/>
                </a:cubicBezTo>
                <a:cubicBezTo>
                  <a:pt x="1015638" y="4930771"/>
                  <a:pt x="799878" y="4880516"/>
                  <a:pt x="650892" y="4888044"/>
                </a:cubicBezTo>
                <a:cubicBezTo>
                  <a:pt x="298189" y="4911829"/>
                  <a:pt x="97325" y="4637606"/>
                  <a:pt x="0" y="4237152"/>
                </a:cubicBezTo>
                <a:cubicBezTo>
                  <a:pt x="-20814" y="4057167"/>
                  <a:pt x="63039" y="3827704"/>
                  <a:pt x="0" y="3639442"/>
                </a:cubicBezTo>
                <a:cubicBezTo>
                  <a:pt x="-63039" y="3451180"/>
                  <a:pt x="64578" y="3161093"/>
                  <a:pt x="0" y="3005869"/>
                </a:cubicBezTo>
                <a:cubicBezTo>
                  <a:pt x="-64578" y="2850645"/>
                  <a:pt x="54632" y="2681421"/>
                  <a:pt x="0" y="2479885"/>
                </a:cubicBezTo>
                <a:cubicBezTo>
                  <a:pt x="-54632" y="2278349"/>
                  <a:pt x="66743" y="2061553"/>
                  <a:pt x="0" y="1882175"/>
                </a:cubicBezTo>
                <a:cubicBezTo>
                  <a:pt x="-66743" y="1702797"/>
                  <a:pt x="438" y="1556889"/>
                  <a:pt x="0" y="1392052"/>
                </a:cubicBezTo>
                <a:cubicBezTo>
                  <a:pt x="-438" y="1227215"/>
                  <a:pt x="48683" y="1006801"/>
                  <a:pt x="0" y="650892"/>
                </a:cubicBezTo>
                <a:close/>
              </a:path>
            </a:pathLst>
          </a:custGeom>
          <a:solidFill>
            <a:srgbClr val="F8FAFE"/>
          </a:solidFill>
          <a:ln w="508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be2ebc64-bdc5-41f4-9688-ed27fb2ac1be"/>
          <p:cNvSpPr/>
          <p:nvPr/>
        </p:nvSpPr>
        <p:spPr>
          <a:xfrm>
            <a:off x="0" y="0"/>
            <a:ext cx="2213271" cy="1207659"/>
          </a:xfrm>
          <a:prstGeom prst="rect">
            <a:avLst/>
          </a:prstGeom>
          <a:blipFill>
            <a:blip r:embed="rId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be6d01e9-b255-428b-9d35-173aea9e7210"/>
          <p:cNvSpPr/>
          <p:nvPr/>
        </p:nvSpPr>
        <p:spPr>
          <a:xfrm>
            <a:off x="10370086" y="2336"/>
            <a:ext cx="1821914" cy="1860707"/>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descr="3b86e01b-16c2-44c5-b705-a221cde81593"/>
          <p:cNvSpPr/>
          <p:nvPr/>
        </p:nvSpPr>
        <p:spPr>
          <a:xfrm>
            <a:off x="878467" y="1858014"/>
            <a:ext cx="10435064" cy="4405872"/>
          </a:xfrm>
          <a:prstGeom prst="roundRect">
            <a:avLst>
              <a:gd name="adj" fmla="val 13316"/>
            </a:avLst>
          </a:prstGeom>
          <a:noFill/>
          <a:ln w="25400">
            <a:solidFill>
              <a:schemeClr val="accent1"/>
            </a:solidFill>
            <a:prstDash val="dash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40f319d1-4644-46be-92cc-ef0cffea14d5"/>
          <p:cNvSpPr>
            <a:spLocks noGrp="1"/>
          </p:cNvSpPr>
          <p:nvPr>
            <p:ph type="title" hasCustomPrompt="1"/>
          </p:nvPr>
        </p:nvSpPr>
        <p:spPr>
          <a:xfrm>
            <a:off x="4677719" y="1180482"/>
            <a:ext cx="2836562" cy="915667"/>
          </a:xfrm>
          <a:prstGeom prst="roundRect">
            <a:avLst>
              <a:gd name="adj" fmla="val 50000"/>
            </a:avLst>
          </a:prstGeom>
          <a:solidFill>
            <a:schemeClr val="accent1"/>
          </a:solidFill>
        </p:spPr>
        <p:txBody>
          <a:bodyPr anchor="ctr">
            <a:normAutofit/>
          </a:bodyPr>
          <a:lstStyle>
            <a:lvl1pPr algn="ctr">
              <a:defRPr sz="3600">
                <a:solidFill>
                  <a:schemeClr val="bg1"/>
                </a:solidFill>
              </a:defRPr>
            </a:lvl1pPr>
          </a:lstStyle>
          <a:p>
            <a:pPr lvl="0"/>
            <a:r>
              <a:rPr lang="en-US" dirty="0"/>
              <a:t>Agenda</a:t>
            </a:r>
            <a:endParaRPr lang="en-US" dirty="0"/>
          </a:p>
        </p:txBody>
      </p:sp>
      <p:sp>
        <p:nvSpPr>
          <p:cNvPr id="3" name="内容占位符 2" descr="df0b75e5-bb29-48ce-8702-8ede39d480ae"/>
          <p:cNvSpPr>
            <a:spLocks noGrp="1"/>
          </p:cNvSpPr>
          <p:nvPr>
            <p:ph sz="quarter" idx="1" hasCustomPrompt="1"/>
          </p:nvPr>
        </p:nvSpPr>
        <p:spPr>
          <a:xfrm>
            <a:off x="673100" y="2415854"/>
            <a:ext cx="10845800" cy="3718246"/>
          </a:xfrm>
        </p:spPr>
        <p:txBody>
          <a:bodyPr/>
          <a:lstStyle>
            <a:lvl1pPr marL="342900" indent="-342900" algn="ctr">
              <a:lnSpc>
                <a:spcPct val="100000"/>
              </a:lnSpc>
              <a:buFont typeface="+mj-lt"/>
              <a:buAutoNum type="arabicPeriod"/>
              <a:defRPr/>
            </a:lvl1pPr>
            <a:lvl2pPr marL="800100" indent="-342900" algn="ctr">
              <a:lnSpc>
                <a:spcPct val="100000"/>
              </a:lnSpc>
              <a:buFont typeface="+mj-ea"/>
              <a:buAutoNum type="circleNumDbPlain"/>
              <a:defRPr/>
            </a:lvl2pPr>
            <a:lvl3pPr marL="1257300" indent="-342900" algn="ctr">
              <a:lnSpc>
                <a:spcPct val="100000"/>
              </a:lnSpc>
              <a:buFont typeface="+mj-lt"/>
              <a:buAutoNum type="alphaLcParenR"/>
              <a:defRPr/>
            </a:lvl3pPr>
            <a:lvl4pPr algn="ctr">
              <a:lnSpc>
                <a:spcPct val="100000"/>
              </a:lnSpc>
              <a:defRPr/>
            </a:lvl4pPr>
            <a:lvl5pPr algn="ctr">
              <a:lnSpc>
                <a:spcPct val="100000"/>
              </a:lnSpc>
              <a:defRPr/>
            </a:lvl5pPr>
          </a:lstStyle>
          <a:p>
            <a:pPr lvl="0"/>
            <a:r>
              <a:rPr lang="en-US" dirty="0"/>
              <a:t>Click to add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日期占位符 3" descr="5023a5d2-c9be-40d7-96fd-f0754790b3d2"/>
          <p:cNvSpPr>
            <a:spLocks noGrp="1"/>
          </p:cNvSpPr>
          <p:nvPr>
            <p:ph type="dt" sz="half" idx="10"/>
          </p:nvPr>
        </p:nvSpPr>
        <p:spPr/>
        <p:txBody>
          <a:bodyPr/>
          <a:lstStyle/>
          <a:p>
            <a:endParaRPr lang="en-US" dirty="0"/>
          </a:p>
        </p:txBody>
      </p:sp>
      <p:sp>
        <p:nvSpPr>
          <p:cNvPr id="5" name="页脚占位符 4" descr="bb3985a9-ee08-4291-a0a3-3e1fc84e7829"/>
          <p:cNvSpPr>
            <a:spLocks noGrp="1"/>
          </p:cNvSpPr>
          <p:nvPr>
            <p:ph type="ftr" sz="quarter" idx="11"/>
          </p:nvPr>
        </p:nvSpPr>
        <p:spPr/>
        <p:txBody>
          <a:bodyPr/>
          <a:lstStyle/>
          <a:p>
            <a:endParaRPr lang="en-US" dirty="0"/>
          </a:p>
        </p:txBody>
      </p:sp>
      <p:sp>
        <p:nvSpPr>
          <p:cNvPr id="6" name="灯片编号占位符 5" descr="acdb0934-b08b-423f-812c-dce040b7e8ed"/>
          <p:cNvSpPr>
            <a:spLocks noGrp="1"/>
          </p:cNvSpPr>
          <p:nvPr>
            <p:ph type="sldNum" sz="quarter" idx="12"/>
          </p:nvPr>
        </p:nvSpPr>
        <p:spPr/>
        <p:txBody>
          <a:bodyPr/>
          <a:lstStyle/>
          <a:p>
            <a:fld id="{C8BB1146-E542-4D4E-B8E9-6919A11DDD48}" type="slidenum">
              <a:rPr lang="en-US" smtClean="0"/>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Section Header">
    <p:spTree>
      <p:nvGrpSpPr>
        <p:cNvPr id="1" name=""/>
        <p:cNvGrpSpPr/>
        <p:nvPr/>
      </p:nvGrpSpPr>
      <p:grpSpPr>
        <a:xfrm>
          <a:off x="0" y="0"/>
          <a:ext cx="0" cy="0"/>
          <a:chOff x="0" y="0"/>
          <a:chExt cx="0" cy="0"/>
        </a:xfrm>
      </p:grpSpPr>
      <p:sp>
        <p:nvSpPr>
          <p:cNvPr id="20" name="矩形 19" descr="3eb1ca62-c3d0-4439-873f-a4ff8d2e79ef"/>
          <p:cNvSpPr/>
          <p:nvPr/>
        </p:nvSpPr>
        <p:spPr>
          <a:xfrm>
            <a:off x="-7875" y="6920"/>
            <a:ext cx="12192000" cy="1999142"/>
          </a:xfrm>
          <a:prstGeom prst="rect">
            <a:avLst/>
          </a:prstGeom>
          <a:blipFill>
            <a:blip r:embed="rId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descr="249de6f8-4407-4814-a8ec-e3b5d062c2f9"/>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55847" y="1396698"/>
            <a:ext cx="2186708" cy="733323"/>
          </a:xfrm>
          <a:prstGeom prst="rect">
            <a:avLst/>
          </a:prstGeom>
        </p:spPr>
      </p:pic>
      <p:sp>
        <p:nvSpPr>
          <p:cNvPr id="7" name="矩形 6" descr="ab6614ce-9ead-4f94-b32b-72bfa9af18dc"/>
          <p:cNvSpPr/>
          <p:nvPr/>
        </p:nvSpPr>
        <p:spPr>
          <a:xfrm>
            <a:off x="0" y="5902732"/>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bb3523dd-afd1-4a31-810b-d96559c8cd9a"/>
          <p:cNvSpPr>
            <a:spLocks noGrp="1"/>
          </p:cNvSpPr>
          <p:nvPr>
            <p:ph type="title" hasCustomPrompt="1"/>
          </p:nvPr>
        </p:nvSpPr>
        <p:spPr>
          <a:xfrm>
            <a:off x="700835" y="2217692"/>
            <a:ext cx="6151880" cy="1269303"/>
          </a:xfrm>
        </p:spPr>
        <p:txBody>
          <a:bodyPr anchor="b">
            <a:normAutofit/>
          </a:bodyPr>
          <a:lstStyle>
            <a:lvl1pPr>
              <a:defRPr sz="4800">
                <a:solidFill>
                  <a:schemeClr val="accent1"/>
                </a:solidFill>
              </a:defRPr>
            </a:lvl1pPr>
          </a:lstStyle>
          <a:p>
            <a:pPr lvl="0"/>
            <a:r>
              <a:rPr lang="en-US" dirty="0"/>
              <a:t>Click to add title</a:t>
            </a:r>
            <a:endParaRPr lang="en-US" dirty="0"/>
          </a:p>
        </p:txBody>
      </p:sp>
      <p:sp>
        <p:nvSpPr>
          <p:cNvPr id="3" name="文本占位符 2" descr="837f6c69-ed63-408e-9ecf-fe4bd514ac8e"/>
          <p:cNvSpPr>
            <a:spLocks noGrp="1"/>
          </p:cNvSpPr>
          <p:nvPr>
            <p:ph type="body" idx="1" hasCustomPrompt="1"/>
          </p:nvPr>
        </p:nvSpPr>
        <p:spPr>
          <a:xfrm>
            <a:off x="777035" y="3492500"/>
            <a:ext cx="6151880" cy="882730"/>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endParaRPr lang="en-US" dirty="0"/>
          </a:p>
        </p:txBody>
      </p:sp>
      <p:sp>
        <p:nvSpPr>
          <p:cNvPr id="4" name="日期占位符 3" descr="f4d4b13a-f719-43c4-90f7-65c3af7a84f3"/>
          <p:cNvSpPr>
            <a:spLocks noGrp="1"/>
          </p:cNvSpPr>
          <p:nvPr>
            <p:ph type="dt" sz="half" idx="10"/>
          </p:nvPr>
        </p:nvSpPr>
        <p:spPr/>
        <p:txBody>
          <a:bodyPr/>
          <a:lstStyle/>
          <a:p>
            <a:endParaRPr lang="en-US"/>
          </a:p>
        </p:txBody>
      </p:sp>
      <p:sp>
        <p:nvSpPr>
          <p:cNvPr id="5" name="页脚占位符 4" descr="5c440c2b-a277-414b-a1cd-fc4eb60d0438"/>
          <p:cNvSpPr>
            <a:spLocks noGrp="1"/>
          </p:cNvSpPr>
          <p:nvPr>
            <p:ph type="ftr" sz="quarter" idx="11"/>
          </p:nvPr>
        </p:nvSpPr>
        <p:spPr/>
        <p:txBody>
          <a:bodyPr/>
          <a:lstStyle/>
          <a:p>
            <a:endParaRPr lang="en-US" dirty="0"/>
          </a:p>
        </p:txBody>
      </p:sp>
      <p:sp>
        <p:nvSpPr>
          <p:cNvPr id="6" name="灯片编号占位符 5" descr="1479f656-1c06-4e57-af2b-45da7af6bcbf"/>
          <p:cNvSpPr>
            <a:spLocks noGrp="1"/>
          </p:cNvSpPr>
          <p:nvPr>
            <p:ph type="sldNum" sz="quarter" idx="12"/>
          </p:nvPr>
        </p:nvSpPr>
        <p:spPr/>
        <p:txBody>
          <a:bodyPr/>
          <a:lstStyle/>
          <a:p>
            <a:fld id="{C8BB1146-E542-4D4E-B8E9-6919A11DDD48}" type="slidenum">
              <a:rPr lang="en-US" smtClean="0"/>
            </a:fld>
            <a:endParaRPr lang="en-US"/>
          </a:p>
        </p:txBody>
      </p:sp>
      <p:sp>
        <p:nvSpPr>
          <p:cNvPr id="9" name="矩形 8" descr="e60d9ea0-e2d2-40f3-9407-c41a686e3720"/>
          <p:cNvSpPr/>
          <p:nvPr/>
        </p:nvSpPr>
        <p:spPr>
          <a:xfrm flipH="1">
            <a:off x="9978729" y="0"/>
            <a:ext cx="2213271" cy="1207659"/>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16800d8c-ca33-4fb6-acf4-609a0a3fe2e7"/>
          <p:cNvSpPr/>
          <p:nvPr/>
        </p:nvSpPr>
        <p:spPr>
          <a:xfrm>
            <a:off x="6244311" y="4073371"/>
            <a:ext cx="2775499" cy="2784629"/>
          </a:xfrm>
          <a:prstGeom prst="rect">
            <a:avLst/>
          </a:prstGeom>
          <a:blipFill>
            <a:blip r:embed="rId6"/>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86c0d157-fb46-4727-a3e0-dd6eba8ff214"/>
          <p:cNvSpPr/>
          <p:nvPr/>
        </p:nvSpPr>
        <p:spPr>
          <a:xfrm flipH="1">
            <a:off x="10744199" y="5409635"/>
            <a:ext cx="1364211" cy="1375120"/>
          </a:xfrm>
          <a:prstGeom prst="rect">
            <a:avLst/>
          </a:prstGeom>
          <a:blipFill>
            <a:blip r:embed="rId7"/>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76c78a26-9bb1-415f-b3c2-035f3b2db075"/>
          <p:cNvSpPr/>
          <p:nvPr/>
        </p:nvSpPr>
        <p:spPr>
          <a:xfrm>
            <a:off x="9044381" y="3063542"/>
            <a:ext cx="2186708" cy="3794458"/>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66281c8e-ad2c-4f8a-8944-23d9fa823aee"/>
          <p:cNvSpPr/>
          <p:nvPr/>
        </p:nvSpPr>
        <p:spPr>
          <a:xfrm>
            <a:off x="5117972" y="5472575"/>
            <a:ext cx="1016635" cy="1180125"/>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27b9a9c8-b235-43f7-9041-45a2d6319faf"/>
          <p:cNvSpPr/>
          <p:nvPr/>
        </p:nvSpPr>
        <p:spPr>
          <a:xfrm>
            <a:off x="9913963" y="1155495"/>
            <a:ext cx="2082230" cy="1678813"/>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19de0fb0-5995-4ee1-92d7-c058dfcde90e"/>
          <p:cNvSpPr/>
          <p:nvPr/>
        </p:nvSpPr>
        <p:spPr>
          <a:xfrm>
            <a:off x="0" y="5945293"/>
            <a:ext cx="2489200" cy="912707"/>
          </a:xfrm>
          <a:prstGeom prst="rect">
            <a:avLst/>
          </a:prstGeom>
          <a:blipFill>
            <a:blip r:embed="rId11">
              <a:duotone>
                <a:schemeClr val="accent5">
                  <a:shade val="45000"/>
                  <a:satMod val="135000"/>
                </a:schemeClr>
                <a:prstClr val="white"/>
              </a:duotone>
              <a:extLst>
                <a:ext uri="{BEBA8EAE-BF5A-486C-A8C5-ECC9F3942E4B}">
                  <a14:imgProps xmlns:a14="http://schemas.microsoft.com/office/drawing/2010/main">
                    <a14:imgLayer r:embed="rId12">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descr="a5743420-d3b0-4112-8d4c-e53a2b1933be"/>
          <p:cNvSpPr/>
          <p:nvPr/>
        </p:nvSpPr>
        <p:spPr>
          <a:xfrm>
            <a:off x="0" y="606167"/>
            <a:ext cx="2406544" cy="1012278"/>
          </a:xfrm>
          <a:custGeom>
            <a:avLst/>
            <a:gdLst>
              <a:gd name="connsiteX0" fmla="*/ 763361 w 2406544"/>
              <a:gd name="connsiteY0" fmla="*/ 1522 h 1012278"/>
              <a:gd name="connsiteX1" fmla="*/ 1306879 w 2406544"/>
              <a:gd name="connsiteY1" fmla="*/ 276360 h 1012278"/>
              <a:gd name="connsiteX2" fmla="*/ 1425862 w 2406544"/>
              <a:gd name="connsiteY2" fmla="*/ 240987 h 1012278"/>
              <a:gd name="connsiteX3" fmla="*/ 1917121 w 2406544"/>
              <a:gd name="connsiteY3" fmla="*/ 416419 h 1012278"/>
              <a:gd name="connsiteX4" fmla="*/ 2053986 w 2406544"/>
              <a:gd name="connsiteY4" fmla="*/ 398950 h 1012278"/>
              <a:gd name="connsiteX5" fmla="*/ 2054643 w 2406544"/>
              <a:gd name="connsiteY5" fmla="*/ 398950 h 1012278"/>
              <a:gd name="connsiteX6" fmla="*/ 2253516 w 2406544"/>
              <a:gd name="connsiteY6" fmla="*/ 437942 h 1012278"/>
              <a:gd name="connsiteX7" fmla="*/ 2345044 w 2406544"/>
              <a:gd name="connsiteY7" fmla="*/ 747965 h 1012278"/>
              <a:gd name="connsiteX8" fmla="*/ 1856309 w 2406544"/>
              <a:gd name="connsiteY8" fmla="*/ 806027 h 1012278"/>
              <a:gd name="connsiteX9" fmla="*/ 1806514 w 2406544"/>
              <a:gd name="connsiteY9" fmla="*/ 849552 h 1012278"/>
              <a:gd name="connsiteX10" fmla="*/ 1325073 w 2406544"/>
              <a:gd name="connsiteY10" fmla="*/ 859576 h 1012278"/>
              <a:gd name="connsiteX11" fmla="*/ 910868 w 2406544"/>
              <a:gd name="connsiteY11" fmla="*/ 903350 h 1012278"/>
              <a:gd name="connsiteX12" fmla="*/ 841141 w 2406544"/>
              <a:gd name="connsiteY12" fmla="*/ 943632 h 1012278"/>
              <a:gd name="connsiteX13" fmla="*/ 97213 w 2406544"/>
              <a:gd name="connsiteY13" fmla="*/ 879227 h 1012278"/>
              <a:gd name="connsiteX14" fmla="*/ 0 w 2406544"/>
              <a:gd name="connsiteY14" fmla="*/ 905171 h 1012278"/>
              <a:gd name="connsiteX15" fmla="*/ 0 w 2406544"/>
              <a:gd name="connsiteY15" fmla="*/ 355496 h 1012278"/>
              <a:gd name="connsiteX16" fmla="*/ 80822 w 2406544"/>
              <a:gd name="connsiteY16" fmla="*/ 376179 h 1012278"/>
              <a:gd name="connsiteX17" fmla="*/ 515285 w 2406544"/>
              <a:gd name="connsiteY17" fmla="*/ 19418 h 1012278"/>
              <a:gd name="connsiteX18" fmla="*/ 763361 w 2406544"/>
              <a:gd name="connsiteY18" fmla="*/ 1522 h 1012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6544" h="1012278">
                <a:moveTo>
                  <a:pt x="763361" y="1522"/>
                </a:moveTo>
                <a:cubicBezTo>
                  <a:pt x="1007446" y="15135"/>
                  <a:pt x="1226824" y="119144"/>
                  <a:pt x="1306879" y="276360"/>
                </a:cubicBezTo>
                <a:cubicBezTo>
                  <a:pt x="1343185" y="260472"/>
                  <a:pt x="1383392" y="248525"/>
                  <a:pt x="1425862" y="240987"/>
                </a:cubicBezTo>
                <a:cubicBezTo>
                  <a:pt x="1637881" y="203377"/>
                  <a:pt x="1857834" y="281922"/>
                  <a:pt x="1917121" y="416419"/>
                </a:cubicBezTo>
                <a:cubicBezTo>
                  <a:pt x="1960443" y="404867"/>
                  <a:pt x="2006977" y="398930"/>
                  <a:pt x="2053986" y="398950"/>
                </a:cubicBezTo>
                <a:lnTo>
                  <a:pt x="2054643" y="398950"/>
                </a:lnTo>
                <a:cubicBezTo>
                  <a:pt x="2125616" y="398919"/>
                  <a:pt x="2194951" y="412509"/>
                  <a:pt x="2253516" y="437942"/>
                </a:cubicBezTo>
                <a:cubicBezTo>
                  <a:pt x="2413756" y="507525"/>
                  <a:pt x="2454734" y="646326"/>
                  <a:pt x="2345044" y="747965"/>
                </a:cubicBezTo>
                <a:cubicBezTo>
                  <a:pt x="2235354" y="849615"/>
                  <a:pt x="2016549" y="875609"/>
                  <a:pt x="1856309" y="806027"/>
                </a:cubicBezTo>
                <a:cubicBezTo>
                  <a:pt x="1842639" y="821790"/>
                  <a:pt x="1825904" y="836419"/>
                  <a:pt x="1806514" y="849552"/>
                </a:cubicBezTo>
                <a:cubicBezTo>
                  <a:pt x="1677925" y="936655"/>
                  <a:pt x="1462382" y="941147"/>
                  <a:pt x="1325073" y="859576"/>
                </a:cubicBezTo>
                <a:cubicBezTo>
                  <a:pt x="1206892" y="916701"/>
                  <a:pt x="1051849" y="933088"/>
                  <a:pt x="910868" y="903350"/>
                </a:cubicBezTo>
                <a:cubicBezTo>
                  <a:pt x="889560" y="918064"/>
                  <a:pt x="866219" y="931550"/>
                  <a:pt x="841141" y="943632"/>
                </a:cubicBezTo>
                <a:cubicBezTo>
                  <a:pt x="607665" y="1056168"/>
                  <a:pt x="274597" y="1027324"/>
                  <a:pt x="97213" y="879227"/>
                </a:cubicBezTo>
                <a:lnTo>
                  <a:pt x="0" y="905171"/>
                </a:lnTo>
                <a:lnTo>
                  <a:pt x="0" y="355496"/>
                </a:lnTo>
                <a:lnTo>
                  <a:pt x="80822" y="376179"/>
                </a:lnTo>
                <a:cubicBezTo>
                  <a:pt x="95655" y="211769"/>
                  <a:pt x="268238" y="70046"/>
                  <a:pt x="515285" y="19418"/>
                </a:cubicBezTo>
                <a:cubicBezTo>
                  <a:pt x="597893" y="2491"/>
                  <a:pt x="682000" y="-3016"/>
                  <a:pt x="763361" y="1522"/>
                </a:cubicBezTo>
                <a:close/>
              </a:path>
            </a:pathLst>
          </a:custGeom>
          <a:solidFill>
            <a:srgbClr val="FFFFFF"/>
          </a:solidFill>
          <a:ln w="16381" cap="flat">
            <a:noFill/>
            <a:prstDash val="solid"/>
            <a:miter/>
          </a:ln>
        </p:spPr>
        <p:txBody>
          <a:bodyPr rtlCol="0" anchor="ct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p:txBody>
          <a:bodyPr/>
          <a:lstStyle>
            <a:lvl1pPr>
              <a:defRPr/>
            </a:lvl1pPr>
          </a:lstStyle>
          <a:p>
            <a:pPr lvl="0"/>
            <a:r>
              <a:rPr lang="en-US"/>
              <a:t>Click to add title</a:t>
            </a:r>
            <a:endParaRPr lang="en-US"/>
          </a:p>
        </p:txBody>
      </p:sp>
      <p:sp>
        <p:nvSpPr>
          <p:cNvPr id="3" name="日期占位符 2" descr="dc9b10b1-b87b-4b32-ac31-749d6f53eb16"/>
          <p:cNvSpPr>
            <a:spLocks noGrp="1"/>
          </p:cNvSpPr>
          <p:nvPr>
            <p:ph type="dt" sz="half" idx="10"/>
          </p:nvPr>
        </p:nvSpPr>
        <p:spPr/>
        <p:txBody>
          <a:bodyPr/>
          <a:lstStyle/>
          <a:p>
            <a:endParaRPr lang="en-US"/>
          </a:p>
        </p:txBody>
      </p:sp>
      <p:sp>
        <p:nvSpPr>
          <p:cNvPr id="4" name="页脚占位符 3" descr="179d26c3-8645-4900-9327-104a7d9d24dd"/>
          <p:cNvSpPr>
            <a:spLocks noGrp="1"/>
          </p:cNvSpPr>
          <p:nvPr>
            <p:ph type="ftr" sz="quarter" idx="11"/>
          </p:nvPr>
        </p:nvSpPr>
        <p:spPr/>
        <p:txBody>
          <a:bodyPr/>
          <a:lstStyle/>
          <a:p>
            <a:endParaRPr lang="en-US" dirty="0"/>
          </a:p>
        </p:txBody>
      </p:sp>
      <p:sp>
        <p:nvSpPr>
          <p:cNvPr id="5" name="灯片编号占位符 4" descr="f4ff8e14-ab41-4a4b-a514-3a1e57be35e6"/>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showMasterSp="0">
  <p:cSld name="Blank">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日期占位符 1" descr="daa06b6b-24a1-4141-a274-4faa77a80041"/>
          <p:cNvSpPr>
            <a:spLocks noGrp="1"/>
          </p:cNvSpPr>
          <p:nvPr>
            <p:ph type="dt" sz="half" idx="10"/>
          </p:nvPr>
        </p:nvSpPr>
        <p:spPr/>
        <p:txBody>
          <a:bodyPr/>
          <a:lstStyle/>
          <a:p>
            <a:endParaRPr lang="en-US"/>
          </a:p>
        </p:txBody>
      </p:sp>
      <p:sp>
        <p:nvSpPr>
          <p:cNvPr id="3" name="页脚占位符 2" descr="b10021d4-62bc-4a34-ae9d-274142dc2ffe"/>
          <p:cNvSpPr>
            <a:spLocks noGrp="1"/>
          </p:cNvSpPr>
          <p:nvPr>
            <p:ph type="ftr" sz="quarter" idx="11"/>
          </p:nvPr>
        </p:nvSpPr>
        <p:spPr/>
        <p:txBody>
          <a:bodyPr/>
          <a:lstStyle/>
          <a:p>
            <a:endParaRPr lang="en-US" dirty="0"/>
          </a:p>
        </p:txBody>
      </p:sp>
      <p:sp>
        <p:nvSpPr>
          <p:cNvPr id="4" name="灯片编号占位符 3" descr="50c74d09-9498-43ef-aeb8-416f8fedc8c9"/>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matchingName="Closing">
  <p:cSld name="Closing">
    <p:spTree>
      <p:nvGrpSpPr>
        <p:cNvPr id="1" name=""/>
        <p:cNvGrpSpPr/>
        <p:nvPr/>
      </p:nvGrpSpPr>
      <p:grpSpPr>
        <a:xfrm>
          <a:off x="0" y="0"/>
          <a:ext cx="0" cy="0"/>
          <a:chOff x="0" y="0"/>
          <a:chExt cx="0" cy="0"/>
        </a:xfrm>
      </p:grpSpPr>
      <p:sp>
        <p:nvSpPr>
          <p:cNvPr id="22" name="矩形 21" descr="c0178407-eada-4fb3-b5b0-a08cde2dfb9f"/>
          <p:cNvSpPr/>
          <p:nvPr/>
        </p:nvSpPr>
        <p:spPr>
          <a:xfrm>
            <a:off x="-7875" y="6920"/>
            <a:ext cx="12192000" cy="1999142"/>
          </a:xfrm>
          <a:prstGeom prst="rect">
            <a:avLst/>
          </a:prstGeom>
          <a:blipFill>
            <a:blip r:embed="rId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descr="521ad51e-e2e1-4f89-9e4e-de4037343394"/>
          <p:cNvSpPr/>
          <p:nvPr/>
        </p:nvSpPr>
        <p:spPr>
          <a:xfrm>
            <a:off x="0" y="5902732"/>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形 20" descr="71123bc7-42bb-48ae-87ee-26ab5f074818"/>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8078" y="386075"/>
            <a:ext cx="2213270" cy="923925"/>
          </a:xfrm>
          <a:prstGeom prst="rect">
            <a:avLst/>
          </a:prstGeom>
        </p:spPr>
      </p:pic>
      <p:sp>
        <p:nvSpPr>
          <p:cNvPr id="6" name="矩形 5" descr="1ab32a79-4a38-4745-9971-da3c665367b6"/>
          <p:cNvSpPr/>
          <p:nvPr/>
        </p:nvSpPr>
        <p:spPr>
          <a:xfrm>
            <a:off x="0" y="0"/>
            <a:ext cx="2213271" cy="1207659"/>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descr="91a73225-ce32-4d9e-aaf6-512e88f0cd5a"/>
          <p:cNvSpPr/>
          <p:nvPr/>
        </p:nvSpPr>
        <p:spPr>
          <a:xfrm>
            <a:off x="9950280" y="2336"/>
            <a:ext cx="2241720" cy="2289452"/>
          </a:xfrm>
          <a:prstGeom prst="rect">
            <a:avLst/>
          </a:prstGeom>
          <a:blipFill>
            <a:blip r:embed="rId6"/>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edfaa4fb-aed1-4a47-a142-e392bec69c0f"/>
          <p:cNvSpPr/>
          <p:nvPr/>
        </p:nvSpPr>
        <p:spPr>
          <a:xfrm>
            <a:off x="131041" y="2917253"/>
            <a:ext cx="2082230" cy="1678813"/>
          </a:xfrm>
          <a:prstGeom prst="rect">
            <a:avLst/>
          </a:prstGeom>
          <a:blipFill>
            <a:blip r:embed="rId7"/>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20db2814-1486-4107-ba4f-1d5d58031158"/>
          <p:cNvSpPr>
            <a:spLocks noGrp="1"/>
          </p:cNvSpPr>
          <p:nvPr>
            <p:ph type="title" hasCustomPrompt="1"/>
          </p:nvPr>
        </p:nvSpPr>
        <p:spPr>
          <a:xfrm>
            <a:off x="1904214" y="1043216"/>
            <a:ext cx="8370872" cy="1999142"/>
          </a:xfrm>
        </p:spPr>
        <p:txBody>
          <a:bodyPr anchor="b">
            <a:normAutofit/>
          </a:bodyPr>
          <a:lstStyle>
            <a:lvl1pPr algn="ctr">
              <a:defRPr sz="7200">
                <a:solidFill>
                  <a:schemeClr val="accent1"/>
                </a:solidFill>
              </a:defRPr>
            </a:lvl1pPr>
          </a:lstStyle>
          <a:p>
            <a:pPr lvl="0"/>
            <a:r>
              <a:rPr lang="en-US" dirty="0"/>
              <a:t>Click to </a:t>
            </a:r>
            <a:br>
              <a:rPr lang="en-US" dirty="0"/>
            </a:br>
            <a:r>
              <a:rPr lang="en-US" dirty="0"/>
              <a:t>add title</a:t>
            </a:r>
            <a:endParaRPr lang="en-US" dirty="0"/>
          </a:p>
        </p:txBody>
      </p:sp>
      <p:sp>
        <p:nvSpPr>
          <p:cNvPr id="4" name="文本占位符 3" descr="5768ef48-bf95-4d96-a860-c3b14ce73f90"/>
          <p:cNvSpPr>
            <a:spLocks noGrp="1"/>
          </p:cNvSpPr>
          <p:nvPr>
            <p:ph type="body" sz="quarter" idx="13" hasCustomPrompt="1"/>
          </p:nvPr>
        </p:nvSpPr>
        <p:spPr>
          <a:xfrm>
            <a:off x="4352944" y="3223151"/>
            <a:ext cx="1579127" cy="397679"/>
          </a:xfrm>
          <a:prstGeom prst="roundRect">
            <a:avLst>
              <a:gd name="adj" fmla="val 50000"/>
            </a:avLst>
          </a:prstGeom>
          <a:solidFill>
            <a:schemeClr val="accent1"/>
          </a:solidFill>
        </p:spPr>
        <p:txBody>
          <a:bodyPr wrap="square" anchor="ctr">
            <a:normAutofit/>
          </a:bodyPr>
          <a:lstStyle>
            <a:lvl1pPr marL="0" indent="0" algn="ctr">
              <a:buNone/>
              <a:defRPr sz="1200">
                <a:solidFill>
                  <a:schemeClr val="bg1"/>
                </a:solidFill>
                <a:latin typeface="+mn-lt"/>
              </a:defRPr>
            </a:lvl1pPr>
          </a:lstStyle>
          <a:p>
            <a:pPr lvl="0"/>
            <a:r>
              <a:rPr lang="en-US" dirty="0"/>
              <a:t>Presenter name</a:t>
            </a:r>
            <a:endParaRPr lang="en-US" dirty="0"/>
          </a:p>
        </p:txBody>
      </p:sp>
      <p:sp>
        <p:nvSpPr>
          <p:cNvPr id="5" name="文本占位符 4" descr="07d704a1-846a-43ac-a067-fb52ae275802"/>
          <p:cNvSpPr>
            <a:spLocks noGrp="1"/>
          </p:cNvSpPr>
          <p:nvPr>
            <p:ph type="body" sz="quarter" idx="14" hasCustomPrompt="1"/>
          </p:nvPr>
        </p:nvSpPr>
        <p:spPr>
          <a:xfrm>
            <a:off x="6234527" y="3223151"/>
            <a:ext cx="1381615" cy="397679"/>
          </a:xfrm>
          <a:prstGeom prst="roundRect">
            <a:avLst>
              <a:gd name="adj" fmla="val 50000"/>
            </a:avLst>
          </a:prstGeom>
          <a:solidFill>
            <a:schemeClr val="accent1"/>
          </a:solidFill>
        </p:spPr>
        <p:txBody>
          <a:bodyPr wrap="square" anchor="ctr">
            <a:normAutofit/>
          </a:bodyPr>
          <a:lstStyle>
            <a:lvl1pPr marL="0" indent="0" algn="ctr">
              <a:buNone/>
              <a:defRPr sz="1200">
                <a:solidFill>
                  <a:schemeClr val="bg1"/>
                </a:solidFill>
                <a:latin typeface="+mn-lt"/>
              </a:defRPr>
            </a:lvl1pPr>
          </a:lstStyle>
          <a:p>
            <a:pPr lvl="0"/>
            <a:r>
              <a:rPr lang="en-US"/>
              <a:t>20XX.XX.XX</a:t>
            </a:r>
            <a:endParaRPr lang="en-US"/>
          </a:p>
        </p:txBody>
      </p:sp>
      <p:sp>
        <p:nvSpPr>
          <p:cNvPr id="12" name="矩形 11" descr="97365587-a718-4f41-bca2-270427e865d8"/>
          <p:cNvSpPr/>
          <p:nvPr/>
        </p:nvSpPr>
        <p:spPr>
          <a:xfrm>
            <a:off x="931175" y="4073371"/>
            <a:ext cx="2775499" cy="2784629"/>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922a235a-f32c-48c2-8fb0-8fb59dc2ac93"/>
          <p:cNvSpPr/>
          <p:nvPr/>
        </p:nvSpPr>
        <p:spPr>
          <a:xfrm>
            <a:off x="3706674" y="5075763"/>
            <a:ext cx="1016635" cy="1180125"/>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cbea88bb-1737-428c-8296-320b71438f13"/>
          <p:cNvSpPr/>
          <p:nvPr/>
        </p:nvSpPr>
        <p:spPr>
          <a:xfrm>
            <a:off x="8961555" y="5350946"/>
            <a:ext cx="1150901" cy="1160104"/>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ca9fd21a-ed33-40e2-b370-0f3e2eb77b43"/>
          <p:cNvSpPr/>
          <p:nvPr/>
        </p:nvSpPr>
        <p:spPr>
          <a:xfrm>
            <a:off x="8809398" y="5846466"/>
            <a:ext cx="722055" cy="701537"/>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bee45ae9-29d2-4711-83c1-ddbbe46bf2d2"/>
          <p:cNvSpPr/>
          <p:nvPr/>
        </p:nvSpPr>
        <p:spPr>
          <a:xfrm>
            <a:off x="6771226" y="4368979"/>
            <a:ext cx="2435848" cy="2481097"/>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descr="bec57069-e56d-4e11-a53e-81d36a7a95ed"/>
          <p:cNvSpPr/>
          <p:nvPr/>
        </p:nvSpPr>
        <p:spPr>
          <a:xfrm>
            <a:off x="10944447" y="4558286"/>
            <a:ext cx="1325302" cy="2299714"/>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descr="a1aa508f-9279-4fdb-a160-5756fd63c14d"/>
          <p:cNvSpPr/>
          <p:nvPr/>
        </p:nvSpPr>
        <p:spPr>
          <a:xfrm>
            <a:off x="3410825" y="0"/>
            <a:ext cx="7362449" cy="1564323"/>
          </a:xfrm>
          <a:prstGeom prst="rect">
            <a:avLst/>
          </a:prstGeom>
          <a:blipFill>
            <a:blip r:embed="rId1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descr="d7b01eae-67b7-422f-b0ad-ac03278a8fc0"/>
          <p:cNvSpPr/>
          <p:nvPr/>
        </p:nvSpPr>
        <p:spPr>
          <a:xfrm>
            <a:off x="4772092" y="3913473"/>
            <a:ext cx="2319958" cy="2944527"/>
          </a:xfrm>
          <a:prstGeom prst="rect">
            <a:avLst/>
          </a:prstGeom>
          <a:blipFill>
            <a:blip r:embed="rId1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a228fde6-b724-4503-b6bc-58b2fde00653"/>
          <p:cNvSpPr/>
          <p:nvPr/>
        </p:nvSpPr>
        <p:spPr>
          <a:xfrm>
            <a:off x="0" y="6248398"/>
            <a:ext cx="1662551" cy="609602"/>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4ad397fa-f332-4a6a-8471-1994d8b38d76"/>
          <p:cNvSpPr/>
          <p:nvPr/>
        </p:nvSpPr>
        <p:spPr>
          <a:xfrm>
            <a:off x="10400140" y="6238007"/>
            <a:ext cx="1791860" cy="619993"/>
          </a:xfrm>
          <a:prstGeom prst="rect">
            <a:avLst/>
          </a:prstGeom>
          <a:blipFill>
            <a:blip r:embed="rId18">
              <a:duotone>
                <a:schemeClr val="accent5">
                  <a:shade val="45000"/>
                  <a:satMod val="135000"/>
                </a:schemeClr>
                <a:prstClr val="white"/>
              </a:duotone>
              <a:extLst>
                <a:ext uri="{BEBA8EAE-BF5A-486C-A8C5-ECC9F3942E4B}">
                  <a14:imgProps xmlns:a14="http://schemas.microsoft.com/office/drawing/2010/main">
                    <a14:imgLayer r:embed="rId19">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descr="1acb04df-1494-4868-98cd-797be8301671"/>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35898" y="2791427"/>
            <a:ext cx="1263388" cy="673344"/>
          </a:xfrm>
          <a:prstGeom prst="rect">
            <a:avLst/>
          </a:prstGeom>
        </p:spPr>
      </p:pic>
      <p:sp>
        <p:nvSpPr>
          <p:cNvPr id="25" name="矩形 24" descr="b2efc4a5-6ac0-49c0-8328-93647aa03bfd"/>
          <p:cNvSpPr/>
          <p:nvPr/>
        </p:nvSpPr>
        <p:spPr>
          <a:xfrm>
            <a:off x="8298174" y="2896978"/>
            <a:ext cx="3335710" cy="1248117"/>
          </a:xfrm>
          <a:prstGeom prst="rect">
            <a:avLst/>
          </a:prstGeom>
          <a:blipFill>
            <a:blip r:embed="rId14"/>
            <a:stretch>
              <a:fillRect l="-84656" t="-25334" r="-360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19.pn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microsoft.com/office/2007/relationships/hdphoto" Target="../media/image16.wdp"/><Relationship Id="rId12" Type="http://schemas.openxmlformats.org/officeDocument/2006/relationships/image" Target="../media/image15.png"/><Relationship Id="rId11" Type="http://schemas.microsoft.com/office/2007/relationships/hdphoto" Target="../media/image6.wdp"/><Relationship Id="rId10" Type="http://schemas.openxmlformats.org/officeDocument/2006/relationships/image" Target="../media/image5.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5E8FF"/>
        </a:solidFill>
        <a:effectLst/>
      </p:bgPr>
    </p:bg>
    <p:spTree>
      <p:nvGrpSpPr>
        <p:cNvPr id="1" name=""/>
        <p:cNvGrpSpPr/>
        <p:nvPr/>
      </p:nvGrpSpPr>
      <p:grpSpPr>
        <a:xfrm>
          <a:off x="0" y="0"/>
          <a:ext cx="0" cy="0"/>
          <a:chOff x="0" y="0"/>
          <a:chExt cx="0" cy="0"/>
        </a:xfrm>
      </p:grpSpPr>
      <p:sp>
        <p:nvSpPr>
          <p:cNvPr id="8" name="矩形 7"/>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50" y="0"/>
            <a:ext cx="12192000" cy="5903089"/>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312516" y="358814"/>
            <a:ext cx="11563109" cy="6146157"/>
          </a:xfrm>
          <a:custGeom>
            <a:avLst/>
            <a:gdLst>
              <a:gd name="connsiteX0" fmla="*/ 0 w 11563109"/>
              <a:gd name="connsiteY0" fmla="*/ 353035 h 6146157"/>
              <a:gd name="connsiteX1" fmla="*/ 353035 w 11563109"/>
              <a:gd name="connsiteY1" fmla="*/ 0 h 6146157"/>
              <a:gd name="connsiteX2" fmla="*/ 814459 w 11563109"/>
              <a:gd name="connsiteY2" fmla="*/ 0 h 6146157"/>
              <a:gd name="connsiteX3" fmla="*/ 1710165 w 11563109"/>
              <a:gd name="connsiteY3" fmla="*/ 0 h 6146157"/>
              <a:gd name="connsiteX4" fmla="*/ 2605871 w 11563109"/>
              <a:gd name="connsiteY4" fmla="*/ 0 h 6146157"/>
              <a:gd name="connsiteX5" fmla="*/ 3175865 w 11563109"/>
              <a:gd name="connsiteY5" fmla="*/ 0 h 6146157"/>
              <a:gd name="connsiteX6" fmla="*/ 3745860 w 11563109"/>
              <a:gd name="connsiteY6" fmla="*/ 0 h 6146157"/>
              <a:gd name="connsiteX7" fmla="*/ 4641565 w 11563109"/>
              <a:gd name="connsiteY7" fmla="*/ 0 h 6146157"/>
              <a:gd name="connsiteX8" fmla="*/ 5537271 w 11563109"/>
              <a:gd name="connsiteY8" fmla="*/ 0 h 6146157"/>
              <a:gd name="connsiteX9" fmla="*/ 5998695 w 11563109"/>
              <a:gd name="connsiteY9" fmla="*/ 0 h 6146157"/>
              <a:gd name="connsiteX10" fmla="*/ 6677260 w 11563109"/>
              <a:gd name="connsiteY10" fmla="*/ 0 h 6146157"/>
              <a:gd name="connsiteX11" fmla="*/ 7355825 w 11563109"/>
              <a:gd name="connsiteY11" fmla="*/ 0 h 6146157"/>
              <a:gd name="connsiteX12" fmla="*/ 7925820 w 11563109"/>
              <a:gd name="connsiteY12" fmla="*/ 0 h 6146157"/>
              <a:gd name="connsiteX13" fmla="*/ 8387244 w 11563109"/>
              <a:gd name="connsiteY13" fmla="*/ 0 h 6146157"/>
              <a:gd name="connsiteX14" fmla="*/ 9174379 w 11563109"/>
              <a:gd name="connsiteY14" fmla="*/ 0 h 6146157"/>
              <a:gd name="connsiteX15" fmla="*/ 9744374 w 11563109"/>
              <a:gd name="connsiteY15" fmla="*/ 0 h 6146157"/>
              <a:gd name="connsiteX16" fmla="*/ 10314368 w 11563109"/>
              <a:gd name="connsiteY16" fmla="*/ 0 h 6146157"/>
              <a:gd name="connsiteX17" fmla="*/ 11210074 w 11563109"/>
              <a:gd name="connsiteY17" fmla="*/ 0 h 6146157"/>
              <a:gd name="connsiteX18" fmla="*/ 11563109 w 11563109"/>
              <a:gd name="connsiteY18" fmla="*/ 353035 h 6146157"/>
              <a:gd name="connsiteX19" fmla="*/ 11563109 w 11563109"/>
              <a:gd name="connsiteY19" fmla="*/ 1087447 h 6146157"/>
              <a:gd name="connsiteX20" fmla="*/ 11563109 w 11563109"/>
              <a:gd name="connsiteY20" fmla="*/ 1658656 h 6146157"/>
              <a:gd name="connsiteX21" fmla="*/ 11563109 w 11563109"/>
              <a:gd name="connsiteY21" fmla="*/ 2175464 h 6146157"/>
              <a:gd name="connsiteX22" fmla="*/ 11563109 w 11563109"/>
              <a:gd name="connsiteY22" fmla="*/ 2692272 h 6146157"/>
              <a:gd name="connsiteX23" fmla="*/ 11563109 w 11563109"/>
              <a:gd name="connsiteY23" fmla="*/ 3263482 h 6146157"/>
              <a:gd name="connsiteX24" fmla="*/ 11563109 w 11563109"/>
              <a:gd name="connsiteY24" fmla="*/ 3780290 h 6146157"/>
              <a:gd name="connsiteX25" fmla="*/ 11563109 w 11563109"/>
              <a:gd name="connsiteY25" fmla="*/ 4405900 h 6146157"/>
              <a:gd name="connsiteX26" fmla="*/ 11563109 w 11563109"/>
              <a:gd name="connsiteY26" fmla="*/ 5085911 h 6146157"/>
              <a:gd name="connsiteX27" fmla="*/ 11563109 w 11563109"/>
              <a:gd name="connsiteY27" fmla="*/ 5793122 h 6146157"/>
              <a:gd name="connsiteX28" fmla="*/ 11210074 w 11563109"/>
              <a:gd name="connsiteY28" fmla="*/ 6146157 h 6146157"/>
              <a:gd name="connsiteX29" fmla="*/ 10748650 w 11563109"/>
              <a:gd name="connsiteY29" fmla="*/ 6146157 h 6146157"/>
              <a:gd name="connsiteX30" fmla="*/ 9961515 w 11563109"/>
              <a:gd name="connsiteY30" fmla="*/ 6146157 h 6146157"/>
              <a:gd name="connsiteX31" fmla="*/ 9282950 w 11563109"/>
              <a:gd name="connsiteY31" fmla="*/ 6146157 h 6146157"/>
              <a:gd name="connsiteX32" fmla="*/ 8495814 w 11563109"/>
              <a:gd name="connsiteY32" fmla="*/ 6146157 h 6146157"/>
              <a:gd name="connsiteX33" fmla="*/ 7600109 w 11563109"/>
              <a:gd name="connsiteY33" fmla="*/ 6146157 h 6146157"/>
              <a:gd name="connsiteX34" fmla="*/ 6812973 w 11563109"/>
              <a:gd name="connsiteY34" fmla="*/ 6146157 h 6146157"/>
              <a:gd name="connsiteX35" fmla="*/ 5917267 w 11563109"/>
              <a:gd name="connsiteY35" fmla="*/ 6146157 h 6146157"/>
              <a:gd name="connsiteX36" fmla="*/ 5455843 w 11563109"/>
              <a:gd name="connsiteY36" fmla="*/ 6146157 h 6146157"/>
              <a:gd name="connsiteX37" fmla="*/ 5102990 w 11563109"/>
              <a:gd name="connsiteY37" fmla="*/ 6146157 h 6146157"/>
              <a:gd name="connsiteX38" fmla="*/ 4315854 w 11563109"/>
              <a:gd name="connsiteY38" fmla="*/ 6146157 h 6146157"/>
              <a:gd name="connsiteX39" fmla="*/ 3637289 w 11563109"/>
              <a:gd name="connsiteY39" fmla="*/ 6146157 h 6146157"/>
              <a:gd name="connsiteX40" fmla="*/ 2850154 w 11563109"/>
              <a:gd name="connsiteY40" fmla="*/ 6146157 h 6146157"/>
              <a:gd name="connsiteX41" fmla="*/ 2388730 w 11563109"/>
              <a:gd name="connsiteY41" fmla="*/ 6146157 h 6146157"/>
              <a:gd name="connsiteX42" fmla="*/ 2035876 w 11563109"/>
              <a:gd name="connsiteY42" fmla="*/ 6146157 h 6146157"/>
              <a:gd name="connsiteX43" fmla="*/ 1574452 w 11563109"/>
              <a:gd name="connsiteY43" fmla="*/ 6146157 h 6146157"/>
              <a:gd name="connsiteX44" fmla="*/ 353035 w 11563109"/>
              <a:gd name="connsiteY44" fmla="*/ 6146157 h 6146157"/>
              <a:gd name="connsiteX45" fmla="*/ 0 w 11563109"/>
              <a:gd name="connsiteY45" fmla="*/ 5793122 h 6146157"/>
              <a:gd name="connsiteX46" fmla="*/ 0 w 11563109"/>
              <a:gd name="connsiteY46" fmla="*/ 5276314 h 6146157"/>
              <a:gd name="connsiteX47" fmla="*/ 0 w 11563109"/>
              <a:gd name="connsiteY47" fmla="*/ 4759505 h 6146157"/>
              <a:gd name="connsiteX48" fmla="*/ 0 w 11563109"/>
              <a:gd name="connsiteY48" fmla="*/ 4133895 h 6146157"/>
              <a:gd name="connsiteX49" fmla="*/ 0 w 11563109"/>
              <a:gd name="connsiteY49" fmla="*/ 3453885 h 6146157"/>
              <a:gd name="connsiteX50" fmla="*/ 0 w 11563109"/>
              <a:gd name="connsiteY50" fmla="*/ 2665072 h 6146157"/>
              <a:gd name="connsiteX51" fmla="*/ 0 w 11563109"/>
              <a:gd name="connsiteY51" fmla="*/ 2039462 h 6146157"/>
              <a:gd name="connsiteX52" fmla="*/ 0 w 11563109"/>
              <a:gd name="connsiteY52" fmla="*/ 1413852 h 6146157"/>
              <a:gd name="connsiteX53" fmla="*/ 0 w 11563109"/>
              <a:gd name="connsiteY53" fmla="*/ 353035 h 614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563109" h="6146157" fill="none" extrusionOk="0">
                <a:moveTo>
                  <a:pt x="0" y="353035"/>
                </a:moveTo>
                <a:cubicBezTo>
                  <a:pt x="-2001" y="138532"/>
                  <a:pt x="155350" y="14140"/>
                  <a:pt x="353035" y="0"/>
                </a:cubicBezTo>
                <a:cubicBezTo>
                  <a:pt x="540051" y="9557"/>
                  <a:pt x="697962" y="-6005"/>
                  <a:pt x="814459" y="0"/>
                </a:cubicBezTo>
                <a:cubicBezTo>
                  <a:pt x="930956" y="6005"/>
                  <a:pt x="1441369" y="35642"/>
                  <a:pt x="1710165" y="0"/>
                </a:cubicBezTo>
                <a:cubicBezTo>
                  <a:pt x="1978961" y="-35642"/>
                  <a:pt x="2352779" y="7874"/>
                  <a:pt x="2605871" y="0"/>
                </a:cubicBezTo>
                <a:cubicBezTo>
                  <a:pt x="2858963" y="-7874"/>
                  <a:pt x="2981565" y="668"/>
                  <a:pt x="3175865" y="0"/>
                </a:cubicBezTo>
                <a:cubicBezTo>
                  <a:pt x="3370165" y="-668"/>
                  <a:pt x="3584072" y="-13564"/>
                  <a:pt x="3745860" y="0"/>
                </a:cubicBezTo>
                <a:cubicBezTo>
                  <a:pt x="3907648" y="13564"/>
                  <a:pt x="4211094" y="29153"/>
                  <a:pt x="4641565" y="0"/>
                </a:cubicBezTo>
                <a:cubicBezTo>
                  <a:pt x="5072036" y="-29153"/>
                  <a:pt x="5278374" y="-15418"/>
                  <a:pt x="5537271" y="0"/>
                </a:cubicBezTo>
                <a:cubicBezTo>
                  <a:pt x="5796168" y="15418"/>
                  <a:pt x="5793110" y="7492"/>
                  <a:pt x="5998695" y="0"/>
                </a:cubicBezTo>
                <a:cubicBezTo>
                  <a:pt x="6204280" y="-7492"/>
                  <a:pt x="6382941" y="-29213"/>
                  <a:pt x="6677260" y="0"/>
                </a:cubicBezTo>
                <a:cubicBezTo>
                  <a:pt x="6971580" y="29213"/>
                  <a:pt x="7112812" y="-13405"/>
                  <a:pt x="7355825" y="0"/>
                </a:cubicBezTo>
                <a:cubicBezTo>
                  <a:pt x="7598839" y="13405"/>
                  <a:pt x="7678799" y="-21676"/>
                  <a:pt x="7925820" y="0"/>
                </a:cubicBezTo>
                <a:cubicBezTo>
                  <a:pt x="8172842" y="21676"/>
                  <a:pt x="8229300" y="-19225"/>
                  <a:pt x="8387244" y="0"/>
                </a:cubicBezTo>
                <a:cubicBezTo>
                  <a:pt x="8545188" y="19225"/>
                  <a:pt x="9014179" y="-3079"/>
                  <a:pt x="9174379" y="0"/>
                </a:cubicBezTo>
                <a:cubicBezTo>
                  <a:pt x="9334580" y="3079"/>
                  <a:pt x="9501970" y="-14184"/>
                  <a:pt x="9744374" y="0"/>
                </a:cubicBezTo>
                <a:cubicBezTo>
                  <a:pt x="9986778" y="14184"/>
                  <a:pt x="10066851" y="10937"/>
                  <a:pt x="10314368" y="0"/>
                </a:cubicBezTo>
                <a:cubicBezTo>
                  <a:pt x="10561885" y="-10937"/>
                  <a:pt x="10960207" y="-18404"/>
                  <a:pt x="11210074" y="0"/>
                </a:cubicBezTo>
                <a:cubicBezTo>
                  <a:pt x="11391977" y="33298"/>
                  <a:pt x="11569394" y="185113"/>
                  <a:pt x="11563109" y="353035"/>
                </a:cubicBezTo>
                <a:cubicBezTo>
                  <a:pt x="11567711" y="600772"/>
                  <a:pt x="11556529" y="882254"/>
                  <a:pt x="11563109" y="1087447"/>
                </a:cubicBezTo>
                <a:cubicBezTo>
                  <a:pt x="11569689" y="1292640"/>
                  <a:pt x="11582960" y="1464407"/>
                  <a:pt x="11563109" y="1658656"/>
                </a:cubicBezTo>
                <a:cubicBezTo>
                  <a:pt x="11543258" y="1852905"/>
                  <a:pt x="11558026" y="1994734"/>
                  <a:pt x="11563109" y="2175464"/>
                </a:cubicBezTo>
                <a:cubicBezTo>
                  <a:pt x="11568192" y="2356194"/>
                  <a:pt x="11562512" y="2465213"/>
                  <a:pt x="11563109" y="2692272"/>
                </a:cubicBezTo>
                <a:cubicBezTo>
                  <a:pt x="11563706" y="2919331"/>
                  <a:pt x="11573688" y="3012140"/>
                  <a:pt x="11563109" y="3263482"/>
                </a:cubicBezTo>
                <a:cubicBezTo>
                  <a:pt x="11552531" y="3514824"/>
                  <a:pt x="11559663" y="3577051"/>
                  <a:pt x="11563109" y="3780290"/>
                </a:cubicBezTo>
                <a:cubicBezTo>
                  <a:pt x="11566555" y="3983529"/>
                  <a:pt x="11576391" y="4157479"/>
                  <a:pt x="11563109" y="4405900"/>
                </a:cubicBezTo>
                <a:cubicBezTo>
                  <a:pt x="11549828" y="4654321"/>
                  <a:pt x="11535363" y="4783834"/>
                  <a:pt x="11563109" y="5085911"/>
                </a:cubicBezTo>
                <a:cubicBezTo>
                  <a:pt x="11590855" y="5387988"/>
                  <a:pt x="11555756" y="5606214"/>
                  <a:pt x="11563109" y="5793122"/>
                </a:cubicBezTo>
                <a:cubicBezTo>
                  <a:pt x="11571004" y="5968066"/>
                  <a:pt x="11412922" y="6159086"/>
                  <a:pt x="11210074" y="6146157"/>
                </a:cubicBezTo>
                <a:cubicBezTo>
                  <a:pt x="11000251" y="6135614"/>
                  <a:pt x="10957069" y="6124318"/>
                  <a:pt x="10748650" y="6146157"/>
                </a:cubicBezTo>
                <a:cubicBezTo>
                  <a:pt x="10540231" y="6167996"/>
                  <a:pt x="10151725" y="6140424"/>
                  <a:pt x="9961515" y="6146157"/>
                </a:cubicBezTo>
                <a:cubicBezTo>
                  <a:pt x="9771305" y="6151890"/>
                  <a:pt x="9532950" y="6167623"/>
                  <a:pt x="9282950" y="6146157"/>
                </a:cubicBezTo>
                <a:cubicBezTo>
                  <a:pt x="9032950" y="6124691"/>
                  <a:pt x="8800648" y="6126739"/>
                  <a:pt x="8495814" y="6146157"/>
                </a:cubicBezTo>
                <a:cubicBezTo>
                  <a:pt x="8190980" y="6165575"/>
                  <a:pt x="7994753" y="6134435"/>
                  <a:pt x="7600109" y="6146157"/>
                </a:cubicBezTo>
                <a:cubicBezTo>
                  <a:pt x="7205465" y="6157879"/>
                  <a:pt x="7008693" y="6153397"/>
                  <a:pt x="6812973" y="6146157"/>
                </a:cubicBezTo>
                <a:cubicBezTo>
                  <a:pt x="6617253" y="6138917"/>
                  <a:pt x="6281195" y="6174110"/>
                  <a:pt x="5917267" y="6146157"/>
                </a:cubicBezTo>
                <a:cubicBezTo>
                  <a:pt x="5553339" y="6118204"/>
                  <a:pt x="5670473" y="6155791"/>
                  <a:pt x="5455843" y="6146157"/>
                </a:cubicBezTo>
                <a:cubicBezTo>
                  <a:pt x="5241213" y="6136523"/>
                  <a:pt x="5279311" y="6142587"/>
                  <a:pt x="5102990" y="6146157"/>
                </a:cubicBezTo>
                <a:cubicBezTo>
                  <a:pt x="4926669" y="6149727"/>
                  <a:pt x="4490829" y="6144279"/>
                  <a:pt x="4315854" y="6146157"/>
                </a:cubicBezTo>
                <a:cubicBezTo>
                  <a:pt x="4140879" y="6148035"/>
                  <a:pt x="3867595" y="6126230"/>
                  <a:pt x="3637289" y="6146157"/>
                </a:cubicBezTo>
                <a:cubicBezTo>
                  <a:pt x="3406983" y="6166084"/>
                  <a:pt x="3114506" y="6151411"/>
                  <a:pt x="2850154" y="6146157"/>
                </a:cubicBezTo>
                <a:cubicBezTo>
                  <a:pt x="2585803" y="6140903"/>
                  <a:pt x="2544623" y="6156933"/>
                  <a:pt x="2388730" y="6146157"/>
                </a:cubicBezTo>
                <a:cubicBezTo>
                  <a:pt x="2232837" y="6135381"/>
                  <a:pt x="2187962" y="6136061"/>
                  <a:pt x="2035876" y="6146157"/>
                </a:cubicBezTo>
                <a:cubicBezTo>
                  <a:pt x="1883790" y="6156253"/>
                  <a:pt x="1704933" y="6145685"/>
                  <a:pt x="1574452" y="6146157"/>
                </a:cubicBezTo>
                <a:cubicBezTo>
                  <a:pt x="1443971" y="6146629"/>
                  <a:pt x="915762" y="6176363"/>
                  <a:pt x="353035" y="6146157"/>
                </a:cubicBezTo>
                <a:cubicBezTo>
                  <a:pt x="167515" y="6099777"/>
                  <a:pt x="10958" y="5987880"/>
                  <a:pt x="0" y="5793122"/>
                </a:cubicBezTo>
                <a:cubicBezTo>
                  <a:pt x="16379" y="5599752"/>
                  <a:pt x="-16735" y="5480059"/>
                  <a:pt x="0" y="5276314"/>
                </a:cubicBezTo>
                <a:cubicBezTo>
                  <a:pt x="16735" y="5072569"/>
                  <a:pt x="360" y="4941362"/>
                  <a:pt x="0" y="4759505"/>
                </a:cubicBezTo>
                <a:cubicBezTo>
                  <a:pt x="-360" y="4577648"/>
                  <a:pt x="20181" y="4351820"/>
                  <a:pt x="0" y="4133895"/>
                </a:cubicBezTo>
                <a:cubicBezTo>
                  <a:pt x="-20181" y="3915970"/>
                  <a:pt x="-16338" y="3620454"/>
                  <a:pt x="0" y="3453885"/>
                </a:cubicBezTo>
                <a:cubicBezTo>
                  <a:pt x="16338" y="3287316"/>
                  <a:pt x="25501" y="2954278"/>
                  <a:pt x="0" y="2665072"/>
                </a:cubicBezTo>
                <a:cubicBezTo>
                  <a:pt x="-25501" y="2375866"/>
                  <a:pt x="-23973" y="2274839"/>
                  <a:pt x="0" y="2039462"/>
                </a:cubicBezTo>
                <a:cubicBezTo>
                  <a:pt x="23973" y="1804085"/>
                  <a:pt x="12109" y="1639070"/>
                  <a:pt x="0" y="1413852"/>
                </a:cubicBezTo>
                <a:cubicBezTo>
                  <a:pt x="-12109" y="1188634"/>
                  <a:pt x="-13806" y="568188"/>
                  <a:pt x="0" y="353035"/>
                </a:cubicBezTo>
                <a:close/>
              </a:path>
              <a:path w="11563109" h="6146157" stroke="0" extrusionOk="0">
                <a:moveTo>
                  <a:pt x="0" y="353035"/>
                </a:moveTo>
                <a:cubicBezTo>
                  <a:pt x="-36463" y="134719"/>
                  <a:pt x="159179" y="40025"/>
                  <a:pt x="353035" y="0"/>
                </a:cubicBezTo>
                <a:cubicBezTo>
                  <a:pt x="590760" y="10478"/>
                  <a:pt x="753940" y="-9854"/>
                  <a:pt x="923030" y="0"/>
                </a:cubicBezTo>
                <a:cubicBezTo>
                  <a:pt x="1092120" y="9854"/>
                  <a:pt x="1357266" y="-26281"/>
                  <a:pt x="1601594" y="0"/>
                </a:cubicBezTo>
                <a:cubicBezTo>
                  <a:pt x="1845922" y="26281"/>
                  <a:pt x="1894789" y="10994"/>
                  <a:pt x="2063019" y="0"/>
                </a:cubicBezTo>
                <a:cubicBezTo>
                  <a:pt x="2231249" y="-10994"/>
                  <a:pt x="2489000" y="36842"/>
                  <a:pt x="2850154" y="0"/>
                </a:cubicBezTo>
                <a:cubicBezTo>
                  <a:pt x="3211309" y="-36842"/>
                  <a:pt x="3345884" y="25091"/>
                  <a:pt x="3637289" y="0"/>
                </a:cubicBezTo>
                <a:cubicBezTo>
                  <a:pt x="3928694" y="-25091"/>
                  <a:pt x="3919022" y="6595"/>
                  <a:pt x="4098713" y="0"/>
                </a:cubicBezTo>
                <a:cubicBezTo>
                  <a:pt x="4278404" y="-6595"/>
                  <a:pt x="4630106" y="33879"/>
                  <a:pt x="4885849" y="0"/>
                </a:cubicBezTo>
                <a:cubicBezTo>
                  <a:pt x="5141592" y="-33879"/>
                  <a:pt x="5154666" y="-13492"/>
                  <a:pt x="5347273" y="0"/>
                </a:cubicBezTo>
                <a:cubicBezTo>
                  <a:pt x="5539880" y="13492"/>
                  <a:pt x="5554367" y="-9830"/>
                  <a:pt x="5700127" y="0"/>
                </a:cubicBezTo>
                <a:cubicBezTo>
                  <a:pt x="5845887" y="9830"/>
                  <a:pt x="6092306" y="-7461"/>
                  <a:pt x="6378692" y="0"/>
                </a:cubicBezTo>
                <a:cubicBezTo>
                  <a:pt x="6665079" y="7461"/>
                  <a:pt x="7069155" y="41731"/>
                  <a:pt x="7274397" y="0"/>
                </a:cubicBezTo>
                <a:cubicBezTo>
                  <a:pt x="7479640" y="-41731"/>
                  <a:pt x="7622145" y="12705"/>
                  <a:pt x="7844392" y="0"/>
                </a:cubicBezTo>
                <a:cubicBezTo>
                  <a:pt x="8066639" y="-12705"/>
                  <a:pt x="8528780" y="-42008"/>
                  <a:pt x="8740098" y="0"/>
                </a:cubicBezTo>
                <a:cubicBezTo>
                  <a:pt x="8951416" y="42008"/>
                  <a:pt x="8930861" y="-10334"/>
                  <a:pt x="9092951" y="0"/>
                </a:cubicBezTo>
                <a:cubicBezTo>
                  <a:pt x="9255041" y="10334"/>
                  <a:pt x="9623710" y="13116"/>
                  <a:pt x="9771516" y="0"/>
                </a:cubicBezTo>
                <a:cubicBezTo>
                  <a:pt x="9919322" y="-13116"/>
                  <a:pt x="10211859" y="7764"/>
                  <a:pt x="10450081" y="0"/>
                </a:cubicBezTo>
                <a:cubicBezTo>
                  <a:pt x="10688304" y="-7764"/>
                  <a:pt x="10951255" y="-29205"/>
                  <a:pt x="11210074" y="0"/>
                </a:cubicBezTo>
                <a:cubicBezTo>
                  <a:pt x="11409747" y="38882"/>
                  <a:pt x="11572775" y="163449"/>
                  <a:pt x="11563109" y="353035"/>
                </a:cubicBezTo>
                <a:cubicBezTo>
                  <a:pt x="11576004" y="485290"/>
                  <a:pt x="11543559" y="836807"/>
                  <a:pt x="11563109" y="978645"/>
                </a:cubicBezTo>
                <a:cubicBezTo>
                  <a:pt x="11582660" y="1120483"/>
                  <a:pt x="11551129" y="1518814"/>
                  <a:pt x="11563109" y="1713057"/>
                </a:cubicBezTo>
                <a:cubicBezTo>
                  <a:pt x="11575089" y="1907300"/>
                  <a:pt x="11575792" y="2118024"/>
                  <a:pt x="11563109" y="2229865"/>
                </a:cubicBezTo>
                <a:cubicBezTo>
                  <a:pt x="11550426" y="2341706"/>
                  <a:pt x="11570063" y="2841224"/>
                  <a:pt x="11563109" y="3018678"/>
                </a:cubicBezTo>
                <a:cubicBezTo>
                  <a:pt x="11556155" y="3196132"/>
                  <a:pt x="11569132" y="3426464"/>
                  <a:pt x="11563109" y="3807490"/>
                </a:cubicBezTo>
                <a:cubicBezTo>
                  <a:pt x="11557086" y="4188516"/>
                  <a:pt x="11587069" y="4216456"/>
                  <a:pt x="11563109" y="4378699"/>
                </a:cubicBezTo>
                <a:cubicBezTo>
                  <a:pt x="11539149" y="4540942"/>
                  <a:pt x="11587592" y="4860184"/>
                  <a:pt x="11563109" y="5058710"/>
                </a:cubicBezTo>
                <a:cubicBezTo>
                  <a:pt x="11538626" y="5257236"/>
                  <a:pt x="11563237" y="5515433"/>
                  <a:pt x="11563109" y="5793122"/>
                </a:cubicBezTo>
                <a:cubicBezTo>
                  <a:pt x="11546257" y="6020958"/>
                  <a:pt x="11391790" y="6130644"/>
                  <a:pt x="11210074" y="6146157"/>
                </a:cubicBezTo>
                <a:cubicBezTo>
                  <a:pt x="11068584" y="6145890"/>
                  <a:pt x="10915000" y="6145922"/>
                  <a:pt x="10748650" y="6146157"/>
                </a:cubicBezTo>
                <a:cubicBezTo>
                  <a:pt x="10582300" y="6146392"/>
                  <a:pt x="10234496" y="6131038"/>
                  <a:pt x="10070085" y="6146157"/>
                </a:cubicBezTo>
                <a:cubicBezTo>
                  <a:pt x="9905675" y="6161276"/>
                  <a:pt x="9806713" y="6152398"/>
                  <a:pt x="9608661" y="6146157"/>
                </a:cubicBezTo>
                <a:cubicBezTo>
                  <a:pt x="9410609" y="6139916"/>
                  <a:pt x="9385309" y="6145108"/>
                  <a:pt x="9255807" y="6146157"/>
                </a:cubicBezTo>
                <a:cubicBezTo>
                  <a:pt x="9126305" y="6147206"/>
                  <a:pt x="8780049" y="6179024"/>
                  <a:pt x="8468672" y="6146157"/>
                </a:cubicBezTo>
                <a:cubicBezTo>
                  <a:pt x="8157296" y="6113290"/>
                  <a:pt x="8029883" y="6126628"/>
                  <a:pt x="7790107" y="6146157"/>
                </a:cubicBezTo>
                <a:cubicBezTo>
                  <a:pt x="7550331" y="6165686"/>
                  <a:pt x="7419726" y="6172084"/>
                  <a:pt x="7220112" y="6146157"/>
                </a:cubicBezTo>
                <a:cubicBezTo>
                  <a:pt x="7020498" y="6120230"/>
                  <a:pt x="6842891" y="6173965"/>
                  <a:pt x="6650118" y="6146157"/>
                </a:cubicBezTo>
                <a:cubicBezTo>
                  <a:pt x="6457345" y="6118349"/>
                  <a:pt x="6372355" y="6136133"/>
                  <a:pt x="6297264" y="6146157"/>
                </a:cubicBezTo>
                <a:cubicBezTo>
                  <a:pt x="6222173" y="6156181"/>
                  <a:pt x="5939625" y="6146362"/>
                  <a:pt x="5835840" y="6146157"/>
                </a:cubicBezTo>
                <a:cubicBezTo>
                  <a:pt x="5732055" y="6145952"/>
                  <a:pt x="5370935" y="6140917"/>
                  <a:pt x="5048704" y="6146157"/>
                </a:cubicBezTo>
                <a:cubicBezTo>
                  <a:pt x="4726473" y="6151397"/>
                  <a:pt x="4485211" y="6170812"/>
                  <a:pt x="4261569" y="6146157"/>
                </a:cubicBezTo>
                <a:cubicBezTo>
                  <a:pt x="4037927" y="6121502"/>
                  <a:pt x="3788244" y="6106992"/>
                  <a:pt x="3474434" y="6146157"/>
                </a:cubicBezTo>
                <a:cubicBezTo>
                  <a:pt x="3160625" y="6185322"/>
                  <a:pt x="3135674" y="6126053"/>
                  <a:pt x="2904439" y="6146157"/>
                </a:cubicBezTo>
                <a:cubicBezTo>
                  <a:pt x="2673204" y="6166261"/>
                  <a:pt x="2660021" y="6143997"/>
                  <a:pt x="2443015" y="6146157"/>
                </a:cubicBezTo>
                <a:cubicBezTo>
                  <a:pt x="2226009" y="6148317"/>
                  <a:pt x="2011344" y="6137007"/>
                  <a:pt x="1655880" y="6146157"/>
                </a:cubicBezTo>
                <a:cubicBezTo>
                  <a:pt x="1300416" y="6155307"/>
                  <a:pt x="1216474" y="6156968"/>
                  <a:pt x="977315" y="6146157"/>
                </a:cubicBezTo>
                <a:cubicBezTo>
                  <a:pt x="738157" y="6135346"/>
                  <a:pt x="516167" y="6168634"/>
                  <a:pt x="353035" y="6146157"/>
                </a:cubicBezTo>
                <a:cubicBezTo>
                  <a:pt x="177675" y="6106993"/>
                  <a:pt x="3422" y="5951613"/>
                  <a:pt x="0" y="5793122"/>
                </a:cubicBezTo>
                <a:cubicBezTo>
                  <a:pt x="7531" y="5576656"/>
                  <a:pt x="-24307" y="5464976"/>
                  <a:pt x="0" y="5221913"/>
                </a:cubicBezTo>
                <a:cubicBezTo>
                  <a:pt x="24307" y="4978850"/>
                  <a:pt x="16982" y="4799843"/>
                  <a:pt x="0" y="4650704"/>
                </a:cubicBezTo>
                <a:cubicBezTo>
                  <a:pt x="-16982" y="4501565"/>
                  <a:pt x="15071" y="4198446"/>
                  <a:pt x="0" y="3970693"/>
                </a:cubicBezTo>
                <a:cubicBezTo>
                  <a:pt x="-15071" y="3742940"/>
                  <a:pt x="22018" y="3446245"/>
                  <a:pt x="0" y="3181880"/>
                </a:cubicBezTo>
                <a:cubicBezTo>
                  <a:pt x="-22018" y="2917515"/>
                  <a:pt x="-26841" y="2757793"/>
                  <a:pt x="0" y="2556270"/>
                </a:cubicBezTo>
                <a:cubicBezTo>
                  <a:pt x="26841" y="2354747"/>
                  <a:pt x="25999" y="2025714"/>
                  <a:pt x="0" y="1876259"/>
                </a:cubicBezTo>
                <a:cubicBezTo>
                  <a:pt x="-25999" y="1726804"/>
                  <a:pt x="4807" y="1404592"/>
                  <a:pt x="0" y="1196248"/>
                </a:cubicBezTo>
                <a:cubicBezTo>
                  <a:pt x="-4807" y="987904"/>
                  <a:pt x="-24531" y="669654"/>
                  <a:pt x="0" y="353035"/>
                </a:cubicBezTo>
                <a:close/>
              </a:path>
            </a:pathLst>
          </a:custGeom>
          <a:solidFill>
            <a:srgbClr val="F8FAFE"/>
          </a:solidFill>
          <a:ln w="50800">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dirty="0"/>
              <a:t>Click to add title</a:t>
            </a:r>
            <a:endParaRPr lang="en-US" dirty="0"/>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dirty="0"/>
              <a:t>Click to add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tx1">
                    <a:tint val="75000"/>
                  </a:schemeClr>
                </a:solidFill>
              </a:defRPr>
            </a:lvl1pPr>
          </a:lstStyle>
          <a:p>
            <a:fld id="{C8BB1146-E542-4D4E-B8E9-6919A11DDD48}" type="slidenum">
              <a:rPr lang="en-US" smtClean="0"/>
            </a:fld>
            <a:endParaRPr lang="en-US"/>
          </a:p>
        </p:txBody>
      </p:sp>
      <p:sp>
        <p:nvSpPr>
          <p:cNvPr id="11" name="矩形 10"/>
          <p:cNvSpPr/>
          <p:nvPr/>
        </p:nvSpPr>
        <p:spPr>
          <a:xfrm>
            <a:off x="11087552" y="2336"/>
            <a:ext cx="1104447" cy="1127964"/>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6248398"/>
            <a:ext cx="1662551" cy="609602"/>
          </a:xfrm>
          <a:prstGeom prst="rect">
            <a:avLst/>
          </a:prstGeom>
          <a:blipFill>
            <a:blip r:embed="rId10">
              <a:duotone>
                <a:schemeClr val="accent5">
                  <a:shade val="45000"/>
                  <a:satMod val="135000"/>
                </a:schemeClr>
                <a:prstClr val="white"/>
              </a:duotone>
              <a:extLst>
                <a:ext uri="{BEBA8EAE-BF5A-486C-A8C5-ECC9F3942E4B}">
                  <a14:imgProps xmlns:a14="http://schemas.microsoft.com/office/drawing/2010/main">
                    <a14:imgLayer r:embed="rId11">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400140" y="6238007"/>
            <a:ext cx="1791860" cy="619993"/>
          </a:xfrm>
          <a:prstGeom prst="rect">
            <a:avLst/>
          </a:prstGeom>
          <a:blipFill>
            <a:blip r:embed="rId12">
              <a:duotone>
                <a:schemeClr val="accent5">
                  <a:shade val="45000"/>
                  <a:satMod val="135000"/>
                </a:schemeClr>
                <a:prstClr val="white"/>
              </a:duotone>
              <a:extLst>
                <a:ext uri="{BEBA8EAE-BF5A-486C-A8C5-ECC9F3942E4B}">
                  <a14:imgProps xmlns:a14="http://schemas.microsoft.com/office/drawing/2010/main">
                    <a14:imgLayer r:embed="rId13">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ea"/>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ea"/>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ea"/>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ea"/>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5fdcc52-5055-4e73-bf2a-a6deb19c30a4"/>
          <p:cNvSpPr>
            <a:spLocks noGrp="1"/>
          </p:cNvSpPr>
          <p:nvPr>
            <p:ph type="ctrTitle" hasCustomPrompt="1"/>
          </p:nvPr>
        </p:nvSpPr>
        <p:spPr>
          <a:xfrm>
            <a:off x="2539294" y="2139950"/>
            <a:ext cx="7393764" cy="1027648"/>
          </a:xfrm>
        </p:spPr>
        <p:txBody>
          <a:bodyPr/>
          <a:lstStyle/>
          <a:p>
            <a:pPr algn="ctr">
              <a:lnSpc>
                <a:spcPct val="100000"/>
              </a:lnSpc>
              <a:spcBef>
                <a:spcPct val="0"/>
              </a:spcBef>
            </a:pPr>
            <a:r>
              <a:rPr lang="zh-CN" altLang="en-US" sz="5400" b="1" i="0" u="none" dirty="0">
                <a:solidFill>
                  <a:srgbClr val="639CEF"/>
                </a:solidFill>
                <a:ea typeface="华康方圆体 Std W7"/>
              </a:rPr>
              <a:t>舞蹈与幼儿舞蹈创编</a:t>
            </a:r>
            <a:endParaRPr lang="en-US" sz="5400" b="1" i="0" u="none" dirty="0">
              <a:solidFill>
                <a:srgbClr val="639CEF"/>
              </a:solidFill>
              <a:ea typeface="华康方圆体 Std W7"/>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27529" y="290130"/>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rPr>
              <a:t>典型案例</a:t>
            </a:r>
            <a:endParaRPr lang="en-US" b="1" dirty="0">
              <a:solidFill>
                <a:srgbClr val="639CEF"/>
              </a:solidFill>
            </a:endParaRPr>
          </a:p>
        </p:txBody>
      </p:sp>
      <p:sp>
        <p:nvSpPr>
          <p:cNvPr id="14" name="文本框 13"/>
          <p:cNvSpPr txBox="1"/>
          <p:nvPr/>
        </p:nvSpPr>
        <p:spPr>
          <a:xfrm>
            <a:off x="627529" y="1564315"/>
            <a:ext cx="10936942" cy="4246245"/>
          </a:xfrm>
          <a:prstGeom prst="rect">
            <a:avLst/>
          </a:prstGeom>
          <a:noFill/>
        </p:spPr>
        <p:txBody>
          <a:bodyPr wrap="square" rtlCol="0">
            <a:spAutoFit/>
          </a:bodyPr>
          <a:lstStyle/>
          <a:p>
            <a:pPr>
              <a:lnSpc>
                <a:spcPct val="150000"/>
              </a:lnSpc>
            </a:pPr>
            <a:r>
              <a:rPr lang="en-US" altLang="zh-CN" sz="2000" dirty="0"/>
              <a:t>    </a:t>
            </a:r>
            <a:r>
              <a:rPr lang="zh-CN" altLang="en-US" sz="2000" dirty="0"/>
              <a:t>舞蹈是有灵魂的，舞蹈的灵魂正是其打动人和感染人的地方，舞蹈的灵魂虽是通过舞者展现的，但它首先是舞蹈编导赋予的，所以舞蹈编导在很大程度上赋予了舞蹈生命之源。张继刚编导的古典舞群舞</a:t>
            </a:r>
            <a:r>
              <a:rPr lang="en-US" altLang="zh-CN" sz="2000" dirty="0"/>
              <a:t>《</a:t>
            </a:r>
            <a:r>
              <a:rPr lang="zh-CN" altLang="en-US" sz="2000" dirty="0"/>
              <a:t>千手观音</a:t>
            </a:r>
            <a:r>
              <a:rPr lang="en-US" altLang="zh-CN" sz="2000" dirty="0"/>
              <a:t>》</a:t>
            </a:r>
            <a:r>
              <a:rPr lang="zh-CN" altLang="en-US" sz="2000" dirty="0"/>
              <a:t>是大家喜闻乐见的作品，这一作品在 </a:t>
            </a:r>
            <a:r>
              <a:rPr lang="en-US" altLang="zh-CN" sz="2000" dirty="0"/>
              <a:t>2005 </a:t>
            </a:r>
            <a:r>
              <a:rPr lang="zh-CN" altLang="en-US" sz="2000" dirty="0"/>
              <a:t>年登上了中央电视台春节联欢晚会。舞蹈的结构大致分为四部分，第一部分，一尊尊佛像呈现“孔雀开屏”景象；第二部分，展示了观音的智慧与功德；第三部分，观音的身体动作随音乐不断变化，表达了把幸福洒向人间的寓意； 第四部分，重新回到最初的意境，观音回到原体。 通过这一作品，我们会发现只有舞蹈编导用心、细致地雕琢，才能打磨出经典的传承之作。幼儿舞蹈编导面对的是年龄小的幼儿，就更需要编导走进幼儿的内心世界，站在幼儿立场，基于幼儿视角创编真正属于幼儿的舞蹈，因此，舞蹈编导工作中的“工匠精神”是每位从事舞蹈教育的工作者应该具备的专业精神。</a:t>
            </a:r>
            <a:endParaRPr lang="zh-CN" altLang="en-US" sz="2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561788" y="343918"/>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rPr>
              <a:t>德育课堂</a:t>
            </a:r>
            <a:endParaRPr lang="en-US" b="1" dirty="0">
              <a:solidFill>
                <a:srgbClr val="639CEF"/>
              </a:solidFill>
            </a:endParaRPr>
          </a:p>
        </p:txBody>
      </p:sp>
      <p:sp>
        <p:nvSpPr>
          <p:cNvPr id="14" name="文本框 13"/>
          <p:cNvSpPr txBox="1"/>
          <p:nvPr/>
        </p:nvSpPr>
        <p:spPr>
          <a:xfrm>
            <a:off x="561788" y="1779811"/>
            <a:ext cx="10887075" cy="3784600"/>
          </a:xfrm>
          <a:prstGeom prst="rect">
            <a:avLst/>
          </a:prstGeom>
          <a:noFill/>
        </p:spPr>
        <p:txBody>
          <a:bodyPr wrap="square" rtlCol="0">
            <a:spAutoFit/>
          </a:bodyPr>
          <a:lstStyle/>
          <a:p>
            <a:pPr>
              <a:lnSpc>
                <a:spcPct val="150000"/>
              </a:lnSpc>
            </a:pPr>
            <a:r>
              <a:rPr lang="en-US" altLang="zh-CN" dirty="0"/>
              <a:t>    </a:t>
            </a:r>
            <a:r>
              <a:rPr lang="zh-CN" altLang="en-US" sz="2000" dirty="0"/>
              <a:t>习近平总书记在中国共产党第二十次全国代表大会报告中指出：我们要坚持马克思主义在意识形态领域指导地位的根本制度，坚持为人民服务、为社会主义服务，坚持百花齐放、百家争鸣，坚持创造性转化、创新性发展，以社会主义核心价值观为引领，发展社会主义先进文化，弘扬革命文化，传承中华优秀传统文化，满足人民日益增长的精神文化需求，巩固全党全国各族人民团结奋斗的共同思想基础，不断提升国家文化软实力和中华文化影响力。</a:t>
            </a:r>
            <a:endParaRPr lang="en-US" altLang="zh-CN" sz="2000" dirty="0"/>
          </a:p>
          <a:p>
            <a:pPr>
              <a:lnSpc>
                <a:spcPct val="150000"/>
              </a:lnSpc>
            </a:pPr>
            <a:r>
              <a:rPr lang="en-US" altLang="zh-CN" sz="2000" dirty="0"/>
              <a:t>    </a:t>
            </a:r>
            <a:r>
              <a:rPr lang="zh-CN" altLang="en-US" sz="2000" dirty="0"/>
              <a:t>我们要学习和传承中华优秀传统文化，将其作为重要的舞蹈课程资源，与幼儿一起欣赏我国各民族具有代表性的舞蹈作品，从中汲取精华，根据幼儿发展需求为他们提供体现我国不同民族特点的舞蹈素材，支持幼儿在舞蹈活动中感受具有本土特色的舞蹈美。</a:t>
            </a:r>
            <a:endParaRPr lang="zh-CN" altLang="en-US"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bb3523dd-afd1-4a31-810b-d96559c8cd9a"/>
          <p:cNvSpPr>
            <a:spLocks noGrp="1"/>
          </p:cNvSpPr>
          <p:nvPr>
            <p:ph type="title" hasCustomPrompt="1"/>
          </p:nvPr>
        </p:nvSpPr>
        <p:spPr>
          <a:xfrm>
            <a:off x="530548" y="1999060"/>
            <a:ext cx="8118872" cy="1269303"/>
          </a:xfrm>
        </p:spPr>
        <p:txBody>
          <a:bodyPr>
            <a:normAutofit/>
          </a:bodyPr>
          <a:lstStyle/>
          <a:p>
            <a:r>
              <a:rPr lang="zh-CN" altLang="en-US" sz="4300" b="1" dirty="0"/>
              <a:t>任务二　幼儿舞蹈创编的原则</a:t>
            </a:r>
            <a:endParaRPr lang="en-US" altLang="zh-CN" sz="43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11296" y="517455"/>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一、主题的教育性原则</a:t>
            </a:r>
            <a:endParaRPr lang="en-US" dirty="0">
              <a:solidFill>
                <a:srgbClr val="639CEF"/>
              </a:solidFill>
              <a:ea typeface="华康方圆体 Std W7"/>
            </a:endParaRPr>
          </a:p>
        </p:txBody>
      </p:sp>
      <p:sp>
        <p:nvSpPr>
          <p:cNvPr id="14" name="文本框 13"/>
          <p:cNvSpPr txBox="1"/>
          <p:nvPr/>
        </p:nvSpPr>
        <p:spPr>
          <a:xfrm>
            <a:off x="668605" y="2075683"/>
            <a:ext cx="11015662" cy="2399665"/>
          </a:xfrm>
          <a:prstGeom prst="rect">
            <a:avLst/>
          </a:prstGeom>
          <a:noFill/>
        </p:spPr>
        <p:txBody>
          <a:bodyPr wrap="square" rtlCol="0">
            <a:spAutoFit/>
          </a:bodyPr>
          <a:lstStyle/>
          <a:p>
            <a:pPr>
              <a:lnSpc>
                <a:spcPct val="150000"/>
              </a:lnSpc>
            </a:pPr>
            <a:r>
              <a:rPr lang="zh-CN" altLang="en-US" sz="2000" dirty="0"/>
              <a:t>（一）符合幼儿的年龄特点</a:t>
            </a:r>
            <a:endParaRPr lang="en-US" altLang="zh-CN" sz="2000" dirty="0"/>
          </a:p>
          <a:p>
            <a:pPr>
              <a:lnSpc>
                <a:spcPct val="150000"/>
              </a:lnSpc>
            </a:pPr>
            <a:r>
              <a:rPr lang="en-US" altLang="zh-CN" sz="2000" dirty="0"/>
              <a:t>    </a:t>
            </a:r>
            <a:r>
              <a:rPr lang="zh-CN" altLang="en-US" sz="2000" dirty="0"/>
              <a:t>幼儿舞蹈创编的题材选择上首先要考虑幼儿身心发展的年龄特点，所以要求编导要了解幼儿的喜、怒、哀、乐，保有一颗童心，具有儿童视角，这样才能使自己创作出的作品符合幼儿的需要。例如，在幼儿舞蹈</a:t>
            </a:r>
            <a:r>
              <a:rPr lang="en-US" altLang="zh-CN" sz="2000" dirty="0"/>
              <a:t>《</a:t>
            </a:r>
            <a:r>
              <a:rPr lang="zh-CN" altLang="en-US" sz="2000" dirty="0"/>
              <a:t>向前冲</a:t>
            </a:r>
            <a:r>
              <a:rPr lang="en-US" altLang="zh-CN" sz="2000" dirty="0"/>
              <a:t>》</a:t>
            </a:r>
            <a:r>
              <a:rPr lang="zh-CN" altLang="en-US" sz="2000" dirty="0"/>
              <a:t>中，通过出场、进场的大跨步转身再接踢腿这一方向、节拍都有变化的动作，充分表现了幼儿的活泼与快乐。让孩子们在表演的过程中充满活力。</a:t>
            </a:r>
            <a:endParaRPr lang="zh-CN" altLang="en-US"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816609" y="488880"/>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一、主题的教育性原则</a:t>
            </a:r>
            <a:endParaRPr lang="en-US" dirty="0">
              <a:solidFill>
                <a:srgbClr val="639CEF"/>
              </a:solidFill>
              <a:ea typeface="华康方圆体 Std W7"/>
            </a:endParaRPr>
          </a:p>
        </p:txBody>
      </p:sp>
      <p:sp>
        <p:nvSpPr>
          <p:cNvPr id="14" name="文本框 13"/>
          <p:cNvSpPr txBox="1"/>
          <p:nvPr/>
        </p:nvSpPr>
        <p:spPr>
          <a:xfrm>
            <a:off x="627459" y="1811745"/>
            <a:ext cx="10937081" cy="2861310"/>
          </a:xfrm>
          <a:prstGeom prst="rect">
            <a:avLst/>
          </a:prstGeom>
          <a:noFill/>
        </p:spPr>
        <p:txBody>
          <a:bodyPr wrap="square" rtlCol="0">
            <a:spAutoFit/>
          </a:bodyPr>
          <a:lstStyle/>
          <a:p>
            <a:pPr>
              <a:lnSpc>
                <a:spcPct val="150000"/>
              </a:lnSpc>
            </a:pPr>
            <a:r>
              <a:rPr lang="zh-CN" altLang="en-US" sz="2000" dirty="0"/>
              <a:t>（二）主题和题材应具有积极的教育意义</a:t>
            </a:r>
            <a:endParaRPr lang="en-US" altLang="zh-CN" sz="2000" dirty="0"/>
          </a:p>
          <a:p>
            <a:pPr>
              <a:lnSpc>
                <a:spcPct val="150000"/>
              </a:lnSpc>
            </a:pPr>
            <a:r>
              <a:rPr lang="en-US" altLang="zh-CN" sz="2000" dirty="0"/>
              <a:t>    </a:t>
            </a:r>
            <a:r>
              <a:rPr lang="zh-CN" altLang="en-US" sz="2000" dirty="0"/>
              <a:t>舞蹈创编作品应在富有童趣的同时能够对幼儿身心健康成长具有一定的教育价值。 例如，舞蹈</a:t>
            </a:r>
            <a:r>
              <a:rPr lang="en-US" altLang="zh-CN" sz="2000" dirty="0"/>
              <a:t>《</a:t>
            </a:r>
            <a:r>
              <a:rPr lang="zh-CN" altLang="en-US" sz="2000" dirty="0"/>
              <a:t>我会系鞋带</a:t>
            </a:r>
            <a:r>
              <a:rPr lang="en-US" altLang="zh-CN" sz="2000" dirty="0"/>
              <a:t>》</a:t>
            </a:r>
            <a:r>
              <a:rPr lang="zh-CN" altLang="en-US" sz="2000" dirty="0"/>
              <a:t>，描述了一个鞋带散开的小朋友，在同伴的帮助下学习系鞋带的故事。舞蹈通过创设愉悦、轻松的氛围，在生活化的情节中，运用适宜的舞蹈动作，使幼儿懂得自己的事情自己做的道理，培养幼儿的自我服务意识，提高幼儿的生活自理能力，实现舞蹈促进幼儿全面发展的教育价值。</a:t>
            </a:r>
            <a:endParaRPr lang="zh-CN" altLang="en-US"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897046" y="746055"/>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一、主题的教育性原则</a:t>
            </a:r>
            <a:endParaRPr lang="en-US" dirty="0">
              <a:solidFill>
                <a:srgbClr val="639CEF"/>
              </a:solidFill>
              <a:ea typeface="华康方圆体 Std W7"/>
            </a:endParaRPr>
          </a:p>
        </p:txBody>
      </p:sp>
      <p:sp>
        <p:nvSpPr>
          <p:cNvPr id="14" name="文本框 13"/>
          <p:cNvSpPr txBox="1"/>
          <p:nvPr/>
        </p:nvSpPr>
        <p:spPr>
          <a:xfrm>
            <a:off x="641746" y="2210300"/>
            <a:ext cx="10908507" cy="2399665"/>
          </a:xfrm>
          <a:prstGeom prst="rect">
            <a:avLst/>
          </a:prstGeom>
          <a:noFill/>
        </p:spPr>
        <p:txBody>
          <a:bodyPr wrap="square" rtlCol="0">
            <a:spAutoFit/>
          </a:bodyPr>
          <a:lstStyle/>
          <a:p>
            <a:pPr>
              <a:lnSpc>
                <a:spcPct val="150000"/>
              </a:lnSpc>
            </a:pPr>
            <a:r>
              <a:rPr lang="zh-CN" altLang="en-US" sz="2000" dirty="0"/>
              <a:t>（三）表现方式应体现儿童的创意 </a:t>
            </a:r>
            <a:endParaRPr lang="en-US" altLang="zh-CN" sz="2000" dirty="0"/>
          </a:p>
          <a:p>
            <a:pPr>
              <a:lnSpc>
                <a:spcPct val="150000"/>
              </a:lnSpc>
            </a:pPr>
            <a:r>
              <a:rPr lang="en-US" altLang="zh-CN" sz="2000" dirty="0"/>
              <a:t>    《</a:t>
            </a:r>
            <a:r>
              <a:rPr lang="zh-CN" altLang="en-US" sz="2000" dirty="0"/>
              <a:t>指南</a:t>
            </a:r>
            <a:r>
              <a:rPr lang="en-US" altLang="zh-CN" sz="2000" dirty="0"/>
              <a:t>》</a:t>
            </a:r>
            <a:r>
              <a:rPr lang="zh-CN" altLang="en-US" sz="2000" dirty="0"/>
              <a:t>提出，要让幼儿“喜欢进行艺术活动并大胆表现”这一发展目标， 同时还提出应“创造机会和条件，支持幼儿自发的艺术表现和创造”。因此，在创编幼儿舞蹈的过程中，要尊重幼儿的想法，可以多问问幼儿想用什么动作去表现某一内容，对幼儿独特的表现方式给予赞赏，并将幼儿的想法和创意融入舞蹈作品中。</a:t>
            </a:r>
            <a:endParaRPr lang="zh-CN" altLang="en-US" sz="2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78399" y="803386"/>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二、构思的想象性原则</a:t>
            </a:r>
            <a:endParaRPr lang="en-US" dirty="0">
              <a:solidFill>
                <a:srgbClr val="639CEF"/>
              </a:solidFill>
              <a:ea typeface="华康方圆体 Std W7"/>
            </a:endParaRPr>
          </a:p>
        </p:txBody>
      </p:sp>
      <p:sp>
        <p:nvSpPr>
          <p:cNvPr id="14" name="文本框 13"/>
          <p:cNvSpPr txBox="1"/>
          <p:nvPr/>
        </p:nvSpPr>
        <p:spPr>
          <a:xfrm>
            <a:off x="577423" y="2210300"/>
            <a:ext cx="11037153" cy="2491740"/>
          </a:xfrm>
          <a:prstGeom prst="rect">
            <a:avLst/>
          </a:prstGeom>
          <a:noFill/>
        </p:spPr>
        <p:txBody>
          <a:bodyPr wrap="square" rtlCol="0">
            <a:spAutoFit/>
          </a:bodyPr>
          <a:lstStyle/>
          <a:p>
            <a:pPr>
              <a:lnSpc>
                <a:spcPct val="150000"/>
              </a:lnSpc>
            </a:pPr>
            <a:r>
              <a:rPr lang="en-US" altLang="zh-CN" sz="2400" dirty="0"/>
              <a:t>   </a:t>
            </a:r>
            <a:r>
              <a:rPr lang="zh-CN" altLang="en-US" sz="2000" dirty="0"/>
              <a:t>幼儿的世界远比成人的世界更丰富多彩、奇幻美妙，究其原因就在于幼儿有着丰富的想象力。他们会把天空中变换的云朵想象成各种小动物的形象，也会把水中的鱼儿想象成自己在畅游</a:t>
            </a:r>
            <a:r>
              <a:rPr lang="en-US" altLang="zh-CN" sz="2000" dirty="0"/>
              <a:t>……</a:t>
            </a:r>
            <a:r>
              <a:rPr lang="zh-CN" altLang="en-US" sz="2000" dirty="0"/>
              <a:t>幼儿的想象过程中流露出的是他们最直观的情感体验，也充分体现了所想象事物的最突出特点。这一切既是幼儿舞蹈艺术形象的来源，也是幼儿舞蹈艺术的最基本特点。幼儿舞蹈活动中的想象是连接幼儿心灵与世间万物的纽带，所以幼儿舞蹈创编应抓住和运用好幼儿想象的特点。</a:t>
            </a:r>
            <a:endParaRPr lang="zh-CN" altLang="en-US" sz="2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35848" y="930352"/>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三、动作的模仿性原则 </a:t>
            </a:r>
            <a:endParaRPr lang="en-US" dirty="0">
              <a:solidFill>
                <a:srgbClr val="639CEF"/>
              </a:solidFill>
              <a:ea typeface="华康方圆体 Std W7"/>
            </a:endParaRPr>
          </a:p>
        </p:txBody>
      </p:sp>
      <p:sp>
        <p:nvSpPr>
          <p:cNvPr id="14" name="文本框 13"/>
          <p:cNvSpPr txBox="1"/>
          <p:nvPr/>
        </p:nvSpPr>
        <p:spPr>
          <a:xfrm>
            <a:off x="700088" y="2256467"/>
            <a:ext cx="10965656" cy="2399665"/>
          </a:xfrm>
          <a:prstGeom prst="rect">
            <a:avLst/>
          </a:prstGeom>
          <a:noFill/>
        </p:spPr>
        <p:txBody>
          <a:bodyPr wrap="square" rtlCol="0">
            <a:spAutoFit/>
          </a:bodyPr>
          <a:lstStyle/>
          <a:p>
            <a:pPr>
              <a:lnSpc>
                <a:spcPct val="150000"/>
              </a:lnSpc>
            </a:pPr>
            <a:r>
              <a:rPr lang="en-US" altLang="zh-CN" sz="2000" dirty="0"/>
              <a:t>   </a:t>
            </a:r>
            <a:r>
              <a:rPr lang="zh-CN" altLang="en-US" sz="2000" dirty="0"/>
              <a:t>幼儿具有模仿身边事物的天资，他们生来就对周围的事物非常敏感，能够敏锐地发现事物的独特之处，并喜欢将自己的发现以动态的方式表现出来，这就是幼儿的模仿性。所以，幼儿舞蹈时时处处都会体现出幼儿模仿性的特点，这种模仿性既体现了幼儿认知能力的发展水平，也能体现了幼儿对生活的体察。幼儿舞蹈的模仿性不是简单地照搬，而是通过模仿将一定的思想内涵容纳其中。</a:t>
            </a:r>
            <a:endParaRPr lang="zh-CN" altLang="en-US" sz="2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897046" y="310286"/>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四、情感的纯真性原则</a:t>
            </a:r>
            <a:endParaRPr lang="en-US" dirty="0">
              <a:solidFill>
                <a:srgbClr val="639CEF"/>
              </a:solidFill>
              <a:ea typeface="华康方圆体 Std W7"/>
            </a:endParaRPr>
          </a:p>
        </p:txBody>
      </p:sp>
      <p:sp>
        <p:nvSpPr>
          <p:cNvPr id="14" name="文本框 13"/>
          <p:cNvSpPr txBox="1"/>
          <p:nvPr/>
        </p:nvSpPr>
        <p:spPr>
          <a:xfrm>
            <a:off x="707895" y="2671965"/>
            <a:ext cx="10937082" cy="1568450"/>
          </a:xfrm>
          <a:prstGeom prst="rect">
            <a:avLst/>
          </a:prstGeom>
          <a:noFill/>
        </p:spPr>
        <p:txBody>
          <a:bodyPr wrap="square" rtlCol="0">
            <a:spAutoFit/>
          </a:bodyPr>
          <a:lstStyle/>
          <a:p>
            <a:pPr>
              <a:lnSpc>
                <a:spcPct val="150000"/>
              </a:lnSpc>
            </a:pPr>
            <a:r>
              <a:rPr lang="en-US" altLang="zh-CN" sz="2400" dirty="0"/>
              <a:t>   </a:t>
            </a:r>
            <a:r>
              <a:rPr lang="zh-CN" altLang="en-US" sz="2000" dirty="0"/>
              <a:t>幼儿是天真无邪、简单质朴的，在幼儿舞蹈中也要充分地表现出幼儿的这一特点。所以，在舞蹈创编的过程中无论是舞蹈语汇、动作队形，还是情节、布景都应该是单纯的，这样才能突出幼儿舞蹈中纯真的特点。</a:t>
            </a:r>
            <a:endParaRPr lang="zh-CN" altLang="en-US" sz="2000" dirty="0"/>
          </a:p>
        </p:txBody>
      </p:sp>
      <p:sp>
        <p:nvSpPr>
          <p:cNvPr id="2" name="标题 1" descr="17334d2a-6dc7-45a7-ae72-14e0e8c14498"/>
          <p:cNvSpPr txBox="1"/>
          <p:nvPr/>
        </p:nvSpPr>
        <p:spPr>
          <a:xfrm>
            <a:off x="707895" y="1281835"/>
            <a:ext cx="10558780" cy="900112"/>
          </a:xfrm>
          <a:prstGeom prst="rect">
            <a:avLst/>
          </a:prstGeom>
        </p:spPr>
        <p:txBody>
          <a:bodyPr vert="horz" lIns="91440" tIns="45720" rIns="91440" bIns="45720" rtlCol="0" anchor="b">
            <a:normAutofit/>
          </a:bodyPr>
          <a:lstStyle>
            <a:defPPr>
              <a:defRPr lang="en-US"/>
            </a:defPPr>
            <a:lvl1pPr marL="0" algn="l" defTabSz="914400" rtl="0" eaLnBrk="1" latinLnBrk="0" hangingPunct="1">
              <a:lnSpc>
                <a:spcPct val="100000"/>
              </a:lnSpc>
              <a:spcBef>
                <a:spcPct val="0"/>
              </a:spcBef>
              <a:buNone/>
              <a:defRPr sz="2800" b="0" kern="1200">
                <a:solidFill>
                  <a:schemeClr val="accent1"/>
                </a:solidFill>
                <a:latin typeface="+mj-ea"/>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（一）作品要体现幼儿纯真的天性</a:t>
            </a:r>
            <a:endParaRPr lang="en-US" dirty="0">
              <a:solidFill>
                <a:srgbClr val="639CEF"/>
              </a:solidFill>
              <a:ea typeface="华康方圆体 Std W7"/>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5E8FF"/>
        </a:solidFill>
        <a:effectLst/>
      </p:bgPr>
    </p:bg>
    <p:spTree>
      <p:nvGrpSpPr>
        <p:cNvPr id="1" name=""/>
        <p:cNvGrpSpPr/>
        <p:nvPr/>
      </p:nvGrpSpPr>
      <p:grpSpPr>
        <a:xfrm>
          <a:off x="0" y="0"/>
          <a:ext cx="0" cy="0"/>
          <a:chOff x="0" y="0"/>
          <a:chExt cx="0" cy="0"/>
        </a:xfrm>
      </p:grpSpPr>
      <p:sp>
        <p:nvSpPr>
          <p:cNvPr id="5" name="标题 1" descr="17334d2a-6dc7-45a7-ae72-14e0e8c14498"/>
          <p:cNvSpPr txBox="1"/>
          <p:nvPr/>
        </p:nvSpPr>
        <p:spPr>
          <a:xfrm>
            <a:off x="718452" y="424586"/>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四、情感的纯真性原则</a:t>
            </a:r>
            <a:endParaRPr lang="en-US" dirty="0">
              <a:solidFill>
                <a:srgbClr val="639CEF"/>
              </a:solidFill>
              <a:ea typeface="华康方圆体 Std W7"/>
            </a:endParaRPr>
          </a:p>
        </p:txBody>
      </p:sp>
      <p:sp>
        <p:nvSpPr>
          <p:cNvPr id="14" name="文本框 13"/>
          <p:cNvSpPr txBox="1"/>
          <p:nvPr/>
        </p:nvSpPr>
        <p:spPr>
          <a:xfrm>
            <a:off x="569119" y="2922575"/>
            <a:ext cx="11039475" cy="1476375"/>
          </a:xfrm>
          <a:prstGeom prst="rect">
            <a:avLst/>
          </a:prstGeom>
          <a:noFill/>
        </p:spPr>
        <p:txBody>
          <a:bodyPr wrap="square" rtlCol="0">
            <a:spAutoFit/>
          </a:bodyPr>
          <a:lstStyle/>
          <a:p>
            <a:pPr>
              <a:lnSpc>
                <a:spcPct val="150000"/>
              </a:lnSpc>
            </a:pPr>
            <a:r>
              <a:rPr lang="en-US" altLang="zh-CN" sz="2000" dirty="0"/>
              <a:t>    </a:t>
            </a:r>
            <a:r>
              <a:rPr lang="zh-CN" altLang="en-US" sz="2000" dirty="0"/>
              <a:t>舞蹈是情感释放的载体，幼儿舞蹈同样如此。幼儿的内心世界是单纯的但并不意味着乏味，可以说人生中最多姿多彩的就是幼儿阶段，所以，舞蹈艺术创编要能够折射出幼儿丰富的情感体验，帮助幼儿在舞蹈的过程中理解自己的情感体验，通过舞蹈展现自己的真实情感。</a:t>
            </a:r>
            <a:endParaRPr lang="zh-CN" altLang="en-US" sz="2000" dirty="0"/>
          </a:p>
        </p:txBody>
      </p:sp>
      <p:sp>
        <p:nvSpPr>
          <p:cNvPr id="2" name="标题 1" descr="17334d2a-6dc7-45a7-ae72-14e0e8c14498"/>
          <p:cNvSpPr txBox="1"/>
          <p:nvPr/>
        </p:nvSpPr>
        <p:spPr>
          <a:xfrm>
            <a:off x="569119" y="1256365"/>
            <a:ext cx="10558780" cy="900112"/>
          </a:xfrm>
          <a:prstGeom prst="rect">
            <a:avLst/>
          </a:prstGeom>
        </p:spPr>
        <p:txBody>
          <a:bodyPr vert="horz" lIns="91440" tIns="45720" rIns="91440" bIns="45720" rtlCol="0" anchor="b">
            <a:normAutofit/>
          </a:bodyPr>
          <a:lstStyle>
            <a:defPPr>
              <a:defRPr lang="en-US"/>
            </a:defPPr>
            <a:lvl1pPr marL="0" algn="l" defTabSz="914400" rtl="0" eaLnBrk="1" latinLnBrk="0" hangingPunct="1">
              <a:lnSpc>
                <a:spcPct val="100000"/>
              </a:lnSpc>
              <a:spcBef>
                <a:spcPct val="0"/>
              </a:spcBef>
              <a:buNone/>
              <a:defRPr sz="2800" b="0" kern="1200">
                <a:solidFill>
                  <a:schemeClr val="accent1"/>
                </a:solidFill>
                <a:latin typeface="+mj-ea"/>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（二）表现幼儿的真情实感，帮助幼儿理解自身的情感体验</a:t>
            </a:r>
            <a:endParaRPr lang="en-US" dirty="0">
              <a:solidFill>
                <a:srgbClr val="639CEF"/>
              </a:solidFill>
              <a:ea typeface="华康方圆体 Std W7"/>
            </a:endParaRPr>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40f319d1-4644-46be-92cc-ef0cffea14d5"/>
          <p:cNvSpPr>
            <a:spLocks noGrp="1"/>
          </p:cNvSpPr>
          <p:nvPr>
            <p:ph type="title" hasCustomPrompt="1"/>
          </p:nvPr>
        </p:nvSpPr>
        <p:spPr>
          <a:xfrm>
            <a:off x="4823134" y="1409081"/>
            <a:ext cx="2836562" cy="915667"/>
          </a:xfrm>
        </p:spPr>
        <p:txBody>
          <a:bodyPr/>
          <a:lstStyle/>
          <a:p>
            <a:pPr algn="ctr">
              <a:lnSpc>
                <a:spcPct val="100000"/>
              </a:lnSpc>
              <a:spcBef>
                <a:spcPct val="0"/>
              </a:spcBef>
            </a:pPr>
            <a:r>
              <a:rPr lang="en-US" sz="3600" b="1" i="0" u="none" dirty="0">
                <a:solidFill>
                  <a:srgbClr val="FFFFFF"/>
                </a:solidFill>
                <a:ea typeface="华康方圆体 Std W7"/>
              </a:rPr>
              <a:t>目    录</a:t>
            </a:r>
            <a:endParaRPr lang="en-US" sz="3600" b="1" i="0" u="none" dirty="0">
              <a:solidFill>
                <a:srgbClr val="FFFFFF"/>
              </a:solidFill>
              <a:ea typeface="华康方圆体 Std W7"/>
            </a:endParaRPr>
          </a:p>
        </p:txBody>
      </p:sp>
      <p:sp>
        <p:nvSpPr>
          <p:cNvPr id="3" name="内容占位符 2" descr="df0b75e5-bb29-48ce-8702-8ede39d480ae"/>
          <p:cNvSpPr>
            <a:spLocks noGrp="1"/>
          </p:cNvSpPr>
          <p:nvPr>
            <p:ph sz="quarter" idx="1" hasCustomPrompt="1"/>
          </p:nvPr>
        </p:nvSpPr>
        <p:spPr>
          <a:xfrm>
            <a:off x="3864770" y="2324748"/>
            <a:ext cx="5486399" cy="3718246"/>
          </a:xfrm>
        </p:spPr>
        <p:txBody>
          <a:bodyPr>
            <a:noAutofit/>
          </a:bodyPr>
          <a:lstStyle/>
          <a:p>
            <a:pPr marL="0" indent="0" algn="l">
              <a:lnSpc>
                <a:spcPct val="150000"/>
              </a:lnSpc>
              <a:buNone/>
            </a:pPr>
            <a:r>
              <a:rPr lang="zh-CN" altLang="en-US" sz="2800" dirty="0">
                <a:latin typeface="+mn-lt"/>
              </a:rPr>
              <a:t>项目一　幼儿舞蹈概述</a:t>
            </a:r>
            <a:endParaRPr lang="en-US" altLang="zh-CN" sz="2800" dirty="0">
              <a:latin typeface="+mn-lt"/>
            </a:endParaRPr>
          </a:p>
          <a:p>
            <a:pPr marL="0" indent="0" algn="l">
              <a:lnSpc>
                <a:spcPct val="150000"/>
              </a:lnSpc>
              <a:buNone/>
            </a:pPr>
            <a:r>
              <a:rPr lang="zh-CN" altLang="en-US" sz="2800" dirty="0">
                <a:latin typeface="+mn-lt"/>
              </a:rPr>
              <a:t>项目二　幼儿舞蹈与幼儿成长</a:t>
            </a:r>
            <a:endParaRPr lang="en-US" altLang="zh-CN" sz="2800" dirty="0">
              <a:latin typeface="+mn-lt"/>
            </a:endParaRPr>
          </a:p>
          <a:p>
            <a:pPr marL="0" indent="0" algn="l">
              <a:lnSpc>
                <a:spcPct val="150000"/>
              </a:lnSpc>
              <a:buNone/>
            </a:pPr>
            <a:r>
              <a:rPr lang="zh-CN" altLang="en-US" sz="2800" dirty="0">
                <a:latin typeface="+mn-lt"/>
              </a:rPr>
              <a:t>项目三　幼儿舞蹈编导基础知识</a:t>
            </a:r>
            <a:endParaRPr lang="en-US" altLang="zh-CN" sz="2800" dirty="0">
              <a:latin typeface="+mn-lt"/>
            </a:endParaRPr>
          </a:p>
          <a:p>
            <a:pPr marL="0" indent="0" algn="l">
              <a:lnSpc>
                <a:spcPct val="150000"/>
              </a:lnSpc>
              <a:buNone/>
            </a:pPr>
            <a:r>
              <a:rPr lang="zh-CN" altLang="en-US" sz="2800" dirty="0">
                <a:latin typeface="+mn-lt"/>
              </a:rPr>
              <a:t>项目四　幼儿舞蹈创编方法</a:t>
            </a:r>
            <a:endParaRPr lang="en-US" altLang="zh-CN" sz="2800" dirty="0">
              <a:latin typeface="+mn-lt"/>
            </a:endParaRPr>
          </a:p>
          <a:p>
            <a:pPr marL="0" indent="0" algn="l">
              <a:lnSpc>
                <a:spcPct val="150000"/>
              </a:lnSpc>
              <a:buNone/>
            </a:pPr>
            <a:r>
              <a:rPr lang="zh-CN" altLang="en-US" sz="2800" dirty="0">
                <a:latin typeface="+mn-lt"/>
              </a:rPr>
              <a:t>项目五　幼儿舞蹈创编技法</a:t>
            </a:r>
            <a:endParaRPr lang="en-US" sz="2800" dirty="0">
              <a:latin typeface="+mn-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14105" y="867679"/>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五、角色的形象性原则 </a:t>
            </a:r>
            <a:endParaRPr lang="en-US" dirty="0">
              <a:solidFill>
                <a:srgbClr val="639CEF"/>
              </a:solidFill>
              <a:ea typeface="华康方圆体 Std W7"/>
            </a:endParaRPr>
          </a:p>
        </p:txBody>
      </p:sp>
      <p:sp>
        <p:nvSpPr>
          <p:cNvPr id="14" name="文本框 13"/>
          <p:cNvSpPr txBox="1"/>
          <p:nvPr/>
        </p:nvSpPr>
        <p:spPr>
          <a:xfrm>
            <a:off x="664370" y="2584497"/>
            <a:ext cx="10994230" cy="1568450"/>
          </a:xfrm>
          <a:prstGeom prst="rect">
            <a:avLst/>
          </a:prstGeom>
          <a:noFill/>
        </p:spPr>
        <p:txBody>
          <a:bodyPr wrap="square" rtlCol="0">
            <a:spAutoFit/>
          </a:bodyPr>
          <a:lstStyle/>
          <a:p>
            <a:pPr>
              <a:lnSpc>
                <a:spcPct val="150000"/>
              </a:lnSpc>
            </a:pPr>
            <a:r>
              <a:rPr lang="en-US" altLang="zh-CN" sz="2400" dirty="0"/>
              <a:t>   </a:t>
            </a:r>
            <a:r>
              <a:rPr lang="zh-CN" altLang="en-US" sz="2000" dirty="0"/>
              <a:t>塑造鲜明而生动的形象是对所有舞蹈作品的要求，毫无疑问，幼儿舞蹈创作时更要注重作品的生动性和形象性，只有这样才符合幼儿的审美需求，才会被幼儿接受和喜爱，进而引发情感上的共鸣。</a:t>
            </a:r>
            <a:endParaRPr lang="zh-CN" altLang="en-US" sz="2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996938" y="471651"/>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六、情节的游戏性原则</a:t>
            </a:r>
            <a:endParaRPr lang="en-US" dirty="0">
              <a:solidFill>
                <a:srgbClr val="639CEF"/>
              </a:solidFill>
              <a:ea typeface="华康方圆体 Std W7"/>
            </a:endParaRPr>
          </a:p>
        </p:txBody>
      </p:sp>
      <p:sp>
        <p:nvSpPr>
          <p:cNvPr id="14" name="文本框 13"/>
          <p:cNvSpPr txBox="1"/>
          <p:nvPr/>
        </p:nvSpPr>
        <p:spPr>
          <a:xfrm>
            <a:off x="563165" y="2620599"/>
            <a:ext cx="11065669" cy="1568450"/>
          </a:xfrm>
          <a:prstGeom prst="rect">
            <a:avLst/>
          </a:prstGeom>
          <a:noFill/>
        </p:spPr>
        <p:txBody>
          <a:bodyPr wrap="square" rtlCol="0">
            <a:spAutoFit/>
          </a:bodyPr>
          <a:lstStyle/>
          <a:p>
            <a:pPr>
              <a:lnSpc>
                <a:spcPct val="150000"/>
              </a:lnSpc>
            </a:pPr>
            <a:r>
              <a:rPr lang="en-US" altLang="zh-CN" sz="2400" dirty="0"/>
              <a:t>   </a:t>
            </a:r>
            <a:r>
              <a:rPr lang="zh-CN" altLang="en-US" sz="2000" dirty="0"/>
              <a:t>幼儿园要以游戏为基础活动，喜欢游戏是幼儿的天性，幼儿在游戏时忘我的投入状态让人惊叹，所表现出来的愉悦情感也往往会感染周围的成人。所以，舞蹈编导平时要留心观察幼儿日常生活中喜爱的游戏，并以此为素材进行舞蹈创编。</a:t>
            </a:r>
            <a:endParaRPr lang="zh-CN" altLang="en-US" sz="2000" dirty="0"/>
          </a:p>
        </p:txBody>
      </p:sp>
      <p:sp>
        <p:nvSpPr>
          <p:cNvPr id="2" name="标题 1" descr="17334d2a-6dc7-45a7-ae72-14e0e8c14498"/>
          <p:cNvSpPr txBox="1"/>
          <p:nvPr/>
        </p:nvSpPr>
        <p:spPr>
          <a:xfrm>
            <a:off x="766124" y="1371763"/>
            <a:ext cx="10558780" cy="900112"/>
          </a:xfrm>
          <a:prstGeom prst="rect">
            <a:avLst/>
          </a:prstGeom>
        </p:spPr>
        <p:txBody>
          <a:bodyPr vert="horz" lIns="91440" tIns="45720" rIns="91440" bIns="45720" rtlCol="0" anchor="b">
            <a:normAutofit/>
          </a:bodyPr>
          <a:lstStyle>
            <a:defPPr>
              <a:defRPr lang="en-US"/>
            </a:defPPr>
            <a:lvl1pPr marL="0" algn="l" defTabSz="914400" rtl="0" eaLnBrk="1" latinLnBrk="0" hangingPunct="1">
              <a:lnSpc>
                <a:spcPct val="100000"/>
              </a:lnSpc>
              <a:spcBef>
                <a:spcPct val="0"/>
              </a:spcBef>
              <a:buNone/>
              <a:defRPr sz="2800" b="0" kern="1200">
                <a:solidFill>
                  <a:schemeClr val="accent1"/>
                </a:solidFill>
                <a:latin typeface="+mj-ea"/>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（一）以幼儿日常生活中的游戏为情节</a:t>
            </a:r>
            <a:endParaRPr lang="en-US" dirty="0">
              <a:solidFill>
                <a:srgbClr val="639CEF"/>
              </a:solidFill>
              <a:ea typeface="华康方圆体 Std W7"/>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816610" y="662583"/>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六、情节的游戏性原则</a:t>
            </a:r>
            <a:endParaRPr lang="en-US" dirty="0">
              <a:solidFill>
                <a:srgbClr val="639CEF"/>
              </a:solidFill>
              <a:ea typeface="华康方圆体 Std W7"/>
            </a:endParaRPr>
          </a:p>
        </p:txBody>
      </p:sp>
      <p:sp>
        <p:nvSpPr>
          <p:cNvPr id="14" name="文本框 13"/>
          <p:cNvSpPr txBox="1"/>
          <p:nvPr/>
        </p:nvSpPr>
        <p:spPr>
          <a:xfrm>
            <a:off x="722832" y="2814786"/>
            <a:ext cx="10472230" cy="1014730"/>
          </a:xfrm>
          <a:prstGeom prst="rect">
            <a:avLst/>
          </a:prstGeom>
          <a:noFill/>
        </p:spPr>
        <p:txBody>
          <a:bodyPr wrap="square" rtlCol="0">
            <a:spAutoFit/>
          </a:bodyPr>
          <a:lstStyle/>
          <a:p>
            <a:pPr>
              <a:lnSpc>
                <a:spcPct val="150000"/>
              </a:lnSpc>
            </a:pPr>
            <a:r>
              <a:rPr lang="en-US" altLang="zh-CN" sz="2000" dirty="0"/>
              <a:t>   </a:t>
            </a:r>
            <a:r>
              <a:rPr lang="zh-CN" altLang="en-US" sz="2000" dirty="0"/>
              <a:t>游戏对于幼儿的全面发展有着重要的价值，它能激发幼儿的创造性行为，丰富幼儿的联想能力，在无形中提高幼儿解决问题的能力，幼儿舞蹈也无时无刻不在体现一种游 戏精神。</a:t>
            </a:r>
            <a:endParaRPr lang="zh-CN" altLang="en-US" sz="2000" dirty="0"/>
          </a:p>
        </p:txBody>
      </p:sp>
      <p:sp>
        <p:nvSpPr>
          <p:cNvPr id="2" name="标题 1" descr="17334d2a-6dc7-45a7-ae72-14e0e8c14498"/>
          <p:cNvSpPr txBox="1"/>
          <p:nvPr/>
        </p:nvSpPr>
        <p:spPr>
          <a:xfrm>
            <a:off x="636282" y="1424710"/>
            <a:ext cx="10558780" cy="900112"/>
          </a:xfrm>
          <a:prstGeom prst="rect">
            <a:avLst/>
          </a:prstGeom>
        </p:spPr>
        <p:txBody>
          <a:bodyPr vert="horz" lIns="91440" tIns="45720" rIns="91440" bIns="45720" rtlCol="0" anchor="b">
            <a:normAutofit/>
          </a:bodyPr>
          <a:lstStyle>
            <a:defPPr>
              <a:defRPr lang="en-US"/>
            </a:defPPr>
            <a:lvl1pPr marL="0" algn="l" defTabSz="914400" rtl="0" eaLnBrk="1" latinLnBrk="0" hangingPunct="1">
              <a:lnSpc>
                <a:spcPct val="100000"/>
              </a:lnSpc>
              <a:spcBef>
                <a:spcPct val="0"/>
              </a:spcBef>
              <a:buNone/>
              <a:defRPr sz="2800" b="0" kern="1200">
                <a:solidFill>
                  <a:schemeClr val="accent1"/>
                </a:solidFill>
                <a:latin typeface="+mj-ea"/>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（二）以游戏性歌舞激发幼儿的兴趣</a:t>
            </a:r>
            <a:endParaRPr lang="en-US" dirty="0">
              <a:solidFill>
                <a:srgbClr val="639CEF"/>
              </a:solidFill>
              <a:ea typeface="华康方圆体 Std W7"/>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735523" y="866665"/>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rPr>
              <a:t>知识链接</a:t>
            </a:r>
            <a:endParaRPr lang="en-US" b="1" dirty="0">
              <a:solidFill>
                <a:srgbClr val="639CEF"/>
              </a:solidFill>
            </a:endParaRPr>
          </a:p>
        </p:txBody>
      </p:sp>
      <p:sp>
        <p:nvSpPr>
          <p:cNvPr id="14" name="文本框 13"/>
          <p:cNvSpPr txBox="1"/>
          <p:nvPr/>
        </p:nvSpPr>
        <p:spPr>
          <a:xfrm>
            <a:off x="635793" y="2091662"/>
            <a:ext cx="11037094" cy="2030095"/>
          </a:xfrm>
          <a:prstGeom prst="rect">
            <a:avLst/>
          </a:prstGeom>
          <a:noFill/>
        </p:spPr>
        <p:txBody>
          <a:bodyPr wrap="square" rtlCol="0">
            <a:spAutoFit/>
          </a:bodyPr>
          <a:lstStyle/>
          <a:p>
            <a:pPr>
              <a:lnSpc>
                <a:spcPct val="150000"/>
              </a:lnSpc>
            </a:pPr>
            <a:r>
              <a:rPr lang="en-US" altLang="zh-CN" sz="2400" dirty="0"/>
              <a:t>   </a:t>
            </a:r>
            <a:r>
              <a:rPr lang="zh-CN" altLang="en-US" sz="2000" dirty="0"/>
              <a:t>在</a:t>
            </a:r>
            <a:r>
              <a:rPr lang="en-US" altLang="zh-CN" sz="2000" dirty="0"/>
              <a:t>《</a:t>
            </a:r>
            <a:r>
              <a:rPr lang="zh-CN" altLang="en-US" sz="2000" dirty="0"/>
              <a:t>幼儿舞蹈创编的问题及对策研究</a:t>
            </a:r>
            <a:r>
              <a:rPr lang="en-US" altLang="zh-CN" sz="2000" dirty="0"/>
              <a:t>》</a:t>
            </a:r>
            <a:r>
              <a:rPr lang="zh-CN" altLang="en-US" sz="2000" dirty="0"/>
              <a:t>中，研究者对教师的创编能力进行了相关调查，发现被调查的所有教师中 </a:t>
            </a:r>
            <a:r>
              <a:rPr lang="en-US" altLang="zh-CN" sz="2000" dirty="0"/>
              <a:t>62.5% </a:t>
            </a:r>
            <a:r>
              <a:rPr lang="zh-CN" altLang="en-US" sz="2000" dirty="0"/>
              <a:t>的教师幼儿舞蹈创作来源于对已有作品的改编，</a:t>
            </a:r>
            <a:r>
              <a:rPr lang="en-US" altLang="zh-CN" sz="2000" dirty="0"/>
              <a:t>19.5% </a:t>
            </a:r>
            <a:r>
              <a:rPr lang="zh-CN" altLang="en-US" sz="2000" dirty="0"/>
              <a:t>的教师照搬他人作品，只有 </a:t>
            </a:r>
            <a:r>
              <a:rPr lang="en-US" altLang="zh-CN" sz="2000" dirty="0"/>
              <a:t>17.5% </a:t>
            </a:r>
            <a:r>
              <a:rPr lang="zh-CN" altLang="en-US" sz="2000" dirty="0"/>
              <a:t>的教师自己创编舞蹈作品。由此可见，舞蹈创编对于很多教师来说是一项具有挑战性的工作内容。教师进行幼儿舞蹈创编的专业基础和专业素养还有待进一步提高。</a:t>
            </a:r>
            <a:endParaRPr lang="zh-CN" altLang="en-US" sz="2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733239" y="966265"/>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rPr>
              <a:t>德育课堂</a:t>
            </a:r>
            <a:endParaRPr lang="en-US" b="1" dirty="0">
              <a:solidFill>
                <a:srgbClr val="639CEF"/>
              </a:solidFill>
            </a:endParaRPr>
          </a:p>
        </p:txBody>
      </p:sp>
      <p:sp>
        <p:nvSpPr>
          <p:cNvPr id="14" name="文本框 13"/>
          <p:cNvSpPr txBox="1"/>
          <p:nvPr/>
        </p:nvSpPr>
        <p:spPr>
          <a:xfrm>
            <a:off x="668945" y="2770122"/>
            <a:ext cx="10968224" cy="1014730"/>
          </a:xfrm>
          <a:prstGeom prst="rect">
            <a:avLst/>
          </a:prstGeom>
          <a:noFill/>
        </p:spPr>
        <p:txBody>
          <a:bodyPr wrap="square" rtlCol="0">
            <a:spAutoFit/>
          </a:bodyPr>
          <a:lstStyle/>
          <a:p>
            <a:pPr>
              <a:lnSpc>
                <a:spcPct val="150000"/>
              </a:lnSpc>
            </a:pPr>
            <a:r>
              <a:rPr lang="en-US" altLang="zh-CN" sz="2000" dirty="0"/>
              <a:t>   </a:t>
            </a:r>
            <a:r>
              <a:rPr lang="zh-CN" altLang="en-US" sz="2000" dirty="0"/>
              <a:t>作为舞蹈编导要具有团队合作意识和集体主义精神，在幼儿舞蹈创编工作中能够与创编团队成员、舞蹈演员良好合作，为创作、展现好作品而共同努力。</a:t>
            </a:r>
            <a:endParaRPr lang="zh-CN" altLang="en-US" sz="2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bb3523dd-afd1-4a31-810b-d96559c8cd9a"/>
          <p:cNvSpPr>
            <a:spLocks noGrp="1"/>
          </p:cNvSpPr>
          <p:nvPr>
            <p:ph type="title" hasCustomPrompt="1"/>
          </p:nvPr>
        </p:nvSpPr>
        <p:spPr>
          <a:xfrm>
            <a:off x="330307" y="2159697"/>
            <a:ext cx="9736942" cy="1269303"/>
          </a:xfrm>
        </p:spPr>
        <p:txBody>
          <a:bodyPr>
            <a:normAutofit/>
          </a:bodyPr>
          <a:lstStyle/>
          <a:p>
            <a:r>
              <a:rPr lang="zh-CN" altLang="en-US" b="1" dirty="0"/>
              <a:t>任务三   幼儿舞蹈编导的专业要求</a:t>
            </a:r>
            <a:endParaRPr lang="en-US" altLang="zh-CN"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46418" y="747273"/>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一、需要扎实的舞蹈专业功底</a:t>
            </a:r>
            <a:endParaRPr lang="en-US" dirty="0">
              <a:solidFill>
                <a:srgbClr val="639CEF"/>
              </a:solidFill>
              <a:ea typeface="华康方圆体 Std W7"/>
            </a:endParaRPr>
          </a:p>
        </p:txBody>
      </p:sp>
      <p:sp>
        <p:nvSpPr>
          <p:cNvPr id="14" name="文本框 13"/>
          <p:cNvSpPr txBox="1"/>
          <p:nvPr/>
        </p:nvSpPr>
        <p:spPr>
          <a:xfrm>
            <a:off x="646418" y="2132414"/>
            <a:ext cx="10899163" cy="2861310"/>
          </a:xfrm>
          <a:prstGeom prst="rect">
            <a:avLst/>
          </a:prstGeom>
          <a:noFill/>
        </p:spPr>
        <p:txBody>
          <a:bodyPr wrap="square" rtlCol="0">
            <a:spAutoFit/>
          </a:bodyPr>
          <a:lstStyle/>
          <a:p>
            <a:pPr>
              <a:lnSpc>
                <a:spcPct val="150000"/>
              </a:lnSpc>
            </a:pPr>
            <a:r>
              <a:rPr lang="en-US" altLang="zh-CN" sz="2400" dirty="0"/>
              <a:t>    </a:t>
            </a:r>
            <a:r>
              <a:rPr lang="zh-CN" altLang="en-US" sz="2400" dirty="0"/>
              <a:t>对于舞蹈编导来说，要想创作出优秀的作品首先自己要通晓舞蹈艺术的专业理论知识，这就要求编导要全方位地学习舞蹈专业的知识，不管是幼儿的、成人的、国内的、 国外的、现代的、古典的</a:t>
            </a:r>
            <a:r>
              <a:rPr lang="en-US" altLang="zh-CN" sz="2400" dirty="0"/>
              <a:t>……</a:t>
            </a:r>
            <a:r>
              <a:rPr lang="zh-CN" altLang="en-US" sz="2400" dirty="0"/>
              <a:t>不仅如此，舞蹈编导还应具备较好的舞蹈功底，如果舞蹈编导只懂理论不会跳舞，怎么会创编出好的作品呢！所以，舞蹈编导应该通晓理论与实践，具有扎实的专业功底。</a:t>
            </a:r>
            <a:endParaRPr lang="zh-CN" altLang="en-US" sz="2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30382" y="863313"/>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二、需要广博的知识和丰富的生活经验</a:t>
            </a:r>
            <a:endParaRPr lang="en-US" dirty="0">
              <a:solidFill>
                <a:srgbClr val="639CEF"/>
              </a:solidFill>
              <a:ea typeface="华康方圆体 Std W7"/>
            </a:endParaRPr>
          </a:p>
        </p:txBody>
      </p:sp>
      <p:sp>
        <p:nvSpPr>
          <p:cNvPr id="14" name="文本框 13"/>
          <p:cNvSpPr txBox="1"/>
          <p:nvPr/>
        </p:nvSpPr>
        <p:spPr>
          <a:xfrm>
            <a:off x="630382" y="2195060"/>
            <a:ext cx="10931236" cy="3415030"/>
          </a:xfrm>
          <a:prstGeom prst="rect">
            <a:avLst/>
          </a:prstGeom>
          <a:noFill/>
        </p:spPr>
        <p:txBody>
          <a:bodyPr wrap="square" rtlCol="0">
            <a:spAutoFit/>
          </a:bodyPr>
          <a:lstStyle/>
          <a:p>
            <a:pPr>
              <a:lnSpc>
                <a:spcPct val="150000"/>
              </a:lnSpc>
            </a:pPr>
            <a:r>
              <a:rPr lang="en-US" altLang="zh-CN" sz="2400" dirty="0"/>
              <a:t>    </a:t>
            </a:r>
            <a:r>
              <a:rPr lang="zh-CN" altLang="en-US" sz="2400" dirty="0"/>
              <a:t>舞蹈创编的过程是复杂的，舞蹈编导作为负责舞蹈作品创作的人，担负着多方面的任务，这就要求舞蹈编导自身具有较高的文化修养，积累了广博的文化知识，能够尽可能多地掌握各种艺术门类的知识，因为艺术是相通的。在舞蹈创编的过程中还会用到其他各个学科的知识，所以舞蹈编导犹如戏剧导演一样要了解社会文化的方方面面，具有丰富的生活经验和情感体验，这样才能在舞蹈创编的过程中更好地展现社会生活的各领域内容，创作出能够打动人、感染人的作品。</a:t>
            </a:r>
            <a:endParaRPr lang="zh-CN" altLang="en-US" sz="24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48609" y="694415"/>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三、需要丰富的想象力和创作热情</a:t>
            </a:r>
            <a:endParaRPr lang="en-US" dirty="0">
              <a:solidFill>
                <a:srgbClr val="639CEF"/>
              </a:solidFill>
              <a:ea typeface="华康方圆体 Std W7"/>
            </a:endParaRPr>
          </a:p>
        </p:txBody>
      </p:sp>
      <p:sp>
        <p:nvSpPr>
          <p:cNvPr id="14" name="文本框 13"/>
          <p:cNvSpPr txBox="1"/>
          <p:nvPr/>
        </p:nvSpPr>
        <p:spPr>
          <a:xfrm>
            <a:off x="648609" y="2134276"/>
            <a:ext cx="10894782" cy="3415030"/>
          </a:xfrm>
          <a:prstGeom prst="rect">
            <a:avLst/>
          </a:prstGeom>
          <a:noFill/>
        </p:spPr>
        <p:txBody>
          <a:bodyPr wrap="square" rtlCol="0">
            <a:spAutoFit/>
          </a:bodyPr>
          <a:lstStyle/>
          <a:p>
            <a:pPr>
              <a:lnSpc>
                <a:spcPct val="150000"/>
              </a:lnSpc>
            </a:pPr>
            <a:r>
              <a:rPr lang="en-US" altLang="zh-CN" sz="2400" dirty="0"/>
              <a:t>    </a:t>
            </a:r>
            <a:r>
              <a:rPr lang="zh-CN" altLang="en-US" sz="2400" dirty="0"/>
              <a:t>幼儿的丰富的想象力意味着他们是极其富有创造力的个体，这种想象力使幼儿的生活空间比成人更为广阔，幼儿的想象力代表了他们对生活的真实感受。舞蹈创编的过程是艺术想象的过程，幼儿舞蹈创编更要与幼儿想象力发展的特点相吻合，将幼儿头脑中丰富、多彩的世界通过舞蹈的形式展现出来。这就要求幼儿舞蹈编导要理解幼儿的想象，并且自身具有丰富的想象力，这样才能更真实地表现幼儿的世界，使自己的作品在真正意义上成为属于幼儿的作品。</a:t>
            </a:r>
            <a:endParaRPr lang="zh-CN" altLang="en-US" sz="2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568036" y="735978"/>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四、需要了解和研究幼儿的身心特点</a:t>
            </a:r>
            <a:endParaRPr lang="en-US" dirty="0">
              <a:solidFill>
                <a:srgbClr val="639CEF"/>
              </a:solidFill>
              <a:ea typeface="华康方圆体 Std W7"/>
            </a:endParaRPr>
          </a:p>
        </p:txBody>
      </p:sp>
      <p:sp>
        <p:nvSpPr>
          <p:cNvPr id="14" name="文本框 13"/>
          <p:cNvSpPr txBox="1"/>
          <p:nvPr/>
        </p:nvSpPr>
        <p:spPr>
          <a:xfrm>
            <a:off x="568036" y="2154456"/>
            <a:ext cx="11055927" cy="3415030"/>
          </a:xfrm>
          <a:prstGeom prst="rect">
            <a:avLst/>
          </a:prstGeom>
          <a:noFill/>
        </p:spPr>
        <p:txBody>
          <a:bodyPr wrap="square" rtlCol="0">
            <a:spAutoFit/>
          </a:bodyPr>
          <a:lstStyle/>
          <a:p>
            <a:pPr>
              <a:lnSpc>
                <a:spcPct val="150000"/>
              </a:lnSpc>
            </a:pPr>
            <a:r>
              <a:rPr lang="en-US" altLang="zh-CN" sz="2400" dirty="0"/>
              <a:t>    </a:t>
            </a:r>
            <a:r>
              <a:rPr lang="zh-CN" altLang="en-US" sz="2400" dirty="0"/>
              <a:t>幼儿舞蹈是幼儿表演、幼儿观看的，因此编导一定要根据幼儿的身心特点与发展规律来编排。从生理角度来看：幼儿阶段是个体一生中生理发育的重要时期，身体各器官发育还不完善，协调能力、自制能力、节奏感等尚未发育成熟。因此，创编幼儿舞蹈动作时要考虑这些因素的影响。从总体上来说，幼儿舞蹈不要过长，应简洁、明确、生动、有趣。动作上要力求简练、舒展、活泼、欢快，并有些简单的情节和生动的画面，使幼儿乐于接受、喜欢表演和观看。</a:t>
            </a:r>
            <a:endParaRPr lang="zh-CN" alt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5fdcc52-5055-4e73-bf2a-a6deb19c30a4"/>
          <p:cNvSpPr>
            <a:spLocks noGrp="1"/>
          </p:cNvSpPr>
          <p:nvPr>
            <p:ph type="ctrTitle" hasCustomPrompt="1"/>
          </p:nvPr>
        </p:nvSpPr>
        <p:spPr>
          <a:xfrm>
            <a:off x="1591379" y="2340255"/>
            <a:ext cx="9268549" cy="1547462"/>
          </a:xfrm>
        </p:spPr>
        <p:txBody>
          <a:bodyPr>
            <a:noAutofit/>
          </a:bodyPr>
          <a:lstStyle/>
          <a:p>
            <a:r>
              <a:rPr lang="zh-CN" altLang="en-US" sz="4800" b="1" dirty="0"/>
              <a:t>项目三</a:t>
            </a:r>
            <a:r>
              <a:rPr lang="en-US" altLang="zh-CN" sz="4800" b="1" dirty="0"/>
              <a:t>  </a:t>
            </a:r>
            <a:r>
              <a:rPr lang="zh-CN" altLang="en-US" sz="4800" b="1" dirty="0"/>
              <a:t>幼儿舞蹈编导基础知识</a:t>
            </a:r>
            <a:br>
              <a:rPr lang="en-US" altLang="zh-CN" sz="4800" dirty="0"/>
            </a:br>
            <a:endParaRPr lang="en-US" sz="4800" b="0" i="0" u="none" dirty="0">
              <a:solidFill>
                <a:srgbClr val="639CEF"/>
              </a:solidFill>
              <a:ea typeface="华康方圆体 Std W7"/>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468270" y="156779"/>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rPr>
              <a:t>拓展阅读</a:t>
            </a:r>
            <a:endParaRPr lang="en-US" b="1" dirty="0">
              <a:solidFill>
                <a:srgbClr val="639CEF"/>
              </a:solidFill>
            </a:endParaRPr>
          </a:p>
        </p:txBody>
      </p:sp>
      <p:sp>
        <p:nvSpPr>
          <p:cNvPr id="14" name="文本框 13"/>
          <p:cNvSpPr txBox="1"/>
          <p:nvPr/>
        </p:nvSpPr>
        <p:spPr>
          <a:xfrm>
            <a:off x="468270" y="1223146"/>
            <a:ext cx="11362120" cy="5077460"/>
          </a:xfrm>
          <a:prstGeom prst="rect">
            <a:avLst/>
          </a:prstGeom>
          <a:noFill/>
        </p:spPr>
        <p:txBody>
          <a:bodyPr wrap="square" rtlCol="0">
            <a:spAutoFit/>
          </a:bodyPr>
          <a:lstStyle/>
          <a:p>
            <a:pPr>
              <a:lnSpc>
                <a:spcPct val="150000"/>
              </a:lnSpc>
            </a:pPr>
            <a:r>
              <a:rPr lang="en-US" altLang="zh-CN" sz="2400" dirty="0"/>
              <a:t>   </a:t>
            </a:r>
            <a:r>
              <a:rPr lang="zh-CN" altLang="en-US" sz="2400" dirty="0"/>
              <a:t>“舞是生命情调最直接，最实质，最强烈，最尖锐，最单纯而又最充足的表现。生命的机能是动，而舞便是节奏的动，或更准确地说，有节奏的移易地点的动，所以它确实是生命机能的表演。但只有在原始舞里才能看得出舞的真面目，因为它是真正全体生命机能的总动员，它是一切艺术中最大综合性的艺术。它包括乐与诗歌，那是不用说的。它还有造型艺术，舞人的身体是活动的雕刻，身上的文饰是图案，这也都显而易见</a:t>
            </a:r>
            <a:r>
              <a:rPr lang="en-US" altLang="zh-CN" sz="2400" dirty="0"/>
              <a:t>……” </a:t>
            </a:r>
            <a:r>
              <a:rPr lang="zh-CN" altLang="en-US" sz="2400" dirty="0"/>
              <a:t>以上是中国现代诗人、学者、民主战士闻一多先生在</a:t>
            </a:r>
            <a:r>
              <a:rPr lang="en-US" altLang="zh-CN" sz="2400" dirty="0"/>
              <a:t>《</a:t>
            </a:r>
            <a:r>
              <a:rPr lang="zh-CN" altLang="en-US" sz="2400" dirty="0"/>
              <a:t>说舞</a:t>
            </a:r>
            <a:r>
              <a:rPr lang="en-US" altLang="zh-CN" sz="2400" dirty="0"/>
              <a:t>》</a:t>
            </a:r>
            <a:r>
              <a:rPr lang="zh-CN" altLang="en-US" sz="2400" dirty="0"/>
              <a:t>一文中谈到的对舞蹈的看法，他认为舞蹈是最具有综合性的艺术，是全体生命机能的总动员。由此可见，幼儿舞蹈编导要从幼儿的感受与生活出发，带领幼儿去感受舞蹈、体会舞蹈、享受舞蹈，用舞蹈的形式展现个体的内心世界与精神感受。</a:t>
            </a:r>
            <a:endParaRPr lang="zh-CN" altLang="en-US" sz="2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12660" y="1055432"/>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rPr>
              <a:t>德育课堂</a:t>
            </a:r>
            <a:endParaRPr lang="en-US" b="1" dirty="0">
              <a:solidFill>
                <a:srgbClr val="639CEF"/>
              </a:solidFill>
            </a:endParaRPr>
          </a:p>
        </p:txBody>
      </p:sp>
      <p:sp>
        <p:nvSpPr>
          <p:cNvPr id="14" name="文本框 13"/>
          <p:cNvSpPr txBox="1"/>
          <p:nvPr/>
        </p:nvSpPr>
        <p:spPr>
          <a:xfrm>
            <a:off x="459581" y="2607503"/>
            <a:ext cx="11272838" cy="1845310"/>
          </a:xfrm>
          <a:prstGeom prst="rect">
            <a:avLst/>
          </a:prstGeom>
          <a:noFill/>
        </p:spPr>
        <p:txBody>
          <a:bodyPr wrap="square" rtlCol="0">
            <a:spAutoFit/>
          </a:bodyPr>
          <a:lstStyle/>
          <a:p>
            <a:pPr>
              <a:lnSpc>
                <a:spcPct val="150000"/>
              </a:lnSpc>
            </a:pPr>
            <a:r>
              <a:rPr lang="en-US" altLang="zh-CN" sz="2800" dirty="0"/>
              <a:t>   </a:t>
            </a:r>
            <a:r>
              <a:rPr lang="zh-CN" altLang="en-US" sz="2400" dirty="0"/>
              <a:t>作为幼儿舞蹈编导应将爱党、爱国、爱社会主义的情感融入舞蹈中，实现“美育是审美教育、情操教育、心灵教育”的教育价值追求，以舞蹈为媒介，传递心灵美、社会美、生活美，培养社会主义的建设者和接班人。</a:t>
            </a:r>
            <a:endParaRPr lang="zh-CN" altLang="en-US" sz="2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519545" y="429387"/>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rPr>
              <a:t>拓展阅读</a:t>
            </a:r>
            <a:endParaRPr lang="en-US" b="1" dirty="0">
              <a:solidFill>
                <a:srgbClr val="639CEF"/>
              </a:solidFill>
            </a:endParaRPr>
          </a:p>
        </p:txBody>
      </p:sp>
      <p:sp>
        <p:nvSpPr>
          <p:cNvPr id="14" name="文本框 13"/>
          <p:cNvSpPr txBox="1"/>
          <p:nvPr/>
        </p:nvSpPr>
        <p:spPr>
          <a:xfrm>
            <a:off x="519545" y="1520990"/>
            <a:ext cx="11152909" cy="4523105"/>
          </a:xfrm>
          <a:prstGeom prst="rect">
            <a:avLst/>
          </a:prstGeom>
          <a:noFill/>
        </p:spPr>
        <p:txBody>
          <a:bodyPr wrap="square" rtlCol="0">
            <a:spAutoFit/>
          </a:bodyPr>
          <a:lstStyle/>
          <a:p>
            <a:pPr>
              <a:lnSpc>
                <a:spcPct val="150000"/>
              </a:lnSpc>
            </a:pPr>
            <a:r>
              <a:rPr lang="en-US" altLang="zh-CN" sz="2400" dirty="0"/>
              <a:t>   </a:t>
            </a:r>
            <a:r>
              <a:rPr lang="zh-CN" altLang="en-US" sz="2400" dirty="0"/>
              <a:t>第四届“小荷风采”全国少儿舞蹈展演于 </a:t>
            </a:r>
            <a:r>
              <a:rPr lang="en-US" altLang="zh-CN" sz="2400" dirty="0"/>
              <a:t>2007 </a:t>
            </a:r>
            <a:r>
              <a:rPr lang="zh-CN" altLang="en-US" sz="2400" dirty="0"/>
              <a:t>年 </a:t>
            </a:r>
            <a:r>
              <a:rPr lang="en-US" altLang="zh-CN" sz="2400" dirty="0"/>
              <a:t>7 </a:t>
            </a:r>
            <a:r>
              <a:rPr lang="zh-CN" altLang="en-US" sz="2400" dirty="0"/>
              <a:t>月 </a:t>
            </a:r>
            <a:r>
              <a:rPr lang="en-US" altLang="zh-CN" sz="2400" dirty="0"/>
              <a:t>18 </a:t>
            </a:r>
            <a:r>
              <a:rPr lang="zh-CN" altLang="en-US" sz="2400" dirty="0"/>
              <a:t>日至 </a:t>
            </a:r>
            <a:r>
              <a:rPr lang="en-US" altLang="zh-CN" sz="2400" dirty="0"/>
              <a:t>22 </a:t>
            </a:r>
            <a:r>
              <a:rPr lang="zh-CN" altLang="en-US" sz="2400" dirty="0"/>
              <a:t>日在深圳举行。本次展演活动有来自全国各省、自治区、直辖市及港澳台地区的 </a:t>
            </a:r>
            <a:r>
              <a:rPr lang="en-US" altLang="zh-CN" sz="2400" dirty="0"/>
              <a:t>120 </a:t>
            </a:r>
            <a:r>
              <a:rPr lang="zh-CN" altLang="en-US" sz="2400" dirty="0"/>
              <a:t>支队伍、近 </a:t>
            </a:r>
            <a:r>
              <a:rPr lang="en-US" altLang="zh-CN" sz="2400" dirty="0"/>
              <a:t>4000 </a:t>
            </a:r>
            <a:r>
              <a:rPr lang="zh-CN" altLang="en-US" sz="2400" dirty="0"/>
              <a:t>名少年儿童参加，每个节目都是通过全国预赛和在北京录像复评后精选出来的，此次展演作品洋溢童心童趣的更多了，成人化倾向进一步减弱，孩子们的表演水平也更高了。 第四届“小荷风采”舞蹈展演活动与夏令营活动同时举办，可谓“强强联手”， 更增加了活动的文化内涵。孩子们将在演出之余参观深圳民俗文化村、深圳书城动漫展、驻港部队深圳基地教导团等，感受特区魅力，接受先进文化和爱国主义教育。</a:t>
            </a:r>
            <a:endParaRPr lang="zh-CN" altLang="en-US" sz="24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741124" y="745119"/>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rPr>
              <a:t>案例评析</a:t>
            </a:r>
            <a:endParaRPr lang="en-US" b="1" dirty="0">
              <a:solidFill>
                <a:srgbClr val="639CEF"/>
              </a:solidFill>
            </a:endParaRPr>
          </a:p>
        </p:txBody>
      </p:sp>
      <p:sp>
        <p:nvSpPr>
          <p:cNvPr id="14" name="文本框 13"/>
          <p:cNvSpPr txBox="1"/>
          <p:nvPr/>
        </p:nvSpPr>
        <p:spPr>
          <a:xfrm>
            <a:off x="557213" y="2012013"/>
            <a:ext cx="11337130" cy="2399665"/>
          </a:xfrm>
          <a:prstGeom prst="rect">
            <a:avLst/>
          </a:prstGeom>
          <a:noFill/>
        </p:spPr>
        <p:txBody>
          <a:bodyPr wrap="square" rtlCol="0">
            <a:spAutoFit/>
          </a:bodyPr>
          <a:lstStyle/>
          <a:p>
            <a:pPr>
              <a:lnSpc>
                <a:spcPct val="150000"/>
              </a:lnSpc>
            </a:pPr>
            <a:r>
              <a:rPr lang="en-US" altLang="zh-CN" sz="2800" dirty="0"/>
              <a:t>   </a:t>
            </a:r>
            <a:r>
              <a:rPr lang="zh-CN" altLang="en-US" sz="2400" dirty="0"/>
              <a:t>在视频中贾先生强调舞蹈创作必须“有生活、有生活的体验”，可以说：“深入生活是贾先生一生的创作准则。”这段视频带我们深切地感受到老一辈艺术家爱国、为民、 崇德、尚艺的情怀。同时也让我们进一步理解了在舞蹈创编过程中应遵循主题的教育性、 构思的想象性等原则。 </a:t>
            </a:r>
            <a:endParaRPr lang="zh-CN" altLang="en-US" sz="24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0db2814-1486-4107-ba4f-1d5d58031158"/>
          <p:cNvSpPr>
            <a:spLocks noGrp="1"/>
          </p:cNvSpPr>
          <p:nvPr>
            <p:ph type="title" hasCustomPrompt="1"/>
          </p:nvPr>
        </p:nvSpPr>
        <p:spPr>
          <a:xfrm>
            <a:off x="1910564" y="1657579"/>
            <a:ext cx="8370872" cy="1999142"/>
          </a:xfrm>
        </p:spPr>
        <p:txBody>
          <a:bodyPr/>
          <a:lstStyle/>
          <a:p>
            <a:r>
              <a:rPr lang="en-US" b="1" dirty="0">
                <a:solidFill>
                  <a:srgbClr val="639CEF"/>
                </a:solidFill>
              </a:rPr>
              <a:t>谢 </a:t>
            </a:r>
            <a:r>
              <a:rPr lang="en-US" b="1" dirty="0" err="1">
                <a:solidFill>
                  <a:srgbClr val="639CEF"/>
                </a:solidFill>
              </a:rPr>
              <a:t>谢</a:t>
            </a:r>
            <a:r>
              <a:rPr lang="en-US" b="1" dirty="0">
                <a:solidFill>
                  <a:srgbClr val="639CEF"/>
                </a:solidFill>
              </a:rPr>
              <a:t> 观 看</a:t>
            </a:r>
            <a:endParaRPr lang="en-US" b="1" dirty="0">
              <a:solidFill>
                <a:srgbClr val="639CE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40f319d1-4644-46be-92cc-ef0cffea14d5"/>
          <p:cNvSpPr>
            <a:spLocks noGrp="1"/>
          </p:cNvSpPr>
          <p:nvPr>
            <p:ph type="title" hasCustomPrompt="1"/>
          </p:nvPr>
        </p:nvSpPr>
        <p:spPr>
          <a:xfrm>
            <a:off x="4565959" y="1409082"/>
            <a:ext cx="2836562" cy="915667"/>
          </a:xfrm>
        </p:spPr>
        <p:txBody>
          <a:bodyPr/>
          <a:lstStyle/>
          <a:p>
            <a:r>
              <a:rPr lang="en-US" b="1" dirty="0">
                <a:solidFill>
                  <a:srgbClr val="FFFFFF"/>
                </a:solidFill>
              </a:rPr>
              <a:t>目    录</a:t>
            </a:r>
            <a:endParaRPr lang="en-US" b="1" dirty="0">
              <a:solidFill>
                <a:srgbClr val="FFFFFF"/>
              </a:solidFill>
            </a:endParaRPr>
          </a:p>
        </p:txBody>
      </p:sp>
      <p:sp>
        <p:nvSpPr>
          <p:cNvPr id="3" name="内容占位符 2" descr="df0b75e5-bb29-48ce-8702-8ede39d480ae"/>
          <p:cNvSpPr>
            <a:spLocks noGrp="1"/>
          </p:cNvSpPr>
          <p:nvPr>
            <p:ph sz="quarter" idx="1" hasCustomPrompt="1"/>
          </p:nvPr>
        </p:nvSpPr>
        <p:spPr>
          <a:xfrm>
            <a:off x="3225662" y="2276795"/>
            <a:ext cx="6294258" cy="3718246"/>
          </a:xfrm>
        </p:spPr>
        <p:txBody>
          <a:bodyPr>
            <a:normAutofit fontScale="97500"/>
          </a:bodyPr>
          <a:lstStyle/>
          <a:p>
            <a:pPr marL="0" indent="0">
              <a:buNone/>
            </a:pPr>
            <a:endParaRPr lang="en-US" altLang="zh-CN" dirty="0"/>
          </a:p>
          <a:p>
            <a:pPr marL="0" indent="0">
              <a:buNone/>
            </a:pPr>
            <a:endParaRPr lang="en-US" altLang="zh-CN" dirty="0"/>
          </a:p>
          <a:p>
            <a:pPr marL="0" indent="0" algn="l">
              <a:lnSpc>
                <a:spcPct val="150000"/>
              </a:lnSpc>
              <a:buNone/>
            </a:pPr>
            <a:r>
              <a:rPr lang="zh-CN" altLang="en-US" sz="2900" dirty="0">
                <a:latin typeface="+mn-lt"/>
              </a:rPr>
              <a:t>任务一　幼儿舞蹈编导与创编指导思想</a:t>
            </a:r>
            <a:endParaRPr lang="en-US" altLang="zh-CN" sz="2900" dirty="0">
              <a:latin typeface="+mn-lt"/>
            </a:endParaRPr>
          </a:p>
          <a:p>
            <a:pPr marL="0" indent="0" algn="l">
              <a:lnSpc>
                <a:spcPct val="150000"/>
              </a:lnSpc>
              <a:buNone/>
            </a:pPr>
            <a:r>
              <a:rPr lang="zh-CN" altLang="en-US" sz="2900" dirty="0">
                <a:latin typeface="+mn-lt"/>
              </a:rPr>
              <a:t>任务二　幼儿舞蹈创编的原则</a:t>
            </a:r>
            <a:endParaRPr lang="en-US" altLang="zh-CN" sz="2900" dirty="0">
              <a:latin typeface="+mn-lt"/>
            </a:endParaRPr>
          </a:p>
          <a:p>
            <a:pPr marL="0" indent="0" algn="l">
              <a:lnSpc>
                <a:spcPct val="150000"/>
              </a:lnSpc>
              <a:buNone/>
            </a:pPr>
            <a:r>
              <a:rPr lang="zh-CN" altLang="en-US" sz="2900" dirty="0">
                <a:latin typeface="+mn-lt"/>
              </a:rPr>
              <a:t>任务三　幼儿舞蹈编导的专业要求</a:t>
            </a:r>
            <a:endParaRPr lang="en-US" altLang="zh-CN" sz="2900" dirty="0">
              <a:latin typeface="+mn-lt"/>
            </a:endParaRPr>
          </a:p>
          <a:p>
            <a:pPr marL="0" indent="0">
              <a:buNone/>
            </a:pPr>
            <a:endParaRPr lang="en-US" sz="1800" b="0" i="0" u="none" dirty="0">
              <a:solidFill>
                <a:srgbClr val="2F2F2F"/>
              </a:solidFill>
              <a:ea typeface="思源黑体 CN Normal" panose="020B0400000000000000"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40f319d1-4644-46be-92cc-ef0cffea14d5"/>
          <p:cNvSpPr>
            <a:spLocks noGrp="1"/>
          </p:cNvSpPr>
          <p:nvPr>
            <p:ph type="title" hasCustomPrompt="1"/>
          </p:nvPr>
        </p:nvSpPr>
        <p:spPr>
          <a:xfrm>
            <a:off x="4565800" y="1166110"/>
            <a:ext cx="2836562" cy="915667"/>
          </a:xfrm>
        </p:spPr>
        <p:txBody>
          <a:bodyPr/>
          <a:lstStyle/>
          <a:p>
            <a:r>
              <a:rPr lang="zh-CN" altLang="en-US" b="1" dirty="0"/>
              <a:t>学习目标</a:t>
            </a:r>
            <a:endParaRPr lang="en-US" b="1" dirty="0"/>
          </a:p>
        </p:txBody>
      </p:sp>
      <p:sp>
        <p:nvSpPr>
          <p:cNvPr id="3" name="内容占位符 2" descr="df0b75e5-bb29-48ce-8702-8ede39d480ae"/>
          <p:cNvSpPr>
            <a:spLocks noGrp="1"/>
          </p:cNvSpPr>
          <p:nvPr>
            <p:ph sz="quarter" idx="1" hasCustomPrompt="1"/>
          </p:nvPr>
        </p:nvSpPr>
        <p:spPr>
          <a:xfrm>
            <a:off x="1057275" y="2267515"/>
            <a:ext cx="10072687" cy="3718246"/>
          </a:xfrm>
        </p:spPr>
        <p:txBody>
          <a:bodyPr>
            <a:normAutofit fontScale="25000" lnSpcReduction="20000"/>
          </a:bodyPr>
          <a:lstStyle/>
          <a:p>
            <a:pPr marL="0" indent="0">
              <a:buNone/>
            </a:pPr>
            <a:endParaRPr lang="en-US" altLang="zh-CN" dirty="0"/>
          </a:p>
          <a:p>
            <a:pPr marL="0" indent="0" algn="l">
              <a:lnSpc>
                <a:spcPct val="110000"/>
              </a:lnSpc>
              <a:buNone/>
            </a:pPr>
            <a:r>
              <a:rPr lang="zh-CN" altLang="en-US" sz="8700" dirty="0"/>
              <a:t>● 知识目标</a:t>
            </a:r>
            <a:endParaRPr lang="en-US" altLang="zh-CN" sz="8700" dirty="0"/>
          </a:p>
          <a:p>
            <a:pPr marL="0" indent="0" algn="l">
              <a:lnSpc>
                <a:spcPct val="110000"/>
              </a:lnSpc>
              <a:buNone/>
            </a:pPr>
            <a:r>
              <a:rPr lang="zh-CN" altLang="en-US" sz="8700" dirty="0"/>
              <a:t> </a:t>
            </a:r>
            <a:r>
              <a:rPr lang="en-US" altLang="zh-CN" sz="8700" dirty="0"/>
              <a:t>1. </a:t>
            </a:r>
            <a:r>
              <a:rPr lang="zh-CN" altLang="en-US" sz="8700" dirty="0"/>
              <a:t>了解舞蹈编导与幼儿舞蹈编导的基本概念。</a:t>
            </a:r>
            <a:endParaRPr lang="en-US" altLang="zh-CN" sz="8700" dirty="0"/>
          </a:p>
          <a:p>
            <a:pPr marL="0" indent="0" algn="l">
              <a:lnSpc>
                <a:spcPct val="110000"/>
              </a:lnSpc>
              <a:buNone/>
            </a:pPr>
            <a:r>
              <a:rPr lang="zh-CN" altLang="en-US" sz="8700" dirty="0"/>
              <a:t> </a:t>
            </a:r>
            <a:r>
              <a:rPr lang="en-US" altLang="zh-CN" sz="8700" dirty="0"/>
              <a:t>2. </a:t>
            </a:r>
            <a:r>
              <a:rPr lang="zh-CN" altLang="en-US" sz="8700" dirty="0"/>
              <a:t>理解幼儿舞蹈编导的指导思想与专业要求。</a:t>
            </a:r>
            <a:endParaRPr lang="en-US" altLang="zh-CN" sz="8700" dirty="0"/>
          </a:p>
          <a:p>
            <a:pPr marL="0" indent="0" algn="l">
              <a:lnSpc>
                <a:spcPct val="110000"/>
              </a:lnSpc>
              <a:buNone/>
            </a:pPr>
            <a:r>
              <a:rPr lang="zh-CN" altLang="en-US" sz="8700" dirty="0"/>
              <a:t>● 技能目标</a:t>
            </a:r>
            <a:endParaRPr lang="en-US" altLang="zh-CN" sz="8700" dirty="0"/>
          </a:p>
          <a:p>
            <a:pPr marL="0" indent="0" algn="l">
              <a:lnSpc>
                <a:spcPct val="110000"/>
              </a:lnSpc>
              <a:buNone/>
            </a:pPr>
            <a:r>
              <a:rPr lang="zh-CN" altLang="en-US" sz="8700" dirty="0"/>
              <a:t>能够掌握幼儿舞蹈创编的基本原则，能够解决幼儿舞蹈作品创作过程中容易出现的问题及一般性问题。</a:t>
            </a:r>
            <a:endParaRPr lang="en-US" altLang="zh-CN" sz="8700" dirty="0"/>
          </a:p>
          <a:p>
            <a:pPr marL="0" indent="0" algn="l">
              <a:lnSpc>
                <a:spcPct val="110000"/>
              </a:lnSpc>
              <a:buNone/>
            </a:pPr>
            <a:r>
              <a:rPr lang="zh-CN" altLang="en-US" sz="8700" dirty="0"/>
              <a:t> ● 素质目标</a:t>
            </a:r>
            <a:endParaRPr lang="en-US" altLang="zh-CN" sz="8700" dirty="0"/>
          </a:p>
          <a:p>
            <a:pPr marL="0" indent="0" algn="l">
              <a:lnSpc>
                <a:spcPct val="110000"/>
              </a:lnSpc>
              <a:buNone/>
            </a:pPr>
            <a:r>
              <a:rPr lang="zh-CN" altLang="en-US" sz="8700" dirty="0"/>
              <a:t>在掌握幼儿舞蹈创编一般规律的基础上，善于发现幼儿的优势，学会激发幼儿的创造力。</a:t>
            </a:r>
            <a:endParaRPr lang="en-US" sz="87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3"/>
          <p:cNvSpPr>
            <a:spLocks noGrp="1"/>
          </p:cNvSpPr>
          <p:nvPr>
            <p:ph type="title"/>
          </p:nvPr>
        </p:nvSpPr>
        <p:spPr>
          <a:xfrm>
            <a:off x="683828" y="828062"/>
            <a:ext cx="2553401" cy="646332"/>
          </a:xfrm>
        </p:spPr>
        <p:txBody>
          <a:bodyPr rtlCol="0">
            <a:normAutofit/>
          </a:bodyPr>
          <a:lstStyle/>
          <a:p>
            <a:r>
              <a:rPr lang="zh-CN" altLang="en-US" b="1" dirty="0"/>
              <a:t>导入案例</a:t>
            </a:r>
            <a:endParaRPr lang="zh-CN" altLang="en-US" b="1" dirty="0"/>
          </a:p>
        </p:txBody>
      </p:sp>
      <p:sp>
        <p:nvSpPr>
          <p:cNvPr id="14" name="文本框 13"/>
          <p:cNvSpPr txBox="1"/>
          <p:nvPr/>
        </p:nvSpPr>
        <p:spPr>
          <a:xfrm>
            <a:off x="683828" y="1754214"/>
            <a:ext cx="10972800" cy="3969385"/>
          </a:xfrm>
          <a:prstGeom prst="rect">
            <a:avLst/>
          </a:prstGeom>
          <a:noFill/>
        </p:spPr>
        <p:txBody>
          <a:bodyPr wrap="square" rtlCol="0">
            <a:spAutoFit/>
          </a:bodyPr>
          <a:lstStyle/>
          <a:p>
            <a:pPr>
              <a:lnSpc>
                <a:spcPct val="150000"/>
              </a:lnSpc>
            </a:pPr>
            <a:r>
              <a:rPr lang="en-US" altLang="zh-CN" sz="2400" b="1" dirty="0"/>
              <a:t>    </a:t>
            </a:r>
            <a:r>
              <a:rPr lang="zh-CN" altLang="en-US" sz="2400" dirty="0"/>
              <a:t>贾作光是中国著名舞蹈表演艺术家、编导艺术家，在第七届全国电视舞蹈大赛宣传片</a:t>
            </a:r>
            <a:r>
              <a:rPr lang="en-US" altLang="zh-CN" sz="2400" dirty="0"/>
              <a:t>《</a:t>
            </a:r>
            <a:r>
              <a:rPr lang="zh-CN" altLang="en-US" sz="2400" dirty="0"/>
              <a:t>我爱舞蹈</a:t>
            </a:r>
            <a:r>
              <a:rPr lang="en-US" altLang="zh-CN" sz="2400" dirty="0"/>
              <a:t>——</a:t>
            </a:r>
            <a:r>
              <a:rPr lang="zh-CN" altLang="en-US" sz="2400" dirty="0"/>
              <a:t>贾作光</a:t>
            </a:r>
            <a:r>
              <a:rPr lang="en-US" altLang="zh-CN" sz="2400" dirty="0"/>
              <a:t>》</a:t>
            </a:r>
            <a:r>
              <a:rPr lang="zh-CN" altLang="en-US" sz="2400" dirty="0"/>
              <a:t>中，贾先生回顾了自己创作中重要的心路历程，受到大雁形象的启发他创作了家喻户晓的舞蹈</a:t>
            </a:r>
            <a:r>
              <a:rPr lang="en-US" altLang="zh-CN" sz="2400" dirty="0"/>
              <a:t>《</a:t>
            </a:r>
            <a:r>
              <a:rPr lang="zh-CN" altLang="en-US" sz="2400" dirty="0"/>
              <a:t>雁舞</a:t>
            </a:r>
            <a:r>
              <a:rPr lang="en-US" altLang="zh-CN" sz="2400" dirty="0"/>
              <a:t>》</a:t>
            </a:r>
            <a:r>
              <a:rPr lang="zh-CN" altLang="en-US" sz="2400" dirty="0"/>
              <a:t>，通过将大雁的形象移情于人、 展现大雁迎着风暴，向着太阳、向着光明、自由飞翔的场景，表达出对人民浓厚的感情。</a:t>
            </a:r>
            <a:endParaRPr lang="en-US" altLang="zh-CN" sz="2400" dirty="0"/>
          </a:p>
          <a:p>
            <a:pPr>
              <a:lnSpc>
                <a:spcPct val="150000"/>
              </a:lnSpc>
            </a:pPr>
            <a:endParaRPr lang="en-US" altLang="zh-CN" sz="2400" dirty="0"/>
          </a:p>
          <a:p>
            <a:pPr>
              <a:lnSpc>
                <a:spcPct val="150000"/>
              </a:lnSpc>
            </a:pPr>
            <a:r>
              <a:rPr lang="en-US" altLang="zh-CN" sz="2400" b="1" dirty="0"/>
              <a:t>    </a:t>
            </a:r>
            <a:r>
              <a:rPr lang="zh-CN" altLang="en-US" sz="2400" b="1" dirty="0"/>
              <a:t>情境思考：</a:t>
            </a:r>
            <a:r>
              <a:rPr lang="zh-CN" altLang="en-US" sz="2400" dirty="0"/>
              <a:t>如何理解舞蹈创作必须“有生活、有生活的体验”？</a:t>
            </a:r>
            <a:endParaRPr lang="zh-CN" alt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bb3523dd-afd1-4a31-810b-d96559c8cd9a"/>
          <p:cNvSpPr>
            <a:spLocks noGrp="1"/>
          </p:cNvSpPr>
          <p:nvPr>
            <p:ph type="title" hasCustomPrompt="1"/>
          </p:nvPr>
        </p:nvSpPr>
        <p:spPr>
          <a:xfrm>
            <a:off x="551979" y="1856185"/>
            <a:ext cx="9660102" cy="1269303"/>
          </a:xfrm>
        </p:spPr>
        <p:txBody>
          <a:bodyPr>
            <a:normAutofit/>
          </a:bodyPr>
          <a:lstStyle/>
          <a:p>
            <a:r>
              <a:rPr lang="zh-CN" altLang="en-US" sz="4300" b="1" dirty="0"/>
              <a:t>任务一</a:t>
            </a:r>
            <a:r>
              <a:rPr lang="en-US" altLang="zh-CN" sz="4300" b="1" dirty="0"/>
              <a:t>  </a:t>
            </a:r>
            <a:r>
              <a:rPr lang="zh-CN" altLang="en-US" sz="4300" b="1" dirty="0"/>
              <a:t>幼儿舞蹈编导与创编指导思想</a:t>
            </a:r>
            <a:endParaRPr lang="en-US" altLang="zh-CN" sz="43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52cf9bbc-971e-4973-b067-cf1b0e382157.source.3.zh-Hans.pptx" descr="8fa24e0b-df42-4d2e-a896-8ddc8214b42c"/>
          <p:cNvGrpSpPr/>
          <p:nvPr/>
        </p:nvGrpSpPr>
        <p:grpSpPr>
          <a:xfrm>
            <a:off x="1913178" y="1623915"/>
            <a:ext cx="10622608" cy="4116486"/>
            <a:chOff x="1546013" y="2607854"/>
            <a:chExt cx="8662669" cy="3456638"/>
          </a:xfrm>
        </p:grpSpPr>
        <p:sp>
          <p:nvSpPr>
            <p:cNvPr id="40" name="图形 5" descr="31054af9-fd0c-4367-bda1-e66dd1aaa823"/>
            <p:cNvSpPr/>
            <p:nvPr/>
          </p:nvSpPr>
          <p:spPr>
            <a:xfrm>
              <a:off x="1546013" y="2921152"/>
              <a:ext cx="3199398" cy="3143340"/>
            </a:xfrm>
            <a:custGeom>
              <a:avLst/>
              <a:gdLst>
                <a:gd name="connsiteX0" fmla="*/ 4721249 w 9082714"/>
                <a:gd name="connsiteY0" fmla="*/ 10304 h 6856112"/>
                <a:gd name="connsiteX1" fmla="*/ 8136702 w 9082714"/>
                <a:gd name="connsiteY1" fmla="*/ 145848 h 6856112"/>
                <a:gd name="connsiteX2" fmla="*/ 8729214 w 9082714"/>
                <a:gd name="connsiteY2" fmla="*/ 422939 h 6856112"/>
                <a:gd name="connsiteX3" fmla="*/ 9002842 w 9082714"/>
                <a:gd name="connsiteY3" fmla="*/ 1192251 h 6856112"/>
                <a:gd name="connsiteX4" fmla="*/ 9077348 w 9082714"/>
                <a:gd name="connsiteY4" fmla="*/ 5214534 h 6856112"/>
                <a:gd name="connsiteX5" fmla="*/ 9031629 w 9082714"/>
                <a:gd name="connsiteY5" fmla="*/ 6002011 h 6856112"/>
                <a:gd name="connsiteX6" fmla="*/ 8626075 w 9082714"/>
                <a:gd name="connsiteY6" fmla="*/ 6658639 h 6856112"/>
                <a:gd name="connsiteX7" fmla="*/ 7743079 w 9082714"/>
                <a:gd name="connsiteY7" fmla="*/ 6837671 h 6856112"/>
                <a:gd name="connsiteX8" fmla="*/ 3200712 w 9082714"/>
                <a:gd name="connsiteY8" fmla="*/ 6855066 h 6856112"/>
                <a:gd name="connsiteX9" fmla="*/ 1505378 w 9082714"/>
                <a:gd name="connsiteY9" fmla="*/ 6824971 h 6856112"/>
                <a:gd name="connsiteX10" fmla="*/ 528555 w 9082714"/>
                <a:gd name="connsiteY10" fmla="*/ 6647864 h 6856112"/>
                <a:gd name="connsiteX11" fmla="*/ 94677 w 9082714"/>
                <a:gd name="connsiteY11" fmla="*/ 6310275 h 6856112"/>
                <a:gd name="connsiteX12" fmla="*/ 4 w 9082714"/>
                <a:gd name="connsiteY12" fmla="*/ 5920038 h 6856112"/>
                <a:gd name="connsiteX13" fmla="*/ 76974 w 9082714"/>
                <a:gd name="connsiteY13" fmla="*/ 1347576 h 6856112"/>
                <a:gd name="connsiteX14" fmla="*/ 274555 w 9082714"/>
                <a:gd name="connsiteY14" fmla="*/ 716732 h 6856112"/>
                <a:gd name="connsiteX15" fmla="*/ 709434 w 9082714"/>
                <a:gd name="connsiteY15" fmla="*/ 308485 h 6856112"/>
                <a:gd name="connsiteX16" fmla="*/ 4721249 w 9082714"/>
                <a:gd name="connsiteY16" fmla="*/ 10304 h 685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82714" h="6856112">
                  <a:moveTo>
                    <a:pt x="4721249" y="10304"/>
                  </a:moveTo>
                  <a:cubicBezTo>
                    <a:pt x="4721249" y="10304"/>
                    <a:pt x="6848691" y="-55582"/>
                    <a:pt x="8136702" y="145848"/>
                  </a:cubicBezTo>
                  <a:cubicBezTo>
                    <a:pt x="8250232" y="163628"/>
                    <a:pt x="8522474" y="210657"/>
                    <a:pt x="8729214" y="422939"/>
                  </a:cubicBezTo>
                  <a:cubicBezTo>
                    <a:pt x="8972901" y="673168"/>
                    <a:pt x="8985524" y="1019069"/>
                    <a:pt x="9002842" y="1192251"/>
                  </a:cubicBezTo>
                  <a:cubicBezTo>
                    <a:pt x="9136384" y="2527214"/>
                    <a:pt x="9057413" y="3873106"/>
                    <a:pt x="9077348" y="5214534"/>
                  </a:cubicBezTo>
                  <a:cubicBezTo>
                    <a:pt x="9081274" y="5478078"/>
                    <a:pt x="9088740" y="5744701"/>
                    <a:pt x="9031629" y="6002011"/>
                  </a:cubicBezTo>
                  <a:cubicBezTo>
                    <a:pt x="8974517" y="6259320"/>
                    <a:pt x="8844438" y="6511011"/>
                    <a:pt x="8626075" y="6658639"/>
                  </a:cubicBezTo>
                  <a:cubicBezTo>
                    <a:pt x="8373384" y="6829435"/>
                    <a:pt x="8048110" y="6836516"/>
                    <a:pt x="7743079" y="6837671"/>
                  </a:cubicBezTo>
                  <a:cubicBezTo>
                    <a:pt x="6228931" y="6843443"/>
                    <a:pt x="4714860" y="6849293"/>
                    <a:pt x="3200712" y="6855066"/>
                  </a:cubicBezTo>
                  <a:cubicBezTo>
                    <a:pt x="2635370" y="6857221"/>
                    <a:pt x="2069643" y="6859376"/>
                    <a:pt x="1505378" y="6824971"/>
                  </a:cubicBezTo>
                  <a:cubicBezTo>
                    <a:pt x="1173638" y="6804728"/>
                    <a:pt x="837435" y="6770707"/>
                    <a:pt x="528555" y="6647864"/>
                  </a:cubicBezTo>
                  <a:cubicBezTo>
                    <a:pt x="354758" y="6578744"/>
                    <a:pt x="184347" y="6474451"/>
                    <a:pt x="94677" y="6310275"/>
                  </a:cubicBezTo>
                  <a:cubicBezTo>
                    <a:pt x="3160" y="6142942"/>
                    <a:pt x="-149" y="5979997"/>
                    <a:pt x="4" y="5920038"/>
                  </a:cubicBezTo>
                  <a:cubicBezTo>
                    <a:pt x="9549" y="2159375"/>
                    <a:pt x="32024" y="1888827"/>
                    <a:pt x="76974" y="1347576"/>
                  </a:cubicBezTo>
                  <a:cubicBezTo>
                    <a:pt x="86134" y="1237278"/>
                    <a:pt x="107146" y="976736"/>
                    <a:pt x="274555" y="716732"/>
                  </a:cubicBezTo>
                  <a:cubicBezTo>
                    <a:pt x="274555" y="716732"/>
                    <a:pt x="429572" y="476125"/>
                    <a:pt x="709434" y="308485"/>
                  </a:cubicBezTo>
                  <a:cubicBezTo>
                    <a:pt x="1376915" y="-91296"/>
                    <a:pt x="3369892" y="52176"/>
                    <a:pt x="4721249" y="10304"/>
                  </a:cubicBezTo>
                  <a:close/>
                </a:path>
              </a:pathLst>
            </a:custGeom>
            <a:solidFill>
              <a:schemeClr val="accent1"/>
            </a:solidFill>
            <a:ln w="0" cap="flat">
              <a:noFill/>
              <a:prstDash val="solid"/>
              <a:miter/>
            </a:ln>
          </p:spPr>
          <p:txBody>
            <a:bodyPr rtlCol="0" anchor="ctr"/>
            <a:lstStyle/>
            <a:p>
              <a:pPr algn="l"/>
            </a:p>
          </p:txBody>
        </p:sp>
        <p:sp>
          <p:nvSpPr>
            <p:cNvPr id="32" name="图形 5" descr="43abc04a-ac64-4b74-8fce-65193bce1b85"/>
            <p:cNvSpPr/>
            <p:nvPr/>
          </p:nvSpPr>
          <p:spPr>
            <a:xfrm>
              <a:off x="5213926" y="2877332"/>
              <a:ext cx="3094604" cy="3187160"/>
            </a:xfrm>
            <a:custGeom>
              <a:avLst/>
              <a:gdLst>
                <a:gd name="connsiteX0" fmla="*/ 4721249 w 9082714"/>
                <a:gd name="connsiteY0" fmla="*/ 10304 h 6856112"/>
                <a:gd name="connsiteX1" fmla="*/ 8136702 w 9082714"/>
                <a:gd name="connsiteY1" fmla="*/ 145848 h 6856112"/>
                <a:gd name="connsiteX2" fmla="*/ 8729214 w 9082714"/>
                <a:gd name="connsiteY2" fmla="*/ 422939 h 6856112"/>
                <a:gd name="connsiteX3" fmla="*/ 9002842 w 9082714"/>
                <a:gd name="connsiteY3" fmla="*/ 1192251 h 6856112"/>
                <a:gd name="connsiteX4" fmla="*/ 9077348 w 9082714"/>
                <a:gd name="connsiteY4" fmla="*/ 5214534 h 6856112"/>
                <a:gd name="connsiteX5" fmla="*/ 9031629 w 9082714"/>
                <a:gd name="connsiteY5" fmla="*/ 6002011 h 6856112"/>
                <a:gd name="connsiteX6" fmla="*/ 8626075 w 9082714"/>
                <a:gd name="connsiteY6" fmla="*/ 6658639 h 6856112"/>
                <a:gd name="connsiteX7" fmla="*/ 7743079 w 9082714"/>
                <a:gd name="connsiteY7" fmla="*/ 6837671 h 6856112"/>
                <a:gd name="connsiteX8" fmla="*/ 3200712 w 9082714"/>
                <a:gd name="connsiteY8" fmla="*/ 6855066 h 6856112"/>
                <a:gd name="connsiteX9" fmla="*/ 1505378 w 9082714"/>
                <a:gd name="connsiteY9" fmla="*/ 6824971 h 6856112"/>
                <a:gd name="connsiteX10" fmla="*/ 528555 w 9082714"/>
                <a:gd name="connsiteY10" fmla="*/ 6647864 h 6856112"/>
                <a:gd name="connsiteX11" fmla="*/ 94677 w 9082714"/>
                <a:gd name="connsiteY11" fmla="*/ 6310275 h 6856112"/>
                <a:gd name="connsiteX12" fmla="*/ 4 w 9082714"/>
                <a:gd name="connsiteY12" fmla="*/ 5920038 h 6856112"/>
                <a:gd name="connsiteX13" fmla="*/ 76974 w 9082714"/>
                <a:gd name="connsiteY13" fmla="*/ 1347576 h 6856112"/>
                <a:gd name="connsiteX14" fmla="*/ 274555 w 9082714"/>
                <a:gd name="connsiteY14" fmla="*/ 716732 h 6856112"/>
                <a:gd name="connsiteX15" fmla="*/ 709434 w 9082714"/>
                <a:gd name="connsiteY15" fmla="*/ 308485 h 6856112"/>
                <a:gd name="connsiteX16" fmla="*/ 4721249 w 9082714"/>
                <a:gd name="connsiteY16" fmla="*/ 10304 h 685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82714" h="6856112">
                  <a:moveTo>
                    <a:pt x="4721249" y="10304"/>
                  </a:moveTo>
                  <a:cubicBezTo>
                    <a:pt x="4721249" y="10304"/>
                    <a:pt x="6848691" y="-55582"/>
                    <a:pt x="8136702" y="145848"/>
                  </a:cubicBezTo>
                  <a:cubicBezTo>
                    <a:pt x="8250232" y="163628"/>
                    <a:pt x="8522474" y="210657"/>
                    <a:pt x="8729214" y="422939"/>
                  </a:cubicBezTo>
                  <a:cubicBezTo>
                    <a:pt x="8972901" y="673168"/>
                    <a:pt x="8985524" y="1019069"/>
                    <a:pt x="9002842" y="1192251"/>
                  </a:cubicBezTo>
                  <a:cubicBezTo>
                    <a:pt x="9136384" y="2527214"/>
                    <a:pt x="9057413" y="3873106"/>
                    <a:pt x="9077348" y="5214534"/>
                  </a:cubicBezTo>
                  <a:cubicBezTo>
                    <a:pt x="9081274" y="5478078"/>
                    <a:pt x="9088740" y="5744701"/>
                    <a:pt x="9031629" y="6002011"/>
                  </a:cubicBezTo>
                  <a:cubicBezTo>
                    <a:pt x="8974517" y="6259320"/>
                    <a:pt x="8844438" y="6511011"/>
                    <a:pt x="8626075" y="6658639"/>
                  </a:cubicBezTo>
                  <a:cubicBezTo>
                    <a:pt x="8373384" y="6829435"/>
                    <a:pt x="8048110" y="6836516"/>
                    <a:pt x="7743079" y="6837671"/>
                  </a:cubicBezTo>
                  <a:cubicBezTo>
                    <a:pt x="6228931" y="6843443"/>
                    <a:pt x="4714860" y="6849293"/>
                    <a:pt x="3200712" y="6855066"/>
                  </a:cubicBezTo>
                  <a:cubicBezTo>
                    <a:pt x="2635370" y="6857221"/>
                    <a:pt x="2069643" y="6859376"/>
                    <a:pt x="1505378" y="6824971"/>
                  </a:cubicBezTo>
                  <a:cubicBezTo>
                    <a:pt x="1173638" y="6804728"/>
                    <a:pt x="837435" y="6770707"/>
                    <a:pt x="528555" y="6647864"/>
                  </a:cubicBezTo>
                  <a:cubicBezTo>
                    <a:pt x="354758" y="6578744"/>
                    <a:pt x="184347" y="6474451"/>
                    <a:pt x="94677" y="6310275"/>
                  </a:cubicBezTo>
                  <a:cubicBezTo>
                    <a:pt x="3160" y="6142942"/>
                    <a:pt x="-149" y="5979997"/>
                    <a:pt x="4" y="5920038"/>
                  </a:cubicBezTo>
                  <a:cubicBezTo>
                    <a:pt x="9549" y="2159375"/>
                    <a:pt x="32024" y="1888827"/>
                    <a:pt x="76974" y="1347576"/>
                  </a:cubicBezTo>
                  <a:cubicBezTo>
                    <a:pt x="86134" y="1237278"/>
                    <a:pt x="107146" y="976736"/>
                    <a:pt x="274555" y="716732"/>
                  </a:cubicBezTo>
                  <a:cubicBezTo>
                    <a:pt x="274555" y="716732"/>
                    <a:pt x="429572" y="476125"/>
                    <a:pt x="709434" y="308485"/>
                  </a:cubicBezTo>
                  <a:cubicBezTo>
                    <a:pt x="1376915" y="-91296"/>
                    <a:pt x="3369892" y="52176"/>
                    <a:pt x="4721249" y="10304"/>
                  </a:cubicBezTo>
                  <a:close/>
                </a:path>
              </a:pathLst>
            </a:custGeom>
            <a:solidFill>
              <a:schemeClr val="accent2"/>
            </a:solidFill>
            <a:ln w="0" cap="flat">
              <a:noFill/>
              <a:prstDash val="solid"/>
              <a:miter/>
            </a:ln>
          </p:spPr>
          <p:txBody>
            <a:bodyPr rtlCol="0" anchor="ctr"/>
            <a:lstStyle/>
            <a:p>
              <a:pPr algn="l"/>
            </a:p>
          </p:txBody>
        </p:sp>
        <p:grpSp>
          <p:nvGrpSpPr>
            <p:cNvPr id="3" name="组合 2" descr="3e00cf94-f3cf-411a-a284-ea887ad7dafa"/>
            <p:cNvGrpSpPr/>
            <p:nvPr/>
          </p:nvGrpSpPr>
          <p:grpSpPr>
            <a:xfrm>
              <a:off x="1571665" y="2639603"/>
              <a:ext cx="2930487" cy="3343840"/>
              <a:chOff x="1571665" y="2639603"/>
              <a:chExt cx="2930487" cy="3343840"/>
            </a:xfrm>
          </p:grpSpPr>
          <p:sp>
            <p:nvSpPr>
              <p:cNvPr id="41" name="ComponentBackground1" descr="ec4fd331-fc62-476a-96f6-35623016a08b"/>
              <p:cNvSpPr/>
              <p:nvPr/>
            </p:nvSpPr>
            <p:spPr>
              <a:xfrm>
                <a:off x="1571665" y="2940833"/>
                <a:ext cx="2929068" cy="3042610"/>
              </a:xfrm>
              <a:custGeom>
                <a:avLst/>
                <a:gdLst>
                  <a:gd name="connsiteX0" fmla="*/ 4721249 w 9082714"/>
                  <a:gd name="connsiteY0" fmla="*/ 10304 h 6856112"/>
                  <a:gd name="connsiteX1" fmla="*/ 8136702 w 9082714"/>
                  <a:gd name="connsiteY1" fmla="*/ 145848 h 6856112"/>
                  <a:gd name="connsiteX2" fmla="*/ 8729214 w 9082714"/>
                  <a:gd name="connsiteY2" fmla="*/ 422939 h 6856112"/>
                  <a:gd name="connsiteX3" fmla="*/ 9002842 w 9082714"/>
                  <a:gd name="connsiteY3" fmla="*/ 1192251 h 6856112"/>
                  <a:gd name="connsiteX4" fmla="*/ 9077348 w 9082714"/>
                  <a:gd name="connsiteY4" fmla="*/ 5214534 h 6856112"/>
                  <a:gd name="connsiteX5" fmla="*/ 9031629 w 9082714"/>
                  <a:gd name="connsiteY5" fmla="*/ 6002011 h 6856112"/>
                  <a:gd name="connsiteX6" fmla="*/ 8626075 w 9082714"/>
                  <a:gd name="connsiteY6" fmla="*/ 6658639 h 6856112"/>
                  <a:gd name="connsiteX7" fmla="*/ 7743079 w 9082714"/>
                  <a:gd name="connsiteY7" fmla="*/ 6837671 h 6856112"/>
                  <a:gd name="connsiteX8" fmla="*/ 3200712 w 9082714"/>
                  <a:gd name="connsiteY8" fmla="*/ 6855066 h 6856112"/>
                  <a:gd name="connsiteX9" fmla="*/ 1505378 w 9082714"/>
                  <a:gd name="connsiteY9" fmla="*/ 6824971 h 6856112"/>
                  <a:gd name="connsiteX10" fmla="*/ 528555 w 9082714"/>
                  <a:gd name="connsiteY10" fmla="*/ 6647864 h 6856112"/>
                  <a:gd name="connsiteX11" fmla="*/ 94677 w 9082714"/>
                  <a:gd name="connsiteY11" fmla="*/ 6310275 h 6856112"/>
                  <a:gd name="connsiteX12" fmla="*/ 4 w 9082714"/>
                  <a:gd name="connsiteY12" fmla="*/ 5920038 h 6856112"/>
                  <a:gd name="connsiteX13" fmla="*/ 76974 w 9082714"/>
                  <a:gd name="connsiteY13" fmla="*/ 1347576 h 6856112"/>
                  <a:gd name="connsiteX14" fmla="*/ 274555 w 9082714"/>
                  <a:gd name="connsiteY14" fmla="*/ 716732 h 6856112"/>
                  <a:gd name="connsiteX15" fmla="*/ 709434 w 9082714"/>
                  <a:gd name="connsiteY15" fmla="*/ 308485 h 6856112"/>
                  <a:gd name="connsiteX16" fmla="*/ 4721249 w 9082714"/>
                  <a:gd name="connsiteY16" fmla="*/ 10304 h 685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82714" h="6856112">
                    <a:moveTo>
                      <a:pt x="4721249" y="10304"/>
                    </a:moveTo>
                    <a:cubicBezTo>
                      <a:pt x="4721249" y="10304"/>
                      <a:pt x="6848691" y="-55582"/>
                      <a:pt x="8136702" y="145848"/>
                    </a:cubicBezTo>
                    <a:cubicBezTo>
                      <a:pt x="8250232" y="163628"/>
                      <a:pt x="8522474" y="210657"/>
                      <a:pt x="8729214" y="422939"/>
                    </a:cubicBezTo>
                    <a:cubicBezTo>
                      <a:pt x="8972901" y="673168"/>
                      <a:pt x="8985524" y="1019069"/>
                      <a:pt x="9002842" y="1192251"/>
                    </a:cubicBezTo>
                    <a:cubicBezTo>
                      <a:pt x="9136384" y="2527214"/>
                      <a:pt x="9057413" y="3873106"/>
                      <a:pt x="9077348" y="5214534"/>
                    </a:cubicBezTo>
                    <a:cubicBezTo>
                      <a:pt x="9081274" y="5478078"/>
                      <a:pt x="9088740" y="5744701"/>
                      <a:pt x="9031629" y="6002011"/>
                    </a:cubicBezTo>
                    <a:cubicBezTo>
                      <a:pt x="8974517" y="6259320"/>
                      <a:pt x="8844438" y="6511011"/>
                      <a:pt x="8626075" y="6658639"/>
                    </a:cubicBezTo>
                    <a:cubicBezTo>
                      <a:pt x="8373384" y="6829435"/>
                      <a:pt x="8048110" y="6836516"/>
                      <a:pt x="7743079" y="6837671"/>
                    </a:cubicBezTo>
                    <a:cubicBezTo>
                      <a:pt x="6228931" y="6843443"/>
                      <a:pt x="4714860" y="6849293"/>
                      <a:pt x="3200712" y="6855066"/>
                    </a:cubicBezTo>
                    <a:cubicBezTo>
                      <a:pt x="2635370" y="6857221"/>
                      <a:pt x="2069643" y="6859376"/>
                      <a:pt x="1505378" y="6824971"/>
                    </a:cubicBezTo>
                    <a:cubicBezTo>
                      <a:pt x="1173638" y="6804728"/>
                      <a:pt x="837435" y="6770707"/>
                      <a:pt x="528555" y="6647864"/>
                    </a:cubicBezTo>
                    <a:cubicBezTo>
                      <a:pt x="354758" y="6578744"/>
                      <a:pt x="184347" y="6474451"/>
                      <a:pt x="94677" y="6310275"/>
                    </a:cubicBezTo>
                    <a:cubicBezTo>
                      <a:pt x="3160" y="6142942"/>
                      <a:pt x="-149" y="5979997"/>
                      <a:pt x="4" y="5920038"/>
                    </a:cubicBezTo>
                    <a:cubicBezTo>
                      <a:pt x="9549" y="2159375"/>
                      <a:pt x="32024" y="1888827"/>
                      <a:pt x="76974" y="1347576"/>
                    </a:cubicBezTo>
                    <a:cubicBezTo>
                      <a:pt x="86134" y="1237278"/>
                      <a:pt x="107146" y="976736"/>
                      <a:pt x="274555" y="716732"/>
                    </a:cubicBezTo>
                    <a:cubicBezTo>
                      <a:pt x="274555" y="716732"/>
                      <a:pt x="429572" y="476125"/>
                      <a:pt x="709434" y="308485"/>
                    </a:cubicBezTo>
                    <a:cubicBezTo>
                      <a:pt x="1376915" y="-91296"/>
                      <a:pt x="3369892" y="52176"/>
                      <a:pt x="4721249" y="10304"/>
                    </a:cubicBezTo>
                    <a:close/>
                  </a:path>
                </a:pathLst>
              </a:custGeom>
              <a:solidFill>
                <a:schemeClr val="bg1"/>
              </a:solidFill>
              <a:ln w="0" cap="flat">
                <a:noFill/>
                <a:prstDash val="solid"/>
                <a:miter/>
              </a:ln>
            </p:spPr>
            <p:txBody>
              <a:bodyPr rtlCol="0" anchor="ctr"/>
              <a:lstStyle/>
              <a:p>
                <a:pPr algn="l"/>
              </a:p>
            </p:txBody>
          </p:sp>
          <p:sp>
            <p:nvSpPr>
              <p:cNvPr id="35" name="Text1" descr="e6c58a1a-e537-43ec-ad9c-fa1f8db6473b"/>
              <p:cNvSpPr txBox="1"/>
              <p:nvPr/>
            </p:nvSpPr>
            <p:spPr>
              <a:xfrm>
                <a:off x="1717881" y="3487925"/>
                <a:ext cx="2716685" cy="2156829"/>
              </a:xfrm>
              <a:prstGeom prst="rect">
                <a:avLst/>
              </a:prstGeom>
              <a:noFill/>
            </p:spPr>
            <p:txBody>
              <a:bodyPr wrap="square" rtlCol="0" anchor="t" anchorCtr="0">
                <a:noAutofit/>
              </a:bodyPr>
              <a:lstStyle>
                <a:defPPr>
                  <a:defRPr lang="zh-CN"/>
                </a:defPPr>
                <a:lvl1pPr marL="0" algn="ctr" defTabSz="914400" rtl="0" eaLnBrk="1" latinLnBrk="0" hangingPunct="1">
                  <a:lnSpc>
                    <a:spcPct val="150000"/>
                  </a:lnSpc>
                  <a:defRPr sz="12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dirty="0">
                    <a:solidFill>
                      <a:srgbClr val="2F2F2F"/>
                    </a:solidFill>
                    <a:ea typeface="思源黑体 CN Normal" panose="020B0400000000000000" charset="-122"/>
                  </a:rPr>
                  <a:t>是指舞蹈作品的创作人员，其负责舞蹈作品创作、排练和演出过程中的策划和组织。 编导的职责具有双重性，既负责创作又负责导演，其专业特点是“编”和“导”的紧密结合和高度统一。 </a:t>
                </a:r>
                <a:endParaRPr lang="en-US" sz="2000" dirty="0">
                  <a:solidFill>
                    <a:srgbClr val="2F2F2F"/>
                  </a:solidFill>
                  <a:ea typeface="思源黑体 CN Normal" panose="020B0400000000000000" charset="-122"/>
                </a:endParaRPr>
              </a:p>
            </p:txBody>
          </p:sp>
          <p:sp>
            <p:nvSpPr>
              <p:cNvPr id="36" name="Bullet1" descr="2b99f98b-87ae-4a3b-ae0b-fae78f4caaae"/>
              <p:cNvSpPr txBox="1"/>
              <p:nvPr/>
            </p:nvSpPr>
            <p:spPr>
              <a:xfrm>
                <a:off x="1899701" y="3050989"/>
                <a:ext cx="2479400" cy="368432"/>
              </a:xfrm>
              <a:prstGeom prst="rect">
                <a:avLst/>
              </a:prstGeom>
              <a:noFill/>
            </p:spPr>
            <p:txBody>
              <a:bodyPr wrap="square" rtlCol="0" anchor="b" anchorCtr="0">
                <a:normAutofit/>
              </a:bodyPr>
              <a:lstStyle>
                <a:defPPr>
                  <a:defRPr lang="zh-CN"/>
                </a:defPPr>
                <a:lvl1pPr marL="0" algn="ctr" defTabSz="914400" rtl="0" eaLnBrk="1" latinLnBrk="0" hangingPunct="1">
                  <a:lnSpc>
                    <a:spcPct val="150000"/>
                  </a:lnSpc>
                  <a:defRPr sz="12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pPr>
                <a:r>
                  <a:rPr lang="zh-CN" altLang="en-US" sz="2000" b="1" dirty="0">
                    <a:solidFill>
                      <a:srgbClr val="2F2F2F"/>
                    </a:solidFill>
                    <a:ea typeface="华康方圆体 Std W7"/>
                  </a:rPr>
                  <a:t>舞蹈编导</a:t>
                </a:r>
                <a:endParaRPr lang="en-US" sz="2000" b="1" i="0" u="none" dirty="0">
                  <a:solidFill>
                    <a:srgbClr val="2F2F2F"/>
                  </a:solidFill>
                  <a:ea typeface="华康方圆体 Std W7"/>
                </a:endParaRPr>
              </a:p>
            </p:txBody>
          </p:sp>
          <p:sp>
            <p:nvSpPr>
              <p:cNvPr id="42" name="IconBackground1" descr="916a5c80-71b4-41ec-87fe-8f5251cd688e"/>
              <p:cNvSpPr/>
              <p:nvPr/>
            </p:nvSpPr>
            <p:spPr>
              <a:xfrm flipH="1">
                <a:off x="3841752" y="2639603"/>
                <a:ext cx="660400" cy="602458"/>
              </a:xfrm>
              <a:custGeom>
                <a:avLst/>
                <a:gdLst>
                  <a:gd name="connsiteX0" fmla="*/ 1224244 w 3459897"/>
                  <a:gd name="connsiteY0" fmla="*/ 3350918 h 3352124"/>
                  <a:gd name="connsiteX1" fmla="*/ 824735 w 3459897"/>
                  <a:gd name="connsiteY1" fmla="*/ 3322228 h 3352124"/>
                  <a:gd name="connsiteX2" fmla="*/ 247955 w 3459897"/>
                  <a:gd name="connsiteY2" fmla="*/ 2870089 h 3352124"/>
                  <a:gd name="connsiteX3" fmla="*/ 106405 w 3459897"/>
                  <a:gd name="connsiteY3" fmla="*/ 2315603 h 3352124"/>
                  <a:gd name="connsiteX4" fmla="*/ 99121 w 3459897"/>
                  <a:gd name="connsiteY4" fmla="*/ 1844147 h 3352124"/>
                  <a:gd name="connsiteX5" fmla="*/ 72964 w 3459897"/>
                  <a:gd name="connsiteY5" fmla="*/ 1551355 h 3352124"/>
                  <a:gd name="connsiteX6" fmla="*/ 12544 w 3459897"/>
                  <a:gd name="connsiteY6" fmla="*/ 1362938 h 3352124"/>
                  <a:gd name="connsiteX7" fmla="*/ 105898 w 3459897"/>
                  <a:gd name="connsiteY7" fmla="*/ 857788 h 3352124"/>
                  <a:gd name="connsiteX8" fmla="*/ 269679 w 3459897"/>
                  <a:gd name="connsiteY8" fmla="*/ 574117 h 3352124"/>
                  <a:gd name="connsiteX9" fmla="*/ 714914 w 3459897"/>
                  <a:gd name="connsiteY9" fmla="*/ 325089 h 3352124"/>
                  <a:gd name="connsiteX10" fmla="*/ 1090673 w 3459897"/>
                  <a:gd name="connsiteY10" fmla="*/ 226542 h 3352124"/>
                  <a:gd name="connsiteX11" fmla="*/ 1587209 w 3459897"/>
                  <a:gd name="connsiteY11" fmla="*/ 67764 h 3352124"/>
                  <a:gd name="connsiteX12" fmla="*/ 1933644 w 3459897"/>
                  <a:gd name="connsiteY12" fmla="*/ 820 h 3352124"/>
                  <a:gd name="connsiteX13" fmla="*/ 2418400 w 3459897"/>
                  <a:gd name="connsiteY13" fmla="*/ 89994 h 3352124"/>
                  <a:gd name="connsiteX14" fmla="*/ 2983273 w 3459897"/>
                  <a:gd name="connsiteY14" fmla="*/ 413693 h 3352124"/>
                  <a:gd name="connsiteX15" fmla="*/ 3381262 w 3459897"/>
                  <a:gd name="connsiteY15" fmla="*/ 1066156 h 3352124"/>
                  <a:gd name="connsiteX16" fmla="*/ 3330911 w 3459897"/>
                  <a:gd name="connsiteY16" fmla="*/ 2246316 h 3352124"/>
                  <a:gd name="connsiteX17" fmla="*/ 2267476 w 3459897"/>
                  <a:gd name="connsiteY17" fmla="*/ 3211014 h 3352124"/>
                  <a:gd name="connsiteX18" fmla="*/ 1703806 w 3459897"/>
                  <a:gd name="connsiteY18" fmla="*/ 3319504 h 3352124"/>
                  <a:gd name="connsiteX19" fmla="*/ 1224244 w 3459897"/>
                  <a:gd name="connsiteY19" fmla="*/ 3350728 h 335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9897" h="3352124">
                    <a:moveTo>
                      <a:pt x="1224244" y="3350918"/>
                    </a:moveTo>
                    <a:cubicBezTo>
                      <a:pt x="1090103" y="3354148"/>
                      <a:pt x="956342" y="3352818"/>
                      <a:pt x="824735" y="3322228"/>
                    </a:cubicBezTo>
                    <a:cubicBezTo>
                      <a:pt x="562280" y="3261238"/>
                      <a:pt x="377219" y="3100370"/>
                      <a:pt x="247955" y="2870089"/>
                    </a:cubicBezTo>
                    <a:cubicBezTo>
                      <a:pt x="151498" y="2698265"/>
                      <a:pt x="108495" y="2512000"/>
                      <a:pt x="106405" y="2315603"/>
                    </a:cubicBezTo>
                    <a:cubicBezTo>
                      <a:pt x="104694" y="2158408"/>
                      <a:pt x="105011" y="2001151"/>
                      <a:pt x="99121" y="1844147"/>
                    </a:cubicBezTo>
                    <a:cubicBezTo>
                      <a:pt x="96461" y="1773656"/>
                      <a:pt x="101338" y="1676629"/>
                      <a:pt x="72964" y="1551355"/>
                    </a:cubicBezTo>
                    <a:cubicBezTo>
                      <a:pt x="48264" y="1442105"/>
                      <a:pt x="29517" y="1438431"/>
                      <a:pt x="12544" y="1362938"/>
                    </a:cubicBezTo>
                    <a:cubicBezTo>
                      <a:pt x="-29700" y="1174900"/>
                      <a:pt x="43197" y="1004406"/>
                      <a:pt x="105898" y="857788"/>
                    </a:cubicBezTo>
                    <a:cubicBezTo>
                      <a:pt x="155615" y="741571"/>
                      <a:pt x="187345" y="657844"/>
                      <a:pt x="269679" y="574117"/>
                    </a:cubicBezTo>
                    <a:cubicBezTo>
                      <a:pt x="393813" y="447956"/>
                      <a:pt x="548917" y="376706"/>
                      <a:pt x="714914" y="325089"/>
                    </a:cubicBezTo>
                    <a:cubicBezTo>
                      <a:pt x="838668" y="286645"/>
                      <a:pt x="965336" y="258905"/>
                      <a:pt x="1090673" y="226542"/>
                    </a:cubicBezTo>
                    <a:cubicBezTo>
                      <a:pt x="1259267" y="183031"/>
                      <a:pt x="1421211" y="119191"/>
                      <a:pt x="1587209" y="67764"/>
                    </a:cubicBezTo>
                    <a:cubicBezTo>
                      <a:pt x="1700196" y="32804"/>
                      <a:pt x="1814640" y="5760"/>
                      <a:pt x="1933644" y="820"/>
                    </a:cubicBezTo>
                    <a:cubicBezTo>
                      <a:pt x="2102112" y="-6146"/>
                      <a:pt x="2262156" y="31917"/>
                      <a:pt x="2418400" y="89994"/>
                    </a:cubicBezTo>
                    <a:cubicBezTo>
                      <a:pt x="2624551" y="166565"/>
                      <a:pt x="2817085" y="267392"/>
                      <a:pt x="2983273" y="413693"/>
                    </a:cubicBezTo>
                    <a:cubicBezTo>
                      <a:pt x="3183471" y="589887"/>
                      <a:pt x="3308048" y="812885"/>
                      <a:pt x="3381262" y="1066156"/>
                    </a:cubicBezTo>
                    <a:cubicBezTo>
                      <a:pt x="3496592" y="1464841"/>
                      <a:pt x="3489372" y="1860867"/>
                      <a:pt x="3330911" y="2246316"/>
                    </a:cubicBezTo>
                    <a:cubicBezTo>
                      <a:pt x="3130207" y="2734555"/>
                      <a:pt x="2772055" y="3055087"/>
                      <a:pt x="2267476" y="3211014"/>
                    </a:cubicBezTo>
                    <a:cubicBezTo>
                      <a:pt x="2083618" y="3267824"/>
                      <a:pt x="1894947" y="3299618"/>
                      <a:pt x="1703806" y="3319504"/>
                    </a:cubicBezTo>
                    <a:cubicBezTo>
                      <a:pt x="1544269" y="3336098"/>
                      <a:pt x="1384351" y="3344775"/>
                      <a:pt x="1224244" y="3350728"/>
                    </a:cubicBezTo>
                    <a:close/>
                  </a:path>
                </a:pathLst>
              </a:custGeom>
              <a:solidFill>
                <a:schemeClr val="accent1"/>
              </a:solidFill>
              <a:ln w="0" cap="flat">
                <a:noFill/>
                <a:prstDash val="solid"/>
                <a:miter/>
              </a:ln>
            </p:spPr>
            <p:txBody>
              <a:bodyPr rtlCol="0" anchor="ctr"/>
              <a:lstStyle/>
              <a:p>
                <a:pPr algn="l"/>
              </a:p>
            </p:txBody>
          </p:sp>
          <p:sp>
            <p:nvSpPr>
              <p:cNvPr id="47" name="Icon1" descr="62a4da21-ca96-461e-aedb-b2face074071"/>
              <p:cNvSpPr/>
              <p:nvPr/>
            </p:nvSpPr>
            <p:spPr>
              <a:xfrm>
                <a:off x="4015373" y="2778642"/>
                <a:ext cx="313157" cy="289609"/>
              </a:xfrm>
              <a:custGeom>
                <a:avLst/>
                <a:gdLst>
                  <a:gd name="connsiteX0" fmla="*/ 307303 w 605085"/>
                  <a:gd name="connsiteY0" fmla="*/ 440470 h 559584"/>
                  <a:gd name="connsiteX1" fmla="*/ 325920 w 605085"/>
                  <a:gd name="connsiteY1" fmla="*/ 448113 h 559584"/>
                  <a:gd name="connsiteX2" fmla="*/ 325920 w 605085"/>
                  <a:gd name="connsiteY2" fmla="*/ 485127 h 559584"/>
                  <a:gd name="connsiteX3" fmla="*/ 288836 w 605085"/>
                  <a:gd name="connsiteY3" fmla="*/ 485127 h 559584"/>
                  <a:gd name="connsiteX4" fmla="*/ 288836 w 605085"/>
                  <a:gd name="connsiteY4" fmla="*/ 448113 h 559584"/>
                  <a:gd name="connsiteX5" fmla="*/ 307303 w 605085"/>
                  <a:gd name="connsiteY5" fmla="*/ 440470 h 559584"/>
                  <a:gd name="connsiteX6" fmla="*/ 307301 w 605085"/>
                  <a:gd name="connsiteY6" fmla="*/ 418902 h 559584"/>
                  <a:gd name="connsiteX7" fmla="*/ 273533 w 605085"/>
                  <a:gd name="connsiteY7" fmla="*/ 432985 h 559584"/>
                  <a:gd name="connsiteX8" fmla="*/ 273533 w 605085"/>
                  <a:gd name="connsiteY8" fmla="*/ 500405 h 559584"/>
                  <a:gd name="connsiteX9" fmla="*/ 307301 w 605085"/>
                  <a:gd name="connsiteY9" fmla="*/ 514338 h 559584"/>
                  <a:gd name="connsiteX10" fmla="*/ 341068 w 605085"/>
                  <a:gd name="connsiteY10" fmla="*/ 500405 h 559584"/>
                  <a:gd name="connsiteX11" fmla="*/ 341068 w 605085"/>
                  <a:gd name="connsiteY11" fmla="*/ 432985 h 559584"/>
                  <a:gd name="connsiteX12" fmla="*/ 307301 w 605085"/>
                  <a:gd name="connsiteY12" fmla="*/ 418902 h 559584"/>
                  <a:gd name="connsiteX13" fmla="*/ 188893 w 605085"/>
                  <a:gd name="connsiteY13" fmla="*/ 374420 h 559584"/>
                  <a:gd name="connsiteX14" fmla="*/ 207368 w 605085"/>
                  <a:gd name="connsiteY14" fmla="*/ 382063 h 559584"/>
                  <a:gd name="connsiteX15" fmla="*/ 215179 w 605085"/>
                  <a:gd name="connsiteY15" fmla="*/ 400645 h 559584"/>
                  <a:gd name="connsiteX16" fmla="*/ 207368 w 605085"/>
                  <a:gd name="connsiteY16" fmla="*/ 419077 h 559584"/>
                  <a:gd name="connsiteX17" fmla="*/ 170268 w 605085"/>
                  <a:gd name="connsiteY17" fmla="*/ 419077 h 559584"/>
                  <a:gd name="connsiteX18" fmla="*/ 162608 w 605085"/>
                  <a:gd name="connsiteY18" fmla="*/ 400645 h 559584"/>
                  <a:gd name="connsiteX19" fmla="*/ 170268 w 605085"/>
                  <a:gd name="connsiteY19" fmla="*/ 382063 h 559584"/>
                  <a:gd name="connsiteX20" fmla="*/ 188893 w 605085"/>
                  <a:gd name="connsiteY20" fmla="*/ 374420 h 559584"/>
                  <a:gd name="connsiteX21" fmla="*/ 426769 w 605085"/>
                  <a:gd name="connsiteY21" fmla="*/ 373503 h 559584"/>
                  <a:gd name="connsiteX22" fmla="*/ 445395 w 605085"/>
                  <a:gd name="connsiteY22" fmla="*/ 381145 h 559584"/>
                  <a:gd name="connsiteX23" fmla="*/ 453055 w 605085"/>
                  <a:gd name="connsiteY23" fmla="*/ 399724 h 559584"/>
                  <a:gd name="connsiteX24" fmla="*/ 445395 w 605085"/>
                  <a:gd name="connsiteY24" fmla="*/ 418302 h 559584"/>
                  <a:gd name="connsiteX25" fmla="*/ 408144 w 605085"/>
                  <a:gd name="connsiteY25" fmla="*/ 418302 h 559584"/>
                  <a:gd name="connsiteX26" fmla="*/ 400484 w 605085"/>
                  <a:gd name="connsiteY26" fmla="*/ 399724 h 559584"/>
                  <a:gd name="connsiteX27" fmla="*/ 408144 w 605085"/>
                  <a:gd name="connsiteY27" fmla="*/ 381145 h 559584"/>
                  <a:gd name="connsiteX28" fmla="*/ 426769 w 605085"/>
                  <a:gd name="connsiteY28" fmla="*/ 373503 h 559584"/>
                  <a:gd name="connsiteX29" fmla="*/ 188890 w 605085"/>
                  <a:gd name="connsiteY29" fmla="*/ 352830 h 559584"/>
                  <a:gd name="connsiteX30" fmla="*/ 155123 w 605085"/>
                  <a:gd name="connsiteY30" fmla="*/ 366764 h 559584"/>
                  <a:gd name="connsiteX31" fmla="*/ 141016 w 605085"/>
                  <a:gd name="connsiteY31" fmla="*/ 400623 h 559584"/>
                  <a:gd name="connsiteX32" fmla="*/ 155123 w 605085"/>
                  <a:gd name="connsiteY32" fmla="*/ 434333 h 559584"/>
                  <a:gd name="connsiteX33" fmla="*/ 188890 w 605085"/>
                  <a:gd name="connsiteY33" fmla="*/ 448267 h 559584"/>
                  <a:gd name="connsiteX34" fmla="*/ 222657 w 605085"/>
                  <a:gd name="connsiteY34" fmla="*/ 434333 h 559584"/>
                  <a:gd name="connsiteX35" fmla="*/ 236615 w 605085"/>
                  <a:gd name="connsiteY35" fmla="*/ 400623 h 559584"/>
                  <a:gd name="connsiteX36" fmla="*/ 222657 w 605085"/>
                  <a:gd name="connsiteY36" fmla="*/ 366764 h 559584"/>
                  <a:gd name="connsiteX37" fmla="*/ 188890 w 605085"/>
                  <a:gd name="connsiteY37" fmla="*/ 352830 h 559584"/>
                  <a:gd name="connsiteX38" fmla="*/ 426762 w 605085"/>
                  <a:gd name="connsiteY38" fmla="*/ 351931 h 559584"/>
                  <a:gd name="connsiteX39" fmla="*/ 392994 w 605085"/>
                  <a:gd name="connsiteY39" fmla="*/ 366015 h 559584"/>
                  <a:gd name="connsiteX40" fmla="*/ 379037 w 605085"/>
                  <a:gd name="connsiteY40" fmla="*/ 399724 h 559584"/>
                  <a:gd name="connsiteX41" fmla="*/ 392994 w 605085"/>
                  <a:gd name="connsiteY41" fmla="*/ 433434 h 559584"/>
                  <a:gd name="connsiteX42" fmla="*/ 426762 w 605085"/>
                  <a:gd name="connsiteY42" fmla="*/ 447368 h 559584"/>
                  <a:gd name="connsiteX43" fmla="*/ 460529 w 605085"/>
                  <a:gd name="connsiteY43" fmla="*/ 433434 h 559584"/>
                  <a:gd name="connsiteX44" fmla="*/ 474486 w 605085"/>
                  <a:gd name="connsiteY44" fmla="*/ 399724 h 559584"/>
                  <a:gd name="connsiteX45" fmla="*/ 460529 w 605085"/>
                  <a:gd name="connsiteY45" fmla="*/ 366015 h 559584"/>
                  <a:gd name="connsiteX46" fmla="*/ 426762 w 605085"/>
                  <a:gd name="connsiteY46" fmla="*/ 351931 h 559584"/>
                  <a:gd name="connsiteX47" fmla="*/ 494154 w 605085"/>
                  <a:gd name="connsiteY47" fmla="*/ 253965 h 559584"/>
                  <a:gd name="connsiteX48" fmla="*/ 512775 w 605085"/>
                  <a:gd name="connsiteY48" fmla="*/ 261607 h 559584"/>
                  <a:gd name="connsiteX49" fmla="*/ 512775 w 605085"/>
                  <a:gd name="connsiteY49" fmla="*/ 298764 h 559584"/>
                  <a:gd name="connsiteX50" fmla="*/ 475533 w 605085"/>
                  <a:gd name="connsiteY50" fmla="*/ 298764 h 559584"/>
                  <a:gd name="connsiteX51" fmla="*/ 467874 w 605085"/>
                  <a:gd name="connsiteY51" fmla="*/ 280186 h 559584"/>
                  <a:gd name="connsiteX52" fmla="*/ 475533 w 605085"/>
                  <a:gd name="connsiteY52" fmla="*/ 261607 h 559584"/>
                  <a:gd name="connsiteX53" fmla="*/ 494154 w 605085"/>
                  <a:gd name="connsiteY53" fmla="*/ 253965 h 559584"/>
                  <a:gd name="connsiteX54" fmla="*/ 119099 w 605085"/>
                  <a:gd name="connsiteY54" fmla="*/ 252483 h 559584"/>
                  <a:gd name="connsiteX55" fmla="*/ 137720 w 605085"/>
                  <a:gd name="connsiteY55" fmla="*/ 260125 h 559584"/>
                  <a:gd name="connsiteX56" fmla="*/ 137569 w 605085"/>
                  <a:gd name="connsiteY56" fmla="*/ 297282 h 559584"/>
                  <a:gd name="connsiteX57" fmla="*/ 100478 w 605085"/>
                  <a:gd name="connsiteY57" fmla="*/ 297282 h 559584"/>
                  <a:gd name="connsiteX58" fmla="*/ 92819 w 605085"/>
                  <a:gd name="connsiteY58" fmla="*/ 278704 h 559584"/>
                  <a:gd name="connsiteX59" fmla="*/ 100478 w 605085"/>
                  <a:gd name="connsiteY59" fmla="*/ 260125 h 559584"/>
                  <a:gd name="connsiteX60" fmla="*/ 119099 w 605085"/>
                  <a:gd name="connsiteY60" fmla="*/ 252483 h 559584"/>
                  <a:gd name="connsiteX61" fmla="*/ 494146 w 605085"/>
                  <a:gd name="connsiteY61" fmla="*/ 232524 h 559584"/>
                  <a:gd name="connsiteX62" fmla="*/ 460379 w 605085"/>
                  <a:gd name="connsiteY62" fmla="*/ 246457 h 559584"/>
                  <a:gd name="connsiteX63" fmla="*/ 446422 w 605085"/>
                  <a:gd name="connsiteY63" fmla="*/ 280167 h 559584"/>
                  <a:gd name="connsiteX64" fmla="*/ 460379 w 605085"/>
                  <a:gd name="connsiteY64" fmla="*/ 313877 h 559584"/>
                  <a:gd name="connsiteX65" fmla="*/ 494146 w 605085"/>
                  <a:gd name="connsiteY65" fmla="*/ 327810 h 559584"/>
                  <a:gd name="connsiteX66" fmla="*/ 527913 w 605085"/>
                  <a:gd name="connsiteY66" fmla="*/ 313877 h 559584"/>
                  <a:gd name="connsiteX67" fmla="*/ 527913 w 605085"/>
                  <a:gd name="connsiteY67" fmla="*/ 246457 h 559584"/>
                  <a:gd name="connsiteX68" fmla="*/ 494146 w 605085"/>
                  <a:gd name="connsiteY68" fmla="*/ 232524 h 559584"/>
                  <a:gd name="connsiteX69" fmla="*/ 119105 w 605085"/>
                  <a:gd name="connsiteY69" fmla="*/ 231025 h 559584"/>
                  <a:gd name="connsiteX70" fmla="*/ 85338 w 605085"/>
                  <a:gd name="connsiteY70" fmla="*/ 244959 h 559584"/>
                  <a:gd name="connsiteX71" fmla="*/ 71230 w 605085"/>
                  <a:gd name="connsiteY71" fmla="*/ 278669 h 559584"/>
                  <a:gd name="connsiteX72" fmla="*/ 85338 w 605085"/>
                  <a:gd name="connsiteY72" fmla="*/ 312378 h 559584"/>
                  <a:gd name="connsiteX73" fmla="*/ 119105 w 605085"/>
                  <a:gd name="connsiteY73" fmla="*/ 326312 h 559584"/>
                  <a:gd name="connsiteX74" fmla="*/ 152872 w 605085"/>
                  <a:gd name="connsiteY74" fmla="*/ 312378 h 559584"/>
                  <a:gd name="connsiteX75" fmla="*/ 152872 w 605085"/>
                  <a:gd name="connsiteY75" fmla="*/ 244959 h 559584"/>
                  <a:gd name="connsiteX76" fmla="*/ 119105 w 605085"/>
                  <a:gd name="connsiteY76" fmla="*/ 231025 h 559584"/>
                  <a:gd name="connsiteX77" fmla="*/ 194432 w 605085"/>
                  <a:gd name="connsiteY77" fmla="*/ 78398 h 559584"/>
                  <a:gd name="connsiteX78" fmla="*/ 221890 w 605085"/>
                  <a:gd name="connsiteY78" fmla="*/ 90821 h 559584"/>
                  <a:gd name="connsiteX79" fmla="*/ 228192 w 605085"/>
                  <a:gd name="connsiteY79" fmla="*/ 134077 h 559584"/>
                  <a:gd name="connsiteX80" fmla="*/ 212287 w 605085"/>
                  <a:gd name="connsiteY80" fmla="*/ 140213 h 559584"/>
                  <a:gd name="connsiteX81" fmla="*/ 184829 w 605085"/>
                  <a:gd name="connsiteY81" fmla="*/ 127790 h 559584"/>
                  <a:gd name="connsiteX82" fmla="*/ 178527 w 605085"/>
                  <a:gd name="connsiteY82" fmla="*/ 84535 h 559584"/>
                  <a:gd name="connsiteX83" fmla="*/ 194432 w 605085"/>
                  <a:gd name="connsiteY83" fmla="*/ 78398 h 559584"/>
                  <a:gd name="connsiteX84" fmla="*/ 194443 w 605085"/>
                  <a:gd name="connsiteY84" fmla="*/ 56932 h 559584"/>
                  <a:gd name="connsiteX85" fmla="*/ 163377 w 605085"/>
                  <a:gd name="connsiteY85" fmla="*/ 69368 h 559584"/>
                  <a:gd name="connsiteX86" fmla="*/ 169681 w 605085"/>
                  <a:gd name="connsiteY86" fmla="*/ 143080 h 559584"/>
                  <a:gd name="connsiteX87" fmla="*/ 212302 w 605085"/>
                  <a:gd name="connsiteY87" fmla="*/ 161658 h 559584"/>
                  <a:gd name="connsiteX88" fmla="*/ 243518 w 605085"/>
                  <a:gd name="connsiteY88" fmla="*/ 149372 h 559584"/>
                  <a:gd name="connsiteX89" fmla="*/ 237215 w 605085"/>
                  <a:gd name="connsiteY89" fmla="*/ 75660 h 559584"/>
                  <a:gd name="connsiteX90" fmla="*/ 194443 w 605085"/>
                  <a:gd name="connsiteY90" fmla="*/ 56932 h 559584"/>
                  <a:gd name="connsiteX91" fmla="*/ 184688 w 605085"/>
                  <a:gd name="connsiteY91" fmla="*/ 0 h 559584"/>
                  <a:gd name="connsiteX92" fmla="*/ 274284 w 605085"/>
                  <a:gd name="connsiteY92" fmla="*/ 37006 h 559584"/>
                  <a:gd name="connsiteX93" fmla="*/ 311203 w 605085"/>
                  <a:gd name="connsiteY93" fmla="*/ 121955 h 559584"/>
                  <a:gd name="connsiteX94" fmla="*/ 311353 w 605085"/>
                  <a:gd name="connsiteY94" fmla="*/ 123004 h 559584"/>
                  <a:gd name="connsiteX95" fmla="*/ 311203 w 605085"/>
                  <a:gd name="connsiteY95" fmla="*/ 124053 h 559584"/>
                  <a:gd name="connsiteX96" fmla="*/ 311053 w 605085"/>
                  <a:gd name="connsiteY96" fmla="*/ 128547 h 559584"/>
                  <a:gd name="connsiteX97" fmla="*/ 311203 w 605085"/>
                  <a:gd name="connsiteY97" fmla="*/ 131244 h 559584"/>
                  <a:gd name="connsiteX98" fmla="*/ 324409 w 605085"/>
                  <a:gd name="connsiteY98" fmla="*/ 165853 h 559584"/>
                  <a:gd name="connsiteX99" fmla="*/ 356226 w 605085"/>
                  <a:gd name="connsiteY99" fmla="*/ 179037 h 559584"/>
                  <a:gd name="connsiteX100" fmla="*/ 388042 w 605085"/>
                  <a:gd name="connsiteY100" fmla="*/ 165853 h 559584"/>
                  <a:gd name="connsiteX101" fmla="*/ 477637 w 605085"/>
                  <a:gd name="connsiteY101" fmla="*/ 128697 h 559584"/>
                  <a:gd name="connsiteX102" fmla="*/ 567383 w 605085"/>
                  <a:gd name="connsiteY102" fmla="*/ 165853 h 559584"/>
                  <a:gd name="connsiteX103" fmla="*/ 604302 w 605085"/>
                  <a:gd name="connsiteY103" fmla="*/ 249753 h 559584"/>
                  <a:gd name="connsiteX104" fmla="*/ 605052 w 605085"/>
                  <a:gd name="connsiteY104" fmla="*/ 252899 h 559584"/>
                  <a:gd name="connsiteX105" fmla="*/ 516357 w 605085"/>
                  <a:gd name="connsiteY105" fmla="*/ 471189 h 559584"/>
                  <a:gd name="connsiteX106" fmla="*/ 302348 w 605085"/>
                  <a:gd name="connsiteY106" fmla="*/ 559584 h 559584"/>
                  <a:gd name="connsiteX107" fmla="*/ 88489 w 605085"/>
                  <a:gd name="connsiteY107" fmla="*/ 471189 h 559584"/>
                  <a:gd name="connsiteX108" fmla="*/ 88339 w 605085"/>
                  <a:gd name="connsiteY108" fmla="*/ 44048 h 559584"/>
                  <a:gd name="connsiteX109" fmla="*/ 89239 w 605085"/>
                  <a:gd name="connsiteY109" fmla="*/ 43149 h 559584"/>
                  <a:gd name="connsiteX110" fmla="*/ 89840 w 605085"/>
                  <a:gd name="connsiteY110" fmla="*/ 42550 h 559584"/>
                  <a:gd name="connsiteX111" fmla="*/ 94792 w 605085"/>
                  <a:gd name="connsiteY111" fmla="*/ 37006 h 559584"/>
                  <a:gd name="connsiteX112" fmla="*/ 111451 w 605085"/>
                  <a:gd name="connsiteY112" fmla="*/ 23223 h 559584"/>
                  <a:gd name="connsiteX113" fmla="*/ 184688 w 605085"/>
                  <a:gd name="connsiteY113" fmla="*/ 0 h 55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05085" h="559584">
                    <a:moveTo>
                      <a:pt x="307303" y="440470"/>
                    </a:moveTo>
                    <a:cubicBezTo>
                      <a:pt x="314359" y="440470"/>
                      <a:pt x="320965" y="443168"/>
                      <a:pt x="325920" y="448113"/>
                    </a:cubicBezTo>
                    <a:cubicBezTo>
                      <a:pt x="336129" y="458303"/>
                      <a:pt x="336129" y="474937"/>
                      <a:pt x="325920" y="485127"/>
                    </a:cubicBezTo>
                    <a:cubicBezTo>
                      <a:pt x="316011" y="495017"/>
                      <a:pt x="298745" y="495017"/>
                      <a:pt x="288836" y="485127"/>
                    </a:cubicBezTo>
                    <a:cubicBezTo>
                      <a:pt x="278477" y="474937"/>
                      <a:pt x="278477" y="458303"/>
                      <a:pt x="288836" y="448113"/>
                    </a:cubicBezTo>
                    <a:cubicBezTo>
                      <a:pt x="293791" y="443168"/>
                      <a:pt x="300397" y="440470"/>
                      <a:pt x="307303" y="440470"/>
                    </a:cubicBezTo>
                    <a:close/>
                    <a:moveTo>
                      <a:pt x="307301" y="418902"/>
                    </a:moveTo>
                    <a:cubicBezTo>
                      <a:pt x="294544" y="418902"/>
                      <a:pt x="282538" y="423846"/>
                      <a:pt x="273533" y="432985"/>
                    </a:cubicBezTo>
                    <a:cubicBezTo>
                      <a:pt x="254924" y="451563"/>
                      <a:pt x="254924" y="481827"/>
                      <a:pt x="273533" y="500405"/>
                    </a:cubicBezTo>
                    <a:cubicBezTo>
                      <a:pt x="282538" y="509394"/>
                      <a:pt x="294544" y="514338"/>
                      <a:pt x="307301" y="514338"/>
                    </a:cubicBezTo>
                    <a:cubicBezTo>
                      <a:pt x="320057" y="514338"/>
                      <a:pt x="332063" y="509394"/>
                      <a:pt x="341068" y="500405"/>
                    </a:cubicBezTo>
                    <a:cubicBezTo>
                      <a:pt x="359677" y="481827"/>
                      <a:pt x="359677" y="451563"/>
                      <a:pt x="341068" y="432985"/>
                    </a:cubicBezTo>
                    <a:cubicBezTo>
                      <a:pt x="332063" y="423846"/>
                      <a:pt x="320057" y="418902"/>
                      <a:pt x="307301" y="418902"/>
                    </a:cubicBezTo>
                    <a:close/>
                    <a:moveTo>
                      <a:pt x="188893" y="374420"/>
                    </a:moveTo>
                    <a:cubicBezTo>
                      <a:pt x="195803" y="374420"/>
                      <a:pt x="202412" y="377118"/>
                      <a:pt x="207368" y="382063"/>
                    </a:cubicBezTo>
                    <a:cubicBezTo>
                      <a:pt x="212325" y="387008"/>
                      <a:pt x="215179" y="393602"/>
                      <a:pt x="215179" y="400645"/>
                    </a:cubicBezTo>
                    <a:cubicBezTo>
                      <a:pt x="215179" y="407538"/>
                      <a:pt x="212325" y="414132"/>
                      <a:pt x="207368" y="419077"/>
                    </a:cubicBezTo>
                    <a:cubicBezTo>
                      <a:pt x="197455" y="428967"/>
                      <a:pt x="180182" y="428967"/>
                      <a:pt x="170268" y="419077"/>
                    </a:cubicBezTo>
                    <a:cubicBezTo>
                      <a:pt x="165312" y="414132"/>
                      <a:pt x="162608" y="407538"/>
                      <a:pt x="162608" y="400645"/>
                    </a:cubicBezTo>
                    <a:cubicBezTo>
                      <a:pt x="162608" y="393602"/>
                      <a:pt x="165312" y="387008"/>
                      <a:pt x="170268" y="382063"/>
                    </a:cubicBezTo>
                    <a:cubicBezTo>
                      <a:pt x="175225" y="377118"/>
                      <a:pt x="181834" y="374420"/>
                      <a:pt x="188893" y="374420"/>
                    </a:cubicBezTo>
                    <a:close/>
                    <a:moveTo>
                      <a:pt x="426769" y="373503"/>
                    </a:moveTo>
                    <a:cubicBezTo>
                      <a:pt x="433829" y="373503"/>
                      <a:pt x="440438" y="376200"/>
                      <a:pt x="445395" y="381145"/>
                    </a:cubicBezTo>
                    <a:cubicBezTo>
                      <a:pt x="450351" y="386089"/>
                      <a:pt x="453055" y="392682"/>
                      <a:pt x="453055" y="399724"/>
                    </a:cubicBezTo>
                    <a:cubicBezTo>
                      <a:pt x="453055" y="406766"/>
                      <a:pt x="450351" y="413208"/>
                      <a:pt x="445395" y="418302"/>
                    </a:cubicBezTo>
                    <a:cubicBezTo>
                      <a:pt x="435331" y="428191"/>
                      <a:pt x="418058" y="428191"/>
                      <a:pt x="408144" y="418302"/>
                    </a:cubicBezTo>
                    <a:cubicBezTo>
                      <a:pt x="403188" y="413208"/>
                      <a:pt x="400484" y="406766"/>
                      <a:pt x="400484" y="399724"/>
                    </a:cubicBezTo>
                    <a:cubicBezTo>
                      <a:pt x="400484" y="392682"/>
                      <a:pt x="403188" y="386089"/>
                      <a:pt x="408144" y="381145"/>
                    </a:cubicBezTo>
                    <a:cubicBezTo>
                      <a:pt x="413101" y="376200"/>
                      <a:pt x="419710" y="373503"/>
                      <a:pt x="426769" y="373503"/>
                    </a:cubicBezTo>
                    <a:close/>
                    <a:moveTo>
                      <a:pt x="188890" y="352830"/>
                    </a:moveTo>
                    <a:cubicBezTo>
                      <a:pt x="176134" y="352830"/>
                      <a:pt x="164128" y="357774"/>
                      <a:pt x="155123" y="366764"/>
                    </a:cubicBezTo>
                    <a:cubicBezTo>
                      <a:pt x="145968" y="375903"/>
                      <a:pt x="141016" y="387889"/>
                      <a:pt x="141016" y="400623"/>
                    </a:cubicBezTo>
                    <a:cubicBezTo>
                      <a:pt x="141016" y="413358"/>
                      <a:pt x="145968" y="425194"/>
                      <a:pt x="155123" y="434333"/>
                    </a:cubicBezTo>
                    <a:cubicBezTo>
                      <a:pt x="164128" y="443323"/>
                      <a:pt x="176134" y="448267"/>
                      <a:pt x="188890" y="448267"/>
                    </a:cubicBezTo>
                    <a:cubicBezTo>
                      <a:pt x="201647" y="448267"/>
                      <a:pt x="213503" y="443323"/>
                      <a:pt x="222657" y="434333"/>
                    </a:cubicBezTo>
                    <a:cubicBezTo>
                      <a:pt x="231662" y="425194"/>
                      <a:pt x="236615" y="413358"/>
                      <a:pt x="236615" y="400623"/>
                    </a:cubicBezTo>
                    <a:cubicBezTo>
                      <a:pt x="236615" y="387739"/>
                      <a:pt x="231662" y="375903"/>
                      <a:pt x="222657" y="366764"/>
                    </a:cubicBezTo>
                    <a:cubicBezTo>
                      <a:pt x="213653" y="357774"/>
                      <a:pt x="201647" y="352830"/>
                      <a:pt x="188890" y="352830"/>
                    </a:cubicBezTo>
                    <a:close/>
                    <a:moveTo>
                      <a:pt x="426762" y="351931"/>
                    </a:moveTo>
                    <a:cubicBezTo>
                      <a:pt x="414005" y="351931"/>
                      <a:pt x="401999" y="356875"/>
                      <a:pt x="392994" y="366015"/>
                    </a:cubicBezTo>
                    <a:cubicBezTo>
                      <a:pt x="383990" y="375004"/>
                      <a:pt x="379037" y="386990"/>
                      <a:pt x="379037" y="399724"/>
                    </a:cubicBezTo>
                    <a:cubicBezTo>
                      <a:pt x="379037" y="412459"/>
                      <a:pt x="383990" y="424445"/>
                      <a:pt x="392994" y="433434"/>
                    </a:cubicBezTo>
                    <a:cubicBezTo>
                      <a:pt x="401999" y="442424"/>
                      <a:pt x="414005" y="447368"/>
                      <a:pt x="426762" y="447368"/>
                    </a:cubicBezTo>
                    <a:cubicBezTo>
                      <a:pt x="439518" y="447368"/>
                      <a:pt x="451524" y="442424"/>
                      <a:pt x="460529" y="433434"/>
                    </a:cubicBezTo>
                    <a:cubicBezTo>
                      <a:pt x="469533" y="424445"/>
                      <a:pt x="474486" y="412459"/>
                      <a:pt x="474486" y="399724"/>
                    </a:cubicBezTo>
                    <a:cubicBezTo>
                      <a:pt x="474486" y="386990"/>
                      <a:pt x="469533" y="375004"/>
                      <a:pt x="460529" y="366015"/>
                    </a:cubicBezTo>
                    <a:cubicBezTo>
                      <a:pt x="451524" y="356875"/>
                      <a:pt x="439518" y="351931"/>
                      <a:pt x="426762" y="351931"/>
                    </a:cubicBezTo>
                    <a:close/>
                    <a:moveTo>
                      <a:pt x="494154" y="253965"/>
                    </a:moveTo>
                    <a:cubicBezTo>
                      <a:pt x="501212" y="253965"/>
                      <a:pt x="507819" y="256662"/>
                      <a:pt x="512775" y="261607"/>
                    </a:cubicBezTo>
                    <a:cubicBezTo>
                      <a:pt x="522986" y="271795"/>
                      <a:pt x="522986" y="288426"/>
                      <a:pt x="512775" y="298764"/>
                    </a:cubicBezTo>
                    <a:cubicBezTo>
                      <a:pt x="502863" y="308653"/>
                      <a:pt x="485594" y="308653"/>
                      <a:pt x="475533" y="298764"/>
                    </a:cubicBezTo>
                    <a:cubicBezTo>
                      <a:pt x="470577" y="293820"/>
                      <a:pt x="467874" y="287228"/>
                      <a:pt x="467874" y="280186"/>
                    </a:cubicBezTo>
                    <a:cubicBezTo>
                      <a:pt x="467874" y="273144"/>
                      <a:pt x="470577" y="266551"/>
                      <a:pt x="475533" y="261607"/>
                    </a:cubicBezTo>
                    <a:cubicBezTo>
                      <a:pt x="480638" y="256662"/>
                      <a:pt x="487246" y="253965"/>
                      <a:pt x="494154" y="253965"/>
                    </a:cubicBezTo>
                    <a:close/>
                    <a:moveTo>
                      <a:pt x="119099" y="252483"/>
                    </a:moveTo>
                    <a:cubicBezTo>
                      <a:pt x="126157" y="252483"/>
                      <a:pt x="132764" y="255180"/>
                      <a:pt x="137720" y="260125"/>
                    </a:cubicBezTo>
                    <a:cubicBezTo>
                      <a:pt x="147931" y="270463"/>
                      <a:pt x="147931" y="287094"/>
                      <a:pt x="137569" y="297282"/>
                    </a:cubicBezTo>
                    <a:cubicBezTo>
                      <a:pt x="127658" y="307171"/>
                      <a:pt x="110389" y="307171"/>
                      <a:pt x="100478" y="297282"/>
                    </a:cubicBezTo>
                    <a:cubicBezTo>
                      <a:pt x="95522" y="292338"/>
                      <a:pt x="92819" y="285746"/>
                      <a:pt x="92819" y="278704"/>
                    </a:cubicBezTo>
                    <a:cubicBezTo>
                      <a:pt x="92819" y="271662"/>
                      <a:pt x="95522" y="265219"/>
                      <a:pt x="100478" y="260125"/>
                    </a:cubicBezTo>
                    <a:cubicBezTo>
                      <a:pt x="105433" y="255180"/>
                      <a:pt x="112041" y="252483"/>
                      <a:pt x="119099" y="252483"/>
                    </a:cubicBezTo>
                    <a:close/>
                    <a:moveTo>
                      <a:pt x="494146" y="232524"/>
                    </a:moveTo>
                    <a:cubicBezTo>
                      <a:pt x="481389" y="232524"/>
                      <a:pt x="469383" y="237468"/>
                      <a:pt x="460379" y="246457"/>
                    </a:cubicBezTo>
                    <a:cubicBezTo>
                      <a:pt x="451374" y="255446"/>
                      <a:pt x="446422" y="267432"/>
                      <a:pt x="446422" y="280167"/>
                    </a:cubicBezTo>
                    <a:cubicBezTo>
                      <a:pt x="446422" y="292902"/>
                      <a:pt x="451374" y="304887"/>
                      <a:pt x="460379" y="313877"/>
                    </a:cubicBezTo>
                    <a:cubicBezTo>
                      <a:pt x="469383" y="322866"/>
                      <a:pt x="481389" y="327810"/>
                      <a:pt x="494146" y="327810"/>
                    </a:cubicBezTo>
                    <a:cubicBezTo>
                      <a:pt x="506902" y="327810"/>
                      <a:pt x="518909" y="322866"/>
                      <a:pt x="527913" y="313877"/>
                    </a:cubicBezTo>
                    <a:cubicBezTo>
                      <a:pt x="546523" y="295299"/>
                      <a:pt x="546523" y="265035"/>
                      <a:pt x="527913" y="246457"/>
                    </a:cubicBezTo>
                    <a:cubicBezTo>
                      <a:pt x="518909" y="237468"/>
                      <a:pt x="506902" y="232524"/>
                      <a:pt x="494146" y="232524"/>
                    </a:cubicBezTo>
                    <a:close/>
                    <a:moveTo>
                      <a:pt x="119105" y="231025"/>
                    </a:moveTo>
                    <a:cubicBezTo>
                      <a:pt x="106348" y="231025"/>
                      <a:pt x="94342" y="235969"/>
                      <a:pt x="85338" y="244959"/>
                    </a:cubicBezTo>
                    <a:cubicBezTo>
                      <a:pt x="76333" y="253948"/>
                      <a:pt x="71230" y="265934"/>
                      <a:pt x="71230" y="278669"/>
                    </a:cubicBezTo>
                    <a:cubicBezTo>
                      <a:pt x="71230" y="291403"/>
                      <a:pt x="76333" y="303389"/>
                      <a:pt x="85338" y="312378"/>
                    </a:cubicBezTo>
                    <a:cubicBezTo>
                      <a:pt x="94342" y="321368"/>
                      <a:pt x="106348" y="326312"/>
                      <a:pt x="119105" y="326312"/>
                    </a:cubicBezTo>
                    <a:cubicBezTo>
                      <a:pt x="131861" y="326312"/>
                      <a:pt x="143867" y="321368"/>
                      <a:pt x="152872" y="312378"/>
                    </a:cubicBezTo>
                    <a:cubicBezTo>
                      <a:pt x="171481" y="293801"/>
                      <a:pt x="171481" y="263537"/>
                      <a:pt x="152872" y="244959"/>
                    </a:cubicBezTo>
                    <a:cubicBezTo>
                      <a:pt x="143867" y="235969"/>
                      <a:pt x="131861" y="231025"/>
                      <a:pt x="119105" y="231025"/>
                    </a:cubicBezTo>
                    <a:close/>
                    <a:moveTo>
                      <a:pt x="194432" y="78398"/>
                    </a:moveTo>
                    <a:cubicBezTo>
                      <a:pt x="204035" y="78398"/>
                      <a:pt x="214088" y="82888"/>
                      <a:pt x="221890" y="90821"/>
                    </a:cubicBezTo>
                    <a:cubicBezTo>
                      <a:pt x="235694" y="104441"/>
                      <a:pt x="238395" y="123899"/>
                      <a:pt x="228192" y="134077"/>
                    </a:cubicBezTo>
                    <a:cubicBezTo>
                      <a:pt x="223240" y="139166"/>
                      <a:pt x="216789" y="140213"/>
                      <a:pt x="212287" y="140213"/>
                    </a:cubicBezTo>
                    <a:cubicBezTo>
                      <a:pt x="202684" y="140213"/>
                      <a:pt x="192631" y="135723"/>
                      <a:pt x="184829" y="127790"/>
                    </a:cubicBezTo>
                    <a:cubicBezTo>
                      <a:pt x="171175" y="114170"/>
                      <a:pt x="168324" y="94713"/>
                      <a:pt x="178527" y="84535"/>
                    </a:cubicBezTo>
                    <a:cubicBezTo>
                      <a:pt x="183479" y="79446"/>
                      <a:pt x="189930" y="78398"/>
                      <a:pt x="194432" y="78398"/>
                    </a:cubicBezTo>
                    <a:close/>
                    <a:moveTo>
                      <a:pt x="194443" y="56932"/>
                    </a:moveTo>
                    <a:cubicBezTo>
                      <a:pt x="182437" y="56932"/>
                      <a:pt x="171331" y="61277"/>
                      <a:pt x="163377" y="69368"/>
                    </a:cubicBezTo>
                    <a:cubicBezTo>
                      <a:pt x="144768" y="87946"/>
                      <a:pt x="147469" y="120906"/>
                      <a:pt x="169681" y="143080"/>
                    </a:cubicBezTo>
                    <a:cubicBezTo>
                      <a:pt x="181537" y="154916"/>
                      <a:pt x="196994" y="161658"/>
                      <a:pt x="212302" y="161658"/>
                    </a:cubicBezTo>
                    <a:cubicBezTo>
                      <a:pt x="224458" y="161658"/>
                      <a:pt x="235414" y="157313"/>
                      <a:pt x="243518" y="149372"/>
                    </a:cubicBezTo>
                    <a:cubicBezTo>
                      <a:pt x="262128" y="130795"/>
                      <a:pt x="259276" y="97684"/>
                      <a:pt x="237215" y="75660"/>
                    </a:cubicBezTo>
                    <a:cubicBezTo>
                      <a:pt x="225359" y="63824"/>
                      <a:pt x="209751" y="56932"/>
                      <a:pt x="194443" y="56932"/>
                    </a:cubicBezTo>
                    <a:close/>
                    <a:moveTo>
                      <a:pt x="184688" y="0"/>
                    </a:moveTo>
                    <a:cubicBezTo>
                      <a:pt x="218455" y="0"/>
                      <a:pt x="250272" y="13185"/>
                      <a:pt x="274284" y="37006"/>
                    </a:cubicBezTo>
                    <a:cubicBezTo>
                      <a:pt x="296945" y="59629"/>
                      <a:pt x="310002" y="89893"/>
                      <a:pt x="311203" y="121955"/>
                    </a:cubicBezTo>
                    <a:cubicBezTo>
                      <a:pt x="311203" y="122255"/>
                      <a:pt x="311203" y="122704"/>
                      <a:pt x="311353" y="123004"/>
                    </a:cubicBezTo>
                    <a:cubicBezTo>
                      <a:pt x="311353" y="123303"/>
                      <a:pt x="311353" y="123603"/>
                      <a:pt x="311203" y="124053"/>
                    </a:cubicBezTo>
                    <a:cubicBezTo>
                      <a:pt x="311203" y="125551"/>
                      <a:pt x="311203" y="127049"/>
                      <a:pt x="311053" y="128547"/>
                    </a:cubicBezTo>
                    <a:cubicBezTo>
                      <a:pt x="311203" y="129446"/>
                      <a:pt x="311353" y="130345"/>
                      <a:pt x="311203" y="131244"/>
                    </a:cubicBezTo>
                    <a:cubicBezTo>
                      <a:pt x="310452" y="144129"/>
                      <a:pt x="315255" y="156714"/>
                      <a:pt x="324409" y="165853"/>
                    </a:cubicBezTo>
                    <a:cubicBezTo>
                      <a:pt x="332814" y="174243"/>
                      <a:pt x="344219" y="179037"/>
                      <a:pt x="356226" y="179037"/>
                    </a:cubicBezTo>
                    <a:cubicBezTo>
                      <a:pt x="368232" y="179037"/>
                      <a:pt x="379487" y="174243"/>
                      <a:pt x="388042" y="165853"/>
                    </a:cubicBezTo>
                    <a:cubicBezTo>
                      <a:pt x="411904" y="141881"/>
                      <a:pt x="443870" y="128697"/>
                      <a:pt x="477637" y="128697"/>
                    </a:cubicBezTo>
                    <a:cubicBezTo>
                      <a:pt x="511555" y="128697"/>
                      <a:pt x="543371" y="141881"/>
                      <a:pt x="567383" y="165853"/>
                    </a:cubicBezTo>
                    <a:cubicBezTo>
                      <a:pt x="589895" y="188326"/>
                      <a:pt x="602951" y="217991"/>
                      <a:pt x="604302" y="249753"/>
                    </a:cubicBezTo>
                    <a:cubicBezTo>
                      <a:pt x="604752" y="250802"/>
                      <a:pt x="604902" y="251850"/>
                      <a:pt x="605052" y="252899"/>
                    </a:cubicBezTo>
                    <a:cubicBezTo>
                      <a:pt x="606253" y="335451"/>
                      <a:pt x="574737" y="412909"/>
                      <a:pt x="516357" y="471189"/>
                    </a:cubicBezTo>
                    <a:cubicBezTo>
                      <a:pt x="459178" y="528271"/>
                      <a:pt x="383239" y="559584"/>
                      <a:pt x="302348" y="559584"/>
                    </a:cubicBezTo>
                    <a:cubicBezTo>
                      <a:pt x="221607" y="559584"/>
                      <a:pt x="145668" y="528271"/>
                      <a:pt x="88489" y="471189"/>
                    </a:cubicBezTo>
                    <a:cubicBezTo>
                      <a:pt x="-29471" y="353430"/>
                      <a:pt x="-29471" y="161808"/>
                      <a:pt x="88339" y="44048"/>
                    </a:cubicBezTo>
                    <a:cubicBezTo>
                      <a:pt x="88639" y="43748"/>
                      <a:pt x="88939" y="43449"/>
                      <a:pt x="89239" y="43149"/>
                    </a:cubicBezTo>
                    <a:lnTo>
                      <a:pt x="89840" y="42550"/>
                    </a:lnTo>
                    <a:cubicBezTo>
                      <a:pt x="91491" y="40602"/>
                      <a:pt x="93141" y="38804"/>
                      <a:pt x="94792" y="37006"/>
                    </a:cubicBezTo>
                    <a:cubicBezTo>
                      <a:pt x="99595" y="32212"/>
                      <a:pt x="105148" y="27717"/>
                      <a:pt x="111451" y="23223"/>
                    </a:cubicBezTo>
                    <a:cubicBezTo>
                      <a:pt x="132912" y="8091"/>
                      <a:pt x="158275" y="0"/>
                      <a:pt x="184688"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grpSp>
        <p:grpSp>
          <p:nvGrpSpPr>
            <p:cNvPr id="6" name="组合 5" descr="affad12d-f135-4171-932f-5966c2f42643"/>
            <p:cNvGrpSpPr/>
            <p:nvPr/>
          </p:nvGrpSpPr>
          <p:grpSpPr>
            <a:xfrm>
              <a:off x="5279274" y="2607854"/>
              <a:ext cx="2917000" cy="3375589"/>
              <a:chOff x="5279274" y="2607854"/>
              <a:chExt cx="2917000" cy="3375589"/>
            </a:xfrm>
          </p:grpSpPr>
          <p:sp>
            <p:nvSpPr>
              <p:cNvPr id="33" name="ComponentBackground2" descr="f5f3e8a4-ec30-4c58-a371-5d55453021c7"/>
              <p:cNvSpPr/>
              <p:nvPr/>
            </p:nvSpPr>
            <p:spPr>
              <a:xfrm>
                <a:off x="5279274" y="2940834"/>
                <a:ext cx="2829607" cy="3042609"/>
              </a:xfrm>
              <a:custGeom>
                <a:avLst/>
                <a:gdLst>
                  <a:gd name="connsiteX0" fmla="*/ 4721249 w 9082714"/>
                  <a:gd name="connsiteY0" fmla="*/ 10304 h 6856112"/>
                  <a:gd name="connsiteX1" fmla="*/ 8136702 w 9082714"/>
                  <a:gd name="connsiteY1" fmla="*/ 145848 h 6856112"/>
                  <a:gd name="connsiteX2" fmla="*/ 8729214 w 9082714"/>
                  <a:gd name="connsiteY2" fmla="*/ 422939 h 6856112"/>
                  <a:gd name="connsiteX3" fmla="*/ 9002842 w 9082714"/>
                  <a:gd name="connsiteY3" fmla="*/ 1192251 h 6856112"/>
                  <a:gd name="connsiteX4" fmla="*/ 9077348 w 9082714"/>
                  <a:gd name="connsiteY4" fmla="*/ 5214534 h 6856112"/>
                  <a:gd name="connsiteX5" fmla="*/ 9031629 w 9082714"/>
                  <a:gd name="connsiteY5" fmla="*/ 6002011 h 6856112"/>
                  <a:gd name="connsiteX6" fmla="*/ 8626075 w 9082714"/>
                  <a:gd name="connsiteY6" fmla="*/ 6658639 h 6856112"/>
                  <a:gd name="connsiteX7" fmla="*/ 7743079 w 9082714"/>
                  <a:gd name="connsiteY7" fmla="*/ 6837671 h 6856112"/>
                  <a:gd name="connsiteX8" fmla="*/ 3200712 w 9082714"/>
                  <a:gd name="connsiteY8" fmla="*/ 6855066 h 6856112"/>
                  <a:gd name="connsiteX9" fmla="*/ 1505378 w 9082714"/>
                  <a:gd name="connsiteY9" fmla="*/ 6824971 h 6856112"/>
                  <a:gd name="connsiteX10" fmla="*/ 528555 w 9082714"/>
                  <a:gd name="connsiteY10" fmla="*/ 6647864 h 6856112"/>
                  <a:gd name="connsiteX11" fmla="*/ 94677 w 9082714"/>
                  <a:gd name="connsiteY11" fmla="*/ 6310275 h 6856112"/>
                  <a:gd name="connsiteX12" fmla="*/ 4 w 9082714"/>
                  <a:gd name="connsiteY12" fmla="*/ 5920038 h 6856112"/>
                  <a:gd name="connsiteX13" fmla="*/ 76974 w 9082714"/>
                  <a:gd name="connsiteY13" fmla="*/ 1347576 h 6856112"/>
                  <a:gd name="connsiteX14" fmla="*/ 274555 w 9082714"/>
                  <a:gd name="connsiteY14" fmla="*/ 716732 h 6856112"/>
                  <a:gd name="connsiteX15" fmla="*/ 709434 w 9082714"/>
                  <a:gd name="connsiteY15" fmla="*/ 308485 h 6856112"/>
                  <a:gd name="connsiteX16" fmla="*/ 4721249 w 9082714"/>
                  <a:gd name="connsiteY16" fmla="*/ 10304 h 685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82714" h="6856112">
                    <a:moveTo>
                      <a:pt x="4721249" y="10304"/>
                    </a:moveTo>
                    <a:cubicBezTo>
                      <a:pt x="4721249" y="10304"/>
                      <a:pt x="6848691" y="-55582"/>
                      <a:pt x="8136702" y="145848"/>
                    </a:cubicBezTo>
                    <a:cubicBezTo>
                      <a:pt x="8250232" y="163628"/>
                      <a:pt x="8522474" y="210657"/>
                      <a:pt x="8729214" y="422939"/>
                    </a:cubicBezTo>
                    <a:cubicBezTo>
                      <a:pt x="8972901" y="673168"/>
                      <a:pt x="8985524" y="1019069"/>
                      <a:pt x="9002842" y="1192251"/>
                    </a:cubicBezTo>
                    <a:cubicBezTo>
                      <a:pt x="9136384" y="2527214"/>
                      <a:pt x="9057413" y="3873106"/>
                      <a:pt x="9077348" y="5214534"/>
                    </a:cubicBezTo>
                    <a:cubicBezTo>
                      <a:pt x="9081274" y="5478078"/>
                      <a:pt x="9088740" y="5744701"/>
                      <a:pt x="9031629" y="6002011"/>
                    </a:cubicBezTo>
                    <a:cubicBezTo>
                      <a:pt x="8974517" y="6259320"/>
                      <a:pt x="8844438" y="6511011"/>
                      <a:pt x="8626075" y="6658639"/>
                    </a:cubicBezTo>
                    <a:cubicBezTo>
                      <a:pt x="8373384" y="6829435"/>
                      <a:pt x="8048110" y="6836516"/>
                      <a:pt x="7743079" y="6837671"/>
                    </a:cubicBezTo>
                    <a:cubicBezTo>
                      <a:pt x="6228931" y="6843443"/>
                      <a:pt x="4714860" y="6849293"/>
                      <a:pt x="3200712" y="6855066"/>
                    </a:cubicBezTo>
                    <a:cubicBezTo>
                      <a:pt x="2635370" y="6857221"/>
                      <a:pt x="2069643" y="6859376"/>
                      <a:pt x="1505378" y="6824971"/>
                    </a:cubicBezTo>
                    <a:cubicBezTo>
                      <a:pt x="1173638" y="6804728"/>
                      <a:pt x="837435" y="6770707"/>
                      <a:pt x="528555" y="6647864"/>
                    </a:cubicBezTo>
                    <a:cubicBezTo>
                      <a:pt x="354758" y="6578744"/>
                      <a:pt x="184347" y="6474451"/>
                      <a:pt x="94677" y="6310275"/>
                    </a:cubicBezTo>
                    <a:cubicBezTo>
                      <a:pt x="3160" y="6142942"/>
                      <a:pt x="-149" y="5979997"/>
                      <a:pt x="4" y="5920038"/>
                    </a:cubicBezTo>
                    <a:cubicBezTo>
                      <a:pt x="9549" y="2159375"/>
                      <a:pt x="32024" y="1888827"/>
                      <a:pt x="76974" y="1347576"/>
                    </a:cubicBezTo>
                    <a:cubicBezTo>
                      <a:pt x="86134" y="1237278"/>
                      <a:pt x="107146" y="976736"/>
                      <a:pt x="274555" y="716732"/>
                    </a:cubicBezTo>
                    <a:cubicBezTo>
                      <a:pt x="274555" y="716732"/>
                      <a:pt x="429572" y="476125"/>
                      <a:pt x="709434" y="308485"/>
                    </a:cubicBezTo>
                    <a:cubicBezTo>
                      <a:pt x="1376915" y="-91296"/>
                      <a:pt x="3369892" y="52176"/>
                      <a:pt x="4721249" y="10304"/>
                    </a:cubicBezTo>
                    <a:close/>
                  </a:path>
                </a:pathLst>
              </a:custGeom>
              <a:solidFill>
                <a:schemeClr val="bg1"/>
              </a:solidFill>
              <a:ln w="0" cap="flat">
                <a:noFill/>
                <a:prstDash val="solid"/>
                <a:miter/>
              </a:ln>
            </p:spPr>
            <p:txBody>
              <a:bodyPr rtlCol="0" anchor="ctr"/>
              <a:lstStyle/>
              <a:p>
                <a:pPr algn="l"/>
              </a:p>
            </p:txBody>
          </p:sp>
          <p:sp>
            <p:nvSpPr>
              <p:cNvPr id="27" name="Text2" descr="f9a38a1f-c2da-4184-ae14-b0bc030223fe"/>
              <p:cNvSpPr txBox="1"/>
              <p:nvPr/>
            </p:nvSpPr>
            <p:spPr>
              <a:xfrm>
                <a:off x="5457807" y="3411704"/>
                <a:ext cx="2738467" cy="1154637"/>
              </a:xfrm>
              <a:prstGeom prst="rect">
                <a:avLst/>
              </a:prstGeom>
              <a:noFill/>
            </p:spPr>
            <p:txBody>
              <a:bodyPr wrap="square" rtlCol="0" anchor="t" anchorCtr="0">
                <a:noAutofit/>
              </a:bodyPr>
              <a:lstStyle>
                <a:defPPr>
                  <a:defRPr lang="zh-CN"/>
                </a:defPPr>
                <a:lvl1pPr marL="0" algn="ctr" defTabSz="914400" rtl="0" eaLnBrk="1" latinLnBrk="0" hangingPunct="1">
                  <a:lnSpc>
                    <a:spcPct val="150000"/>
                  </a:lnSpc>
                  <a:defRPr sz="12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dirty="0">
                    <a:solidFill>
                      <a:srgbClr val="2F2F2F"/>
                    </a:solidFill>
                    <a:ea typeface="思源黑体 CN Normal" panose="020B0400000000000000" charset="-122"/>
                  </a:rPr>
                  <a:t>幼儿舞蹈编导除了要具备上述舞蹈编导的特点之外，还应熟悉幼儿教育专业的特点及其自身发展的工作规律，尊重幼儿个性发展特点，关注幼儿心理、生理特点，热爱幼儿与幼儿教育、富有爱心和童心。</a:t>
                </a:r>
                <a:endParaRPr lang="en-US" sz="2000" dirty="0">
                  <a:solidFill>
                    <a:srgbClr val="2F2F2F"/>
                  </a:solidFill>
                  <a:ea typeface="思源黑体 CN Normal" panose="020B0400000000000000" charset="-122"/>
                </a:endParaRPr>
              </a:p>
            </p:txBody>
          </p:sp>
          <p:sp>
            <p:nvSpPr>
              <p:cNvPr id="28" name="Bullet2" descr="d80457fc-3899-438a-9fbf-8435392d4b73"/>
              <p:cNvSpPr txBox="1"/>
              <p:nvPr/>
            </p:nvSpPr>
            <p:spPr>
              <a:xfrm>
                <a:off x="5587341" y="2984696"/>
                <a:ext cx="2479400" cy="447910"/>
              </a:xfrm>
              <a:prstGeom prst="rect">
                <a:avLst/>
              </a:prstGeom>
              <a:noFill/>
            </p:spPr>
            <p:txBody>
              <a:bodyPr wrap="square" rtlCol="0" anchor="b" anchorCtr="0">
                <a:normAutofit/>
              </a:bodyPr>
              <a:lstStyle>
                <a:defPPr>
                  <a:defRPr lang="zh-CN"/>
                </a:defPPr>
                <a:lvl1pPr marL="0" algn="ctr" defTabSz="914400" rtl="0" eaLnBrk="1" latinLnBrk="0" hangingPunct="1">
                  <a:lnSpc>
                    <a:spcPct val="150000"/>
                  </a:lnSpc>
                  <a:defRPr sz="12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pPr>
                <a:r>
                  <a:rPr lang="zh-CN" altLang="en-US" sz="2000" b="1" i="0" u="none" dirty="0">
                    <a:solidFill>
                      <a:srgbClr val="2F2F2F"/>
                    </a:solidFill>
                    <a:ea typeface="华康方圆体 Std W7"/>
                  </a:rPr>
                  <a:t>幼儿舞蹈编导</a:t>
                </a:r>
                <a:endParaRPr lang="en-US" sz="2000" b="1" i="0" u="none" dirty="0">
                  <a:solidFill>
                    <a:srgbClr val="2F2F2F"/>
                  </a:solidFill>
                  <a:ea typeface="华康方圆体 Std W7"/>
                </a:endParaRPr>
              </a:p>
            </p:txBody>
          </p:sp>
          <p:sp>
            <p:nvSpPr>
              <p:cNvPr id="43" name="IconBackground2" descr="e249d932-c886-49ea-bc7e-b149e3925dc9"/>
              <p:cNvSpPr/>
              <p:nvPr/>
            </p:nvSpPr>
            <p:spPr>
              <a:xfrm flipH="1">
                <a:off x="7448481" y="2607854"/>
                <a:ext cx="660400" cy="602458"/>
              </a:xfrm>
              <a:custGeom>
                <a:avLst/>
                <a:gdLst>
                  <a:gd name="connsiteX0" fmla="*/ 1224244 w 3459897"/>
                  <a:gd name="connsiteY0" fmla="*/ 3350918 h 3352124"/>
                  <a:gd name="connsiteX1" fmla="*/ 824735 w 3459897"/>
                  <a:gd name="connsiteY1" fmla="*/ 3322228 h 3352124"/>
                  <a:gd name="connsiteX2" fmla="*/ 247955 w 3459897"/>
                  <a:gd name="connsiteY2" fmla="*/ 2870089 h 3352124"/>
                  <a:gd name="connsiteX3" fmla="*/ 106405 w 3459897"/>
                  <a:gd name="connsiteY3" fmla="*/ 2315603 h 3352124"/>
                  <a:gd name="connsiteX4" fmla="*/ 99121 w 3459897"/>
                  <a:gd name="connsiteY4" fmla="*/ 1844147 h 3352124"/>
                  <a:gd name="connsiteX5" fmla="*/ 72964 w 3459897"/>
                  <a:gd name="connsiteY5" fmla="*/ 1551355 h 3352124"/>
                  <a:gd name="connsiteX6" fmla="*/ 12544 w 3459897"/>
                  <a:gd name="connsiteY6" fmla="*/ 1362938 h 3352124"/>
                  <a:gd name="connsiteX7" fmla="*/ 105898 w 3459897"/>
                  <a:gd name="connsiteY7" fmla="*/ 857788 h 3352124"/>
                  <a:gd name="connsiteX8" fmla="*/ 269679 w 3459897"/>
                  <a:gd name="connsiteY8" fmla="*/ 574117 h 3352124"/>
                  <a:gd name="connsiteX9" fmla="*/ 714914 w 3459897"/>
                  <a:gd name="connsiteY9" fmla="*/ 325089 h 3352124"/>
                  <a:gd name="connsiteX10" fmla="*/ 1090673 w 3459897"/>
                  <a:gd name="connsiteY10" fmla="*/ 226542 h 3352124"/>
                  <a:gd name="connsiteX11" fmla="*/ 1587209 w 3459897"/>
                  <a:gd name="connsiteY11" fmla="*/ 67764 h 3352124"/>
                  <a:gd name="connsiteX12" fmla="*/ 1933644 w 3459897"/>
                  <a:gd name="connsiteY12" fmla="*/ 820 h 3352124"/>
                  <a:gd name="connsiteX13" fmla="*/ 2418400 w 3459897"/>
                  <a:gd name="connsiteY13" fmla="*/ 89994 h 3352124"/>
                  <a:gd name="connsiteX14" fmla="*/ 2983273 w 3459897"/>
                  <a:gd name="connsiteY14" fmla="*/ 413693 h 3352124"/>
                  <a:gd name="connsiteX15" fmla="*/ 3381262 w 3459897"/>
                  <a:gd name="connsiteY15" fmla="*/ 1066156 h 3352124"/>
                  <a:gd name="connsiteX16" fmla="*/ 3330911 w 3459897"/>
                  <a:gd name="connsiteY16" fmla="*/ 2246316 h 3352124"/>
                  <a:gd name="connsiteX17" fmla="*/ 2267476 w 3459897"/>
                  <a:gd name="connsiteY17" fmla="*/ 3211014 h 3352124"/>
                  <a:gd name="connsiteX18" fmla="*/ 1703806 w 3459897"/>
                  <a:gd name="connsiteY18" fmla="*/ 3319504 h 3352124"/>
                  <a:gd name="connsiteX19" fmla="*/ 1224244 w 3459897"/>
                  <a:gd name="connsiteY19" fmla="*/ 3350728 h 335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9897" h="3352124">
                    <a:moveTo>
                      <a:pt x="1224244" y="3350918"/>
                    </a:moveTo>
                    <a:cubicBezTo>
                      <a:pt x="1090103" y="3354148"/>
                      <a:pt x="956342" y="3352818"/>
                      <a:pt x="824735" y="3322228"/>
                    </a:cubicBezTo>
                    <a:cubicBezTo>
                      <a:pt x="562280" y="3261238"/>
                      <a:pt x="377219" y="3100370"/>
                      <a:pt x="247955" y="2870089"/>
                    </a:cubicBezTo>
                    <a:cubicBezTo>
                      <a:pt x="151498" y="2698265"/>
                      <a:pt x="108495" y="2512000"/>
                      <a:pt x="106405" y="2315603"/>
                    </a:cubicBezTo>
                    <a:cubicBezTo>
                      <a:pt x="104694" y="2158408"/>
                      <a:pt x="105011" y="2001151"/>
                      <a:pt x="99121" y="1844147"/>
                    </a:cubicBezTo>
                    <a:cubicBezTo>
                      <a:pt x="96461" y="1773656"/>
                      <a:pt x="101338" y="1676629"/>
                      <a:pt x="72964" y="1551355"/>
                    </a:cubicBezTo>
                    <a:cubicBezTo>
                      <a:pt x="48264" y="1442105"/>
                      <a:pt x="29517" y="1438431"/>
                      <a:pt x="12544" y="1362938"/>
                    </a:cubicBezTo>
                    <a:cubicBezTo>
                      <a:pt x="-29700" y="1174900"/>
                      <a:pt x="43197" y="1004406"/>
                      <a:pt x="105898" y="857788"/>
                    </a:cubicBezTo>
                    <a:cubicBezTo>
                      <a:pt x="155615" y="741571"/>
                      <a:pt x="187345" y="657844"/>
                      <a:pt x="269679" y="574117"/>
                    </a:cubicBezTo>
                    <a:cubicBezTo>
                      <a:pt x="393813" y="447956"/>
                      <a:pt x="548917" y="376706"/>
                      <a:pt x="714914" y="325089"/>
                    </a:cubicBezTo>
                    <a:cubicBezTo>
                      <a:pt x="838668" y="286645"/>
                      <a:pt x="965336" y="258905"/>
                      <a:pt x="1090673" y="226542"/>
                    </a:cubicBezTo>
                    <a:cubicBezTo>
                      <a:pt x="1259267" y="183031"/>
                      <a:pt x="1421211" y="119191"/>
                      <a:pt x="1587209" y="67764"/>
                    </a:cubicBezTo>
                    <a:cubicBezTo>
                      <a:pt x="1700196" y="32804"/>
                      <a:pt x="1814640" y="5760"/>
                      <a:pt x="1933644" y="820"/>
                    </a:cubicBezTo>
                    <a:cubicBezTo>
                      <a:pt x="2102112" y="-6146"/>
                      <a:pt x="2262156" y="31917"/>
                      <a:pt x="2418400" y="89994"/>
                    </a:cubicBezTo>
                    <a:cubicBezTo>
                      <a:pt x="2624551" y="166565"/>
                      <a:pt x="2817085" y="267392"/>
                      <a:pt x="2983273" y="413693"/>
                    </a:cubicBezTo>
                    <a:cubicBezTo>
                      <a:pt x="3183471" y="589887"/>
                      <a:pt x="3308048" y="812885"/>
                      <a:pt x="3381262" y="1066156"/>
                    </a:cubicBezTo>
                    <a:cubicBezTo>
                      <a:pt x="3496592" y="1464841"/>
                      <a:pt x="3489372" y="1860867"/>
                      <a:pt x="3330911" y="2246316"/>
                    </a:cubicBezTo>
                    <a:cubicBezTo>
                      <a:pt x="3130207" y="2734555"/>
                      <a:pt x="2772055" y="3055087"/>
                      <a:pt x="2267476" y="3211014"/>
                    </a:cubicBezTo>
                    <a:cubicBezTo>
                      <a:pt x="2083618" y="3267824"/>
                      <a:pt x="1894947" y="3299618"/>
                      <a:pt x="1703806" y="3319504"/>
                    </a:cubicBezTo>
                    <a:cubicBezTo>
                      <a:pt x="1544269" y="3336098"/>
                      <a:pt x="1384351" y="3344775"/>
                      <a:pt x="1224244" y="3350728"/>
                    </a:cubicBezTo>
                    <a:close/>
                  </a:path>
                </a:pathLst>
              </a:custGeom>
              <a:solidFill>
                <a:schemeClr val="accent2"/>
              </a:solidFill>
              <a:ln w="0" cap="flat">
                <a:noFill/>
                <a:prstDash val="solid"/>
                <a:miter/>
              </a:ln>
            </p:spPr>
            <p:txBody>
              <a:bodyPr rtlCol="0" anchor="ctr"/>
              <a:lstStyle/>
              <a:p>
                <a:pPr algn="l"/>
              </a:p>
            </p:txBody>
          </p:sp>
          <p:sp>
            <p:nvSpPr>
              <p:cNvPr id="53" name="Icon2" descr="e8a1df50-f1df-4ff7-90fa-aa81209da537"/>
              <p:cNvSpPr/>
              <p:nvPr/>
            </p:nvSpPr>
            <p:spPr>
              <a:xfrm>
                <a:off x="7618076" y="2805088"/>
                <a:ext cx="313157" cy="295714"/>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80" h="3764">
                    <a:moveTo>
                      <a:pt x="3484" y="818"/>
                    </a:moveTo>
                    <a:cubicBezTo>
                      <a:pt x="3484" y="818"/>
                      <a:pt x="3484" y="818"/>
                      <a:pt x="3484" y="818"/>
                    </a:cubicBezTo>
                    <a:cubicBezTo>
                      <a:pt x="3484" y="818"/>
                      <a:pt x="3484" y="818"/>
                      <a:pt x="3484" y="818"/>
                    </a:cubicBezTo>
                    <a:cubicBezTo>
                      <a:pt x="3339" y="815"/>
                      <a:pt x="3288" y="861"/>
                      <a:pt x="3161" y="899"/>
                    </a:cubicBezTo>
                    <a:cubicBezTo>
                      <a:pt x="3014" y="944"/>
                      <a:pt x="2864" y="834"/>
                      <a:pt x="2864" y="680"/>
                    </a:cubicBezTo>
                    <a:lnTo>
                      <a:pt x="2862" y="229"/>
                    </a:lnTo>
                    <a:cubicBezTo>
                      <a:pt x="2862" y="103"/>
                      <a:pt x="2760" y="0"/>
                      <a:pt x="2633" y="0"/>
                    </a:cubicBezTo>
                    <a:lnTo>
                      <a:pt x="229" y="0"/>
                    </a:lnTo>
                    <a:cubicBezTo>
                      <a:pt x="103" y="0"/>
                      <a:pt x="0" y="103"/>
                      <a:pt x="0" y="229"/>
                    </a:cubicBezTo>
                    <a:lnTo>
                      <a:pt x="0" y="945"/>
                    </a:lnTo>
                    <a:cubicBezTo>
                      <a:pt x="311" y="918"/>
                      <a:pt x="349" y="814"/>
                      <a:pt x="557" y="818"/>
                    </a:cubicBezTo>
                    <a:cubicBezTo>
                      <a:pt x="557" y="818"/>
                      <a:pt x="558" y="818"/>
                      <a:pt x="558" y="818"/>
                    </a:cubicBezTo>
                    <a:cubicBezTo>
                      <a:pt x="558" y="818"/>
                      <a:pt x="558" y="818"/>
                      <a:pt x="558" y="818"/>
                    </a:cubicBezTo>
                    <a:cubicBezTo>
                      <a:pt x="833" y="824"/>
                      <a:pt x="1054" y="1048"/>
                      <a:pt x="1053" y="1324"/>
                    </a:cubicBezTo>
                    <a:cubicBezTo>
                      <a:pt x="1054" y="1600"/>
                      <a:pt x="833" y="1825"/>
                      <a:pt x="558" y="1831"/>
                    </a:cubicBezTo>
                    <a:cubicBezTo>
                      <a:pt x="558" y="1831"/>
                      <a:pt x="558" y="1831"/>
                      <a:pt x="558" y="1831"/>
                    </a:cubicBezTo>
                    <a:cubicBezTo>
                      <a:pt x="558" y="1831"/>
                      <a:pt x="557" y="1831"/>
                      <a:pt x="557" y="1831"/>
                    </a:cubicBezTo>
                    <a:cubicBezTo>
                      <a:pt x="349" y="1835"/>
                      <a:pt x="310" y="1731"/>
                      <a:pt x="0" y="1703"/>
                    </a:cubicBezTo>
                    <a:lnTo>
                      <a:pt x="0" y="2419"/>
                    </a:lnTo>
                    <a:cubicBezTo>
                      <a:pt x="0" y="2546"/>
                      <a:pt x="103" y="2649"/>
                      <a:pt x="229" y="2649"/>
                    </a:cubicBezTo>
                    <a:lnTo>
                      <a:pt x="787" y="2649"/>
                    </a:lnTo>
                    <a:cubicBezTo>
                      <a:pt x="941" y="2649"/>
                      <a:pt x="1051" y="2798"/>
                      <a:pt x="1006" y="2945"/>
                    </a:cubicBezTo>
                    <a:cubicBezTo>
                      <a:pt x="968" y="3070"/>
                      <a:pt x="922" y="3124"/>
                      <a:pt x="925" y="3268"/>
                    </a:cubicBezTo>
                    <a:cubicBezTo>
                      <a:pt x="925" y="3268"/>
                      <a:pt x="925" y="3268"/>
                      <a:pt x="924" y="3268"/>
                    </a:cubicBezTo>
                    <a:cubicBezTo>
                      <a:pt x="925" y="3269"/>
                      <a:pt x="925" y="3269"/>
                      <a:pt x="925" y="3269"/>
                    </a:cubicBezTo>
                    <a:cubicBezTo>
                      <a:pt x="931" y="3543"/>
                      <a:pt x="1155" y="3764"/>
                      <a:pt x="1431" y="3764"/>
                    </a:cubicBezTo>
                    <a:cubicBezTo>
                      <a:pt x="1707" y="3764"/>
                      <a:pt x="1932" y="3543"/>
                      <a:pt x="1938" y="3269"/>
                    </a:cubicBezTo>
                    <a:cubicBezTo>
                      <a:pt x="1938" y="3269"/>
                      <a:pt x="1938" y="3269"/>
                      <a:pt x="1938" y="3268"/>
                    </a:cubicBezTo>
                    <a:cubicBezTo>
                      <a:pt x="1938" y="3268"/>
                      <a:pt x="1938" y="3268"/>
                      <a:pt x="1938" y="3268"/>
                    </a:cubicBezTo>
                    <a:cubicBezTo>
                      <a:pt x="1940" y="3123"/>
                      <a:pt x="1894" y="3070"/>
                      <a:pt x="1856" y="2945"/>
                    </a:cubicBezTo>
                    <a:cubicBezTo>
                      <a:pt x="1811" y="2798"/>
                      <a:pt x="1921" y="2649"/>
                      <a:pt x="2075" y="2649"/>
                    </a:cubicBezTo>
                    <a:lnTo>
                      <a:pt x="2633" y="2649"/>
                    </a:lnTo>
                    <a:cubicBezTo>
                      <a:pt x="2760" y="2649"/>
                      <a:pt x="2862" y="2546"/>
                      <a:pt x="2862" y="2419"/>
                    </a:cubicBezTo>
                    <a:lnTo>
                      <a:pt x="2864" y="1968"/>
                    </a:lnTo>
                    <a:cubicBezTo>
                      <a:pt x="2864" y="1814"/>
                      <a:pt x="3014" y="1704"/>
                      <a:pt x="3161" y="1749"/>
                    </a:cubicBezTo>
                    <a:cubicBezTo>
                      <a:pt x="3286" y="1787"/>
                      <a:pt x="3339" y="1833"/>
                      <a:pt x="3484" y="1831"/>
                    </a:cubicBezTo>
                    <a:cubicBezTo>
                      <a:pt x="3484" y="1831"/>
                      <a:pt x="3484" y="1831"/>
                      <a:pt x="3484" y="1831"/>
                    </a:cubicBezTo>
                    <a:cubicBezTo>
                      <a:pt x="3484" y="1831"/>
                      <a:pt x="3484" y="1831"/>
                      <a:pt x="3484" y="1831"/>
                    </a:cubicBezTo>
                    <a:cubicBezTo>
                      <a:pt x="3759" y="1825"/>
                      <a:pt x="3980" y="1600"/>
                      <a:pt x="3980" y="1324"/>
                    </a:cubicBezTo>
                    <a:cubicBezTo>
                      <a:pt x="3980" y="1048"/>
                      <a:pt x="3759" y="824"/>
                      <a:pt x="3484" y="818"/>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grpSp>
        <p:sp>
          <p:nvSpPr>
            <p:cNvPr id="54" name="Icon3" descr="c4c07ff4-9e16-4e35-9ba5-d7a26de89255"/>
            <p:cNvSpPr/>
            <p:nvPr/>
          </p:nvSpPr>
          <p:spPr>
            <a:xfrm>
              <a:off x="9855659" y="2764573"/>
              <a:ext cx="353023" cy="356328"/>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88862 h 440259"/>
                <a:gd name="T57" fmla="*/ 88862 h 440259"/>
                <a:gd name="T58" fmla="*/ 278945 h 440259"/>
                <a:gd name="T59" fmla="*/ 278945 h 440259"/>
                <a:gd name="T60" fmla="*/ 278945 h 440259"/>
                <a:gd name="T61" fmla="*/ 278945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 name="T82" fmla="*/ 278945 h 440259"/>
                <a:gd name="T83" fmla="*/ 278945 h 440259"/>
                <a:gd name="T84" fmla="*/ 278945 h 440259"/>
                <a:gd name="T85" fmla="*/ 278945 h 440259"/>
                <a:gd name="T86" fmla="*/ 278945 h 440259"/>
                <a:gd name="T87" fmla="*/ 278945 h 440259"/>
                <a:gd name="T88" fmla="*/ 278945 h 440259"/>
                <a:gd name="T89" fmla="*/ 278945 h 440259"/>
                <a:gd name="T90" fmla="*/ 278945 h 440259"/>
                <a:gd name="T91" fmla="*/ 278945 h 440259"/>
                <a:gd name="T92" fmla="*/ 278945 h 440259"/>
                <a:gd name="T93" fmla="*/ 278945 h 440259"/>
                <a:gd name="T94" fmla="*/ 278945 h 440259"/>
                <a:gd name="T95" fmla="*/ 278945 h 440259"/>
                <a:gd name="T96" fmla="*/ 278945 h 440259"/>
                <a:gd name="T97" fmla="*/ 278945 h 440259"/>
                <a:gd name="T98" fmla="*/ 278945 h 440259"/>
                <a:gd name="T99" fmla="*/ 278945 h 440259"/>
                <a:gd name="T100" fmla="*/ 278945 h 440259"/>
                <a:gd name="T101" fmla="*/ 278945 h 440259"/>
                <a:gd name="T102" fmla="*/ 278945 h 440259"/>
                <a:gd name="T10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01" h="5055">
                  <a:moveTo>
                    <a:pt x="4952" y="4387"/>
                  </a:moveTo>
                  <a:cubicBezTo>
                    <a:pt x="4926" y="4300"/>
                    <a:pt x="4856" y="4236"/>
                    <a:pt x="4743" y="4197"/>
                  </a:cubicBezTo>
                  <a:cubicBezTo>
                    <a:pt x="4679" y="4174"/>
                    <a:pt x="4607" y="4161"/>
                    <a:pt x="4531" y="4146"/>
                  </a:cubicBezTo>
                  <a:cubicBezTo>
                    <a:pt x="4469" y="4134"/>
                    <a:pt x="4406" y="4122"/>
                    <a:pt x="4354" y="4106"/>
                  </a:cubicBezTo>
                  <a:cubicBezTo>
                    <a:pt x="4348" y="4104"/>
                    <a:pt x="4342" y="4102"/>
                    <a:pt x="4336" y="4100"/>
                  </a:cubicBezTo>
                  <a:cubicBezTo>
                    <a:pt x="4350" y="4086"/>
                    <a:pt x="4363" y="4073"/>
                    <a:pt x="4375" y="4061"/>
                  </a:cubicBezTo>
                  <a:cubicBezTo>
                    <a:pt x="4430" y="4007"/>
                    <a:pt x="4486" y="3951"/>
                    <a:pt x="4525" y="3887"/>
                  </a:cubicBezTo>
                  <a:cubicBezTo>
                    <a:pt x="4598" y="3768"/>
                    <a:pt x="4589" y="3642"/>
                    <a:pt x="4503" y="3550"/>
                  </a:cubicBezTo>
                  <a:cubicBezTo>
                    <a:pt x="4503" y="3550"/>
                    <a:pt x="4421" y="3457"/>
                    <a:pt x="4263" y="3457"/>
                  </a:cubicBezTo>
                  <a:cubicBezTo>
                    <a:pt x="4219" y="3457"/>
                    <a:pt x="4173" y="3465"/>
                    <a:pt x="4127" y="3481"/>
                  </a:cubicBezTo>
                  <a:cubicBezTo>
                    <a:pt x="4128" y="3397"/>
                    <a:pt x="4127" y="3316"/>
                    <a:pt x="4125" y="3240"/>
                  </a:cubicBezTo>
                  <a:cubicBezTo>
                    <a:pt x="4110" y="2844"/>
                    <a:pt x="4045" y="2598"/>
                    <a:pt x="3919" y="2464"/>
                  </a:cubicBezTo>
                  <a:cubicBezTo>
                    <a:pt x="3919" y="2161"/>
                    <a:pt x="3799" y="1716"/>
                    <a:pt x="3596" y="1272"/>
                  </a:cubicBezTo>
                  <a:cubicBezTo>
                    <a:pt x="3289" y="598"/>
                    <a:pt x="2883" y="109"/>
                    <a:pt x="2632" y="109"/>
                  </a:cubicBezTo>
                  <a:cubicBezTo>
                    <a:pt x="2609" y="109"/>
                    <a:pt x="2587" y="114"/>
                    <a:pt x="2567" y="123"/>
                  </a:cubicBezTo>
                  <a:cubicBezTo>
                    <a:pt x="2564" y="124"/>
                    <a:pt x="2562" y="125"/>
                    <a:pt x="2559" y="126"/>
                  </a:cubicBezTo>
                  <a:lnTo>
                    <a:pt x="2435" y="183"/>
                  </a:lnTo>
                  <a:cubicBezTo>
                    <a:pt x="2345" y="152"/>
                    <a:pt x="2164" y="92"/>
                    <a:pt x="1969" y="50"/>
                  </a:cubicBezTo>
                  <a:cubicBezTo>
                    <a:pt x="1819" y="17"/>
                    <a:pt x="1690" y="0"/>
                    <a:pt x="1584" y="0"/>
                  </a:cubicBezTo>
                  <a:cubicBezTo>
                    <a:pt x="1404" y="0"/>
                    <a:pt x="1287" y="46"/>
                    <a:pt x="1225" y="141"/>
                  </a:cubicBezTo>
                  <a:cubicBezTo>
                    <a:pt x="1193" y="190"/>
                    <a:pt x="1161" y="274"/>
                    <a:pt x="1194" y="391"/>
                  </a:cubicBezTo>
                  <a:cubicBezTo>
                    <a:pt x="1201" y="415"/>
                    <a:pt x="1210" y="440"/>
                    <a:pt x="1221" y="465"/>
                  </a:cubicBezTo>
                  <a:cubicBezTo>
                    <a:pt x="1347" y="741"/>
                    <a:pt x="1923" y="1198"/>
                    <a:pt x="2561" y="1528"/>
                  </a:cubicBezTo>
                  <a:cubicBezTo>
                    <a:pt x="2576" y="1535"/>
                    <a:pt x="2592" y="1537"/>
                    <a:pt x="2607" y="1534"/>
                  </a:cubicBezTo>
                  <a:cubicBezTo>
                    <a:pt x="2620" y="1531"/>
                    <a:pt x="2633" y="1529"/>
                    <a:pt x="2646" y="1529"/>
                  </a:cubicBezTo>
                  <a:cubicBezTo>
                    <a:pt x="2715" y="1529"/>
                    <a:pt x="2778" y="1570"/>
                    <a:pt x="2807" y="1632"/>
                  </a:cubicBezTo>
                  <a:cubicBezTo>
                    <a:pt x="2827" y="1675"/>
                    <a:pt x="2828" y="1723"/>
                    <a:pt x="2812" y="1768"/>
                  </a:cubicBezTo>
                  <a:cubicBezTo>
                    <a:pt x="2795" y="1812"/>
                    <a:pt x="2762" y="1847"/>
                    <a:pt x="2720" y="1866"/>
                  </a:cubicBezTo>
                  <a:cubicBezTo>
                    <a:pt x="2696" y="1877"/>
                    <a:pt x="2672" y="1882"/>
                    <a:pt x="2646" y="1882"/>
                  </a:cubicBezTo>
                  <a:cubicBezTo>
                    <a:pt x="2577" y="1882"/>
                    <a:pt x="2514" y="1842"/>
                    <a:pt x="2485" y="1779"/>
                  </a:cubicBezTo>
                  <a:cubicBezTo>
                    <a:pt x="2479" y="1765"/>
                    <a:pt x="2475" y="1751"/>
                    <a:pt x="2472" y="1737"/>
                  </a:cubicBezTo>
                  <a:cubicBezTo>
                    <a:pt x="2469" y="1716"/>
                    <a:pt x="2456" y="1699"/>
                    <a:pt x="2437" y="1689"/>
                  </a:cubicBezTo>
                  <a:cubicBezTo>
                    <a:pt x="1929" y="1426"/>
                    <a:pt x="1462" y="1094"/>
                    <a:pt x="1188" y="802"/>
                  </a:cubicBezTo>
                  <a:cubicBezTo>
                    <a:pt x="1169" y="781"/>
                    <a:pt x="1138" y="775"/>
                    <a:pt x="1112" y="787"/>
                  </a:cubicBezTo>
                  <a:lnTo>
                    <a:pt x="42" y="1274"/>
                  </a:lnTo>
                  <a:cubicBezTo>
                    <a:pt x="16" y="1287"/>
                    <a:pt x="0" y="1315"/>
                    <a:pt x="4" y="1344"/>
                  </a:cubicBezTo>
                  <a:cubicBezTo>
                    <a:pt x="24" y="1493"/>
                    <a:pt x="112" y="2033"/>
                    <a:pt x="425" y="2719"/>
                  </a:cubicBezTo>
                  <a:cubicBezTo>
                    <a:pt x="738" y="3405"/>
                    <a:pt x="1088" y="3826"/>
                    <a:pt x="1188" y="3938"/>
                  </a:cubicBezTo>
                  <a:cubicBezTo>
                    <a:pt x="1207" y="3960"/>
                    <a:pt x="1238" y="3967"/>
                    <a:pt x="1265" y="3955"/>
                  </a:cubicBezTo>
                  <a:lnTo>
                    <a:pt x="3494" y="2938"/>
                  </a:lnTo>
                  <a:cubicBezTo>
                    <a:pt x="3497" y="2958"/>
                    <a:pt x="3500" y="2979"/>
                    <a:pt x="3503" y="3001"/>
                  </a:cubicBezTo>
                  <a:cubicBezTo>
                    <a:pt x="3522" y="3142"/>
                    <a:pt x="3544" y="3302"/>
                    <a:pt x="3544" y="3433"/>
                  </a:cubicBezTo>
                  <a:cubicBezTo>
                    <a:pt x="3545" y="3525"/>
                    <a:pt x="3534" y="3576"/>
                    <a:pt x="3526" y="3603"/>
                  </a:cubicBezTo>
                  <a:lnTo>
                    <a:pt x="3526" y="3603"/>
                  </a:lnTo>
                  <a:cubicBezTo>
                    <a:pt x="3499" y="3600"/>
                    <a:pt x="3467" y="3595"/>
                    <a:pt x="3435" y="3590"/>
                  </a:cubicBezTo>
                  <a:cubicBezTo>
                    <a:pt x="3371" y="3579"/>
                    <a:pt x="3305" y="3568"/>
                    <a:pt x="3242" y="3568"/>
                  </a:cubicBezTo>
                  <a:cubicBezTo>
                    <a:pt x="3087" y="3568"/>
                    <a:pt x="3014" y="3639"/>
                    <a:pt x="2980" y="3699"/>
                  </a:cubicBezTo>
                  <a:cubicBezTo>
                    <a:pt x="2900" y="3839"/>
                    <a:pt x="2980" y="4012"/>
                    <a:pt x="3058" y="4146"/>
                  </a:cubicBezTo>
                  <a:cubicBezTo>
                    <a:pt x="3014" y="4158"/>
                    <a:pt x="2954" y="4169"/>
                    <a:pt x="2914" y="4176"/>
                  </a:cubicBezTo>
                  <a:cubicBezTo>
                    <a:pt x="2854" y="4186"/>
                    <a:pt x="2793" y="4197"/>
                    <a:pt x="2739" y="4214"/>
                  </a:cubicBezTo>
                  <a:cubicBezTo>
                    <a:pt x="2639" y="4245"/>
                    <a:pt x="2574" y="4300"/>
                    <a:pt x="2546" y="4376"/>
                  </a:cubicBezTo>
                  <a:cubicBezTo>
                    <a:pt x="2523" y="4435"/>
                    <a:pt x="2516" y="4529"/>
                    <a:pt x="2605" y="4640"/>
                  </a:cubicBezTo>
                  <a:cubicBezTo>
                    <a:pt x="2723" y="4785"/>
                    <a:pt x="2892" y="4895"/>
                    <a:pt x="3108" y="4965"/>
                  </a:cubicBezTo>
                  <a:cubicBezTo>
                    <a:pt x="3287" y="5024"/>
                    <a:pt x="3499" y="5055"/>
                    <a:pt x="3720" y="5055"/>
                  </a:cubicBezTo>
                  <a:cubicBezTo>
                    <a:pt x="3933" y="5055"/>
                    <a:pt x="4147" y="5027"/>
                    <a:pt x="4338" y="4975"/>
                  </a:cubicBezTo>
                  <a:cubicBezTo>
                    <a:pt x="4480" y="4936"/>
                    <a:pt x="4676" y="4863"/>
                    <a:pt x="4804" y="4742"/>
                  </a:cubicBezTo>
                  <a:cubicBezTo>
                    <a:pt x="4858" y="4690"/>
                    <a:pt x="5001" y="4555"/>
                    <a:pt x="4952" y="4387"/>
                  </a:cubicBezTo>
                  <a:close/>
                  <a:moveTo>
                    <a:pt x="3311" y="4229"/>
                  </a:moveTo>
                  <a:cubicBezTo>
                    <a:pt x="3326" y="4193"/>
                    <a:pt x="3319" y="4150"/>
                    <a:pt x="3288" y="4095"/>
                  </a:cubicBezTo>
                  <a:cubicBezTo>
                    <a:pt x="3213" y="3963"/>
                    <a:pt x="3187" y="3873"/>
                    <a:pt x="3211" y="3829"/>
                  </a:cubicBezTo>
                  <a:cubicBezTo>
                    <a:pt x="3216" y="3819"/>
                    <a:pt x="3232" y="3790"/>
                    <a:pt x="3307" y="3790"/>
                  </a:cubicBezTo>
                  <a:cubicBezTo>
                    <a:pt x="3349" y="3790"/>
                    <a:pt x="3401" y="3799"/>
                    <a:pt x="3450" y="3807"/>
                  </a:cubicBezTo>
                  <a:cubicBezTo>
                    <a:pt x="3499" y="3816"/>
                    <a:pt x="3544" y="3824"/>
                    <a:pt x="3581" y="3824"/>
                  </a:cubicBezTo>
                  <a:cubicBezTo>
                    <a:pt x="3601" y="3824"/>
                    <a:pt x="3616" y="3821"/>
                    <a:pt x="3628" y="3817"/>
                  </a:cubicBezTo>
                  <a:cubicBezTo>
                    <a:pt x="3636" y="3814"/>
                    <a:pt x="3643" y="3809"/>
                    <a:pt x="3649" y="3803"/>
                  </a:cubicBezTo>
                  <a:cubicBezTo>
                    <a:pt x="3773" y="3674"/>
                    <a:pt x="3744" y="3311"/>
                    <a:pt x="3704" y="2950"/>
                  </a:cubicBezTo>
                  <a:cubicBezTo>
                    <a:pt x="3690" y="2823"/>
                    <a:pt x="3677" y="2722"/>
                    <a:pt x="3691" y="2702"/>
                  </a:cubicBezTo>
                  <a:cubicBezTo>
                    <a:pt x="3694" y="2699"/>
                    <a:pt x="3697" y="2697"/>
                    <a:pt x="3700" y="2698"/>
                  </a:cubicBezTo>
                  <a:cubicBezTo>
                    <a:pt x="3815" y="2734"/>
                    <a:pt x="3888" y="2948"/>
                    <a:pt x="3911" y="3314"/>
                  </a:cubicBezTo>
                  <a:cubicBezTo>
                    <a:pt x="3921" y="3469"/>
                    <a:pt x="3920" y="3619"/>
                    <a:pt x="3917" y="3718"/>
                  </a:cubicBezTo>
                  <a:cubicBezTo>
                    <a:pt x="3917" y="3741"/>
                    <a:pt x="3929" y="3762"/>
                    <a:pt x="3948" y="3773"/>
                  </a:cubicBezTo>
                  <a:cubicBezTo>
                    <a:pt x="3968" y="3784"/>
                    <a:pt x="3992" y="3782"/>
                    <a:pt x="4010" y="3768"/>
                  </a:cubicBezTo>
                  <a:cubicBezTo>
                    <a:pt x="4057" y="3732"/>
                    <a:pt x="4127" y="3689"/>
                    <a:pt x="4197" y="3689"/>
                  </a:cubicBezTo>
                  <a:cubicBezTo>
                    <a:pt x="4233" y="3689"/>
                    <a:pt x="4265" y="3700"/>
                    <a:pt x="4295" y="3723"/>
                  </a:cubicBezTo>
                  <a:lnTo>
                    <a:pt x="4295" y="3723"/>
                  </a:lnTo>
                  <a:cubicBezTo>
                    <a:pt x="4347" y="3782"/>
                    <a:pt x="4302" y="3848"/>
                    <a:pt x="4187" y="3967"/>
                  </a:cubicBezTo>
                  <a:cubicBezTo>
                    <a:pt x="4109" y="4049"/>
                    <a:pt x="4073" y="4092"/>
                    <a:pt x="4070" y="4132"/>
                  </a:cubicBezTo>
                  <a:cubicBezTo>
                    <a:pt x="4069" y="4142"/>
                    <a:pt x="4071" y="4151"/>
                    <a:pt x="4074" y="4160"/>
                  </a:cubicBezTo>
                  <a:cubicBezTo>
                    <a:pt x="4112" y="4256"/>
                    <a:pt x="4259" y="4286"/>
                    <a:pt x="4402" y="4315"/>
                  </a:cubicBezTo>
                  <a:cubicBezTo>
                    <a:pt x="4521" y="4339"/>
                    <a:pt x="4633" y="4361"/>
                    <a:pt x="4651" y="4423"/>
                  </a:cubicBezTo>
                  <a:cubicBezTo>
                    <a:pt x="4662" y="4463"/>
                    <a:pt x="4633" y="4516"/>
                    <a:pt x="4563" y="4586"/>
                  </a:cubicBezTo>
                  <a:cubicBezTo>
                    <a:pt x="4420" y="4729"/>
                    <a:pt x="4075" y="4828"/>
                    <a:pt x="3723" y="4828"/>
                  </a:cubicBezTo>
                  <a:cubicBezTo>
                    <a:pt x="3338" y="4828"/>
                    <a:pt x="3027" y="4712"/>
                    <a:pt x="2870" y="4509"/>
                  </a:cubicBezTo>
                  <a:cubicBezTo>
                    <a:pt x="2844" y="4475"/>
                    <a:pt x="2834" y="4446"/>
                    <a:pt x="2842" y="4424"/>
                  </a:cubicBezTo>
                  <a:cubicBezTo>
                    <a:pt x="2859" y="4377"/>
                    <a:pt x="2951" y="4360"/>
                    <a:pt x="3047" y="4342"/>
                  </a:cubicBezTo>
                  <a:cubicBezTo>
                    <a:pt x="3183" y="4317"/>
                    <a:pt x="3282" y="4295"/>
                    <a:pt x="3311" y="4229"/>
                  </a:cubicBezTo>
                  <a:close/>
                  <a:moveTo>
                    <a:pt x="3039" y="1526"/>
                  </a:moveTo>
                  <a:cubicBezTo>
                    <a:pt x="2915" y="1253"/>
                    <a:pt x="2821" y="973"/>
                    <a:pt x="2775" y="738"/>
                  </a:cubicBezTo>
                  <a:cubicBezTo>
                    <a:pt x="2759" y="657"/>
                    <a:pt x="2749" y="582"/>
                    <a:pt x="2746" y="515"/>
                  </a:cubicBezTo>
                  <a:lnTo>
                    <a:pt x="2746" y="515"/>
                  </a:lnTo>
                  <a:cubicBezTo>
                    <a:pt x="2794" y="561"/>
                    <a:pt x="2844" y="618"/>
                    <a:pt x="2895" y="684"/>
                  </a:cubicBezTo>
                  <a:cubicBezTo>
                    <a:pt x="3043" y="872"/>
                    <a:pt x="3192" y="1127"/>
                    <a:pt x="3317" y="1400"/>
                  </a:cubicBezTo>
                  <a:cubicBezTo>
                    <a:pt x="3442" y="1673"/>
                    <a:pt x="3535" y="1953"/>
                    <a:pt x="3581" y="2188"/>
                  </a:cubicBezTo>
                  <a:cubicBezTo>
                    <a:pt x="3597" y="2269"/>
                    <a:pt x="3607" y="2344"/>
                    <a:pt x="3611" y="2411"/>
                  </a:cubicBezTo>
                  <a:cubicBezTo>
                    <a:pt x="3563" y="2365"/>
                    <a:pt x="3513" y="2308"/>
                    <a:pt x="3461" y="2242"/>
                  </a:cubicBezTo>
                  <a:cubicBezTo>
                    <a:pt x="3314" y="2054"/>
                    <a:pt x="3164" y="1799"/>
                    <a:pt x="3039" y="1526"/>
                  </a:cubicBezTo>
                  <a:close/>
                  <a:moveTo>
                    <a:pt x="1392" y="250"/>
                  </a:moveTo>
                  <a:cubicBezTo>
                    <a:pt x="1402" y="235"/>
                    <a:pt x="1441" y="200"/>
                    <a:pt x="1582" y="200"/>
                  </a:cubicBezTo>
                  <a:cubicBezTo>
                    <a:pt x="1674" y="200"/>
                    <a:pt x="1789" y="215"/>
                    <a:pt x="1924" y="245"/>
                  </a:cubicBezTo>
                  <a:cubicBezTo>
                    <a:pt x="1999" y="261"/>
                    <a:pt x="2080" y="282"/>
                    <a:pt x="2164" y="307"/>
                  </a:cubicBezTo>
                  <a:lnTo>
                    <a:pt x="1550" y="587"/>
                  </a:lnTo>
                  <a:cubicBezTo>
                    <a:pt x="1480" y="511"/>
                    <a:pt x="1431" y="443"/>
                    <a:pt x="1403" y="383"/>
                  </a:cubicBezTo>
                  <a:cubicBezTo>
                    <a:pt x="1396" y="367"/>
                    <a:pt x="1391" y="352"/>
                    <a:pt x="1387" y="338"/>
                  </a:cubicBezTo>
                  <a:cubicBezTo>
                    <a:pt x="1376" y="301"/>
                    <a:pt x="1378" y="272"/>
                    <a:pt x="1392" y="25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grpSp>
      <p:sp>
        <p:nvSpPr>
          <p:cNvPr id="5" name="标题 1" descr="17334d2a-6dc7-45a7-ae72-14e0e8c14498"/>
          <p:cNvSpPr txBox="1"/>
          <p:nvPr/>
        </p:nvSpPr>
        <p:spPr>
          <a:xfrm>
            <a:off x="740569" y="563344"/>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一、幼儿舞蹈编导</a:t>
            </a:r>
            <a:endParaRPr lang="en-US" dirty="0">
              <a:solidFill>
                <a:srgbClr val="639CEF"/>
              </a:solidFill>
              <a:ea typeface="华康方圆体 Std W7"/>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1103320" y="563663"/>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二、幼儿舞蹈创编的指导思想</a:t>
            </a:r>
            <a:endParaRPr lang="en-US" dirty="0">
              <a:solidFill>
                <a:srgbClr val="639CEF"/>
              </a:solidFill>
              <a:ea typeface="华康方圆体 Std W7"/>
            </a:endParaRPr>
          </a:p>
        </p:txBody>
      </p:sp>
      <p:sp>
        <p:nvSpPr>
          <p:cNvPr id="2" name="标题 1" descr="17334d2a-6dc7-45a7-ae72-14e0e8c14498"/>
          <p:cNvSpPr txBox="1"/>
          <p:nvPr/>
        </p:nvSpPr>
        <p:spPr>
          <a:xfrm>
            <a:off x="1214740" y="1558897"/>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pPr>
              <a:lnSpc>
                <a:spcPct val="150000"/>
              </a:lnSpc>
            </a:pPr>
            <a:r>
              <a:rPr lang="zh-CN" altLang="en-US" sz="2400" dirty="0">
                <a:solidFill>
                  <a:schemeClr val="tx1"/>
                </a:solidFill>
                <a:latin typeface="+mn-lt"/>
                <a:ea typeface="+mn-ea"/>
                <a:cs typeface="+mn-cs"/>
              </a:rPr>
              <a:t>（一）遵循幼儿身心发展特点，贴近幼儿已有的生活经验</a:t>
            </a:r>
            <a:endParaRPr lang="en-US" sz="2400" dirty="0">
              <a:solidFill>
                <a:schemeClr val="tx1"/>
              </a:solidFill>
              <a:latin typeface="+mn-lt"/>
              <a:ea typeface="+mn-ea"/>
              <a:cs typeface="+mn-cs"/>
            </a:endParaRPr>
          </a:p>
        </p:txBody>
      </p:sp>
      <p:sp>
        <p:nvSpPr>
          <p:cNvPr id="3" name="标题 1" descr="17334d2a-6dc7-45a7-ae72-14e0e8c14498"/>
          <p:cNvSpPr txBox="1"/>
          <p:nvPr/>
        </p:nvSpPr>
        <p:spPr>
          <a:xfrm>
            <a:off x="1214740" y="2649254"/>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sz="2400" dirty="0">
                <a:solidFill>
                  <a:schemeClr val="tx1"/>
                </a:solidFill>
                <a:latin typeface="+mn-lt"/>
                <a:ea typeface="+mn-ea"/>
                <a:cs typeface="+mn-cs"/>
              </a:rPr>
              <a:t>（二）培养幼儿对音乐、舞蹈的审美能力和表现能力</a:t>
            </a:r>
            <a:endParaRPr lang="en-US" sz="2400" dirty="0">
              <a:solidFill>
                <a:schemeClr val="tx1"/>
              </a:solidFill>
              <a:latin typeface="+mn-lt"/>
              <a:ea typeface="+mn-ea"/>
              <a:cs typeface="+mn-cs"/>
            </a:endParaRPr>
          </a:p>
        </p:txBody>
      </p:sp>
      <p:sp>
        <p:nvSpPr>
          <p:cNvPr id="4" name="标题 1" descr="17334d2a-6dc7-45a7-ae72-14e0e8c14498"/>
          <p:cNvSpPr txBox="1"/>
          <p:nvPr/>
        </p:nvSpPr>
        <p:spPr>
          <a:xfrm>
            <a:off x="1214740" y="3806541"/>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sz="2400" dirty="0">
                <a:solidFill>
                  <a:schemeClr val="tx1"/>
                </a:solidFill>
                <a:latin typeface="+mn-lt"/>
                <a:ea typeface="+mn-ea"/>
                <a:cs typeface="+mn-cs"/>
              </a:rPr>
              <a:t>（三）作品对幼儿的全面发展具有一定的价值</a:t>
            </a:r>
            <a:endParaRPr lang="en-US" sz="2400" dirty="0">
              <a:solidFill>
                <a:schemeClr val="tx1"/>
              </a:solidFill>
              <a:latin typeface="+mn-lt"/>
              <a:ea typeface="+mn-ea"/>
              <a:cs typeface="+mn-cs"/>
            </a:endParaRPr>
          </a:p>
        </p:txBody>
      </p:sp>
    </p:spTree>
  </p:cSld>
  <p:clrMapOvr>
    <a:masterClrMapping/>
  </p:clrMapOvr>
</p:sld>
</file>

<file path=ppt/tags/tag1.xml><?xml version="1.0" encoding="utf-8"?>
<p:tagLst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Designed by iSlide">
  <a:themeElements>
    <a:clrScheme name="iSlide">
      <a:dk1>
        <a:srgbClr val="2F2F2F"/>
      </a:dk1>
      <a:lt1>
        <a:srgbClr val="FFFFFF"/>
      </a:lt1>
      <a:dk2>
        <a:srgbClr val="778495"/>
      </a:dk2>
      <a:lt2>
        <a:srgbClr val="F0F0F0"/>
      </a:lt2>
      <a:accent1>
        <a:srgbClr val="639CEF"/>
      </a:accent1>
      <a:accent2>
        <a:srgbClr val="BF87B8"/>
      </a:accent2>
      <a:accent3>
        <a:srgbClr val="F9738A"/>
      </a:accent3>
      <a:accent4>
        <a:srgbClr val="45F9D7"/>
      </a:accent4>
      <a:accent5>
        <a:srgbClr val="7865ED"/>
      </a:accent5>
      <a:accent6>
        <a:srgbClr val="F7CB4F"/>
      </a:accent6>
      <a:hlink>
        <a:srgbClr val="F84D4D"/>
      </a:hlink>
      <a:folHlink>
        <a:srgbClr val="979797"/>
      </a:folHlink>
    </a:clrScheme>
    <a:fontScheme name="iSlide">
      <a:majorFont>
        <a:latin typeface="Lato Black"/>
        <a:ea typeface="华康方圆体 Std W7"/>
        <a:cs typeface=""/>
      </a:majorFont>
      <a:minorFont>
        <a:latin typeface="Lato"/>
        <a:ea typeface="思源黑体 CN Normal"/>
        <a:cs typeface=""/>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Slide">
    <a:dk1>
      <a:srgbClr val="2F2F2F"/>
    </a:dk1>
    <a:lt1>
      <a:srgbClr val="FFFFFF"/>
    </a:lt1>
    <a:dk2>
      <a:srgbClr val="778495"/>
    </a:dk2>
    <a:lt2>
      <a:srgbClr val="F0F0F0"/>
    </a:lt2>
    <a:accent1>
      <a:srgbClr val="639CEF"/>
    </a:accent1>
    <a:accent2>
      <a:srgbClr val="BF87B8"/>
    </a:accent2>
    <a:accent3>
      <a:srgbClr val="F9738A"/>
    </a:accent3>
    <a:accent4>
      <a:srgbClr val="45F9D7"/>
    </a:accent4>
    <a:accent5>
      <a:srgbClr val="7865ED"/>
    </a:accent5>
    <a:accent6>
      <a:srgbClr val="F7CB4F"/>
    </a:accent6>
    <a:hlink>
      <a:srgbClr val="F84D4D"/>
    </a:hlink>
    <a:folHlink>
      <a:srgbClr val="979797"/>
    </a:folHlink>
  </a:clrScheme>
</a:themeOverride>
</file>

<file path=docProps/app.xml><?xml version="1.0" encoding="utf-8"?>
<Properties xmlns="http://schemas.openxmlformats.org/officeDocument/2006/extended-properties" xmlns:vt="http://schemas.openxmlformats.org/officeDocument/2006/docPropsVTypes">
  <TotalTime>0</TotalTime>
  <Words>5071</Words>
  <Application>WPS 演示</Application>
  <PresentationFormat>宽屏</PresentationFormat>
  <Paragraphs>162</Paragraphs>
  <Slides>34</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34</vt:i4>
      </vt:variant>
    </vt:vector>
  </HeadingPairs>
  <TitlesOfParts>
    <vt:vector size="47" baseType="lpstr">
      <vt:lpstr>Arial</vt:lpstr>
      <vt:lpstr>宋体</vt:lpstr>
      <vt:lpstr>Wingdings</vt:lpstr>
      <vt:lpstr>华康方圆体 Std W7</vt:lpstr>
      <vt:lpstr>Latha</vt:lpstr>
      <vt:lpstr>思源黑体 CN Normal</vt:lpstr>
      <vt:lpstr>Lato</vt:lpstr>
      <vt:lpstr>微软雅黑</vt:lpstr>
      <vt:lpstr>Arial Unicode MS</vt:lpstr>
      <vt:lpstr>等线</vt:lpstr>
      <vt:lpstr>华康方圆体 Std W7</vt:lpstr>
      <vt:lpstr>Lato Black</vt:lpstr>
      <vt:lpstr>Designed by iSlide</vt:lpstr>
      <vt:lpstr>舞蹈与幼儿舞蹈创编</vt:lpstr>
      <vt:lpstr>目    录</vt:lpstr>
      <vt:lpstr>项目三   幼儿舞蹈编导基础知识 </vt:lpstr>
      <vt:lpstr>目    录</vt:lpstr>
      <vt:lpstr>学习目标</vt:lpstr>
      <vt:lpstr>导入案例</vt:lpstr>
      <vt:lpstr>任务一   幼儿舞蹈编导与创编指导思想</vt:lpstr>
      <vt:lpstr>PowerPoint 演示文稿</vt:lpstr>
      <vt:lpstr>PowerPoint 演示文稿</vt:lpstr>
      <vt:lpstr>PowerPoint 演示文稿</vt:lpstr>
      <vt:lpstr>PowerPoint 演示文稿</vt:lpstr>
      <vt:lpstr>任务二　幼儿舞蹈创编的原则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   幼儿舞蹈编导的专业要求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 观 看</vt:lpstr>
    </vt:vector>
  </TitlesOfParts>
  <Company>iSlide</Company>
  <LinksUpToDate>false</LinksUpToDate>
  <SharedDoc>false</SharedDoc>
  <HyperlinksChanged>false</HyperlinksChanged>
  <AppVersion>14.0000</AppVersion>
  <Manager>婷婷煜立</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婷婷煜立</dc:creator>
  <cp:lastModifiedBy>嘟嘟</cp:lastModifiedBy>
  <cp:revision>48</cp:revision>
  <cp:lastPrinted>2024-11-10T16:00:00Z</cp:lastPrinted>
  <dcterms:created xsi:type="dcterms:W3CDTF">2024-11-10T16:00:00Z</dcterms:created>
  <dcterms:modified xsi:type="dcterms:W3CDTF">2025-09-02T06:31:04Z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2c5ec207-e925-4be5-861e-a7bc7bb8d660</vt:lpwstr>
  </property>
  <property fmtid="{D5CDD505-2E9C-101B-9397-08002B2CF9AE}" pid="3" name="ICV">
    <vt:lpwstr>F7402739B12E4044935BDEA5D42AF7FE_12</vt:lpwstr>
  </property>
  <property fmtid="{D5CDD505-2E9C-101B-9397-08002B2CF9AE}" pid="4" name="KSOProductBuildVer">
    <vt:lpwstr>2052-12.1.0.21171</vt:lpwstr>
  </property>
</Properties>
</file>