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02.svg" ContentType="image/svg+xml"/>
  <Override PartName="/ppt/media/image104.svg" ContentType="image/svg+xml"/>
  <Override PartName="/ppt/media/image106.svg" ContentType="image/svg+xml"/>
  <Override PartName="/ppt/media/image108.svg" ContentType="image/svg+xml"/>
  <Override PartName="/ppt/media/image11.svg" ContentType="image/svg+xml"/>
  <Override PartName="/ppt/media/image110.svg" ContentType="image/svg+xml"/>
  <Override PartName="/ppt/media/image112.svg" ContentType="image/svg+xml"/>
  <Override PartName="/ppt/media/image116.svg" ContentType="image/svg+xml"/>
  <Override PartName="/ppt/media/image118.svg" ContentType="image/svg+xml"/>
  <Override PartName="/ppt/media/image120.svg" ContentType="image/svg+xml"/>
  <Override PartName="/ppt/media/image122.svg" ContentType="image/svg+xml"/>
  <Override PartName="/ppt/media/image124.svg" ContentType="image/svg+xml"/>
  <Override PartName="/ppt/media/image126.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3.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4.svg" ContentType="image/svg+xml"/>
  <Override PartName="/ppt/media/image76.svg" ContentType="image/svg+xml"/>
  <Override PartName="/ppt/media/image78.svg" ContentType="image/svg+xml"/>
  <Override PartName="/ppt/media/image80.svg" ContentType="image/svg+xml"/>
  <Override PartName="/ppt/media/image82.svg" ContentType="image/svg+xml"/>
  <Override PartName="/ppt/media/image93.svg" ContentType="image/svg+xml"/>
  <Override PartName="/ppt/media/image95.svg" ContentType="image/svg+xml"/>
  <Override PartName="/ppt/media/image97.svg" ContentType="image/svg+xml"/>
  <Override PartName="/ppt/media/image9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5"/>
  </p:notesMasterIdLst>
  <p:sldIdLst>
    <p:sldId id="256" r:id="rId4"/>
    <p:sldId id="278" r:id="rId6"/>
    <p:sldId id="259" r:id="rId7"/>
    <p:sldId id="293" r:id="rId8"/>
    <p:sldId id="260" r:id="rId9"/>
    <p:sldId id="266" r:id="rId10"/>
    <p:sldId id="312" r:id="rId11"/>
    <p:sldId id="313" r:id="rId12"/>
    <p:sldId id="263" r:id="rId13"/>
    <p:sldId id="314" r:id="rId14"/>
    <p:sldId id="315" r:id="rId15"/>
    <p:sldId id="366" r:id="rId16"/>
    <p:sldId id="267" r:id="rId17"/>
    <p:sldId id="316" r:id="rId18"/>
    <p:sldId id="317" r:id="rId19"/>
    <p:sldId id="318" r:id="rId20"/>
    <p:sldId id="262" r:id="rId21"/>
    <p:sldId id="319" r:id="rId22"/>
    <p:sldId id="320" r:id="rId23"/>
    <p:sldId id="321" r:id="rId24"/>
    <p:sldId id="322" r:id="rId25"/>
    <p:sldId id="261" r:id="rId26"/>
    <p:sldId id="323" r:id="rId27"/>
    <p:sldId id="324" r:id="rId28"/>
    <p:sldId id="367" r:id="rId29"/>
    <p:sldId id="325" r:id="rId30"/>
    <p:sldId id="326" r:id="rId31"/>
    <p:sldId id="327" r:id="rId32"/>
    <p:sldId id="294" r:id="rId33"/>
    <p:sldId id="268" r:id="rId34"/>
    <p:sldId id="369" r:id="rId35"/>
    <p:sldId id="328" r:id="rId36"/>
    <p:sldId id="264" r:id="rId37"/>
    <p:sldId id="329" r:id="rId38"/>
    <p:sldId id="370" r:id="rId39"/>
    <p:sldId id="295" r:id="rId40"/>
    <p:sldId id="330" r:id="rId41"/>
    <p:sldId id="331" r:id="rId42"/>
    <p:sldId id="332" r:id="rId43"/>
    <p:sldId id="333" r:id="rId44"/>
    <p:sldId id="334" r:id="rId45"/>
    <p:sldId id="335" r:id="rId46"/>
    <p:sldId id="336" r:id="rId47"/>
    <p:sldId id="337" r:id="rId48"/>
    <p:sldId id="338" r:id="rId49"/>
    <p:sldId id="339" r:id="rId50"/>
    <p:sldId id="340" r:id="rId51"/>
    <p:sldId id="265" r:id="rId52"/>
    <p:sldId id="296" r:id="rId53"/>
    <p:sldId id="341" r:id="rId54"/>
    <p:sldId id="342" r:id="rId55"/>
    <p:sldId id="271" r:id="rId56"/>
    <p:sldId id="297" r:id="rId57"/>
    <p:sldId id="343" r:id="rId58"/>
    <p:sldId id="344" r:id="rId59"/>
    <p:sldId id="345" r:id="rId60"/>
    <p:sldId id="298" r:id="rId61"/>
    <p:sldId id="270" r:id="rId62"/>
    <p:sldId id="347" r:id="rId63"/>
    <p:sldId id="348" r:id="rId64"/>
    <p:sldId id="349" r:id="rId65"/>
    <p:sldId id="350" r:id="rId66"/>
    <p:sldId id="346" r:id="rId67"/>
    <p:sldId id="258" r:id="rId68"/>
  </p:sldIdLst>
  <p:sldSz cx="12192000" cy="6858000"/>
  <p:notesSz cx="6858000" cy="9144000"/>
  <p:embeddedFontLst>
    <p:embeddedFont>
      <p:font typeface="黑体" panose="02010609060101010101" charset="-122"/>
      <p:regular r:id="rId72"/>
    </p:embeddedFont>
    <p:embeddedFont>
      <p:font typeface="思源黑体 CN Medium" panose="020B0600000000000000" charset="-122"/>
      <p:regular r:id="rId73"/>
    </p:embeddedFont>
    <p:embeddedFont>
      <p:font typeface="微软雅黑" panose="020B0503020204020204" charset="-122"/>
      <p:regular r:id="rId74"/>
    </p:embeddedFont>
    <p:embeddedFont>
      <p:font typeface="Calibri" panose="020F0502020204030204" charset="0"/>
      <p:regular r:id="rId75"/>
      <p:bold r:id="rId76"/>
      <p:italic r:id="rId77"/>
      <p:boldItalic r:id="rId78"/>
    </p:embeddedFont>
    <p:embeddedFont>
      <p:font typeface="Century Gothic" panose="020B0502020202020204" pitchFamily="34" charset="0"/>
      <p:regular r:id="rId79"/>
      <p:bold r:id="rId80"/>
      <p:italic r:id="rId81"/>
      <p:boldItalic r:id="rId82"/>
    </p:embeddedFont>
  </p:embeddedFontLst>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A2A5"/>
    <a:srgbClr val="CBB6B3"/>
    <a:srgbClr val="FFFFFF"/>
    <a:srgbClr val="C1C8CE"/>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3" Type="http://schemas.openxmlformats.org/officeDocument/2006/relationships/tags" Target="tags/tag594.xml"/><Relationship Id="rId82" Type="http://schemas.openxmlformats.org/officeDocument/2006/relationships/font" Target="fonts/font11.fntdata"/><Relationship Id="rId81" Type="http://schemas.openxmlformats.org/officeDocument/2006/relationships/font" Target="fonts/font10.fntdata"/><Relationship Id="rId80" Type="http://schemas.openxmlformats.org/officeDocument/2006/relationships/font" Target="fonts/font9.fntdata"/><Relationship Id="rId8" Type="http://schemas.openxmlformats.org/officeDocument/2006/relationships/slide" Target="slides/slide4.xml"/><Relationship Id="rId79" Type="http://schemas.openxmlformats.org/officeDocument/2006/relationships/font" Target="fonts/font8.fntdata"/><Relationship Id="rId78" Type="http://schemas.openxmlformats.org/officeDocument/2006/relationships/font" Target="fonts/font7.fntdata"/><Relationship Id="rId77" Type="http://schemas.openxmlformats.org/officeDocument/2006/relationships/font" Target="fonts/font6.fntdata"/><Relationship Id="rId76" Type="http://schemas.openxmlformats.org/officeDocument/2006/relationships/font" Target="fonts/font5.fntdata"/><Relationship Id="rId75" Type="http://schemas.openxmlformats.org/officeDocument/2006/relationships/font" Target="fonts/font4.fntdata"/><Relationship Id="rId74" Type="http://schemas.openxmlformats.org/officeDocument/2006/relationships/font" Target="fonts/font3.fntdata"/><Relationship Id="rId73" Type="http://schemas.openxmlformats.org/officeDocument/2006/relationships/font" Target="fonts/font2.fntdata"/><Relationship Id="rId72" Type="http://schemas.openxmlformats.org/officeDocument/2006/relationships/font" Target="fonts/font1.fntdata"/><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3.xml"/><Relationship Id="rId69" Type="http://schemas.openxmlformats.org/officeDocument/2006/relationships/presProps" Target="presProps.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65">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3" y="1778439"/>
            <a:ext cx="4873575"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65"/>
            </a:lvl4pPr>
            <a:lvl5pPr marL="1828800" indent="0">
              <a:buNone/>
              <a:defRPr sz="1865"/>
            </a:lvl5pPr>
            <a:lvl6pPr marL="2286000" indent="0">
              <a:buNone/>
              <a:defRPr sz="1865"/>
            </a:lvl6pPr>
            <a:lvl7pPr marL="2743200" indent="0">
              <a:buNone/>
              <a:defRPr sz="1865"/>
            </a:lvl7pPr>
            <a:lvl8pPr marL="3200400" indent="0">
              <a:buNone/>
              <a:defRPr sz="1865"/>
            </a:lvl8pPr>
            <a:lvl9pPr marL="3657600" indent="0">
              <a:buNone/>
              <a:defRPr sz="1865"/>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3"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9"/>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65"/>
            </a:lvl4pPr>
            <a:lvl5pPr marL="1828800" indent="0">
              <a:buNone/>
              <a:defRPr sz="1865"/>
            </a:lvl5pPr>
            <a:lvl6pPr marL="2286000" indent="0">
              <a:buNone/>
              <a:defRPr sz="1865"/>
            </a:lvl6pPr>
            <a:lvl7pPr marL="2743200" indent="0">
              <a:buNone/>
              <a:defRPr sz="1865"/>
            </a:lvl7pPr>
            <a:lvl8pPr marL="3200400" indent="0">
              <a:buNone/>
              <a:defRPr sz="1865"/>
            </a:lvl8pPr>
            <a:lvl9pPr marL="3657600" indent="0">
              <a:buNone/>
              <a:defRPr sz="1865"/>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65"/>
            </a:lvl2pPr>
            <a:lvl3pPr marL="914400" indent="0">
              <a:buNone/>
              <a:defRPr sz="1600"/>
            </a:lvl3pPr>
            <a:lvl4pPr marL="1371600" indent="0">
              <a:buNone/>
              <a:defRPr sz="1465"/>
            </a:lvl4pPr>
            <a:lvl5pPr marL="1828800" indent="0">
              <a:buNone/>
              <a:defRPr sz="1465"/>
            </a:lvl5pPr>
            <a:lvl6pPr marL="2286000" indent="0">
              <a:buNone/>
              <a:defRPr sz="1465"/>
            </a:lvl6pPr>
            <a:lvl7pPr marL="2743200" indent="0">
              <a:buNone/>
              <a:defRPr sz="1465"/>
            </a:lvl7pPr>
            <a:lvl8pPr marL="3200400" indent="0">
              <a:buNone/>
              <a:defRPr sz="1465"/>
            </a:lvl8pPr>
            <a:lvl9pPr marL="3657600" indent="0">
              <a:buNone/>
              <a:defRPr sz="14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1" Type="http://schemas.openxmlformats.org/officeDocument/2006/relationships/theme" Target="../theme/theme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68580" tIns="34290" rIns="68580" bIns="34290" rtlCol="0" anchor="ctr"/>
          <a:lstStyle>
            <a:lvl1pPr algn="l">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68580" tIns="34290" rIns="68580" bIns="34290" rtlCol="0" anchor="ctr"/>
          <a:lstStyle>
            <a:lvl1pPr algn="ctr">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68580" tIns="34290" rIns="68580" bIns="34290" rtlCol="0" anchor="ctr"/>
          <a:lstStyle>
            <a:lvl1pPr algn="r">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9pPr>
    </p:bodyStyle>
    <p:otherStyle>
      <a:defPPr>
        <a:defRPr lang="zh-CN"/>
      </a:defPPr>
      <a:lvl1pPr marL="0" algn="l" defTabSz="914400" rtl="0" eaLnBrk="1" latinLnBrk="0" hangingPunct="1">
        <a:defRPr sz="1865" kern="1200">
          <a:solidFill>
            <a:schemeClr val="tx1"/>
          </a:solidFill>
          <a:latin typeface="+mn-lt"/>
          <a:ea typeface="+mn-ea"/>
          <a:cs typeface="+mn-cs"/>
        </a:defRPr>
      </a:lvl1pPr>
      <a:lvl2pPr marL="457200" algn="l" defTabSz="914400" rtl="0" eaLnBrk="1" latinLnBrk="0" hangingPunct="1">
        <a:defRPr sz="1865" kern="1200">
          <a:solidFill>
            <a:schemeClr val="tx1"/>
          </a:solidFill>
          <a:latin typeface="+mn-lt"/>
          <a:ea typeface="+mn-ea"/>
          <a:cs typeface="+mn-cs"/>
        </a:defRPr>
      </a:lvl2pPr>
      <a:lvl3pPr marL="914400" algn="l" defTabSz="914400" rtl="0" eaLnBrk="1" latinLnBrk="0" hangingPunct="1">
        <a:defRPr sz="1865" kern="1200">
          <a:solidFill>
            <a:schemeClr val="tx1"/>
          </a:solidFill>
          <a:latin typeface="+mn-lt"/>
          <a:ea typeface="+mn-ea"/>
          <a:cs typeface="+mn-cs"/>
        </a:defRPr>
      </a:lvl3pPr>
      <a:lvl4pPr marL="1371600" algn="l" defTabSz="914400" rtl="0" eaLnBrk="1" latinLnBrk="0" hangingPunct="1">
        <a:defRPr sz="1865" kern="1200">
          <a:solidFill>
            <a:schemeClr val="tx1"/>
          </a:solidFill>
          <a:latin typeface="+mn-lt"/>
          <a:ea typeface="+mn-ea"/>
          <a:cs typeface="+mn-cs"/>
        </a:defRPr>
      </a:lvl4pPr>
      <a:lvl5pPr marL="1828800" algn="l" defTabSz="914400" rtl="0" eaLnBrk="1" latinLnBrk="0" hangingPunct="1">
        <a:defRPr sz="1865" kern="1200">
          <a:solidFill>
            <a:schemeClr val="tx1"/>
          </a:solidFill>
          <a:latin typeface="+mn-lt"/>
          <a:ea typeface="+mn-ea"/>
          <a:cs typeface="+mn-cs"/>
        </a:defRPr>
      </a:lvl5pPr>
      <a:lvl6pPr marL="2286000" algn="l" defTabSz="914400" rtl="0" eaLnBrk="1" latinLnBrk="0" hangingPunct="1">
        <a:defRPr sz="1865" kern="1200">
          <a:solidFill>
            <a:schemeClr val="tx1"/>
          </a:solidFill>
          <a:latin typeface="+mn-lt"/>
          <a:ea typeface="+mn-ea"/>
          <a:cs typeface="+mn-cs"/>
        </a:defRPr>
      </a:lvl6pPr>
      <a:lvl7pPr marL="2743200" algn="l" defTabSz="914400" rtl="0" eaLnBrk="1" latinLnBrk="0" hangingPunct="1">
        <a:defRPr sz="1865" kern="1200">
          <a:solidFill>
            <a:schemeClr val="tx1"/>
          </a:solidFill>
          <a:latin typeface="+mn-lt"/>
          <a:ea typeface="+mn-ea"/>
          <a:cs typeface="+mn-cs"/>
        </a:defRPr>
      </a:lvl7pPr>
      <a:lvl8pPr marL="3200400" algn="l" defTabSz="914400" rtl="0" eaLnBrk="1" latinLnBrk="0" hangingPunct="1">
        <a:defRPr sz="1865" kern="1200">
          <a:solidFill>
            <a:schemeClr val="tx1"/>
          </a:solidFill>
          <a:latin typeface="+mn-lt"/>
          <a:ea typeface="+mn-ea"/>
          <a:cs typeface="+mn-cs"/>
        </a:defRPr>
      </a:lvl8pPr>
      <a:lvl9pPr marL="3657600" algn="l" defTabSz="914400" rtl="0" eaLnBrk="1" latinLnBrk="0" hangingPunct="1">
        <a:defRPr sz="18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tags" Target="../tags/tag136.xml"/><Relationship Id="rId2" Type="http://schemas.openxmlformats.org/officeDocument/2006/relationships/image" Target="../media/image3.jpeg"/><Relationship Id="rId1" Type="http://schemas.openxmlformats.org/officeDocument/2006/relationships/tags" Target="../tags/tag135.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tags" Target="../tags/tag138.xml"/><Relationship Id="rId2" Type="http://schemas.openxmlformats.org/officeDocument/2006/relationships/image" Target="../media/image4.jpeg"/><Relationship Id="rId1" Type="http://schemas.openxmlformats.org/officeDocument/2006/relationships/tags" Target="../tags/tag137.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139.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xml"/><Relationship Id="rId7" Type="http://schemas.openxmlformats.org/officeDocument/2006/relationships/tags" Target="../tags/tag143.xml"/><Relationship Id="rId6" Type="http://schemas.openxmlformats.org/officeDocument/2006/relationships/image" Target="../media/image8.jpeg"/><Relationship Id="rId5" Type="http://schemas.openxmlformats.org/officeDocument/2006/relationships/tags" Target="../tags/tag142.xml"/><Relationship Id="rId4" Type="http://schemas.openxmlformats.org/officeDocument/2006/relationships/image" Target="../media/image7.jpeg"/><Relationship Id="rId3" Type="http://schemas.openxmlformats.org/officeDocument/2006/relationships/tags" Target="../tags/tag141.xml"/><Relationship Id="rId2" Type="http://schemas.openxmlformats.org/officeDocument/2006/relationships/image" Target="../media/image6.jpeg"/><Relationship Id="rId1" Type="http://schemas.openxmlformats.org/officeDocument/2006/relationships/tags" Target="../tags/tag140.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tags" Target="../tags/tag145.xml"/><Relationship Id="rId2" Type="http://schemas.openxmlformats.org/officeDocument/2006/relationships/image" Target="../media/image9.jpeg"/><Relationship Id="rId1" Type="http://schemas.openxmlformats.org/officeDocument/2006/relationships/tags" Target="../tags/tag144.xml"/></Relationships>
</file>

<file path=ppt/slides/_rels/slide15.xml.rels><?xml version="1.0" encoding="UTF-8" standalone="yes"?>
<Relationships xmlns="http://schemas.openxmlformats.org/package/2006/relationships"><Relationship Id="rId9" Type="http://schemas.openxmlformats.org/officeDocument/2006/relationships/image" Target="../media/image13.svg"/><Relationship Id="rId8" Type="http://schemas.openxmlformats.org/officeDocument/2006/relationships/image" Target="../media/image12.png"/><Relationship Id="rId7" Type="http://schemas.openxmlformats.org/officeDocument/2006/relationships/tags" Target="../tags/tag150.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tags" Target="../tags/tag149.xml"/><Relationship Id="rId34" Type="http://schemas.openxmlformats.org/officeDocument/2006/relationships/notesSlide" Target="../notesSlides/notesSlide15.xml"/><Relationship Id="rId33" Type="http://schemas.openxmlformats.org/officeDocument/2006/relationships/slideLayout" Target="../slideLayouts/slideLayout1.xml"/><Relationship Id="rId32" Type="http://schemas.openxmlformats.org/officeDocument/2006/relationships/tags" Target="../tags/tag167.xml"/><Relationship Id="rId31" Type="http://schemas.openxmlformats.org/officeDocument/2006/relationships/image" Target="../media/image19.svg"/><Relationship Id="rId30" Type="http://schemas.openxmlformats.org/officeDocument/2006/relationships/image" Target="../media/image18.png"/><Relationship Id="rId3" Type="http://schemas.openxmlformats.org/officeDocument/2006/relationships/tags" Target="../tags/tag148.xml"/><Relationship Id="rId29" Type="http://schemas.openxmlformats.org/officeDocument/2006/relationships/tags" Target="../tags/tag166.xml"/><Relationship Id="rId28" Type="http://schemas.openxmlformats.org/officeDocument/2006/relationships/image" Target="../media/image17.svg"/><Relationship Id="rId27" Type="http://schemas.openxmlformats.org/officeDocument/2006/relationships/image" Target="../media/image16.png"/><Relationship Id="rId26" Type="http://schemas.openxmlformats.org/officeDocument/2006/relationships/tags" Target="../tags/tag165.xml"/><Relationship Id="rId25" Type="http://schemas.openxmlformats.org/officeDocument/2006/relationships/image" Target="../media/image15.svg"/><Relationship Id="rId24" Type="http://schemas.openxmlformats.org/officeDocument/2006/relationships/image" Target="../media/image14.png"/><Relationship Id="rId23" Type="http://schemas.openxmlformats.org/officeDocument/2006/relationships/tags" Target="../tags/tag164.xml"/><Relationship Id="rId22" Type="http://schemas.openxmlformats.org/officeDocument/2006/relationships/tags" Target="../tags/tag163.xml"/><Relationship Id="rId21" Type="http://schemas.openxmlformats.org/officeDocument/2006/relationships/tags" Target="../tags/tag162.xml"/><Relationship Id="rId20" Type="http://schemas.openxmlformats.org/officeDocument/2006/relationships/tags" Target="../tags/tag161.xml"/><Relationship Id="rId2" Type="http://schemas.openxmlformats.org/officeDocument/2006/relationships/tags" Target="../tags/tag147.xml"/><Relationship Id="rId19" Type="http://schemas.openxmlformats.org/officeDocument/2006/relationships/tags" Target="../tags/tag160.xml"/><Relationship Id="rId18" Type="http://schemas.openxmlformats.org/officeDocument/2006/relationships/tags" Target="../tags/tag159.xml"/><Relationship Id="rId17" Type="http://schemas.openxmlformats.org/officeDocument/2006/relationships/tags" Target="../tags/tag158.xml"/><Relationship Id="rId16" Type="http://schemas.openxmlformats.org/officeDocument/2006/relationships/tags" Target="../tags/tag15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6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69.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tags" Target="../tags/tag171.xml"/><Relationship Id="rId2" Type="http://schemas.openxmlformats.org/officeDocument/2006/relationships/image" Target="../media/image20.jpeg"/><Relationship Id="rId1" Type="http://schemas.openxmlformats.org/officeDocument/2006/relationships/tags" Target="../tags/tag170.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tags" Target="../tags/tag173.xml"/><Relationship Id="rId2" Type="http://schemas.openxmlformats.org/officeDocument/2006/relationships/image" Target="../media/image21.jpeg"/><Relationship Id="rId1" Type="http://schemas.openxmlformats.org/officeDocument/2006/relationships/tags" Target="../tags/tag17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1.xml"/><Relationship Id="rId5" Type="http://schemas.openxmlformats.org/officeDocument/2006/relationships/tags" Target="../tags/tag176.xml"/><Relationship Id="rId4" Type="http://schemas.openxmlformats.org/officeDocument/2006/relationships/image" Target="../media/image23.jpeg"/><Relationship Id="rId3" Type="http://schemas.openxmlformats.org/officeDocument/2006/relationships/tags" Target="../tags/tag175.xml"/><Relationship Id="rId2" Type="http://schemas.openxmlformats.org/officeDocument/2006/relationships/image" Target="../media/image22.jpeg"/><Relationship Id="rId1" Type="http://schemas.openxmlformats.org/officeDocument/2006/relationships/tags" Target="../tags/tag174.xml"/></Relationships>
</file>

<file path=ppt/slides/_rels/slide21.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9" Type="http://schemas.openxmlformats.org/officeDocument/2006/relationships/notesSlide" Target="../notesSlides/notesSlide21.xml"/><Relationship Id="rId28" Type="http://schemas.openxmlformats.org/officeDocument/2006/relationships/slideLayout" Target="../slideLayouts/slideLayout1.xml"/><Relationship Id="rId27" Type="http://schemas.openxmlformats.org/officeDocument/2006/relationships/tags" Target="../tags/tag201.xml"/><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tags" Target="../tags/tag200.xml"/><Relationship Id="rId23" Type="http://schemas.openxmlformats.org/officeDocument/2006/relationships/tags" Target="../tags/tag199.xml"/><Relationship Id="rId22" Type="http://schemas.openxmlformats.org/officeDocument/2006/relationships/tags" Target="../tags/tag198.xml"/><Relationship Id="rId21" Type="http://schemas.openxmlformats.org/officeDocument/2006/relationships/tags" Target="../tags/tag197.xml"/><Relationship Id="rId20" Type="http://schemas.openxmlformats.org/officeDocument/2006/relationships/tags" Target="../tags/tag196.xml"/><Relationship Id="rId2" Type="http://schemas.openxmlformats.org/officeDocument/2006/relationships/tags" Target="../tags/tag178.xml"/><Relationship Id="rId19" Type="http://schemas.openxmlformats.org/officeDocument/2006/relationships/tags" Target="../tags/tag195.xml"/><Relationship Id="rId18" Type="http://schemas.openxmlformats.org/officeDocument/2006/relationships/tags" Target="../tags/tag194.xml"/><Relationship Id="rId17" Type="http://schemas.openxmlformats.org/officeDocument/2006/relationships/tags" Target="../tags/tag193.xml"/><Relationship Id="rId16" Type="http://schemas.openxmlformats.org/officeDocument/2006/relationships/tags" Target="../tags/tag192.xml"/><Relationship Id="rId15" Type="http://schemas.openxmlformats.org/officeDocument/2006/relationships/tags" Target="../tags/tag191.xml"/><Relationship Id="rId14" Type="http://schemas.openxmlformats.org/officeDocument/2006/relationships/tags" Target="../tags/tag190.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02.xml"/></Relationships>
</file>

<file path=ppt/slides/_rels/slide23.xml.rels><?xml version="1.0" encoding="UTF-8" standalone="yes"?>
<Relationships xmlns="http://schemas.openxmlformats.org/package/2006/relationships"><Relationship Id="rId9" Type="http://schemas.openxmlformats.org/officeDocument/2006/relationships/image" Target="../media/image31.svg"/><Relationship Id="rId8" Type="http://schemas.openxmlformats.org/officeDocument/2006/relationships/image" Target="../media/image30.png"/><Relationship Id="rId7" Type="http://schemas.openxmlformats.org/officeDocument/2006/relationships/tags" Target="../tags/tag205.xml"/><Relationship Id="rId6" Type="http://schemas.openxmlformats.org/officeDocument/2006/relationships/image" Target="../media/image29.svg"/><Relationship Id="rId5" Type="http://schemas.openxmlformats.org/officeDocument/2006/relationships/image" Target="../media/image28.png"/><Relationship Id="rId45" Type="http://schemas.openxmlformats.org/officeDocument/2006/relationships/notesSlide" Target="../notesSlides/notesSlide23.xml"/><Relationship Id="rId44" Type="http://schemas.openxmlformats.org/officeDocument/2006/relationships/slideLayout" Target="../slideLayouts/slideLayout1.xml"/><Relationship Id="rId43" Type="http://schemas.openxmlformats.org/officeDocument/2006/relationships/tags" Target="../tags/tag221.xml"/><Relationship Id="rId42" Type="http://schemas.openxmlformats.org/officeDocument/2006/relationships/image" Target="../media/image49.svg"/><Relationship Id="rId41" Type="http://schemas.openxmlformats.org/officeDocument/2006/relationships/image" Target="../media/image48.png"/><Relationship Id="rId40" Type="http://schemas.openxmlformats.org/officeDocument/2006/relationships/tags" Target="../tags/tag220.xml"/><Relationship Id="rId4" Type="http://schemas.openxmlformats.org/officeDocument/2006/relationships/tags" Target="../tags/tag204.xml"/><Relationship Id="rId39" Type="http://schemas.openxmlformats.org/officeDocument/2006/relationships/image" Target="../media/image47.svg"/><Relationship Id="rId38" Type="http://schemas.openxmlformats.org/officeDocument/2006/relationships/image" Target="../media/image46.png"/><Relationship Id="rId37" Type="http://schemas.openxmlformats.org/officeDocument/2006/relationships/tags" Target="../tags/tag219.xml"/><Relationship Id="rId36" Type="http://schemas.openxmlformats.org/officeDocument/2006/relationships/image" Target="../media/image45.svg"/><Relationship Id="rId35" Type="http://schemas.openxmlformats.org/officeDocument/2006/relationships/image" Target="../media/image44.png"/><Relationship Id="rId34" Type="http://schemas.openxmlformats.org/officeDocument/2006/relationships/tags" Target="../tags/tag218.xml"/><Relationship Id="rId33" Type="http://schemas.openxmlformats.org/officeDocument/2006/relationships/image" Target="../media/image43.svg"/><Relationship Id="rId32" Type="http://schemas.openxmlformats.org/officeDocument/2006/relationships/image" Target="../media/image42.png"/><Relationship Id="rId31" Type="http://schemas.openxmlformats.org/officeDocument/2006/relationships/tags" Target="../tags/tag217.xml"/><Relationship Id="rId30" Type="http://schemas.openxmlformats.org/officeDocument/2006/relationships/image" Target="../media/image41.svg"/><Relationship Id="rId3" Type="http://schemas.openxmlformats.org/officeDocument/2006/relationships/image" Target="../media/image27.svg"/><Relationship Id="rId29" Type="http://schemas.openxmlformats.org/officeDocument/2006/relationships/image" Target="../media/image40.png"/><Relationship Id="rId28" Type="http://schemas.openxmlformats.org/officeDocument/2006/relationships/tags" Target="../tags/tag216.xml"/><Relationship Id="rId27" Type="http://schemas.openxmlformats.org/officeDocument/2006/relationships/image" Target="../media/image39.svg"/><Relationship Id="rId26" Type="http://schemas.openxmlformats.org/officeDocument/2006/relationships/image" Target="../media/image38.png"/><Relationship Id="rId25" Type="http://schemas.openxmlformats.org/officeDocument/2006/relationships/tags" Target="../tags/tag215.xml"/><Relationship Id="rId24" Type="http://schemas.openxmlformats.org/officeDocument/2006/relationships/tags" Target="../tags/tag214.xml"/><Relationship Id="rId23" Type="http://schemas.openxmlformats.org/officeDocument/2006/relationships/tags" Target="../tags/tag213.xml"/><Relationship Id="rId22" Type="http://schemas.openxmlformats.org/officeDocument/2006/relationships/tags" Target="../tags/tag212.xml"/><Relationship Id="rId21" Type="http://schemas.openxmlformats.org/officeDocument/2006/relationships/tags" Target="../tags/tag211.xml"/><Relationship Id="rId20" Type="http://schemas.openxmlformats.org/officeDocument/2006/relationships/tags" Target="../tags/tag210.xml"/><Relationship Id="rId2" Type="http://schemas.openxmlformats.org/officeDocument/2006/relationships/image" Target="../media/image26.png"/><Relationship Id="rId19" Type="http://schemas.openxmlformats.org/officeDocument/2006/relationships/tags" Target="../tags/tag209.xml"/><Relationship Id="rId18" Type="http://schemas.openxmlformats.org/officeDocument/2006/relationships/image" Target="../media/image37.svg"/><Relationship Id="rId17" Type="http://schemas.openxmlformats.org/officeDocument/2006/relationships/image" Target="../media/image36.png"/><Relationship Id="rId16" Type="http://schemas.openxmlformats.org/officeDocument/2006/relationships/tags" Target="../tags/tag208.xml"/><Relationship Id="rId15" Type="http://schemas.openxmlformats.org/officeDocument/2006/relationships/image" Target="../media/image35.svg"/><Relationship Id="rId14" Type="http://schemas.openxmlformats.org/officeDocument/2006/relationships/image" Target="../media/image34.png"/><Relationship Id="rId13" Type="http://schemas.openxmlformats.org/officeDocument/2006/relationships/tags" Target="../tags/tag207.xml"/><Relationship Id="rId12" Type="http://schemas.openxmlformats.org/officeDocument/2006/relationships/image" Target="../media/image33.svg"/><Relationship Id="rId11" Type="http://schemas.openxmlformats.org/officeDocument/2006/relationships/image" Target="../media/image32.png"/><Relationship Id="rId10" Type="http://schemas.openxmlformats.org/officeDocument/2006/relationships/tags" Target="../tags/tag206.xml"/><Relationship Id="rId1" Type="http://schemas.openxmlformats.org/officeDocument/2006/relationships/tags" Target="../tags/tag203.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tags" Target="../tags/tag223.xml"/><Relationship Id="rId2" Type="http://schemas.openxmlformats.org/officeDocument/2006/relationships/image" Target="../media/image50.jpeg"/><Relationship Id="rId1" Type="http://schemas.openxmlformats.org/officeDocument/2006/relationships/tags" Target="../tags/tag2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24.xml"/></Relationships>
</file>

<file path=ppt/slides/_rels/slide26.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3" Type="http://schemas.openxmlformats.org/officeDocument/2006/relationships/notesSlide" Target="../notesSlides/notesSlide26.xml"/><Relationship Id="rId32" Type="http://schemas.openxmlformats.org/officeDocument/2006/relationships/slideLayout" Target="../slideLayouts/slideLayout1.xml"/><Relationship Id="rId31" Type="http://schemas.openxmlformats.org/officeDocument/2006/relationships/tags" Target="../tags/tag255.xml"/><Relationship Id="rId30" Type="http://schemas.openxmlformats.org/officeDocument/2006/relationships/tags" Target="../tags/tag254.xml"/><Relationship Id="rId3" Type="http://schemas.openxmlformats.org/officeDocument/2006/relationships/tags" Target="../tags/tag227.xml"/><Relationship Id="rId29" Type="http://schemas.openxmlformats.org/officeDocument/2006/relationships/tags" Target="../tags/tag253.xml"/><Relationship Id="rId28" Type="http://schemas.openxmlformats.org/officeDocument/2006/relationships/tags" Target="../tags/tag252.xml"/><Relationship Id="rId27" Type="http://schemas.openxmlformats.org/officeDocument/2006/relationships/tags" Target="../tags/tag251.xml"/><Relationship Id="rId26" Type="http://schemas.openxmlformats.org/officeDocument/2006/relationships/tags" Target="../tags/tag250.xml"/><Relationship Id="rId25" Type="http://schemas.openxmlformats.org/officeDocument/2006/relationships/tags" Target="../tags/tag249.xml"/><Relationship Id="rId24" Type="http://schemas.openxmlformats.org/officeDocument/2006/relationships/tags" Target="../tags/tag248.xml"/><Relationship Id="rId23" Type="http://schemas.openxmlformats.org/officeDocument/2006/relationships/tags" Target="../tags/tag247.xml"/><Relationship Id="rId22" Type="http://schemas.openxmlformats.org/officeDocument/2006/relationships/tags" Target="../tags/tag246.xml"/><Relationship Id="rId21" Type="http://schemas.openxmlformats.org/officeDocument/2006/relationships/tags" Target="../tags/tag245.xml"/><Relationship Id="rId20" Type="http://schemas.openxmlformats.org/officeDocument/2006/relationships/tags" Target="../tags/tag244.xml"/><Relationship Id="rId2" Type="http://schemas.openxmlformats.org/officeDocument/2006/relationships/tags" Target="../tags/tag226.xml"/><Relationship Id="rId19" Type="http://schemas.openxmlformats.org/officeDocument/2006/relationships/tags" Target="../tags/tag243.xml"/><Relationship Id="rId18" Type="http://schemas.openxmlformats.org/officeDocument/2006/relationships/tags" Target="../tags/tag242.xml"/><Relationship Id="rId17" Type="http://schemas.openxmlformats.org/officeDocument/2006/relationships/tags" Target="../tags/tag241.xml"/><Relationship Id="rId16" Type="http://schemas.openxmlformats.org/officeDocument/2006/relationships/tags" Target="../tags/tag240.xml"/><Relationship Id="rId15" Type="http://schemas.openxmlformats.org/officeDocument/2006/relationships/tags" Target="../tags/tag239.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5.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tags" Target="../tags/tag257.xml"/><Relationship Id="rId2" Type="http://schemas.openxmlformats.org/officeDocument/2006/relationships/image" Target="../media/image51.jpeg"/><Relationship Id="rId1" Type="http://schemas.openxmlformats.org/officeDocument/2006/relationships/tags" Target="../tags/tag25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25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25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xml"/><Relationship Id="rId4" Type="http://schemas.openxmlformats.org/officeDocument/2006/relationships/tags" Target="../tags/tag260.xml"/><Relationship Id="rId3" Type="http://schemas.openxmlformats.org/officeDocument/2006/relationships/image" Target="../media/image54.jpeg"/><Relationship Id="rId2" Type="http://schemas.openxmlformats.org/officeDocument/2006/relationships/image" Target="../media/image53.svg"/><Relationship Id="rId1" Type="http://schemas.openxmlformats.org/officeDocument/2006/relationships/image" Target="../media/image52.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1.xml"/><Relationship Id="rId5" Type="http://schemas.openxmlformats.org/officeDocument/2006/relationships/tags" Target="../tags/tag262.xml"/><Relationship Id="rId4" Type="http://schemas.openxmlformats.org/officeDocument/2006/relationships/image" Target="../media/image55.png"/><Relationship Id="rId3" Type="http://schemas.openxmlformats.org/officeDocument/2006/relationships/tags" Target="../tags/tag261.xml"/><Relationship Id="rId2" Type="http://schemas.openxmlformats.org/officeDocument/2006/relationships/image" Target="../media/image53.svg"/><Relationship Id="rId1" Type="http://schemas.openxmlformats.org/officeDocument/2006/relationships/image" Target="../media/image52.png"/></Relationships>
</file>

<file path=ppt/slides/_rels/slide32.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image" Target="../media/image59.svg"/><Relationship Id="rId7" Type="http://schemas.openxmlformats.org/officeDocument/2006/relationships/image" Target="../media/image58.png"/><Relationship Id="rId6" Type="http://schemas.openxmlformats.org/officeDocument/2006/relationships/tags" Target="../tags/tag266.xml"/><Relationship Id="rId5" Type="http://schemas.openxmlformats.org/officeDocument/2006/relationships/image" Target="../media/image57.svg"/><Relationship Id="rId4" Type="http://schemas.openxmlformats.org/officeDocument/2006/relationships/image" Target="../media/image56.png"/><Relationship Id="rId37" Type="http://schemas.openxmlformats.org/officeDocument/2006/relationships/notesSlide" Target="../notesSlides/notesSlide32.xml"/><Relationship Id="rId36" Type="http://schemas.openxmlformats.org/officeDocument/2006/relationships/slideLayout" Target="../slideLayouts/slideLayout1.xml"/><Relationship Id="rId35" Type="http://schemas.openxmlformats.org/officeDocument/2006/relationships/tags" Target="../tags/tag283.xml"/><Relationship Id="rId34" Type="http://schemas.openxmlformats.org/officeDocument/2006/relationships/image" Target="../media/image69.svg"/><Relationship Id="rId33" Type="http://schemas.openxmlformats.org/officeDocument/2006/relationships/image" Target="../media/image68.png"/><Relationship Id="rId32" Type="http://schemas.openxmlformats.org/officeDocument/2006/relationships/tags" Target="../tags/tag282.xml"/><Relationship Id="rId31" Type="http://schemas.openxmlformats.org/officeDocument/2006/relationships/image" Target="../media/image67.svg"/><Relationship Id="rId30" Type="http://schemas.openxmlformats.org/officeDocument/2006/relationships/image" Target="../media/image66.png"/><Relationship Id="rId3" Type="http://schemas.openxmlformats.org/officeDocument/2006/relationships/tags" Target="../tags/tag265.xml"/><Relationship Id="rId29" Type="http://schemas.openxmlformats.org/officeDocument/2006/relationships/tags" Target="../tags/tag281.xml"/><Relationship Id="rId28" Type="http://schemas.openxmlformats.org/officeDocument/2006/relationships/image" Target="../media/image65.svg"/><Relationship Id="rId27" Type="http://schemas.openxmlformats.org/officeDocument/2006/relationships/image" Target="../media/image64.png"/><Relationship Id="rId26" Type="http://schemas.openxmlformats.org/officeDocument/2006/relationships/tags" Target="../tags/tag280.xml"/><Relationship Id="rId25" Type="http://schemas.openxmlformats.org/officeDocument/2006/relationships/tags" Target="../tags/tag279.xml"/><Relationship Id="rId24" Type="http://schemas.openxmlformats.org/officeDocument/2006/relationships/image" Target="../media/image63.svg"/><Relationship Id="rId23" Type="http://schemas.openxmlformats.org/officeDocument/2006/relationships/image" Target="../media/image62.png"/><Relationship Id="rId22" Type="http://schemas.openxmlformats.org/officeDocument/2006/relationships/tags" Target="../tags/tag278.xml"/><Relationship Id="rId21" Type="http://schemas.openxmlformats.org/officeDocument/2006/relationships/tags" Target="../tags/tag277.xml"/><Relationship Id="rId20" Type="http://schemas.openxmlformats.org/officeDocument/2006/relationships/tags" Target="../tags/tag276.xml"/><Relationship Id="rId2" Type="http://schemas.openxmlformats.org/officeDocument/2006/relationships/tags" Target="../tags/tag264.xml"/><Relationship Id="rId19" Type="http://schemas.openxmlformats.org/officeDocument/2006/relationships/tags" Target="../tags/tag275.xml"/><Relationship Id="rId18" Type="http://schemas.openxmlformats.org/officeDocument/2006/relationships/tags" Target="../tags/tag274.xml"/><Relationship Id="rId17" Type="http://schemas.openxmlformats.org/officeDocument/2006/relationships/tags" Target="../tags/tag27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61.svg"/><Relationship Id="rId10" Type="http://schemas.openxmlformats.org/officeDocument/2006/relationships/image" Target="../media/image60.png"/><Relationship Id="rId1" Type="http://schemas.openxmlformats.org/officeDocument/2006/relationships/tags" Target="../tags/tag263.xml"/></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33.xml"/><Relationship Id="rId8" Type="http://schemas.openxmlformats.org/officeDocument/2006/relationships/slideLayout" Target="../slideLayouts/slideLayout1.xml"/><Relationship Id="rId7" Type="http://schemas.openxmlformats.org/officeDocument/2006/relationships/tags" Target="../tags/tag287.xml"/><Relationship Id="rId6" Type="http://schemas.openxmlformats.org/officeDocument/2006/relationships/image" Target="../media/image72.jpeg"/><Relationship Id="rId5" Type="http://schemas.openxmlformats.org/officeDocument/2006/relationships/tags" Target="../tags/tag286.xml"/><Relationship Id="rId4" Type="http://schemas.openxmlformats.org/officeDocument/2006/relationships/image" Target="../media/image71.jpeg"/><Relationship Id="rId3" Type="http://schemas.openxmlformats.org/officeDocument/2006/relationships/tags" Target="../tags/tag285.xml"/><Relationship Id="rId2" Type="http://schemas.openxmlformats.org/officeDocument/2006/relationships/image" Target="../media/image70.jpeg"/><Relationship Id="rId1" Type="http://schemas.openxmlformats.org/officeDocument/2006/relationships/tags" Target="../tags/tag284.xml"/></Relationships>
</file>

<file path=ppt/slides/_rels/slide34.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5" Type="http://schemas.openxmlformats.org/officeDocument/2006/relationships/notesSlide" Target="../notesSlides/notesSlide34.xml"/><Relationship Id="rId34" Type="http://schemas.openxmlformats.org/officeDocument/2006/relationships/slideLayout" Target="../slideLayouts/slideLayout1.xml"/><Relationship Id="rId33" Type="http://schemas.openxmlformats.org/officeDocument/2006/relationships/tags" Target="../tags/tag310.xml"/><Relationship Id="rId32" Type="http://schemas.openxmlformats.org/officeDocument/2006/relationships/image" Target="../media/image82.svg"/><Relationship Id="rId31" Type="http://schemas.openxmlformats.org/officeDocument/2006/relationships/image" Target="../media/image81.png"/><Relationship Id="rId30" Type="http://schemas.openxmlformats.org/officeDocument/2006/relationships/tags" Target="../tags/tag309.xml"/><Relationship Id="rId3" Type="http://schemas.openxmlformats.org/officeDocument/2006/relationships/tags" Target="../tags/tag290.xml"/><Relationship Id="rId29" Type="http://schemas.openxmlformats.org/officeDocument/2006/relationships/image" Target="../media/image80.svg"/><Relationship Id="rId28" Type="http://schemas.openxmlformats.org/officeDocument/2006/relationships/image" Target="../media/image79.png"/><Relationship Id="rId27" Type="http://schemas.openxmlformats.org/officeDocument/2006/relationships/tags" Target="../tags/tag308.xml"/><Relationship Id="rId26" Type="http://schemas.openxmlformats.org/officeDocument/2006/relationships/image" Target="../media/image78.svg"/><Relationship Id="rId25" Type="http://schemas.openxmlformats.org/officeDocument/2006/relationships/image" Target="../media/image77.png"/><Relationship Id="rId24" Type="http://schemas.openxmlformats.org/officeDocument/2006/relationships/tags" Target="../tags/tag307.xml"/><Relationship Id="rId23" Type="http://schemas.openxmlformats.org/officeDocument/2006/relationships/image" Target="../media/image76.svg"/><Relationship Id="rId22" Type="http://schemas.openxmlformats.org/officeDocument/2006/relationships/image" Target="../media/image75.png"/><Relationship Id="rId21" Type="http://schemas.openxmlformats.org/officeDocument/2006/relationships/tags" Target="../tags/tag306.xml"/><Relationship Id="rId20" Type="http://schemas.openxmlformats.org/officeDocument/2006/relationships/tags" Target="../tags/tag305.xml"/><Relationship Id="rId2" Type="http://schemas.openxmlformats.org/officeDocument/2006/relationships/tags" Target="../tags/tag289.xml"/><Relationship Id="rId19" Type="http://schemas.openxmlformats.org/officeDocument/2006/relationships/tags" Target="../tags/tag304.xml"/><Relationship Id="rId18" Type="http://schemas.openxmlformats.org/officeDocument/2006/relationships/tags" Target="../tags/tag303.xml"/><Relationship Id="rId17" Type="http://schemas.openxmlformats.org/officeDocument/2006/relationships/tags" Target="../tags/tag302.xml"/><Relationship Id="rId16" Type="http://schemas.openxmlformats.org/officeDocument/2006/relationships/tags" Target="../tags/tag301.xml"/><Relationship Id="rId15" Type="http://schemas.openxmlformats.org/officeDocument/2006/relationships/tags" Target="../tags/tag300.xml"/><Relationship Id="rId14" Type="http://schemas.openxmlformats.org/officeDocument/2006/relationships/tags" Target="../tags/tag299.xml"/><Relationship Id="rId13" Type="http://schemas.openxmlformats.org/officeDocument/2006/relationships/tags" Target="../tags/tag298.xml"/><Relationship Id="rId12" Type="http://schemas.openxmlformats.org/officeDocument/2006/relationships/image" Target="../media/image74.svg"/><Relationship Id="rId11" Type="http://schemas.openxmlformats.org/officeDocument/2006/relationships/image" Target="../media/image73.png"/><Relationship Id="rId10" Type="http://schemas.openxmlformats.org/officeDocument/2006/relationships/tags" Target="../tags/tag297.xml"/><Relationship Id="rId1" Type="http://schemas.openxmlformats.org/officeDocument/2006/relationships/tags" Target="../tags/tag288.xml"/></Relationships>
</file>

<file path=ppt/slides/_rels/slide35.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5" Type="http://schemas.openxmlformats.org/officeDocument/2006/relationships/notesSlide" Target="../notesSlides/notesSlide35.xml"/><Relationship Id="rId14" Type="http://schemas.openxmlformats.org/officeDocument/2006/relationships/slideLayout" Target="../slideLayouts/slideLayout1.xml"/><Relationship Id="rId13" Type="http://schemas.openxmlformats.org/officeDocument/2006/relationships/tags" Target="../tags/tag323.xml"/><Relationship Id="rId12" Type="http://schemas.openxmlformats.org/officeDocument/2006/relationships/tags" Target="../tags/tag322.xml"/><Relationship Id="rId11" Type="http://schemas.openxmlformats.org/officeDocument/2006/relationships/tags" Target="../tags/tag321.xml"/><Relationship Id="rId10" Type="http://schemas.openxmlformats.org/officeDocument/2006/relationships/tags" Target="../tags/tag320.xml"/><Relationship Id="rId1" Type="http://schemas.openxmlformats.org/officeDocument/2006/relationships/tags" Target="../tags/tag31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324.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1.xml"/><Relationship Id="rId3" Type="http://schemas.openxmlformats.org/officeDocument/2006/relationships/tags" Target="../tags/tag326.xml"/><Relationship Id="rId2" Type="http://schemas.openxmlformats.org/officeDocument/2006/relationships/image" Target="../media/image83.png"/><Relationship Id="rId1" Type="http://schemas.openxmlformats.org/officeDocument/2006/relationships/tags" Target="../tags/tag325.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1.xml"/><Relationship Id="rId3" Type="http://schemas.openxmlformats.org/officeDocument/2006/relationships/tags" Target="../tags/tag328.xml"/><Relationship Id="rId2" Type="http://schemas.openxmlformats.org/officeDocument/2006/relationships/image" Target="../media/image84.png"/><Relationship Id="rId1" Type="http://schemas.openxmlformats.org/officeDocument/2006/relationships/tags" Target="../tags/tag327.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1.xml"/><Relationship Id="rId3" Type="http://schemas.openxmlformats.org/officeDocument/2006/relationships/tags" Target="../tags/tag330.xml"/><Relationship Id="rId2" Type="http://schemas.openxmlformats.org/officeDocument/2006/relationships/image" Target="../media/image85.png"/><Relationship Id="rId1" Type="http://schemas.openxmlformats.org/officeDocument/2006/relationships/tags" Target="../tags/tag329.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1.xml"/><Relationship Id="rId3" Type="http://schemas.openxmlformats.org/officeDocument/2006/relationships/tags" Target="../tags/tag332.xml"/><Relationship Id="rId2" Type="http://schemas.openxmlformats.org/officeDocument/2006/relationships/image" Target="../media/image86.png"/><Relationship Id="rId1" Type="http://schemas.openxmlformats.org/officeDocument/2006/relationships/tags" Target="../tags/tag331.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xml"/><Relationship Id="rId3" Type="http://schemas.openxmlformats.org/officeDocument/2006/relationships/tags" Target="../tags/tag334.xml"/><Relationship Id="rId2" Type="http://schemas.openxmlformats.org/officeDocument/2006/relationships/image" Target="../media/image87.png"/><Relationship Id="rId1" Type="http://schemas.openxmlformats.org/officeDocument/2006/relationships/tags" Target="../tags/tag333.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1.xml"/><Relationship Id="rId3" Type="http://schemas.openxmlformats.org/officeDocument/2006/relationships/tags" Target="../tags/tag336.xml"/><Relationship Id="rId2" Type="http://schemas.openxmlformats.org/officeDocument/2006/relationships/image" Target="../media/image88.jpeg"/><Relationship Id="rId1" Type="http://schemas.openxmlformats.org/officeDocument/2006/relationships/tags" Target="../tags/tag335.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1.xml"/><Relationship Id="rId3" Type="http://schemas.openxmlformats.org/officeDocument/2006/relationships/tags" Target="../tags/tag338.xml"/><Relationship Id="rId2" Type="http://schemas.openxmlformats.org/officeDocument/2006/relationships/image" Target="../media/image89.png"/><Relationship Id="rId1" Type="http://schemas.openxmlformats.org/officeDocument/2006/relationships/tags" Target="../tags/tag337.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1.xml"/><Relationship Id="rId3" Type="http://schemas.openxmlformats.org/officeDocument/2006/relationships/tags" Target="../tags/tag340.xml"/><Relationship Id="rId2" Type="http://schemas.openxmlformats.org/officeDocument/2006/relationships/image" Target="../media/image90.png"/><Relationship Id="rId1" Type="http://schemas.openxmlformats.org/officeDocument/2006/relationships/tags" Target="../tags/tag339.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1.xml"/><Relationship Id="rId3" Type="http://schemas.openxmlformats.org/officeDocument/2006/relationships/tags" Target="../tags/tag342.xml"/><Relationship Id="rId2" Type="http://schemas.openxmlformats.org/officeDocument/2006/relationships/image" Target="../media/image91.jpeg"/><Relationship Id="rId1" Type="http://schemas.openxmlformats.org/officeDocument/2006/relationships/tags" Target="../tags/tag341.xml"/></Relationships>
</file>

<file path=ppt/slides/_rels/slide46.xml.rels><?xml version="1.0" encoding="UTF-8" standalone="yes"?>
<Relationships xmlns="http://schemas.openxmlformats.org/package/2006/relationships"><Relationship Id="rId9" Type="http://schemas.openxmlformats.org/officeDocument/2006/relationships/tags" Target="../tags/tag351.xml"/><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2" Type="http://schemas.openxmlformats.org/officeDocument/2006/relationships/notesSlide" Target="../notesSlides/notesSlide46.xml"/><Relationship Id="rId31" Type="http://schemas.openxmlformats.org/officeDocument/2006/relationships/slideLayout" Target="../slideLayouts/slideLayout1.xml"/><Relationship Id="rId30" Type="http://schemas.openxmlformats.org/officeDocument/2006/relationships/tags" Target="../tags/tag364.xml"/><Relationship Id="rId3" Type="http://schemas.openxmlformats.org/officeDocument/2006/relationships/tags" Target="../tags/tag345.xml"/><Relationship Id="rId29" Type="http://schemas.openxmlformats.org/officeDocument/2006/relationships/image" Target="../media/image99.svg"/><Relationship Id="rId28" Type="http://schemas.openxmlformats.org/officeDocument/2006/relationships/image" Target="../media/image98.png"/><Relationship Id="rId27" Type="http://schemas.openxmlformats.org/officeDocument/2006/relationships/tags" Target="../tags/tag363.xml"/><Relationship Id="rId26" Type="http://schemas.openxmlformats.org/officeDocument/2006/relationships/image" Target="../media/image97.svg"/><Relationship Id="rId25" Type="http://schemas.openxmlformats.org/officeDocument/2006/relationships/image" Target="../media/image96.png"/><Relationship Id="rId24" Type="http://schemas.openxmlformats.org/officeDocument/2006/relationships/tags" Target="../tags/tag362.xml"/><Relationship Id="rId23" Type="http://schemas.openxmlformats.org/officeDocument/2006/relationships/image" Target="../media/image95.svg"/><Relationship Id="rId22" Type="http://schemas.openxmlformats.org/officeDocument/2006/relationships/image" Target="../media/image94.png"/><Relationship Id="rId21" Type="http://schemas.openxmlformats.org/officeDocument/2006/relationships/tags" Target="../tags/tag361.xml"/><Relationship Id="rId20" Type="http://schemas.openxmlformats.org/officeDocument/2006/relationships/image" Target="../media/image93.svg"/><Relationship Id="rId2" Type="http://schemas.openxmlformats.org/officeDocument/2006/relationships/tags" Target="../tags/tag344.xml"/><Relationship Id="rId19" Type="http://schemas.openxmlformats.org/officeDocument/2006/relationships/image" Target="../media/image92.png"/><Relationship Id="rId18" Type="http://schemas.openxmlformats.org/officeDocument/2006/relationships/tags" Target="../tags/tag360.xml"/><Relationship Id="rId17" Type="http://schemas.openxmlformats.org/officeDocument/2006/relationships/tags" Target="../tags/tag359.xml"/><Relationship Id="rId16" Type="http://schemas.openxmlformats.org/officeDocument/2006/relationships/tags" Target="../tags/tag358.xml"/><Relationship Id="rId15" Type="http://schemas.openxmlformats.org/officeDocument/2006/relationships/tags" Target="../tags/tag357.xml"/><Relationship Id="rId14" Type="http://schemas.openxmlformats.org/officeDocument/2006/relationships/tags" Target="../tags/tag356.xml"/><Relationship Id="rId13" Type="http://schemas.openxmlformats.org/officeDocument/2006/relationships/tags" Target="../tags/tag355.xml"/><Relationship Id="rId12" Type="http://schemas.openxmlformats.org/officeDocument/2006/relationships/tags" Target="../tags/tag354.xml"/><Relationship Id="rId11" Type="http://schemas.openxmlformats.org/officeDocument/2006/relationships/tags" Target="../tags/tag353.xml"/><Relationship Id="rId10" Type="http://schemas.openxmlformats.org/officeDocument/2006/relationships/tags" Target="../tags/tag352.xml"/><Relationship Id="rId1" Type="http://schemas.openxmlformats.org/officeDocument/2006/relationships/tags" Target="../tags/tag343.xml"/></Relationships>
</file>

<file path=ppt/slides/_rels/slide47.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2" Type="http://schemas.openxmlformats.org/officeDocument/2006/relationships/notesSlide" Target="../notesSlides/notesSlide47.xml"/><Relationship Id="rId11" Type="http://schemas.openxmlformats.org/officeDocument/2006/relationships/slideLayout" Target="../slideLayouts/slideLayout1.xml"/><Relationship Id="rId10" Type="http://schemas.openxmlformats.org/officeDocument/2006/relationships/tags" Target="../tags/tag374.xml"/><Relationship Id="rId1" Type="http://schemas.openxmlformats.org/officeDocument/2006/relationships/tags" Target="../tags/tag365.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1.xml"/><Relationship Id="rId3" Type="http://schemas.openxmlformats.org/officeDocument/2006/relationships/tags" Target="../tags/tag376.xml"/><Relationship Id="rId2" Type="http://schemas.openxmlformats.org/officeDocument/2006/relationships/image" Target="../media/image100.jpeg"/><Relationship Id="rId1" Type="http://schemas.openxmlformats.org/officeDocument/2006/relationships/tags" Target="../tags/tag37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tags" Target="../tags/tag377.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s>
</file>

<file path=ppt/slides/_rels/slide50.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6" Type="http://schemas.openxmlformats.org/officeDocument/2006/relationships/notesSlide" Target="../notesSlides/notesSlide50.xml"/><Relationship Id="rId15" Type="http://schemas.openxmlformats.org/officeDocument/2006/relationships/slideLayout" Target="../slideLayouts/slideLayout1.xml"/><Relationship Id="rId14" Type="http://schemas.openxmlformats.org/officeDocument/2006/relationships/tags" Target="../tags/tag391.xml"/><Relationship Id="rId13" Type="http://schemas.openxmlformats.org/officeDocument/2006/relationships/tags" Target="../tags/tag390.xml"/><Relationship Id="rId12" Type="http://schemas.openxmlformats.org/officeDocument/2006/relationships/tags" Target="../tags/tag389.xml"/><Relationship Id="rId11" Type="http://schemas.openxmlformats.org/officeDocument/2006/relationships/tags" Target="../tags/tag388.xml"/><Relationship Id="rId10" Type="http://schemas.openxmlformats.org/officeDocument/2006/relationships/tags" Target="../tags/tag387.xml"/><Relationship Id="rId1" Type="http://schemas.openxmlformats.org/officeDocument/2006/relationships/tags" Target="../tags/tag378.xml"/></Relationships>
</file>

<file path=ppt/slides/_rels/slide51.xml.rels><?xml version="1.0" encoding="UTF-8" standalone="yes"?>
<Relationships xmlns="http://schemas.openxmlformats.org/package/2006/relationships"><Relationship Id="rId9" Type="http://schemas.openxmlformats.org/officeDocument/2006/relationships/tags" Target="../tags/tag400.xml"/><Relationship Id="rId8" Type="http://schemas.openxmlformats.org/officeDocument/2006/relationships/tags" Target="../tags/tag399.xml"/><Relationship Id="rId7" Type="http://schemas.openxmlformats.org/officeDocument/2006/relationships/tags" Target="../tags/tag398.xml"/><Relationship Id="rId6" Type="http://schemas.openxmlformats.org/officeDocument/2006/relationships/tags" Target="../tags/tag397.xml"/><Relationship Id="rId5" Type="http://schemas.openxmlformats.org/officeDocument/2006/relationships/tags" Target="../tags/tag396.xml"/><Relationship Id="rId4" Type="http://schemas.openxmlformats.org/officeDocument/2006/relationships/tags" Target="../tags/tag395.xml"/><Relationship Id="rId3" Type="http://schemas.openxmlformats.org/officeDocument/2006/relationships/tags" Target="../tags/tag394.xml"/><Relationship Id="rId27" Type="http://schemas.openxmlformats.org/officeDocument/2006/relationships/notesSlide" Target="../notesSlides/notesSlide51.xml"/><Relationship Id="rId26" Type="http://schemas.openxmlformats.org/officeDocument/2006/relationships/slideLayout" Target="../slideLayouts/slideLayout1.xml"/><Relationship Id="rId25" Type="http://schemas.openxmlformats.org/officeDocument/2006/relationships/tags" Target="../tags/tag410.xml"/><Relationship Id="rId24" Type="http://schemas.openxmlformats.org/officeDocument/2006/relationships/image" Target="../media/image106.svg"/><Relationship Id="rId23" Type="http://schemas.openxmlformats.org/officeDocument/2006/relationships/image" Target="../media/image105.png"/><Relationship Id="rId22" Type="http://schemas.openxmlformats.org/officeDocument/2006/relationships/tags" Target="../tags/tag409.xml"/><Relationship Id="rId21" Type="http://schemas.openxmlformats.org/officeDocument/2006/relationships/image" Target="../media/image104.svg"/><Relationship Id="rId20" Type="http://schemas.openxmlformats.org/officeDocument/2006/relationships/image" Target="../media/image103.png"/><Relationship Id="rId2" Type="http://schemas.openxmlformats.org/officeDocument/2006/relationships/tags" Target="../tags/tag393.xml"/><Relationship Id="rId19" Type="http://schemas.openxmlformats.org/officeDocument/2006/relationships/tags" Target="../tags/tag408.xml"/><Relationship Id="rId18" Type="http://schemas.openxmlformats.org/officeDocument/2006/relationships/image" Target="../media/image102.svg"/><Relationship Id="rId17" Type="http://schemas.openxmlformats.org/officeDocument/2006/relationships/image" Target="../media/image101.png"/><Relationship Id="rId16" Type="http://schemas.openxmlformats.org/officeDocument/2006/relationships/tags" Target="../tags/tag407.xml"/><Relationship Id="rId15" Type="http://schemas.openxmlformats.org/officeDocument/2006/relationships/tags" Target="../tags/tag406.xml"/><Relationship Id="rId14" Type="http://schemas.openxmlformats.org/officeDocument/2006/relationships/tags" Target="../tags/tag405.xml"/><Relationship Id="rId13" Type="http://schemas.openxmlformats.org/officeDocument/2006/relationships/tags" Target="../tags/tag404.xml"/><Relationship Id="rId12" Type="http://schemas.openxmlformats.org/officeDocument/2006/relationships/tags" Target="../tags/tag403.xml"/><Relationship Id="rId11" Type="http://schemas.openxmlformats.org/officeDocument/2006/relationships/tags" Target="../tags/tag402.xml"/><Relationship Id="rId10" Type="http://schemas.openxmlformats.org/officeDocument/2006/relationships/tags" Target="../tags/tag401.xml"/><Relationship Id="rId1" Type="http://schemas.openxmlformats.org/officeDocument/2006/relationships/tags" Target="../tags/tag392.xml"/></Relationships>
</file>

<file path=ppt/slides/_rels/slide52.xml.rels><?xml version="1.0" encoding="UTF-8" standalone="yes"?>
<Relationships xmlns="http://schemas.openxmlformats.org/package/2006/relationships"><Relationship Id="rId9" Type="http://schemas.openxmlformats.org/officeDocument/2006/relationships/tags" Target="../tags/tag412.xml"/><Relationship Id="rId8" Type="http://schemas.openxmlformats.org/officeDocument/2006/relationships/image" Target="../media/image113.jpeg"/><Relationship Id="rId7" Type="http://schemas.openxmlformats.org/officeDocument/2006/relationships/tags" Target="../tags/tag411.xml"/><Relationship Id="rId6" Type="http://schemas.openxmlformats.org/officeDocument/2006/relationships/image" Target="../media/image112.svg"/><Relationship Id="rId5" Type="http://schemas.openxmlformats.org/officeDocument/2006/relationships/image" Target="../media/image111.png"/><Relationship Id="rId4" Type="http://schemas.openxmlformats.org/officeDocument/2006/relationships/image" Target="../media/image110.svg"/><Relationship Id="rId3" Type="http://schemas.openxmlformats.org/officeDocument/2006/relationships/image" Target="../media/image109.png"/><Relationship Id="rId2" Type="http://schemas.openxmlformats.org/officeDocument/2006/relationships/image" Target="../media/image108.svg"/><Relationship Id="rId11" Type="http://schemas.openxmlformats.org/officeDocument/2006/relationships/notesSlide" Target="../notesSlides/notesSlide52.xml"/><Relationship Id="rId10" Type="http://schemas.openxmlformats.org/officeDocument/2006/relationships/slideLayout" Target="../slideLayouts/slideLayout1.xml"/><Relationship Id="rId1" Type="http://schemas.openxmlformats.org/officeDocument/2006/relationships/image" Target="../media/image107.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tags" Target="../tags/tag413.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1.xml"/><Relationship Id="rId3" Type="http://schemas.openxmlformats.org/officeDocument/2006/relationships/tags" Target="../tags/tag415.xml"/><Relationship Id="rId2" Type="http://schemas.openxmlformats.org/officeDocument/2006/relationships/image" Target="../media/image114.jpeg"/><Relationship Id="rId1" Type="http://schemas.openxmlformats.org/officeDocument/2006/relationships/tags" Target="../tags/tag414.xml"/></Relationships>
</file>

<file path=ppt/slides/_rels/slide55.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7" Type="http://schemas.openxmlformats.org/officeDocument/2006/relationships/notesSlide" Target="../notesSlides/notesSlide55.xml"/><Relationship Id="rId46" Type="http://schemas.openxmlformats.org/officeDocument/2006/relationships/slideLayout" Target="../slideLayouts/slideLayout1.xml"/><Relationship Id="rId45" Type="http://schemas.openxmlformats.org/officeDocument/2006/relationships/tags" Target="../tags/tag448.xml"/><Relationship Id="rId44" Type="http://schemas.openxmlformats.org/officeDocument/2006/relationships/image" Target="../media/image126.svg"/><Relationship Id="rId43" Type="http://schemas.openxmlformats.org/officeDocument/2006/relationships/image" Target="../media/image125.png"/><Relationship Id="rId42" Type="http://schemas.openxmlformats.org/officeDocument/2006/relationships/tags" Target="../tags/tag447.xml"/><Relationship Id="rId41" Type="http://schemas.openxmlformats.org/officeDocument/2006/relationships/image" Target="../media/image124.svg"/><Relationship Id="rId40" Type="http://schemas.openxmlformats.org/officeDocument/2006/relationships/image" Target="../media/image123.png"/><Relationship Id="rId4" Type="http://schemas.openxmlformats.org/officeDocument/2006/relationships/tags" Target="../tags/tag419.xml"/><Relationship Id="rId39" Type="http://schemas.openxmlformats.org/officeDocument/2006/relationships/tags" Target="../tags/tag446.xml"/><Relationship Id="rId38" Type="http://schemas.openxmlformats.org/officeDocument/2006/relationships/image" Target="../media/image122.svg"/><Relationship Id="rId37" Type="http://schemas.openxmlformats.org/officeDocument/2006/relationships/image" Target="../media/image121.png"/><Relationship Id="rId36" Type="http://schemas.openxmlformats.org/officeDocument/2006/relationships/tags" Target="../tags/tag445.xml"/><Relationship Id="rId35" Type="http://schemas.openxmlformats.org/officeDocument/2006/relationships/image" Target="../media/image120.svg"/><Relationship Id="rId34" Type="http://schemas.openxmlformats.org/officeDocument/2006/relationships/image" Target="../media/image119.png"/><Relationship Id="rId33" Type="http://schemas.openxmlformats.org/officeDocument/2006/relationships/tags" Target="../tags/tag444.xml"/><Relationship Id="rId32" Type="http://schemas.openxmlformats.org/officeDocument/2006/relationships/image" Target="../media/image118.svg"/><Relationship Id="rId31" Type="http://schemas.openxmlformats.org/officeDocument/2006/relationships/image" Target="../media/image117.png"/><Relationship Id="rId30" Type="http://schemas.openxmlformats.org/officeDocument/2006/relationships/tags" Target="../tags/tag443.xml"/><Relationship Id="rId3" Type="http://schemas.openxmlformats.org/officeDocument/2006/relationships/tags" Target="../tags/tag418.xml"/><Relationship Id="rId29" Type="http://schemas.openxmlformats.org/officeDocument/2006/relationships/image" Target="../media/image116.svg"/><Relationship Id="rId28" Type="http://schemas.openxmlformats.org/officeDocument/2006/relationships/image" Target="../media/image115.png"/><Relationship Id="rId27" Type="http://schemas.openxmlformats.org/officeDocument/2006/relationships/tags" Target="../tags/tag442.xml"/><Relationship Id="rId26" Type="http://schemas.openxmlformats.org/officeDocument/2006/relationships/tags" Target="../tags/tag441.xml"/><Relationship Id="rId25" Type="http://schemas.openxmlformats.org/officeDocument/2006/relationships/tags" Target="../tags/tag440.xml"/><Relationship Id="rId24" Type="http://schemas.openxmlformats.org/officeDocument/2006/relationships/tags" Target="../tags/tag439.xml"/><Relationship Id="rId23" Type="http://schemas.openxmlformats.org/officeDocument/2006/relationships/tags" Target="../tags/tag438.xml"/><Relationship Id="rId22" Type="http://schemas.openxmlformats.org/officeDocument/2006/relationships/tags" Target="../tags/tag437.xml"/><Relationship Id="rId21" Type="http://schemas.openxmlformats.org/officeDocument/2006/relationships/tags" Target="../tags/tag436.xml"/><Relationship Id="rId20" Type="http://schemas.openxmlformats.org/officeDocument/2006/relationships/tags" Target="../tags/tag435.xml"/><Relationship Id="rId2" Type="http://schemas.openxmlformats.org/officeDocument/2006/relationships/tags" Target="../tags/tag417.xml"/><Relationship Id="rId19" Type="http://schemas.openxmlformats.org/officeDocument/2006/relationships/tags" Target="../tags/tag434.xml"/><Relationship Id="rId18" Type="http://schemas.openxmlformats.org/officeDocument/2006/relationships/tags" Target="../tags/tag433.xml"/><Relationship Id="rId17" Type="http://schemas.openxmlformats.org/officeDocument/2006/relationships/tags" Target="../tags/tag432.xml"/><Relationship Id="rId16" Type="http://schemas.openxmlformats.org/officeDocument/2006/relationships/tags" Target="../tags/tag431.xml"/><Relationship Id="rId15" Type="http://schemas.openxmlformats.org/officeDocument/2006/relationships/tags" Target="../tags/tag430.xml"/><Relationship Id="rId14" Type="http://schemas.openxmlformats.org/officeDocument/2006/relationships/tags" Target="../tags/tag429.xml"/><Relationship Id="rId13" Type="http://schemas.openxmlformats.org/officeDocument/2006/relationships/tags" Target="../tags/tag428.xml"/><Relationship Id="rId12" Type="http://schemas.openxmlformats.org/officeDocument/2006/relationships/tags" Target="../tags/tag427.xml"/><Relationship Id="rId11" Type="http://schemas.openxmlformats.org/officeDocument/2006/relationships/tags" Target="../tags/tag426.xml"/><Relationship Id="rId10" Type="http://schemas.openxmlformats.org/officeDocument/2006/relationships/tags" Target="../tags/tag425.xml"/><Relationship Id="rId1" Type="http://schemas.openxmlformats.org/officeDocument/2006/relationships/tags" Target="../tags/tag416.xml"/></Relationships>
</file>

<file path=ppt/slides/_rels/slide56.xml.rels><?xml version="1.0" encoding="UTF-8" standalone="yes"?>
<Relationships xmlns="http://schemas.openxmlformats.org/package/2006/relationships"><Relationship Id="rId9" Type="http://schemas.openxmlformats.org/officeDocument/2006/relationships/tags" Target="../tags/tag457.xml"/><Relationship Id="rId8" Type="http://schemas.openxmlformats.org/officeDocument/2006/relationships/tags" Target="../tags/tag456.xml"/><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6" Type="http://schemas.openxmlformats.org/officeDocument/2006/relationships/notesSlide" Target="../notesSlides/notesSlide56.xml"/><Relationship Id="rId15" Type="http://schemas.openxmlformats.org/officeDocument/2006/relationships/slideLayout" Target="../slideLayouts/slideLayout1.xml"/><Relationship Id="rId14" Type="http://schemas.openxmlformats.org/officeDocument/2006/relationships/tags" Target="../tags/tag462.xml"/><Relationship Id="rId13" Type="http://schemas.openxmlformats.org/officeDocument/2006/relationships/tags" Target="../tags/tag461.xml"/><Relationship Id="rId12" Type="http://schemas.openxmlformats.org/officeDocument/2006/relationships/tags" Target="../tags/tag460.xml"/><Relationship Id="rId11" Type="http://schemas.openxmlformats.org/officeDocument/2006/relationships/tags" Target="../tags/tag459.xml"/><Relationship Id="rId10" Type="http://schemas.openxmlformats.org/officeDocument/2006/relationships/tags" Target="../tags/tag458.xml"/><Relationship Id="rId1" Type="http://schemas.openxmlformats.org/officeDocument/2006/relationships/tags" Target="../tags/tag44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tags" Target="../tags/tag463.xml"/></Relationships>
</file>

<file path=ppt/slides/_rels/slide58.xml.rels><?xml version="1.0" encoding="UTF-8" standalone="yes"?>
<Relationships xmlns="http://schemas.openxmlformats.org/package/2006/relationships"><Relationship Id="rId7" Type="http://schemas.openxmlformats.org/officeDocument/2006/relationships/notesSlide" Target="../notesSlides/notesSlide58.xml"/><Relationship Id="rId6" Type="http://schemas.openxmlformats.org/officeDocument/2006/relationships/slideLayout" Target="../slideLayouts/slideLayout1.xml"/><Relationship Id="rId5" Type="http://schemas.openxmlformats.org/officeDocument/2006/relationships/tags" Target="../tags/tag466.xml"/><Relationship Id="rId4" Type="http://schemas.openxmlformats.org/officeDocument/2006/relationships/image" Target="../media/image128.jpeg"/><Relationship Id="rId3" Type="http://schemas.openxmlformats.org/officeDocument/2006/relationships/tags" Target="../tags/tag465.xml"/><Relationship Id="rId2" Type="http://schemas.openxmlformats.org/officeDocument/2006/relationships/image" Target="../media/image127.jpeg"/><Relationship Id="rId1" Type="http://schemas.openxmlformats.org/officeDocument/2006/relationships/tags" Target="../tags/tag464.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1.xml"/><Relationship Id="rId2" Type="http://schemas.openxmlformats.org/officeDocument/2006/relationships/tags" Target="../tags/tag467.xml"/><Relationship Id="rId1" Type="http://schemas.openxmlformats.org/officeDocument/2006/relationships/image" Target="../media/image129.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2.xml"/><Relationship Id="rId3" Type="http://schemas.openxmlformats.org/officeDocument/2006/relationships/image" Target="../media/image2.jpeg"/><Relationship Id="rId2" Type="http://schemas.openxmlformats.org/officeDocument/2006/relationships/tags" Target="../tags/tag71.xml"/><Relationship Id="rId1" Type="http://schemas.openxmlformats.org/officeDocument/2006/relationships/image" Target="../media/image1.pn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1.xml"/><Relationship Id="rId3" Type="http://schemas.openxmlformats.org/officeDocument/2006/relationships/tags" Target="../tags/tag469.xml"/><Relationship Id="rId2" Type="http://schemas.openxmlformats.org/officeDocument/2006/relationships/image" Target="../media/image130.jpeg"/><Relationship Id="rId1" Type="http://schemas.openxmlformats.org/officeDocument/2006/relationships/tags" Target="../tags/tag468.xml"/></Relationships>
</file>

<file path=ppt/slides/_rels/slide61.xml.rels><?xml version="1.0" encoding="UTF-8" standalone="yes"?>
<Relationships xmlns="http://schemas.openxmlformats.org/package/2006/relationships"><Relationship Id="rId99" Type="http://schemas.openxmlformats.org/officeDocument/2006/relationships/tags" Target="../tags/tag568.xml"/><Relationship Id="rId98" Type="http://schemas.openxmlformats.org/officeDocument/2006/relationships/tags" Target="../tags/tag567.xml"/><Relationship Id="rId97" Type="http://schemas.openxmlformats.org/officeDocument/2006/relationships/tags" Target="../tags/tag566.xml"/><Relationship Id="rId96" Type="http://schemas.openxmlformats.org/officeDocument/2006/relationships/tags" Target="../tags/tag565.xml"/><Relationship Id="rId95" Type="http://schemas.openxmlformats.org/officeDocument/2006/relationships/tags" Target="../tags/tag564.xml"/><Relationship Id="rId94" Type="http://schemas.openxmlformats.org/officeDocument/2006/relationships/tags" Target="../tags/tag563.xml"/><Relationship Id="rId93" Type="http://schemas.openxmlformats.org/officeDocument/2006/relationships/tags" Target="../tags/tag562.xml"/><Relationship Id="rId92" Type="http://schemas.openxmlformats.org/officeDocument/2006/relationships/tags" Target="../tags/tag561.xml"/><Relationship Id="rId91" Type="http://schemas.openxmlformats.org/officeDocument/2006/relationships/tags" Target="../tags/tag560.xml"/><Relationship Id="rId90" Type="http://schemas.openxmlformats.org/officeDocument/2006/relationships/tags" Target="../tags/tag559.xml"/><Relationship Id="rId9" Type="http://schemas.openxmlformats.org/officeDocument/2006/relationships/tags" Target="../tags/tag478.xml"/><Relationship Id="rId89" Type="http://schemas.openxmlformats.org/officeDocument/2006/relationships/tags" Target="../tags/tag558.xml"/><Relationship Id="rId88" Type="http://schemas.openxmlformats.org/officeDocument/2006/relationships/tags" Target="../tags/tag557.xml"/><Relationship Id="rId87" Type="http://schemas.openxmlformats.org/officeDocument/2006/relationships/tags" Target="../tags/tag556.xml"/><Relationship Id="rId86" Type="http://schemas.openxmlformats.org/officeDocument/2006/relationships/tags" Target="../tags/tag555.xml"/><Relationship Id="rId85" Type="http://schemas.openxmlformats.org/officeDocument/2006/relationships/tags" Target="../tags/tag554.xml"/><Relationship Id="rId84" Type="http://schemas.openxmlformats.org/officeDocument/2006/relationships/tags" Target="../tags/tag553.xml"/><Relationship Id="rId83" Type="http://schemas.openxmlformats.org/officeDocument/2006/relationships/tags" Target="../tags/tag552.xml"/><Relationship Id="rId82" Type="http://schemas.openxmlformats.org/officeDocument/2006/relationships/tags" Target="../tags/tag551.xml"/><Relationship Id="rId81" Type="http://schemas.openxmlformats.org/officeDocument/2006/relationships/tags" Target="../tags/tag550.xml"/><Relationship Id="rId80" Type="http://schemas.openxmlformats.org/officeDocument/2006/relationships/tags" Target="../tags/tag549.xml"/><Relationship Id="rId8" Type="http://schemas.openxmlformats.org/officeDocument/2006/relationships/tags" Target="../tags/tag477.xml"/><Relationship Id="rId79" Type="http://schemas.openxmlformats.org/officeDocument/2006/relationships/tags" Target="../tags/tag548.xml"/><Relationship Id="rId78" Type="http://schemas.openxmlformats.org/officeDocument/2006/relationships/tags" Target="../tags/tag547.xml"/><Relationship Id="rId77" Type="http://schemas.openxmlformats.org/officeDocument/2006/relationships/tags" Target="../tags/tag546.xml"/><Relationship Id="rId76" Type="http://schemas.openxmlformats.org/officeDocument/2006/relationships/tags" Target="../tags/tag545.xml"/><Relationship Id="rId75" Type="http://schemas.openxmlformats.org/officeDocument/2006/relationships/tags" Target="../tags/tag544.xml"/><Relationship Id="rId74" Type="http://schemas.openxmlformats.org/officeDocument/2006/relationships/tags" Target="../tags/tag543.xml"/><Relationship Id="rId73" Type="http://schemas.openxmlformats.org/officeDocument/2006/relationships/tags" Target="../tags/tag542.xml"/><Relationship Id="rId72" Type="http://schemas.openxmlformats.org/officeDocument/2006/relationships/tags" Target="../tags/tag541.xml"/><Relationship Id="rId71" Type="http://schemas.openxmlformats.org/officeDocument/2006/relationships/tags" Target="../tags/tag540.xml"/><Relationship Id="rId70" Type="http://schemas.openxmlformats.org/officeDocument/2006/relationships/tags" Target="../tags/tag539.xml"/><Relationship Id="rId7" Type="http://schemas.openxmlformats.org/officeDocument/2006/relationships/tags" Target="../tags/tag476.xml"/><Relationship Id="rId69" Type="http://schemas.openxmlformats.org/officeDocument/2006/relationships/tags" Target="../tags/tag538.xml"/><Relationship Id="rId68" Type="http://schemas.openxmlformats.org/officeDocument/2006/relationships/tags" Target="../tags/tag537.xml"/><Relationship Id="rId67" Type="http://schemas.openxmlformats.org/officeDocument/2006/relationships/tags" Target="../tags/tag536.xml"/><Relationship Id="rId66" Type="http://schemas.openxmlformats.org/officeDocument/2006/relationships/tags" Target="../tags/tag535.xml"/><Relationship Id="rId65" Type="http://schemas.openxmlformats.org/officeDocument/2006/relationships/tags" Target="../tags/tag534.xml"/><Relationship Id="rId64" Type="http://schemas.openxmlformats.org/officeDocument/2006/relationships/tags" Target="../tags/tag533.xml"/><Relationship Id="rId63" Type="http://schemas.openxmlformats.org/officeDocument/2006/relationships/tags" Target="../tags/tag532.xml"/><Relationship Id="rId62" Type="http://schemas.openxmlformats.org/officeDocument/2006/relationships/tags" Target="../tags/tag531.xml"/><Relationship Id="rId61" Type="http://schemas.openxmlformats.org/officeDocument/2006/relationships/tags" Target="../tags/tag530.xml"/><Relationship Id="rId60" Type="http://schemas.openxmlformats.org/officeDocument/2006/relationships/tags" Target="../tags/tag529.xml"/><Relationship Id="rId6" Type="http://schemas.openxmlformats.org/officeDocument/2006/relationships/tags" Target="../tags/tag475.xml"/><Relationship Id="rId59" Type="http://schemas.openxmlformats.org/officeDocument/2006/relationships/tags" Target="../tags/tag528.xml"/><Relationship Id="rId58" Type="http://schemas.openxmlformats.org/officeDocument/2006/relationships/tags" Target="../tags/tag527.xml"/><Relationship Id="rId57" Type="http://schemas.openxmlformats.org/officeDocument/2006/relationships/tags" Target="../tags/tag526.xml"/><Relationship Id="rId56" Type="http://schemas.openxmlformats.org/officeDocument/2006/relationships/tags" Target="../tags/tag525.xml"/><Relationship Id="rId55" Type="http://schemas.openxmlformats.org/officeDocument/2006/relationships/tags" Target="../tags/tag524.xml"/><Relationship Id="rId54" Type="http://schemas.openxmlformats.org/officeDocument/2006/relationships/tags" Target="../tags/tag523.xml"/><Relationship Id="rId53" Type="http://schemas.openxmlformats.org/officeDocument/2006/relationships/tags" Target="../tags/tag522.xml"/><Relationship Id="rId52" Type="http://schemas.openxmlformats.org/officeDocument/2006/relationships/tags" Target="../tags/tag521.xml"/><Relationship Id="rId51" Type="http://schemas.openxmlformats.org/officeDocument/2006/relationships/tags" Target="../tags/tag520.xml"/><Relationship Id="rId50" Type="http://schemas.openxmlformats.org/officeDocument/2006/relationships/tags" Target="../tags/tag519.xml"/><Relationship Id="rId5" Type="http://schemas.openxmlformats.org/officeDocument/2006/relationships/tags" Target="../tags/tag474.xml"/><Relationship Id="rId49" Type="http://schemas.openxmlformats.org/officeDocument/2006/relationships/tags" Target="../tags/tag518.xml"/><Relationship Id="rId48" Type="http://schemas.openxmlformats.org/officeDocument/2006/relationships/tags" Target="../tags/tag517.xml"/><Relationship Id="rId47" Type="http://schemas.openxmlformats.org/officeDocument/2006/relationships/tags" Target="../tags/tag516.xml"/><Relationship Id="rId46" Type="http://schemas.openxmlformats.org/officeDocument/2006/relationships/tags" Target="../tags/tag515.xml"/><Relationship Id="rId45" Type="http://schemas.openxmlformats.org/officeDocument/2006/relationships/tags" Target="../tags/tag514.xml"/><Relationship Id="rId44" Type="http://schemas.openxmlformats.org/officeDocument/2006/relationships/tags" Target="../tags/tag513.xml"/><Relationship Id="rId43" Type="http://schemas.openxmlformats.org/officeDocument/2006/relationships/tags" Target="../tags/tag512.xml"/><Relationship Id="rId42" Type="http://schemas.openxmlformats.org/officeDocument/2006/relationships/tags" Target="../tags/tag511.xml"/><Relationship Id="rId41" Type="http://schemas.openxmlformats.org/officeDocument/2006/relationships/tags" Target="../tags/tag510.xml"/><Relationship Id="rId40" Type="http://schemas.openxmlformats.org/officeDocument/2006/relationships/tags" Target="../tags/tag509.xml"/><Relationship Id="rId4" Type="http://schemas.openxmlformats.org/officeDocument/2006/relationships/tags" Target="../tags/tag473.xml"/><Relationship Id="rId39" Type="http://schemas.openxmlformats.org/officeDocument/2006/relationships/tags" Target="../tags/tag508.xml"/><Relationship Id="rId38" Type="http://schemas.openxmlformats.org/officeDocument/2006/relationships/tags" Target="../tags/tag507.xml"/><Relationship Id="rId37" Type="http://schemas.openxmlformats.org/officeDocument/2006/relationships/tags" Target="../tags/tag506.xml"/><Relationship Id="rId36" Type="http://schemas.openxmlformats.org/officeDocument/2006/relationships/tags" Target="../tags/tag505.xml"/><Relationship Id="rId35" Type="http://schemas.openxmlformats.org/officeDocument/2006/relationships/tags" Target="../tags/tag504.xml"/><Relationship Id="rId34" Type="http://schemas.openxmlformats.org/officeDocument/2006/relationships/tags" Target="../tags/tag503.xml"/><Relationship Id="rId33" Type="http://schemas.openxmlformats.org/officeDocument/2006/relationships/tags" Target="../tags/tag502.xml"/><Relationship Id="rId32" Type="http://schemas.openxmlformats.org/officeDocument/2006/relationships/tags" Target="../tags/tag501.xml"/><Relationship Id="rId31" Type="http://schemas.openxmlformats.org/officeDocument/2006/relationships/tags" Target="../tags/tag500.xml"/><Relationship Id="rId30" Type="http://schemas.openxmlformats.org/officeDocument/2006/relationships/tags" Target="../tags/tag499.xml"/><Relationship Id="rId3" Type="http://schemas.openxmlformats.org/officeDocument/2006/relationships/tags" Target="../tags/tag472.xml"/><Relationship Id="rId29" Type="http://schemas.openxmlformats.org/officeDocument/2006/relationships/tags" Target="../tags/tag498.xml"/><Relationship Id="rId28" Type="http://schemas.openxmlformats.org/officeDocument/2006/relationships/tags" Target="../tags/tag497.xml"/><Relationship Id="rId27" Type="http://schemas.openxmlformats.org/officeDocument/2006/relationships/tags" Target="../tags/tag496.xml"/><Relationship Id="rId26" Type="http://schemas.openxmlformats.org/officeDocument/2006/relationships/tags" Target="../tags/tag495.xml"/><Relationship Id="rId25" Type="http://schemas.openxmlformats.org/officeDocument/2006/relationships/tags" Target="../tags/tag494.xml"/><Relationship Id="rId24" Type="http://schemas.openxmlformats.org/officeDocument/2006/relationships/tags" Target="../tags/tag493.xml"/><Relationship Id="rId23" Type="http://schemas.openxmlformats.org/officeDocument/2006/relationships/tags" Target="../tags/tag492.xml"/><Relationship Id="rId22" Type="http://schemas.openxmlformats.org/officeDocument/2006/relationships/tags" Target="../tags/tag491.xml"/><Relationship Id="rId21" Type="http://schemas.openxmlformats.org/officeDocument/2006/relationships/tags" Target="../tags/tag490.xml"/><Relationship Id="rId20" Type="http://schemas.openxmlformats.org/officeDocument/2006/relationships/tags" Target="../tags/tag489.xml"/><Relationship Id="rId2" Type="http://schemas.openxmlformats.org/officeDocument/2006/relationships/tags" Target="../tags/tag471.xml"/><Relationship Id="rId19" Type="http://schemas.openxmlformats.org/officeDocument/2006/relationships/tags" Target="../tags/tag488.xml"/><Relationship Id="rId18" Type="http://schemas.openxmlformats.org/officeDocument/2006/relationships/tags" Target="../tags/tag487.xml"/><Relationship Id="rId17" Type="http://schemas.openxmlformats.org/officeDocument/2006/relationships/tags" Target="../tags/tag486.xml"/><Relationship Id="rId16" Type="http://schemas.openxmlformats.org/officeDocument/2006/relationships/tags" Target="../tags/tag485.xml"/><Relationship Id="rId15" Type="http://schemas.openxmlformats.org/officeDocument/2006/relationships/tags" Target="../tags/tag484.xml"/><Relationship Id="rId14" Type="http://schemas.openxmlformats.org/officeDocument/2006/relationships/tags" Target="../tags/tag483.xml"/><Relationship Id="rId13" Type="http://schemas.openxmlformats.org/officeDocument/2006/relationships/tags" Target="../tags/tag482.xml"/><Relationship Id="rId12" Type="http://schemas.openxmlformats.org/officeDocument/2006/relationships/tags" Target="../tags/tag481.xml"/><Relationship Id="rId11" Type="http://schemas.openxmlformats.org/officeDocument/2006/relationships/tags" Target="../tags/tag480.xml"/><Relationship Id="rId107" Type="http://schemas.openxmlformats.org/officeDocument/2006/relationships/notesSlide" Target="../notesSlides/notesSlide61.xml"/><Relationship Id="rId106" Type="http://schemas.openxmlformats.org/officeDocument/2006/relationships/slideLayout" Target="../slideLayouts/slideLayout1.xml"/><Relationship Id="rId105" Type="http://schemas.openxmlformats.org/officeDocument/2006/relationships/tags" Target="../tags/tag574.xml"/><Relationship Id="rId104" Type="http://schemas.openxmlformats.org/officeDocument/2006/relationships/tags" Target="../tags/tag573.xml"/><Relationship Id="rId103" Type="http://schemas.openxmlformats.org/officeDocument/2006/relationships/tags" Target="../tags/tag572.xml"/><Relationship Id="rId102" Type="http://schemas.openxmlformats.org/officeDocument/2006/relationships/tags" Target="../tags/tag571.xml"/><Relationship Id="rId101" Type="http://schemas.openxmlformats.org/officeDocument/2006/relationships/tags" Target="../tags/tag570.xml"/><Relationship Id="rId100" Type="http://schemas.openxmlformats.org/officeDocument/2006/relationships/tags" Target="../tags/tag569.xml"/><Relationship Id="rId10" Type="http://schemas.openxmlformats.org/officeDocument/2006/relationships/tags" Target="../tags/tag479.xml"/><Relationship Id="rId1" Type="http://schemas.openxmlformats.org/officeDocument/2006/relationships/tags" Target="../tags/tag470.xml"/></Relationships>
</file>

<file path=ppt/slides/_rels/slide62.xml.rels><?xml version="1.0" encoding="UTF-8" standalone="yes"?>
<Relationships xmlns="http://schemas.openxmlformats.org/package/2006/relationships"><Relationship Id="rId9" Type="http://schemas.openxmlformats.org/officeDocument/2006/relationships/tags" Target="../tags/tag583.xml"/><Relationship Id="rId8" Type="http://schemas.openxmlformats.org/officeDocument/2006/relationships/tags" Target="../tags/tag582.xml"/><Relationship Id="rId7" Type="http://schemas.openxmlformats.org/officeDocument/2006/relationships/tags" Target="../tags/tag581.xml"/><Relationship Id="rId6" Type="http://schemas.openxmlformats.org/officeDocument/2006/relationships/tags" Target="../tags/tag580.xml"/><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tags" Target="../tags/tag577.xml"/><Relationship Id="rId2" Type="http://schemas.openxmlformats.org/officeDocument/2006/relationships/tags" Target="../tags/tag576.xml"/><Relationship Id="rId19" Type="http://schemas.openxmlformats.org/officeDocument/2006/relationships/notesSlide" Target="../notesSlides/notesSlide62.xml"/><Relationship Id="rId18" Type="http://schemas.openxmlformats.org/officeDocument/2006/relationships/slideLayout" Target="../slideLayouts/slideLayout1.xml"/><Relationship Id="rId17" Type="http://schemas.openxmlformats.org/officeDocument/2006/relationships/tags" Target="../tags/tag591.xml"/><Relationship Id="rId16" Type="http://schemas.openxmlformats.org/officeDocument/2006/relationships/tags" Target="../tags/tag590.xml"/><Relationship Id="rId15" Type="http://schemas.openxmlformats.org/officeDocument/2006/relationships/tags" Target="../tags/tag589.xml"/><Relationship Id="rId14" Type="http://schemas.openxmlformats.org/officeDocument/2006/relationships/tags" Target="../tags/tag588.xml"/><Relationship Id="rId13" Type="http://schemas.openxmlformats.org/officeDocument/2006/relationships/tags" Target="../tags/tag587.xml"/><Relationship Id="rId12" Type="http://schemas.openxmlformats.org/officeDocument/2006/relationships/tags" Target="../tags/tag586.xml"/><Relationship Id="rId11" Type="http://schemas.openxmlformats.org/officeDocument/2006/relationships/tags" Target="../tags/tag585.xml"/><Relationship Id="rId10" Type="http://schemas.openxmlformats.org/officeDocument/2006/relationships/tags" Target="../tags/tag584.xml"/><Relationship Id="rId1" Type="http://schemas.openxmlformats.org/officeDocument/2006/relationships/tags" Target="../tags/tag57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59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tags" Target="../tags/tag593.xml"/></Relationships>
</file>

<file path=ppt/slides/_rels/slide7.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1" Type="http://schemas.openxmlformats.org/officeDocument/2006/relationships/notesSlide" Target="../notesSlides/notesSlide7.xml"/><Relationship Id="rId30" Type="http://schemas.openxmlformats.org/officeDocument/2006/relationships/slideLayout" Target="../slideLayouts/slideLayout1.xml"/><Relationship Id="rId3" Type="http://schemas.openxmlformats.org/officeDocument/2006/relationships/tags" Target="../tags/tag75.xml"/><Relationship Id="rId29" Type="http://schemas.openxmlformats.org/officeDocument/2006/relationships/tags" Target="../tags/tag101.xml"/><Relationship Id="rId28" Type="http://schemas.openxmlformats.org/officeDocument/2006/relationships/tags" Target="../tags/tag100.xml"/><Relationship Id="rId27" Type="http://schemas.openxmlformats.org/officeDocument/2006/relationships/tags" Target="../tags/tag99.xml"/><Relationship Id="rId26" Type="http://schemas.openxmlformats.org/officeDocument/2006/relationships/tags" Target="../tags/tag98.xml"/><Relationship Id="rId25" Type="http://schemas.openxmlformats.org/officeDocument/2006/relationships/tags" Target="../tags/tag97.xml"/><Relationship Id="rId24" Type="http://schemas.openxmlformats.org/officeDocument/2006/relationships/tags" Target="../tags/tag96.xml"/><Relationship Id="rId23" Type="http://schemas.openxmlformats.org/officeDocument/2006/relationships/tags" Target="../tags/tag95.xml"/><Relationship Id="rId22" Type="http://schemas.openxmlformats.org/officeDocument/2006/relationships/tags" Target="../tags/tag94.xml"/><Relationship Id="rId21" Type="http://schemas.openxmlformats.org/officeDocument/2006/relationships/tags" Target="../tags/tag93.xml"/><Relationship Id="rId20" Type="http://schemas.openxmlformats.org/officeDocument/2006/relationships/tags" Target="../tags/tag92.xml"/><Relationship Id="rId2" Type="http://schemas.openxmlformats.org/officeDocument/2006/relationships/tags" Target="../tags/tag74.xml"/><Relationship Id="rId19" Type="http://schemas.openxmlformats.org/officeDocument/2006/relationships/tags" Target="../tags/tag9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tags" Target="../tags/tag73.xml"/></Relationships>
</file>

<file path=ppt/slides/_rels/slide8.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4" Type="http://schemas.openxmlformats.org/officeDocument/2006/relationships/notesSlide" Target="../notesSlides/notesSlide8.xml"/><Relationship Id="rId33" Type="http://schemas.openxmlformats.org/officeDocument/2006/relationships/slideLayout" Target="../slideLayouts/slideLayout1.xml"/><Relationship Id="rId32" Type="http://schemas.openxmlformats.org/officeDocument/2006/relationships/tags" Target="../tags/tag133.xml"/><Relationship Id="rId31" Type="http://schemas.openxmlformats.org/officeDocument/2006/relationships/tags" Target="../tags/tag132.xml"/><Relationship Id="rId30" Type="http://schemas.openxmlformats.org/officeDocument/2006/relationships/tags" Target="../tags/tag131.xml"/><Relationship Id="rId3" Type="http://schemas.openxmlformats.org/officeDocument/2006/relationships/tags" Target="../tags/tag104.xml"/><Relationship Id="rId29" Type="http://schemas.openxmlformats.org/officeDocument/2006/relationships/tags" Target="../tags/tag130.xml"/><Relationship Id="rId28" Type="http://schemas.openxmlformats.org/officeDocument/2006/relationships/tags" Target="../tags/tag129.xml"/><Relationship Id="rId27" Type="http://schemas.openxmlformats.org/officeDocument/2006/relationships/tags" Target="../tags/tag128.xml"/><Relationship Id="rId26" Type="http://schemas.openxmlformats.org/officeDocument/2006/relationships/tags" Target="../tags/tag127.xml"/><Relationship Id="rId25" Type="http://schemas.openxmlformats.org/officeDocument/2006/relationships/tags" Target="../tags/tag126.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tags" Target="../tags/tag121.xml"/><Relationship Id="rId2" Type="http://schemas.openxmlformats.org/officeDocument/2006/relationships/tags" Target="../tags/tag103.xml"/><Relationship Id="rId19" Type="http://schemas.openxmlformats.org/officeDocument/2006/relationships/tags" Target="../tags/tag120.xml"/><Relationship Id="rId18" Type="http://schemas.openxmlformats.org/officeDocument/2006/relationships/tags" Target="../tags/tag119.xml"/><Relationship Id="rId17" Type="http://schemas.openxmlformats.org/officeDocument/2006/relationships/tags" Target="../tags/tag118.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3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2546033" y="2482850"/>
            <a:ext cx="7323455" cy="1168400"/>
          </a:xfrm>
          <a:prstGeom prst="rect">
            <a:avLst/>
          </a:prstGeom>
          <a:noFill/>
        </p:spPr>
        <p:txBody>
          <a:bodyPr wrap="square" rtlCol="0">
            <a:spAutoFit/>
          </a:bodyPr>
          <a:p>
            <a:pPr algn="ctr"/>
            <a:r>
              <a:rPr sz="7000">
                <a:solidFill>
                  <a:srgbClr val="87A2A5"/>
                </a:solidFill>
                <a:latin typeface="思源黑体 CN Medium" panose="020B0600000000000000" charset="-122"/>
                <a:ea typeface="思源黑体 CN Medium" panose="020B0600000000000000" charset="-122"/>
                <a:cs typeface="思源黑体 CN Medium" panose="020B0600000000000000" charset="-122"/>
              </a:rPr>
              <a:t>新时代大学美育</a:t>
            </a:r>
            <a:endParaRPr lang="zh-CN" altLang="en-US" sz="7000">
              <a:solidFill>
                <a:srgbClr val="87A2A5"/>
              </a:solidFill>
              <a:latin typeface="思源黑体 CN Medium" panose="020B0600000000000000" charset="-122"/>
              <a:ea typeface="思源黑体 CN Medium" panose="020B0600000000000000" charset="-122"/>
              <a:cs typeface="思源黑体 CN Medium" panose="020B0600000000000000" charset="-122"/>
            </a:endParaRPr>
          </a:p>
        </p:txBody>
      </p:sp>
      <p:sp>
        <p:nvSpPr>
          <p:cNvPr id="28" name="文本框 27"/>
          <p:cNvSpPr txBox="1"/>
          <p:nvPr/>
        </p:nvSpPr>
        <p:spPr>
          <a:xfrm>
            <a:off x="4493260" y="4504690"/>
            <a:ext cx="3206115" cy="645160"/>
          </a:xfrm>
          <a:prstGeom prst="rect">
            <a:avLst/>
          </a:prstGeom>
          <a:noFill/>
        </p:spPr>
        <p:txBody>
          <a:bodyPr wrap="square" rtlCol="0">
            <a:spAutoFit/>
          </a:bodyPr>
          <a:p>
            <a:pPr algn="ctr"/>
            <a:r>
              <a:rPr lang="zh-CN" altLang="en-US" sz="3600">
                <a:solidFill>
                  <a:srgbClr val="87A2A5"/>
                </a:solidFill>
                <a:latin typeface="思源黑体 CN Medium" panose="020B0600000000000000" charset="-122"/>
                <a:ea typeface="思源黑体 CN Medium" panose="020B0600000000000000" charset="-122"/>
              </a:rPr>
              <a:t>北京出版社</a:t>
            </a:r>
            <a:endParaRPr lang="zh-CN" altLang="en-US" sz="3600">
              <a:solidFill>
                <a:srgbClr val="87A2A5"/>
              </a:solidFill>
              <a:latin typeface="思源黑体 CN Medium" panose="020B0600000000000000" charset="-122"/>
              <a:ea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一、中国音乐发展概述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80110" y="1776095"/>
            <a:ext cx="5005070" cy="3415030"/>
          </a:xfrm>
          <a:prstGeom prst="rect">
            <a:avLst/>
          </a:prstGeom>
          <a:noFill/>
        </p:spPr>
        <p:txBody>
          <a:bodyPr wrap="square" rtlCol="0" anchor="t">
            <a:spAutoFit/>
            <a:scene3d>
              <a:camera prst="orthographicFront"/>
              <a:lightRig rig="threePt" dir="t"/>
            </a:scene3d>
          </a:bodyPr>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中国音乐是光辉灿烂的中国文化的一个重要组成部分，在数千年的漫长岁月中，以其绚丽多姿的品种和内涵丰富的独特体系闻名于世。</a:t>
            </a:r>
            <a:endParaRPr lang="zh-CN" altLang="en-US" sz="1600">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中国古代音乐经历了远古、中古、近古三个发展阶段，1840 年以后，随着中国社会的历史性变革和中西文化的广泛交流，音乐创作不仅在观念上，而且在体裁、技法等方面展现了大胆突破和长足发展的势头。为了与古代音乐相区分，人们通常将 1840 年以后的中国音乐称为近现代音乐。</a:t>
            </a:r>
            <a:endParaRPr lang="zh-CN" altLang="en-US" sz="1600">
              <a:latin typeface="宋体" panose="02010600030101010101" pitchFamily="2" charset="-122"/>
              <a:ea typeface="宋体" panose="02010600030101010101" pitchFamily="2" charset="-122"/>
              <a:sym typeface="+mn-ea"/>
            </a:endParaRPr>
          </a:p>
        </p:txBody>
      </p:sp>
      <p:pic>
        <p:nvPicPr>
          <p:cNvPr id="103" name="图片 102"/>
          <p:cNvPicPr/>
          <p:nvPr>
            <p:custDataLst>
              <p:tags r:id="rId1"/>
            </p:custDataLst>
          </p:nvPr>
        </p:nvPicPr>
        <p:blipFill>
          <a:blip r:embed="rId2"/>
          <a:stretch>
            <a:fillRect/>
          </a:stretch>
        </p:blipFill>
        <p:spPr>
          <a:xfrm>
            <a:off x="6441440" y="1776095"/>
            <a:ext cx="4681855" cy="324548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二、西洋音乐发展概述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80110" y="1560195"/>
            <a:ext cx="5420360" cy="4523105"/>
          </a:xfrm>
          <a:prstGeom prst="rect">
            <a:avLst/>
          </a:prstGeom>
          <a:noFill/>
        </p:spPr>
        <p:txBody>
          <a:bodyPr wrap="square" rtlCol="0" anchor="t">
            <a:spAutoFit/>
            <a:scene3d>
              <a:camera prst="orthographicFront"/>
              <a:lightRig rig="threePt" dir="t"/>
            </a:scene3d>
          </a:bodyPr>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西洋音乐，实际是指欧洲音乐。</a:t>
            </a:r>
            <a:endParaRPr lang="zh-CN" altLang="en-US" sz="1600">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Wingdings" panose="05000000000000000000" charset="0"/>
              <a:buChar char="u"/>
            </a:pPr>
            <a:r>
              <a:rPr lang="zh-CN" altLang="en-US" sz="1600">
                <a:latin typeface="宋体" panose="02010600030101010101" pitchFamily="2" charset="-122"/>
                <a:ea typeface="宋体" panose="02010600030101010101" pitchFamily="2" charset="-122"/>
                <a:sym typeface="+mn-ea"/>
              </a:rPr>
              <a:t>公元前 3000 年，欧洲处于原始社会，古希腊由于其政治、经济和地理位置等原因，成为欧洲文化的发祥地，同时也成为欧洲音乐文化的中心。在斯巴达城，有专业的音乐家，有希腊第一所音乐学校，有最初的弹拨乐器，有威武雄壮的行军歌曲，有歌颂酒神的歌曲。</a:t>
            </a:r>
            <a:endParaRPr lang="zh-CN" altLang="en-US" sz="1600">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Wingdings" panose="05000000000000000000" charset="0"/>
              <a:buChar char="u"/>
            </a:pPr>
            <a:r>
              <a:rPr lang="zh-CN" altLang="en-US" sz="1600">
                <a:latin typeface="宋体" panose="02010600030101010101" pitchFamily="2" charset="-122"/>
                <a:ea typeface="宋体" panose="02010600030101010101" pitchFamily="2" charset="-122"/>
                <a:sym typeface="+mn-ea"/>
              </a:rPr>
              <a:t>希腊人毕达哥拉斯发明“五度相生律”、创立和发展了音乐理论，包括音乐美学。古希腊时期的音乐活动及成就，对欧洲音乐文化的发展有着深远的影响。</a:t>
            </a:r>
            <a:endParaRPr lang="zh-CN" altLang="en-US" sz="1600">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Wingdings" panose="05000000000000000000" charset="0"/>
              <a:buChar char="u"/>
            </a:pPr>
            <a:r>
              <a:rPr lang="zh-CN" altLang="en-US" sz="1600">
                <a:latin typeface="宋体" panose="02010600030101010101" pitchFamily="2" charset="-122"/>
                <a:ea typeface="宋体" panose="02010600030101010101" pitchFamily="2" charset="-122"/>
                <a:sym typeface="+mn-ea"/>
              </a:rPr>
              <a:t>中世纪，基督教成为欧洲占统治地位的宗教。宗教音乐中的赞美歌、多声部音乐是宗教音乐活动的主要内容，为后来音乐的发展提供了广阔的前景。</a:t>
            </a:r>
            <a:endParaRPr lang="zh-CN" altLang="en-US" sz="1600">
              <a:latin typeface="宋体" panose="02010600030101010101" pitchFamily="2" charset="-122"/>
              <a:ea typeface="宋体" panose="02010600030101010101" pitchFamily="2" charset="-122"/>
              <a:sym typeface="+mn-ea"/>
            </a:endParaRPr>
          </a:p>
        </p:txBody>
      </p:sp>
      <p:pic>
        <p:nvPicPr>
          <p:cNvPr id="102" name="图片 101"/>
          <p:cNvPicPr/>
          <p:nvPr>
            <p:custDataLst>
              <p:tags r:id="rId1"/>
            </p:custDataLst>
          </p:nvPr>
        </p:nvPicPr>
        <p:blipFill>
          <a:blip r:embed="rId2"/>
          <a:stretch>
            <a:fillRect/>
          </a:stretch>
        </p:blipFill>
        <p:spPr>
          <a:xfrm>
            <a:off x="6441440" y="1954530"/>
            <a:ext cx="4953635" cy="347599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二、西洋音乐发展概述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807085" y="1560195"/>
            <a:ext cx="5919470" cy="4030980"/>
          </a:xfrm>
          <a:prstGeom prst="rect">
            <a:avLst/>
          </a:prstGeom>
          <a:noFill/>
        </p:spPr>
        <p:txBody>
          <a:bodyPr wrap="square" rtlCol="0">
            <a:spAutoFit/>
          </a:bodyPr>
          <a:p>
            <a:pPr marL="285750" indent="-285750">
              <a:buFont typeface="Wingdings" panose="05000000000000000000" charset="0"/>
              <a:buChar char="u"/>
            </a:pPr>
            <a:r>
              <a:rPr lang="zh-CN" altLang="en-US" sz="1600">
                <a:latin typeface="宋体" panose="02010600030101010101" pitchFamily="2" charset="-122"/>
                <a:ea typeface="宋体" panose="02010600030101010101" pitchFamily="2" charset="-122"/>
                <a:cs typeface="宋体" panose="02010600030101010101" pitchFamily="2" charset="-122"/>
              </a:rPr>
              <a:t>从16 世纪末开始，世俗音乐逐渐占据主导地位，主调音乐取代了复调音乐，器乐得到了相当大的独立发展，特别是诞生了歌剧这一综合了音乐、戏剧、美术、舞蹈的新的艺术形式。也正是从这个时期开始，西方涌现出许多著名音乐家，如巴赫、亨德尔等，创作出许多优秀的音乐作品。各种不同的音乐形式具有各自独特的艺术风格，西方音乐呈现出繁荣发达的局面。</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charset="0"/>
              <a:buChar char="u"/>
            </a:pPr>
            <a:r>
              <a:rPr lang="zh-CN" altLang="en-US" sz="1600">
                <a:latin typeface="宋体" panose="02010600030101010101" pitchFamily="2" charset="-122"/>
                <a:ea typeface="宋体" panose="02010600030101010101" pitchFamily="2" charset="-122"/>
                <a:cs typeface="宋体" panose="02010600030101010101" pitchFamily="2" charset="-122"/>
              </a:rPr>
              <a:t>近现代欧洲音乐史上最重要的音乐流派主要有：古典乐派（18 世纪下半叶至19 世纪初）；浪漫乐派（19世纪）；民族乐派（19 世纪中叶以后）。</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charset="0"/>
              <a:buChar char="u"/>
            </a:pPr>
            <a:r>
              <a:rPr lang="zh-CN" altLang="en-US" sz="1600">
                <a:latin typeface="宋体" panose="02010600030101010101" pitchFamily="2" charset="-122"/>
                <a:ea typeface="宋体" panose="02010600030101010101" pitchFamily="2" charset="-122"/>
                <a:cs typeface="宋体" panose="02010600030101010101" pitchFamily="2" charset="-122"/>
              </a:rPr>
              <a:t>20 世纪的西方音乐更是流派繁多，难以尽述，其中主要有以法国音乐家德彪西为代表的印象派音乐，以奥地利音乐家勋伯格为代表的表现派音乐，以意大利音乐家布索尼为代表的新古典主义音乐等，并且相继出现了爵士乐、摇滚乐、电子音乐等，尤其是偶然音乐与观念艺术，在20 世纪中期影响很大。</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千库网_拉大提琴音乐演奏_摄影图编号269699"/>
          <p:cNvPicPr>
            <a:picLocks noChangeAspect="1"/>
          </p:cNvPicPr>
          <p:nvPr/>
        </p:nvPicPr>
        <p:blipFill>
          <a:blip r:embed="rId1"/>
          <a:stretch>
            <a:fillRect/>
          </a:stretch>
        </p:blipFill>
        <p:spPr>
          <a:xfrm flipH="1">
            <a:off x="6914515" y="2067560"/>
            <a:ext cx="4491355" cy="252666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182110" y="784860"/>
            <a:ext cx="382714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sym typeface="+mn-ea"/>
              </a:rPr>
              <a:t>三、音乐语言的基本要素</a:t>
            </a:r>
            <a:endParaRPr lang="zh-CN" altLang="en-US" sz="2400">
              <a:solidFill>
                <a:srgbClr val="87A2A5"/>
              </a:solidFill>
              <a:latin typeface="思源黑体 CN Medium" panose="020B0600000000000000" charset="-122"/>
              <a:ea typeface="思源黑体 CN Medium" panose="020B0600000000000000" charset="-122"/>
            </a:endParaRPr>
          </a:p>
        </p:txBody>
      </p:sp>
      <p:sp>
        <p:nvSpPr>
          <p:cNvPr id="10" name="圆角矩形 9"/>
          <p:cNvSpPr/>
          <p:nvPr/>
        </p:nvSpPr>
        <p:spPr>
          <a:xfrm>
            <a:off x="1105535" y="2202180"/>
            <a:ext cx="2837180" cy="3450590"/>
          </a:xfrm>
          <a:prstGeom prst="roundRect">
            <a:avLst>
              <a:gd name="adj" fmla="val 10087"/>
            </a:avLst>
          </a:pr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a:xfrm>
            <a:off x="4677410" y="2202180"/>
            <a:ext cx="2837180" cy="3450590"/>
          </a:xfrm>
          <a:prstGeom prst="roundRect">
            <a:avLst>
              <a:gd name="adj" fmla="val 10087"/>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8249285" y="2202180"/>
            <a:ext cx="2837180" cy="3450590"/>
          </a:xfrm>
          <a:prstGeom prst="roundRect">
            <a:avLst>
              <a:gd name="adj" fmla="val 10087"/>
            </a:avLst>
          </a:pr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1334770" y="4612005"/>
            <a:ext cx="2379345" cy="810260"/>
          </a:xfrm>
          <a:prstGeom prst="rect">
            <a:avLst/>
          </a:prstGeom>
          <a:noFill/>
        </p:spPr>
        <p:txBody>
          <a:bodyPr wrap="square" rtlCol="0" anchor="t">
            <a:spAutoFit/>
          </a:bodyPr>
          <a:p>
            <a:pPr algn="ctr">
              <a:lnSpc>
                <a:spcPct val="130000"/>
              </a:lnSpc>
              <a:spcBef>
                <a:spcPts val="0"/>
              </a:spcBef>
              <a:spcAft>
                <a:spcPts val="0"/>
              </a:spcAft>
            </a:pPr>
            <a:r>
              <a:rPr lang="zh-CN" altLang="en-US" b="1">
                <a:solidFill>
                  <a:schemeClr val="bg1"/>
                </a:solidFill>
                <a:latin typeface="思源黑体 CN Medium" panose="020B0600000000000000" charset="-122"/>
                <a:ea typeface="思源黑体 CN Medium" panose="020B0600000000000000" charset="-122"/>
                <a:sym typeface="+mn-ea"/>
              </a:rPr>
              <a:t>（一）音乐之美首先源自旋律之美</a:t>
            </a:r>
            <a:endParaRPr lang="zh-CN" altLang="en-US" b="1">
              <a:solidFill>
                <a:schemeClr val="bg1"/>
              </a:solidFill>
              <a:latin typeface="思源黑体 CN Medium" panose="020B0600000000000000" charset="-122"/>
              <a:ea typeface="思源黑体 CN Medium" panose="020B0600000000000000" charset="-122"/>
              <a:sym typeface="+mn-ea"/>
            </a:endParaRPr>
          </a:p>
        </p:txBody>
      </p:sp>
      <p:sp>
        <p:nvSpPr>
          <p:cNvPr id="20" name="文本框 19"/>
          <p:cNvSpPr txBox="1"/>
          <p:nvPr/>
        </p:nvSpPr>
        <p:spPr>
          <a:xfrm>
            <a:off x="4909820" y="4612005"/>
            <a:ext cx="2379345" cy="810260"/>
          </a:xfrm>
          <a:prstGeom prst="rect">
            <a:avLst/>
          </a:prstGeom>
          <a:noFill/>
        </p:spPr>
        <p:txBody>
          <a:bodyPr wrap="square" rtlCol="0" anchor="t">
            <a:spAutoFit/>
          </a:bodyPr>
          <a:p>
            <a:pPr algn="ctr">
              <a:lnSpc>
                <a:spcPct val="130000"/>
              </a:lnSpc>
              <a:spcBef>
                <a:spcPts val="0"/>
              </a:spcBef>
              <a:spcAft>
                <a:spcPts val="0"/>
              </a:spcAft>
            </a:pPr>
            <a:r>
              <a:rPr lang="zh-CN" altLang="en-US" b="1">
                <a:solidFill>
                  <a:schemeClr val="bg1"/>
                </a:solidFill>
                <a:latin typeface="思源黑体 CN Medium" panose="020B0600000000000000" charset="-122"/>
                <a:ea typeface="思源黑体 CN Medium" panose="020B0600000000000000" charset="-122"/>
                <a:sym typeface="+mn-ea"/>
              </a:rPr>
              <a:t>（二）音乐之美其次源自节奏之美</a:t>
            </a:r>
            <a:endParaRPr lang="zh-CN" altLang="en-US" b="1">
              <a:solidFill>
                <a:schemeClr val="bg1"/>
              </a:solidFill>
              <a:latin typeface="思源黑体 CN Medium" panose="020B0600000000000000" charset="-122"/>
              <a:ea typeface="思源黑体 CN Medium" panose="020B0600000000000000" charset="-122"/>
              <a:sym typeface="+mn-ea"/>
            </a:endParaRPr>
          </a:p>
        </p:txBody>
      </p:sp>
      <p:sp>
        <p:nvSpPr>
          <p:cNvPr id="23" name="文本框 22"/>
          <p:cNvSpPr txBox="1"/>
          <p:nvPr/>
        </p:nvSpPr>
        <p:spPr>
          <a:xfrm>
            <a:off x="8433435" y="4612005"/>
            <a:ext cx="2379345" cy="810260"/>
          </a:xfrm>
          <a:prstGeom prst="rect">
            <a:avLst/>
          </a:prstGeom>
          <a:noFill/>
        </p:spPr>
        <p:txBody>
          <a:bodyPr wrap="square" rtlCol="0" anchor="t">
            <a:spAutoFit/>
          </a:bodyPr>
          <a:p>
            <a:pPr algn="ctr">
              <a:lnSpc>
                <a:spcPct val="130000"/>
              </a:lnSpc>
              <a:spcBef>
                <a:spcPts val="0"/>
              </a:spcBef>
              <a:spcAft>
                <a:spcPts val="0"/>
              </a:spcAft>
            </a:pPr>
            <a:r>
              <a:rPr lang="zh-CN" altLang="en-US" b="1">
                <a:solidFill>
                  <a:schemeClr val="bg1"/>
                </a:solidFill>
                <a:latin typeface="思源黑体 CN Medium" panose="020B0600000000000000" charset="-122"/>
                <a:ea typeface="思源黑体 CN Medium" panose="020B0600000000000000" charset="-122"/>
                <a:sym typeface="+mn-ea"/>
              </a:rPr>
              <a:t>（三）音乐之美还源自和声之美</a:t>
            </a:r>
            <a:endParaRPr lang="zh-CN" altLang="en-US" b="1">
              <a:solidFill>
                <a:schemeClr val="bg1"/>
              </a:solidFill>
              <a:latin typeface="思源黑体 CN Medium" panose="020B0600000000000000" charset="-122"/>
              <a:ea typeface="思源黑体 CN Medium" panose="020B0600000000000000" charset="-122"/>
              <a:sym typeface="+mn-ea"/>
            </a:endParaRPr>
          </a:p>
        </p:txBody>
      </p:sp>
      <p:pic>
        <p:nvPicPr>
          <p:cNvPr id="104" name="图片 103"/>
          <p:cNvPicPr/>
          <p:nvPr>
            <p:custDataLst>
              <p:tags r:id="rId1"/>
            </p:custDataLst>
          </p:nvPr>
        </p:nvPicPr>
        <p:blipFill>
          <a:blip r:embed="rId2"/>
          <a:stretch>
            <a:fillRect/>
          </a:stretch>
        </p:blipFill>
        <p:spPr>
          <a:xfrm>
            <a:off x="1384300" y="2378075"/>
            <a:ext cx="2180590" cy="2103120"/>
          </a:xfrm>
          <a:prstGeom prst="ellipse">
            <a:avLst/>
          </a:prstGeom>
          <a:noFill/>
          <a:ln w="9525">
            <a:noFill/>
          </a:ln>
        </p:spPr>
      </p:pic>
      <p:pic>
        <p:nvPicPr>
          <p:cNvPr id="105" name="图片 104"/>
          <p:cNvPicPr/>
          <p:nvPr>
            <p:custDataLst>
              <p:tags r:id="rId3"/>
            </p:custDataLst>
          </p:nvPr>
        </p:nvPicPr>
        <p:blipFill>
          <a:blip r:embed="rId4"/>
          <a:srcRect t="990" b="-990"/>
          <a:stretch>
            <a:fillRect/>
          </a:stretch>
        </p:blipFill>
        <p:spPr>
          <a:xfrm>
            <a:off x="4944745" y="2378075"/>
            <a:ext cx="2303145" cy="2183765"/>
          </a:xfrm>
          <a:prstGeom prst="ellipse">
            <a:avLst/>
          </a:prstGeom>
          <a:noFill/>
          <a:ln w="9525">
            <a:noFill/>
          </a:ln>
        </p:spPr>
      </p:pic>
      <p:pic>
        <p:nvPicPr>
          <p:cNvPr id="106" name="图片 105"/>
          <p:cNvPicPr/>
          <p:nvPr>
            <p:custDataLst>
              <p:tags r:id="rId5"/>
            </p:custDataLst>
          </p:nvPr>
        </p:nvPicPr>
        <p:blipFill>
          <a:blip r:embed="rId6"/>
          <a:stretch>
            <a:fillRect/>
          </a:stretch>
        </p:blipFill>
        <p:spPr>
          <a:xfrm>
            <a:off x="8582660" y="2378075"/>
            <a:ext cx="2242820" cy="2108200"/>
          </a:xfrm>
          <a:prstGeom prst="ellipse">
            <a:avLst/>
          </a:prstGeom>
          <a:noFill/>
          <a:ln w="9525">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2" grpId="0"/>
      <p:bldP spid="22" grpId="1"/>
      <p:bldP spid="20" grpId="0"/>
      <p:bldP spid="20" grpId="1"/>
      <p:bldP spid="23" grpId="0"/>
      <p:bldP spid="23"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四、音乐作品的类别</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776095"/>
            <a:ext cx="5603875" cy="3046095"/>
          </a:xfrm>
          <a:prstGeom prst="rect">
            <a:avLst/>
          </a:prstGeom>
          <a:noFill/>
        </p:spPr>
        <p:txBody>
          <a:bodyPr wrap="square" rtlCol="0" anchor="t">
            <a:spAutoFit/>
            <a:scene3d>
              <a:camera prst="orthographicFront"/>
              <a:lightRig rig="threePt" dir="t"/>
            </a:scene3d>
          </a:bodyPr>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音乐作品大致可以分为声乐作品和器乐作品两大类。声乐作品可根据形式、风格的不同，分成歌曲、说唱音乐、戏曲音乐、歌剧等不同种类。器乐作品从演奏形式分，可分成独奏、齐奏、重奏和合奏曲；从体裁上分，可分为交响曲、协奏曲、奏鸣曲、进行曲、圆舞曲、幻想曲、随想曲等。</a:t>
            </a:r>
            <a:endParaRPr lang="zh-CN" altLang="en-US" sz="1600">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从声乐作品演唱看，人声分为女声、男声、童声三种，演唱则分为独唱、重唱、对唱、合唱等。</a:t>
            </a:r>
            <a:endParaRPr lang="zh-CN" altLang="en-US" sz="1600">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从器乐作品演奏看，器乐分为民族乐器和西洋乐器。</a:t>
            </a:r>
            <a:endParaRPr lang="zh-CN" altLang="en-US" sz="1600">
              <a:latin typeface="宋体" panose="02010600030101010101" pitchFamily="2" charset="-122"/>
              <a:ea typeface="宋体" panose="02010600030101010101" pitchFamily="2" charset="-122"/>
              <a:sym typeface="+mn-ea"/>
            </a:endParaRPr>
          </a:p>
        </p:txBody>
      </p:sp>
      <p:pic>
        <p:nvPicPr>
          <p:cNvPr id="107" name="图片 106"/>
          <p:cNvPicPr/>
          <p:nvPr>
            <p:custDataLst>
              <p:tags r:id="rId1"/>
            </p:custDataLst>
          </p:nvPr>
        </p:nvPicPr>
        <p:blipFill>
          <a:blip r:embed="rId2"/>
          <a:stretch>
            <a:fillRect/>
          </a:stretch>
        </p:blipFill>
        <p:spPr>
          <a:xfrm>
            <a:off x="6855460" y="1469390"/>
            <a:ext cx="3923665" cy="438594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274820" y="784860"/>
            <a:ext cx="364363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五、音乐艺术的欣赏方法</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
            </p:custDataLst>
          </p:nvPr>
        </p:nvSpPr>
        <p:spPr>
          <a:xfrm>
            <a:off x="831850" y="1887855"/>
            <a:ext cx="2734310" cy="1198880"/>
          </a:xfrm>
          <a:prstGeom prst="rect">
            <a:avLst/>
          </a:prstGeom>
          <a:noFill/>
        </p:spPr>
        <p:txBody>
          <a:bodyPr wrap="square" rtlCol="0">
            <a:spAutoFit/>
          </a:bodyPr>
          <a:lstStyle/>
          <a:p>
            <a:pPr algn="l"/>
            <a:r>
              <a:rPr lang="zh-CN" altLang="en-US" spc="300">
                <a:solidFill>
                  <a:srgbClr val="3366FE"/>
                </a:solidFill>
                <a:uFillTx/>
                <a:latin typeface="思源黑体 CN Bold" panose="020B0800000000000000" charset="-122"/>
                <a:ea typeface="思源黑体 CN Bold" panose="020B0800000000000000" charset="-122"/>
              </a:rPr>
              <a:t>首先，要熟悉音乐语言。音乐主要是通过有组织的乐音而形成的听觉艺术形象。</a:t>
            </a:r>
            <a:endParaRPr lang="zh-CN" altLang="en-US" spc="300">
              <a:solidFill>
                <a:srgbClr val="3366FE"/>
              </a:solidFill>
              <a:uFillTx/>
              <a:latin typeface="思源黑体 CN Bold" panose="020B0800000000000000" charset="-122"/>
              <a:ea typeface="思源黑体 CN Bold" panose="020B0800000000000000" charset="-122"/>
            </a:endParaRPr>
          </a:p>
        </p:txBody>
      </p:sp>
      <p:sp>
        <p:nvSpPr>
          <p:cNvPr id="15" name="文本框 14"/>
          <p:cNvSpPr txBox="1"/>
          <p:nvPr>
            <p:custDataLst>
              <p:tags r:id="rId2"/>
            </p:custDataLst>
          </p:nvPr>
        </p:nvSpPr>
        <p:spPr>
          <a:xfrm>
            <a:off x="8481695" y="2572385"/>
            <a:ext cx="3049905" cy="1753235"/>
          </a:xfrm>
          <a:prstGeom prst="rect">
            <a:avLst/>
          </a:prstGeom>
          <a:noFill/>
        </p:spPr>
        <p:txBody>
          <a:bodyPr wrap="square" rtlCol="0">
            <a:spAutoFit/>
          </a:bodyPr>
          <a:lstStyle/>
          <a:p>
            <a:pPr algn="l"/>
            <a:r>
              <a:rPr lang="zh-CN" altLang="en-US" spc="300">
                <a:solidFill>
                  <a:srgbClr val="20E4F9"/>
                </a:solidFill>
                <a:uFillTx/>
                <a:latin typeface="思源黑体 CN Bold" panose="020B0800000000000000" charset="-122"/>
                <a:ea typeface="思源黑体 CN Bold" panose="020B0800000000000000" charset="-122"/>
              </a:rPr>
              <a:t>其次，要了解作者和作品创作的时代。一件音乐作品，总是表现了作者对现实生活的感受、体验和思考，也寄寓了作者的思想与情怀。</a:t>
            </a:r>
            <a:endParaRPr lang="zh-CN" altLang="en-US" spc="300">
              <a:solidFill>
                <a:srgbClr val="20E4F9"/>
              </a:solidFill>
              <a:uFillTx/>
              <a:latin typeface="思源黑体 CN Bold" panose="020B0800000000000000" charset="-122"/>
              <a:ea typeface="思源黑体 CN Bold" panose="020B0800000000000000" charset="-122"/>
            </a:endParaRPr>
          </a:p>
        </p:txBody>
      </p:sp>
      <p:sp>
        <p:nvSpPr>
          <p:cNvPr id="17" name="文本框 16"/>
          <p:cNvSpPr txBox="1"/>
          <p:nvPr>
            <p:custDataLst>
              <p:tags r:id="rId3"/>
            </p:custDataLst>
          </p:nvPr>
        </p:nvSpPr>
        <p:spPr>
          <a:xfrm>
            <a:off x="817880" y="3506470"/>
            <a:ext cx="3011170" cy="2030095"/>
          </a:xfrm>
          <a:prstGeom prst="rect">
            <a:avLst/>
          </a:prstGeom>
          <a:noFill/>
        </p:spPr>
        <p:txBody>
          <a:bodyPr wrap="square" rtlCol="0">
            <a:spAutoFit/>
          </a:bodyPr>
          <a:lstStyle/>
          <a:p>
            <a:pPr algn="l"/>
            <a:r>
              <a:rPr lang="zh-CN" altLang="en-US" spc="300">
                <a:solidFill>
                  <a:srgbClr val="AAE20A"/>
                </a:solidFill>
                <a:uFillTx/>
                <a:latin typeface="思源黑体 CN Bold" panose="020B0800000000000000" charset="-122"/>
                <a:ea typeface="思源黑体 CN Bold" panose="020B0800000000000000" charset="-122"/>
              </a:rPr>
              <a:t>最后，要在音乐实践活动中培养自己的欣赏能力。一般来说，欣赏一件音乐作品，大致会经历音响感知、情感体验、想象联想和理解认识四个阶段的心理认知过程。</a:t>
            </a:r>
            <a:endParaRPr lang="zh-CN" altLang="en-US" spc="300">
              <a:solidFill>
                <a:srgbClr val="AAE20A"/>
              </a:solidFill>
              <a:uFillTx/>
              <a:latin typeface="思源黑体 CN Bold" panose="020B0800000000000000" charset="-122"/>
              <a:ea typeface="思源黑体 CN Bold" panose="020B0800000000000000" charset="-122"/>
            </a:endParaRPr>
          </a:p>
        </p:txBody>
      </p:sp>
      <p:pic>
        <p:nvPicPr>
          <p:cNvPr id="21" name="图片 20" descr="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877172" y="1802220"/>
            <a:ext cx="3213238" cy="1341138"/>
          </a:xfrm>
          <a:prstGeom prst="rect">
            <a:avLst/>
          </a:prstGeom>
        </p:spPr>
      </p:pic>
      <p:pic>
        <p:nvPicPr>
          <p:cNvPr id="23" name="图片 22" descr="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843020" y="1753235"/>
            <a:ext cx="3213238" cy="1341138"/>
          </a:xfrm>
          <a:prstGeom prst="rect">
            <a:avLst/>
          </a:prstGeom>
        </p:spPr>
      </p:pic>
      <p:pic>
        <p:nvPicPr>
          <p:cNvPr id="38" name="图片 37" descr="1"/>
          <p:cNvPicPr>
            <a:picLocks noChangeAspect="1"/>
          </p:cNvPicPr>
          <p:nvPr>
            <p:custDataLst>
              <p:tags r:id="rId10"/>
            </p:custDataLst>
          </p:nvPr>
        </p:nvPicPr>
        <p:blipFill>
          <a:blip r:embed="rId5">
            <a:extLst>
              <a:ext uri="{96DAC541-7B7A-43D3-8B79-37D633B846F1}">
                <asvg:svgBlip xmlns:asvg="http://schemas.microsoft.com/office/drawing/2016/SVG/main" r:embed="rId6"/>
              </a:ext>
            </a:extLst>
          </a:blip>
          <a:stretch>
            <a:fillRect/>
          </a:stretch>
        </p:blipFill>
        <p:spPr>
          <a:xfrm flipH="1">
            <a:off x="5257165" y="2787105"/>
            <a:ext cx="3213238" cy="1341138"/>
          </a:xfrm>
          <a:prstGeom prst="rect">
            <a:avLst/>
          </a:prstGeom>
        </p:spPr>
      </p:pic>
      <p:pic>
        <p:nvPicPr>
          <p:cNvPr id="40" name="图片 39" descr="1"/>
          <p:cNvPicPr>
            <a:picLocks noChangeAspect="1"/>
          </p:cNvPicPr>
          <p:nvPr>
            <p:custDataLst>
              <p:tags r:id="rId11"/>
            </p:custDataLst>
          </p:nvPr>
        </p:nvPicPr>
        <p:blipFill>
          <a:blip r:embed="rId8">
            <a:extLst>
              <a:ext uri="{96DAC541-7B7A-43D3-8B79-37D633B846F1}">
                <asvg:svgBlip xmlns:asvg="http://schemas.microsoft.com/office/drawing/2016/SVG/main" r:embed="rId9"/>
              </a:ext>
            </a:extLst>
          </a:blip>
          <a:stretch>
            <a:fillRect/>
          </a:stretch>
        </p:blipFill>
        <p:spPr>
          <a:xfrm flipH="1">
            <a:off x="5291317" y="2738120"/>
            <a:ext cx="3213238" cy="1341138"/>
          </a:xfrm>
          <a:prstGeom prst="rect">
            <a:avLst/>
          </a:prstGeom>
        </p:spPr>
      </p:pic>
      <p:pic>
        <p:nvPicPr>
          <p:cNvPr id="42" name="图片 41" descr="1"/>
          <p:cNvPicPr>
            <a:picLocks noChangeAspect="1"/>
          </p:cNvPicPr>
          <p:nvPr>
            <p:custDataLst>
              <p:tags r:id="rId12"/>
            </p:custDataLst>
          </p:nvPr>
        </p:nvPicPr>
        <p:blipFill>
          <a:blip r:embed="rId5">
            <a:extLst>
              <a:ext uri="{96DAC541-7B7A-43D3-8B79-37D633B846F1}">
                <asvg:svgBlip xmlns:asvg="http://schemas.microsoft.com/office/drawing/2016/SVG/main" r:embed="rId6"/>
              </a:ext>
            </a:extLst>
          </a:blip>
          <a:stretch>
            <a:fillRect/>
          </a:stretch>
        </p:blipFill>
        <p:spPr>
          <a:xfrm>
            <a:off x="3879712" y="3755480"/>
            <a:ext cx="3213238" cy="1341138"/>
          </a:xfrm>
          <a:prstGeom prst="rect">
            <a:avLst/>
          </a:prstGeom>
        </p:spPr>
      </p:pic>
      <p:pic>
        <p:nvPicPr>
          <p:cNvPr id="43" name="图片 42" descr="1"/>
          <p:cNvPicPr>
            <a:picLocks noChangeAspect="1"/>
          </p:cNvPicPr>
          <p:nvPr>
            <p:custDataLst>
              <p:tags r:id="rId13"/>
            </p:custDataLst>
          </p:nvPr>
        </p:nvPicPr>
        <p:blipFill>
          <a:blip r:embed="rId8">
            <a:extLst>
              <a:ext uri="{96DAC541-7B7A-43D3-8B79-37D633B846F1}">
                <asvg:svgBlip xmlns:asvg="http://schemas.microsoft.com/office/drawing/2016/SVG/main" r:embed="rId9"/>
              </a:ext>
            </a:extLst>
          </a:blip>
          <a:stretch>
            <a:fillRect/>
          </a:stretch>
        </p:blipFill>
        <p:spPr>
          <a:xfrm>
            <a:off x="3845560" y="3706495"/>
            <a:ext cx="3213238" cy="1341138"/>
          </a:xfrm>
          <a:prstGeom prst="rect">
            <a:avLst/>
          </a:prstGeom>
        </p:spPr>
      </p:pic>
      <p:sp>
        <p:nvSpPr>
          <p:cNvPr id="61" name="任意多边形 60"/>
          <p:cNvSpPr/>
          <p:nvPr>
            <p:custDataLst>
              <p:tags r:id="rId14"/>
            </p:custDataLst>
          </p:nvPr>
        </p:nvSpPr>
        <p:spPr>
          <a:xfrm>
            <a:off x="4152265" y="2110105"/>
            <a:ext cx="944245" cy="89725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3366FE">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62" name="任意多边形 61"/>
          <p:cNvSpPr/>
          <p:nvPr>
            <p:custDataLst>
              <p:tags r:id="rId15"/>
            </p:custDataLst>
          </p:nvPr>
        </p:nvSpPr>
        <p:spPr>
          <a:xfrm>
            <a:off x="3947160" y="1858010"/>
            <a:ext cx="1068705" cy="10528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64" name="任意多边形 63"/>
          <p:cNvSpPr/>
          <p:nvPr>
            <p:custDataLst>
              <p:tags r:id="rId16"/>
            </p:custDataLst>
          </p:nvPr>
        </p:nvSpPr>
        <p:spPr>
          <a:xfrm>
            <a:off x="7458075" y="3082925"/>
            <a:ext cx="944245" cy="89725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20E4F9">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65" name="任意多边形 64"/>
          <p:cNvSpPr/>
          <p:nvPr>
            <p:custDataLst>
              <p:tags r:id="rId17"/>
            </p:custDataLst>
          </p:nvPr>
        </p:nvSpPr>
        <p:spPr>
          <a:xfrm>
            <a:off x="7252970" y="2830830"/>
            <a:ext cx="1068705" cy="10528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67" name="任意多边形 66"/>
          <p:cNvSpPr/>
          <p:nvPr>
            <p:custDataLst>
              <p:tags r:id="rId18"/>
            </p:custDataLst>
          </p:nvPr>
        </p:nvSpPr>
        <p:spPr>
          <a:xfrm>
            <a:off x="4152265" y="4050665"/>
            <a:ext cx="944245" cy="89725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AAE20A">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69" name="任意多边形 68"/>
          <p:cNvSpPr/>
          <p:nvPr>
            <p:custDataLst>
              <p:tags r:id="rId19"/>
            </p:custDataLst>
          </p:nvPr>
        </p:nvSpPr>
        <p:spPr>
          <a:xfrm>
            <a:off x="3947160" y="3798570"/>
            <a:ext cx="1068705" cy="10528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83" name="文本框 82"/>
          <p:cNvSpPr txBox="1"/>
          <p:nvPr>
            <p:custDataLst>
              <p:tags r:id="rId20"/>
            </p:custDataLst>
          </p:nvPr>
        </p:nvSpPr>
        <p:spPr>
          <a:xfrm>
            <a:off x="5683250" y="2738120"/>
            <a:ext cx="1457960" cy="768350"/>
          </a:xfrm>
          <a:prstGeom prst="rect">
            <a:avLst/>
          </a:prstGeom>
          <a:noFill/>
        </p:spPr>
        <p:txBody>
          <a:bodyPr wrap="square" rtlCol="0">
            <a:spAutoFit/>
          </a:bodyPr>
          <a:lstStyle/>
          <a:p>
            <a:pPr algn="ctr"/>
            <a:r>
              <a:rPr lang="en-US" altLang="zh-CN" sz="4400">
                <a:solidFill>
                  <a:srgbClr val="20E4F9"/>
                </a:solidFill>
                <a:latin typeface="思源黑体 CN Bold" panose="020B0800000000000000" charset="-122"/>
                <a:ea typeface="思源黑体 CN Bold" panose="020B0800000000000000" charset="-122"/>
              </a:rPr>
              <a:t>2</a:t>
            </a:r>
            <a:endParaRPr lang="en-US" altLang="zh-CN" sz="4400">
              <a:solidFill>
                <a:srgbClr val="20E4F9"/>
              </a:solidFill>
              <a:latin typeface="思源黑体 CN Bold" panose="020B0800000000000000" charset="-122"/>
              <a:ea typeface="思源黑体 CN Bold" panose="020B0800000000000000" charset="-122"/>
            </a:endParaRPr>
          </a:p>
        </p:txBody>
      </p:sp>
      <p:sp>
        <p:nvSpPr>
          <p:cNvPr id="84" name="文本框 83"/>
          <p:cNvSpPr txBox="1"/>
          <p:nvPr>
            <p:custDataLst>
              <p:tags r:id="rId21"/>
            </p:custDataLst>
          </p:nvPr>
        </p:nvSpPr>
        <p:spPr>
          <a:xfrm>
            <a:off x="5293995" y="3742690"/>
            <a:ext cx="1435100" cy="768350"/>
          </a:xfrm>
          <a:prstGeom prst="rect">
            <a:avLst/>
          </a:prstGeom>
          <a:noFill/>
        </p:spPr>
        <p:txBody>
          <a:bodyPr wrap="square" rtlCol="0">
            <a:spAutoFit/>
          </a:bodyPr>
          <a:lstStyle/>
          <a:p>
            <a:pPr algn="ctr"/>
            <a:r>
              <a:rPr lang="en-US" altLang="zh-CN" sz="4400">
                <a:solidFill>
                  <a:srgbClr val="AAE20A"/>
                </a:solidFill>
                <a:latin typeface="思源黑体 CN Bold" panose="020B0800000000000000" charset="-122"/>
                <a:ea typeface="思源黑体 CN Bold" panose="020B0800000000000000" charset="-122"/>
              </a:rPr>
              <a:t>3</a:t>
            </a:r>
            <a:endParaRPr lang="en-US" altLang="zh-CN" sz="4400">
              <a:solidFill>
                <a:srgbClr val="AAE20A"/>
              </a:solidFill>
              <a:latin typeface="思源黑体 CN Bold" panose="020B0800000000000000" charset="-122"/>
              <a:ea typeface="思源黑体 CN Bold" panose="020B0800000000000000" charset="-122"/>
            </a:endParaRPr>
          </a:p>
        </p:txBody>
      </p:sp>
      <p:sp>
        <p:nvSpPr>
          <p:cNvPr id="94" name="文本框 93"/>
          <p:cNvSpPr txBox="1"/>
          <p:nvPr>
            <p:custDataLst>
              <p:tags r:id="rId22"/>
            </p:custDataLst>
          </p:nvPr>
        </p:nvSpPr>
        <p:spPr>
          <a:xfrm>
            <a:off x="5549265" y="1729105"/>
            <a:ext cx="1049655" cy="768350"/>
          </a:xfrm>
          <a:prstGeom prst="rect">
            <a:avLst/>
          </a:prstGeom>
          <a:noFill/>
        </p:spPr>
        <p:txBody>
          <a:bodyPr wrap="square" rtlCol="0">
            <a:spAutoFit/>
          </a:bodyPr>
          <a:lstStyle/>
          <a:p>
            <a:pPr algn="ctr"/>
            <a:r>
              <a:rPr lang="en-US" altLang="zh-CN" sz="4400">
                <a:solidFill>
                  <a:srgbClr val="3366FE"/>
                </a:solidFill>
                <a:latin typeface="思源黑体 CN Bold" panose="020B0800000000000000" charset="-122"/>
                <a:ea typeface="思源黑体 CN Bold" panose="020B0800000000000000" charset="-122"/>
              </a:rPr>
              <a:t>1</a:t>
            </a:r>
            <a:endParaRPr lang="en-US" altLang="zh-CN" sz="4400">
              <a:solidFill>
                <a:srgbClr val="3366FE"/>
              </a:solidFill>
              <a:latin typeface="思源黑体 CN Bold" panose="020B0800000000000000" charset="-122"/>
              <a:ea typeface="思源黑体 CN Bold" panose="020B0800000000000000" charset="-122"/>
            </a:endParaRPr>
          </a:p>
        </p:txBody>
      </p:sp>
      <p:pic>
        <p:nvPicPr>
          <p:cNvPr id="2" name="图片 1" descr="343439383331313b343532303033323bd3a6d3c3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4312920" y="2223770"/>
            <a:ext cx="440055" cy="440055"/>
          </a:xfrm>
          <a:prstGeom prst="rect">
            <a:avLst/>
          </a:prstGeom>
        </p:spPr>
      </p:pic>
      <p:pic>
        <p:nvPicPr>
          <p:cNvPr id="4" name="图片 3" descr="343439383331313b343532303032383bbfcdbba7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591425" y="3181350"/>
            <a:ext cx="460375" cy="460375"/>
          </a:xfrm>
          <a:prstGeom prst="rect">
            <a:avLst/>
          </a:prstGeom>
        </p:spPr>
      </p:pic>
      <p:pic>
        <p:nvPicPr>
          <p:cNvPr id="6" name="图片 5" descr="343439383331313b343532303032373bbfcdbba7b5b5b0b8"/>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4269105" y="4128135"/>
            <a:ext cx="474345" cy="474345"/>
          </a:xfrm>
          <a:prstGeom prst="rect">
            <a:avLst/>
          </a:prstGeom>
        </p:spPr>
      </p:pic>
    </p:spTree>
    <p:custDataLst>
      <p:tags r:id="rId3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小贴士</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31215" y="1395095"/>
            <a:ext cx="10528300" cy="4384675"/>
          </a:xfrm>
          <a:prstGeom prst="rect">
            <a:avLst/>
          </a:prstGeom>
          <a:noFill/>
        </p:spPr>
        <p:txBody>
          <a:bodyPr wrap="square" rtlCol="0" anchor="t">
            <a:spAutoFit/>
            <a:scene3d>
              <a:camera prst="orthographicFront"/>
              <a:lightRig rig="threePt" dir="t"/>
            </a:scene3d>
          </a:bodyPr>
          <a:p>
            <a:pPr indent="0" algn="ctr" fontAlgn="auto">
              <a:lnSpc>
                <a:spcPct val="150000"/>
              </a:lnSpc>
              <a:spcBef>
                <a:spcPts val="0"/>
              </a:spcBef>
              <a:spcAft>
                <a:spcPts val="0"/>
              </a:spcAft>
            </a:pPr>
            <a:r>
              <a:rPr lang="zh-CN" altLang="en-US" sz="2400" b="1">
                <a:latin typeface="宋体" panose="02010600030101010101" pitchFamily="2" charset="-122"/>
                <a:ea typeface="宋体" panose="02010600030101010101" pitchFamily="2" charset="-122"/>
                <a:sym typeface="+mn-ea"/>
              </a:rPr>
              <a:t>冼星海的故事</a:t>
            </a:r>
            <a:endParaRPr lang="zh-CN" altLang="en-US" sz="2400" b="1">
              <a:latin typeface="宋体" panose="02010600030101010101" pitchFamily="2" charset="-122"/>
              <a:ea typeface="宋体" panose="02010600030101010101" pitchFamily="2" charset="-122"/>
              <a:sym typeface="+mn-ea"/>
            </a:endParaRPr>
          </a:p>
          <a:p>
            <a:pPr indent="457200"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sym typeface="+mn-ea"/>
              </a:rPr>
              <a:t>冼星海，曾化名“黄训”，原籍广东番禺县，1905年生于澳门贫苦的船工家庭。他出生前父亲就已去世，靠母亲做佣工和祖父接济生活。他6岁进私塾。祖父病逝后，他失学而随母亲去了新加坡。他于1918年回国，因交不起学费而入了广州的岭南大学基督教青年会所办的义学，参加了学校的管乐队。此时，他已经表现出音乐方面的天赋冼星海在音乐上可谓大器晚成。他在20岁左右才开始学拉小提琴，被同事们戏谑地称为“宰鸡能手”</a:t>
            </a:r>
            <a:r>
              <a:rPr lang="zh-CN" altLang="en-US">
                <a:latin typeface="Times New Roman" panose="02020603050405020304" charset="0"/>
                <a:ea typeface="宋体" panose="02010600030101010101" pitchFamily="2" charset="-122"/>
                <a:cs typeface="Times New Roman" panose="02020603050405020304" charset="0"/>
                <a:sym typeface="+mn-ea"/>
              </a:rPr>
              <a:t>———</a:t>
            </a:r>
            <a:r>
              <a:rPr lang="zh-CN" altLang="en-US">
                <a:latin typeface="宋体" panose="02010600030101010101" pitchFamily="2" charset="-122"/>
                <a:ea typeface="宋体" panose="02010600030101010101" pitchFamily="2" charset="-122"/>
                <a:sym typeface="+mn-ea"/>
              </a:rPr>
              <a:t>拉小提琴像杀鸡一样难听。他刚到巴黎时，也是大部分时间用于解决温饱。之后，他遇到那里的中国留学生马思聪，并由他引见了法国巴黎歌剧院首席小提琴奥别多菲尔和音乐大师加隆。大师们钦佩他的毅力，破例免去了他每月各200法郎（约合10块银元）的学费。他根据唐朝诗人杜甫著名的诗篇《茅屋为秋风所破歌》而创作的奏鸣曲《风》，排上了巴黎音乐学院新作品演奏会节目单，并在电台播出，从此有了名气。</a:t>
            </a:r>
            <a:endParaRPr lang="zh-CN" altLang="en-US">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03</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器物美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一、器物的价值</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776095"/>
            <a:ext cx="5398770" cy="4523105"/>
          </a:xfrm>
          <a:prstGeom prst="rect">
            <a:avLst/>
          </a:prstGeom>
          <a:noFill/>
        </p:spPr>
        <p:txBody>
          <a:bodyPr wrap="square" rtlCol="0" anchor="t">
            <a:spAutoFit/>
            <a:scene3d>
              <a:camera prst="orthographicFront"/>
              <a:lightRig rig="threePt" dir="t"/>
            </a:scene3d>
          </a:bodyPr>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我们所说的器物的价值，并非是指某件器物在市场交易中的价格，而是指其本身所具有的历史、艺术、科学价值，也包括其审美价值。</a:t>
            </a:r>
            <a:endParaRPr lang="zh-CN" altLang="en-US" sz="1600">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一方面，器物的价值表现为：证明和证实历史；纠正被篡改过的历史；补充缺乏文献记载的历史；通过对其研究以达到鉴古知今的目的。</a:t>
            </a:r>
            <a:endParaRPr lang="zh-CN" altLang="en-US" sz="1600">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另一方面，自从审美意识产生以来，人类制作的各种器物几乎全是实用与美观相结合的艺术品，具有高度的审美价值。可以说一部器物史就是一部浩瀚的艺术史。</a:t>
            </a:r>
            <a:endParaRPr lang="zh-CN" altLang="en-US" sz="1600">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此外，器物还以其特殊的感染力发挥着难以替代的教育作用。各时代的器物都反映了当时的政治、思想、经济和文化等诸方面的状况。</a:t>
            </a:r>
            <a:endParaRPr lang="zh-CN" altLang="en-US" sz="1600">
              <a:latin typeface="宋体" panose="02010600030101010101" pitchFamily="2" charset="-122"/>
              <a:ea typeface="宋体" panose="02010600030101010101" pitchFamily="2" charset="-122"/>
              <a:sym typeface="+mn-ea"/>
            </a:endParaRPr>
          </a:p>
        </p:txBody>
      </p:sp>
      <p:pic>
        <p:nvPicPr>
          <p:cNvPr id="108" name="图片 107"/>
          <p:cNvPicPr/>
          <p:nvPr>
            <p:custDataLst>
              <p:tags r:id="rId1"/>
            </p:custDataLst>
          </p:nvPr>
        </p:nvPicPr>
        <p:blipFill>
          <a:blip r:embed="rId2"/>
          <a:stretch>
            <a:fillRect/>
          </a:stretch>
        </p:blipFill>
        <p:spPr>
          <a:xfrm>
            <a:off x="6342380" y="2001520"/>
            <a:ext cx="4771390" cy="364109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二、器物的分类</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776095"/>
            <a:ext cx="5398770" cy="3415030"/>
          </a:xfrm>
          <a:prstGeom prst="rect">
            <a:avLst/>
          </a:prstGeom>
          <a:noFill/>
        </p:spPr>
        <p:txBody>
          <a:bodyPr wrap="square" rtlCol="0" anchor="t">
            <a:spAutoFit/>
            <a:scene3d>
              <a:camera prst="orthographicFront"/>
              <a:lightRig rig="threePt" dir="t"/>
            </a:scene3d>
          </a:bodyPr>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古代器物门类复杂，包罗万象，其分类方法依角度不同也各异。例如，从日常生活的宏观层面分类，可分为衣、食、住、行、文、武、礼俗等种类；从日常生活的具体用途上可分为乐器、兵器、文具、牌符、灯镜、礼仪、博戏、器皿、珍宝、钱币等种类；从器物本身的材料分类，可分为石器、骨器、牙角蚌器、陶器、玉器、青铜器、铁器、钢器、漆器、木竹器、瓷器、玻璃器、金银器等种类。</a:t>
            </a:r>
            <a:endParaRPr lang="zh-CN" altLang="en-US">
              <a:latin typeface="宋体" panose="02010600030101010101" pitchFamily="2" charset="-122"/>
              <a:ea typeface="宋体" panose="02010600030101010101" pitchFamily="2" charset="-122"/>
              <a:sym typeface="+mn-ea"/>
            </a:endParaRPr>
          </a:p>
        </p:txBody>
      </p:sp>
      <p:pic>
        <p:nvPicPr>
          <p:cNvPr id="109" name="图片 108"/>
          <p:cNvPicPr/>
          <p:nvPr>
            <p:custDataLst>
              <p:tags r:id="rId1"/>
            </p:custDataLst>
          </p:nvPr>
        </p:nvPicPr>
        <p:blipFill>
          <a:blip r:embed="rId2"/>
          <a:stretch>
            <a:fillRect/>
          </a:stretch>
        </p:blipFill>
        <p:spPr>
          <a:xfrm>
            <a:off x="6441440" y="1776095"/>
            <a:ext cx="4611370" cy="364109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1" name="组合 40"/>
          <p:cNvGrpSpPr/>
          <p:nvPr/>
        </p:nvGrpSpPr>
        <p:grpSpPr>
          <a:xfrm>
            <a:off x="0" y="0"/>
            <a:ext cx="12192000" cy="6857365"/>
            <a:chOff x="0" y="0"/>
            <a:chExt cx="19200" cy="10799"/>
          </a:xfrm>
        </p:grpSpPr>
        <p:grpSp>
          <p:nvGrpSpPr>
            <p:cNvPr id="31" name="组合 30"/>
            <p:cNvGrpSpPr/>
            <p:nvPr/>
          </p:nvGrpSpPr>
          <p:grpSpPr>
            <a:xfrm rot="0">
              <a:off x="0" y="1371"/>
              <a:ext cx="8324" cy="9429"/>
              <a:chOff x="-24" y="2920"/>
              <a:chExt cx="7964" cy="7881"/>
            </a:xfrm>
          </p:grpSpPr>
          <p:sp>
            <p:nvSpPr>
              <p:cNvPr id="7" name="任意多边形 6"/>
              <p:cNvSpPr/>
              <p:nvPr/>
            </p:nvSpPr>
            <p:spPr>
              <a:xfrm>
                <a:off x="-24" y="3982"/>
                <a:ext cx="3892" cy="6818"/>
              </a:xfrm>
              <a:custGeom>
                <a:avLst/>
                <a:gdLst>
                  <a:gd name="connsiteX0" fmla="*/ 0 w 4019"/>
                  <a:gd name="connsiteY0" fmla="*/ 0 h 6860"/>
                  <a:gd name="connsiteX1" fmla="*/ 2459 w 4019"/>
                  <a:gd name="connsiteY1" fmla="*/ 1920 h 6860"/>
                  <a:gd name="connsiteX2" fmla="*/ 2659 w 4019"/>
                  <a:gd name="connsiteY2" fmla="*/ 5820 h 6860"/>
                  <a:gd name="connsiteX3" fmla="*/ 4019 w 4019"/>
                  <a:gd name="connsiteY3" fmla="*/ 6860 h 6860"/>
                  <a:gd name="connsiteX4" fmla="*/ 20 w 4019"/>
                  <a:gd name="connsiteY4" fmla="*/ 6860 h 6860"/>
                  <a:gd name="connsiteX5" fmla="*/ 0 w 4019"/>
                  <a:gd name="connsiteY5" fmla="*/ 0 h 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2" h="6818">
                    <a:moveTo>
                      <a:pt x="0" y="0"/>
                    </a:moveTo>
                    <a:lnTo>
                      <a:pt x="20" y="5"/>
                    </a:lnTo>
                    <a:cubicBezTo>
                      <a:pt x="565" y="142"/>
                      <a:pt x="1648" y="361"/>
                      <a:pt x="2377" y="1898"/>
                    </a:cubicBezTo>
                    <a:cubicBezTo>
                      <a:pt x="2879" y="3198"/>
                      <a:pt x="2039" y="5098"/>
                      <a:pt x="2577" y="5798"/>
                    </a:cubicBezTo>
                    <a:cubicBezTo>
                      <a:pt x="2811" y="6186"/>
                      <a:pt x="3138" y="6479"/>
                      <a:pt x="3865" y="6807"/>
                    </a:cubicBezTo>
                    <a:lnTo>
                      <a:pt x="3892" y="6818"/>
                    </a:lnTo>
                    <a:lnTo>
                      <a:pt x="0" y="6818"/>
                    </a:lnTo>
                    <a:lnTo>
                      <a:pt x="0" y="0"/>
                    </a:ln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400"/>
              </a:p>
            </p:txBody>
          </p:sp>
          <p:sp>
            <p:nvSpPr>
              <p:cNvPr id="16" name="任意多边形 15"/>
              <p:cNvSpPr/>
              <p:nvPr/>
            </p:nvSpPr>
            <p:spPr>
              <a:xfrm>
                <a:off x="-24" y="8611"/>
                <a:ext cx="7964" cy="2189"/>
              </a:xfrm>
              <a:custGeom>
                <a:avLst/>
                <a:gdLst/>
                <a:ahLst/>
                <a:cxnLst>
                  <a:cxn ang="3">
                    <a:pos x="hc" y="t"/>
                  </a:cxn>
                  <a:cxn ang="cd2">
                    <a:pos x="l" y="vc"/>
                  </a:cxn>
                  <a:cxn ang="cd4">
                    <a:pos x="hc" y="b"/>
                  </a:cxn>
                  <a:cxn ang="0">
                    <a:pos x="r" y="vc"/>
                  </a:cxn>
                </a:cxnLst>
                <a:rect l="l" t="t" r="r" b="b"/>
                <a:pathLst>
                  <a:path w="8166" h="2189">
                    <a:moveTo>
                      <a:pt x="2859" y="0"/>
                    </a:moveTo>
                    <a:cubicBezTo>
                      <a:pt x="2923" y="0"/>
                      <a:pt x="2984" y="2"/>
                      <a:pt x="3043" y="6"/>
                    </a:cubicBezTo>
                    <a:cubicBezTo>
                      <a:pt x="4439" y="46"/>
                      <a:pt x="5099" y="1707"/>
                      <a:pt x="6203" y="1846"/>
                    </a:cubicBezTo>
                    <a:cubicBezTo>
                      <a:pt x="6699" y="1888"/>
                      <a:pt x="6779" y="1628"/>
                      <a:pt x="7263" y="1646"/>
                    </a:cubicBezTo>
                    <a:cubicBezTo>
                      <a:pt x="7803" y="1738"/>
                      <a:pt x="7890" y="1981"/>
                      <a:pt x="8140" y="2170"/>
                    </a:cubicBezTo>
                    <a:lnTo>
                      <a:pt x="8166" y="2189"/>
                    </a:lnTo>
                    <a:lnTo>
                      <a:pt x="0" y="2189"/>
                    </a:lnTo>
                    <a:lnTo>
                      <a:pt x="0" y="694"/>
                    </a:lnTo>
                    <a:lnTo>
                      <a:pt x="28" y="680"/>
                    </a:lnTo>
                    <a:cubicBezTo>
                      <a:pt x="824" y="286"/>
                      <a:pt x="2032" y="-4"/>
                      <a:pt x="2859" y="0"/>
                    </a:cubicBez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400"/>
              </a:p>
            </p:txBody>
          </p:sp>
          <p:sp>
            <p:nvSpPr>
              <p:cNvPr id="17" name="任意多边形 16"/>
              <p:cNvSpPr/>
              <p:nvPr/>
            </p:nvSpPr>
            <p:spPr>
              <a:xfrm>
                <a:off x="-22" y="2920"/>
                <a:ext cx="5239" cy="7881"/>
              </a:xfrm>
              <a:custGeom>
                <a:avLst/>
                <a:gdLst>
                  <a:gd name="connsiteX0" fmla="*/ 0 w 5239"/>
                  <a:gd name="connsiteY0" fmla="*/ 0 h 8000"/>
                  <a:gd name="connsiteX1" fmla="*/ 1739 w 5239"/>
                  <a:gd name="connsiteY1" fmla="*/ 5320 h 8000"/>
                  <a:gd name="connsiteX2" fmla="*/ 5239 w 5239"/>
                  <a:gd name="connsiteY2" fmla="*/ 8000 h 8000"/>
                </a:gdLst>
                <a:ahLst/>
                <a:cxnLst>
                  <a:cxn ang="0">
                    <a:pos x="connsiteX0" y="connsiteY0"/>
                  </a:cxn>
                  <a:cxn ang="0">
                    <a:pos x="connsiteX1" y="connsiteY1"/>
                  </a:cxn>
                  <a:cxn ang="0">
                    <a:pos x="connsiteX2" y="connsiteY2"/>
                  </a:cxn>
                </a:cxnLst>
                <a:rect l="l" t="t" r="r" b="b"/>
                <a:pathLst>
                  <a:path w="5239" h="8000">
                    <a:moveTo>
                      <a:pt x="0" y="0"/>
                    </a:moveTo>
                    <a:cubicBezTo>
                      <a:pt x="1579" y="1700"/>
                      <a:pt x="799" y="3760"/>
                      <a:pt x="1739" y="5320"/>
                    </a:cubicBezTo>
                    <a:cubicBezTo>
                      <a:pt x="2459" y="6380"/>
                      <a:pt x="4319" y="6080"/>
                      <a:pt x="5239" y="8000"/>
                    </a:cubicBezTo>
                  </a:path>
                </a:pathLst>
              </a:custGeom>
              <a:noFill/>
              <a:ln>
                <a:solidFill>
                  <a:srgbClr val="5B6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grpSp>
        <p:grpSp>
          <p:nvGrpSpPr>
            <p:cNvPr id="30" name="组合 29"/>
            <p:cNvGrpSpPr/>
            <p:nvPr/>
          </p:nvGrpSpPr>
          <p:grpSpPr>
            <a:xfrm rot="0">
              <a:off x="14620" y="0"/>
              <a:ext cx="4580" cy="9349"/>
              <a:chOff x="11257" y="0"/>
              <a:chExt cx="4280" cy="8570"/>
            </a:xfrm>
          </p:grpSpPr>
          <p:sp>
            <p:nvSpPr>
              <p:cNvPr id="23" name="任意多边形 22"/>
              <p:cNvSpPr/>
              <p:nvPr/>
            </p:nvSpPr>
            <p:spPr>
              <a:xfrm>
                <a:off x="13896" y="3890"/>
                <a:ext cx="1641" cy="4680"/>
              </a:xfrm>
              <a:custGeom>
                <a:avLst/>
                <a:gdLst>
                  <a:gd name="connsiteX0" fmla="*/ 1641 w 1641"/>
                  <a:gd name="connsiteY0" fmla="*/ 0 h 4680"/>
                  <a:gd name="connsiteX1" fmla="*/ 1641 w 1641"/>
                  <a:gd name="connsiteY1" fmla="*/ 4680 h 4680"/>
                  <a:gd name="connsiteX2" fmla="*/ 21 w 1641"/>
                  <a:gd name="connsiteY2" fmla="*/ 3700 h 4680"/>
                  <a:gd name="connsiteX3" fmla="*/ 601 w 1641"/>
                  <a:gd name="connsiteY3" fmla="*/ 540 h 4680"/>
                  <a:gd name="connsiteX4" fmla="*/ 1641 w 1641"/>
                  <a:gd name="connsiteY4" fmla="*/ 0 h 4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 h="4680">
                    <a:moveTo>
                      <a:pt x="1641" y="0"/>
                    </a:moveTo>
                    <a:lnTo>
                      <a:pt x="1641" y="4680"/>
                    </a:lnTo>
                    <a:cubicBezTo>
                      <a:pt x="1081" y="4580"/>
                      <a:pt x="161" y="4380"/>
                      <a:pt x="21" y="3700"/>
                    </a:cubicBezTo>
                    <a:cubicBezTo>
                      <a:pt x="-99" y="2320"/>
                      <a:pt x="321" y="1200"/>
                      <a:pt x="601" y="540"/>
                    </a:cubicBezTo>
                    <a:cubicBezTo>
                      <a:pt x="921" y="40"/>
                      <a:pt x="1294" y="180"/>
                      <a:pt x="1641" y="0"/>
                    </a:cubicBez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sp>
            <p:nvSpPr>
              <p:cNvPr id="22" name="任意多边形 21"/>
              <p:cNvSpPr/>
              <p:nvPr/>
            </p:nvSpPr>
            <p:spPr>
              <a:xfrm>
                <a:off x="11257" y="10"/>
                <a:ext cx="4240" cy="7400"/>
              </a:xfrm>
              <a:custGeom>
                <a:avLst/>
                <a:gdLst>
                  <a:gd name="connsiteX0" fmla="*/ 0 w 4240"/>
                  <a:gd name="connsiteY0" fmla="*/ 0 h 7400"/>
                  <a:gd name="connsiteX1" fmla="*/ 4240 w 4240"/>
                  <a:gd name="connsiteY1" fmla="*/ 7400 h 7400"/>
                </a:gdLst>
                <a:ahLst/>
                <a:cxnLst>
                  <a:cxn ang="0">
                    <a:pos x="connsiteX0" y="connsiteY0"/>
                  </a:cxn>
                  <a:cxn ang="0">
                    <a:pos x="connsiteX1" y="connsiteY1"/>
                  </a:cxn>
                </a:cxnLst>
                <a:rect l="l" t="t" r="r" b="b"/>
                <a:pathLst>
                  <a:path w="4240" h="7400">
                    <a:moveTo>
                      <a:pt x="0" y="0"/>
                    </a:moveTo>
                    <a:cubicBezTo>
                      <a:pt x="1020" y="2880"/>
                      <a:pt x="3160" y="1300"/>
                      <a:pt x="4240" y="7400"/>
                    </a:cubicBezTo>
                  </a:path>
                </a:pathLst>
              </a:custGeom>
              <a:noFill/>
              <a:ln>
                <a:solidFill>
                  <a:srgbClr val="5B6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sp>
            <p:nvSpPr>
              <p:cNvPr id="18" name="任意多边形 17"/>
              <p:cNvSpPr/>
              <p:nvPr/>
            </p:nvSpPr>
            <p:spPr>
              <a:xfrm>
                <a:off x="11617" y="0"/>
                <a:ext cx="3920" cy="5800"/>
              </a:xfrm>
              <a:custGeom>
                <a:avLst/>
                <a:gdLst>
                  <a:gd name="connsiteX0" fmla="*/ 0 w 3920"/>
                  <a:gd name="connsiteY0" fmla="*/ 0 h 5800"/>
                  <a:gd name="connsiteX1" fmla="*/ 3920 w 3920"/>
                  <a:gd name="connsiteY1" fmla="*/ 0 h 5800"/>
                  <a:gd name="connsiteX2" fmla="*/ 3920 w 3920"/>
                  <a:gd name="connsiteY2" fmla="*/ 5800 h 5800"/>
                  <a:gd name="connsiteX3" fmla="*/ 2920 w 3920"/>
                  <a:gd name="connsiteY3" fmla="*/ 2200 h 5800"/>
                  <a:gd name="connsiteX4" fmla="*/ 0 w 3920"/>
                  <a:gd name="connsiteY4" fmla="*/ 0 h 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0" h="5800">
                    <a:moveTo>
                      <a:pt x="0" y="0"/>
                    </a:moveTo>
                    <a:lnTo>
                      <a:pt x="3920" y="0"/>
                    </a:lnTo>
                    <a:lnTo>
                      <a:pt x="3920" y="5800"/>
                    </a:lnTo>
                    <a:cubicBezTo>
                      <a:pt x="3220" y="4490"/>
                      <a:pt x="3560" y="3210"/>
                      <a:pt x="2920" y="2200"/>
                    </a:cubicBezTo>
                    <a:cubicBezTo>
                      <a:pt x="1920" y="1170"/>
                      <a:pt x="420" y="1270"/>
                      <a:pt x="0"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grpSp>
      </p:grpSp>
      <p:sp>
        <p:nvSpPr>
          <p:cNvPr id="29" name="文本框 28"/>
          <p:cNvSpPr txBox="1"/>
          <p:nvPr/>
        </p:nvSpPr>
        <p:spPr>
          <a:xfrm>
            <a:off x="2583180" y="2772410"/>
            <a:ext cx="7477760" cy="1313180"/>
          </a:xfrm>
          <a:prstGeom prst="rect">
            <a:avLst/>
          </a:prstGeom>
          <a:noFill/>
        </p:spPr>
        <p:txBody>
          <a:bodyPr wrap="square" lIns="121884" tIns="60941" rIns="121884" bIns="60941" rtlCol="0">
            <a:noAutofit/>
          </a:bodyPr>
          <a:lstStyle/>
          <a:p>
            <a:pPr algn="l"/>
            <a:r>
              <a:rPr sz="6600" b="1" dirty="0" smtClean="0">
                <a:solidFill>
                  <a:srgbClr val="5B657A"/>
                </a:solidFill>
                <a:latin typeface="黑体" panose="02010609060101010101" charset="-122"/>
                <a:ea typeface="黑体" panose="02010609060101010101" charset="-122"/>
                <a:cs typeface="汉仪旗黑-55简" panose="00020600040101010101" charset="-128"/>
              </a:rPr>
              <a:t>第</a:t>
            </a:r>
            <a:r>
              <a:rPr lang="zh-CN" sz="6600" b="1" dirty="0" smtClean="0">
                <a:solidFill>
                  <a:srgbClr val="5B657A"/>
                </a:solidFill>
                <a:latin typeface="黑体" panose="02010609060101010101" charset="-122"/>
                <a:ea typeface="黑体" panose="02010609060101010101" charset="-122"/>
                <a:cs typeface="汉仪旗黑-55简" panose="00020600040101010101" charset="-128"/>
              </a:rPr>
              <a:t>六</a:t>
            </a:r>
            <a:r>
              <a:rPr sz="6600" b="1" dirty="0" smtClean="0">
                <a:solidFill>
                  <a:srgbClr val="5B657A"/>
                </a:solidFill>
                <a:latin typeface="黑体" panose="02010609060101010101" charset="-122"/>
                <a:ea typeface="黑体" panose="02010609060101010101" charset="-122"/>
                <a:cs typeface="汉仪旗黑-55简" panose="00020600040101010101" charset="-128"/>
              </a:rPr>
              <a:t>章　艺术之美</a:t>
            </a:r>
            <a:endParaRPr sz="6600" b="1" dirty="0" smtClean="0">
              <a:solidFill>
                <a:srgbClr val="5B657A"/>
              </a:solidFill>
              <a:latin typeface="黑体" panose="02010609060101010101" charset="-122"/>
              <a:ea typeface="黑体" panose="02010609060101010101" charset="-122"/>
              <a:cs typeface="汉仪旗黑-55简" panose="00020600040101010101" charset="-128"/>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三、器物的审美取向</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76630" y="1395095"/>
            <a:ext cx="10393680" cy="1337945"/>
          </a:xfrm>
          <a:prstGeom prst="rect">
            <a:avLst/>
          </a:prstGeom>
          <a:noFill/>
        </p:spPr>
        <p:txBody>
          <a:bodyPr wrap="square" rtlCol="0" anchor="t">
            <a:spAutoFit/>
            <a:scene3d>
              <a:camera prst="orthographicFront"/>
              <a:lightRig rig="threePt" dir="t"/>
            </a:scene3d>
          </a:bodyPr>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审美文化有鲜明的时代特色。中国主流的传统审美文化随着朝代更迭和社会观念的革新在不断地进行蓬勃的、极具生命力的历史演变。每个时期所呈现出来的文化潮流特点，都准确地体现出当时的主流文化精神及其相应的典型民族性格。</a:t>
            </a:r>
            <a:endParaRPr lang="zh-CN" altLang="en-US">
              <a:latin typeface="宋体" panose="02010600030101010101" pitchFamily="2" charset="-122"/>
              <a:ea typeface="宋体" panose="02010600030101010101" pitchFamily="2" charset="-122"/>
              <a:sym typeface="+mn-ea"/>
            </a:endParaRPr>
          </a:p>
        </p:txBody>
      </p:sp>
      <p:pic>
        <p:nvPicPr>
          <p:cNvPr id="110" name="图片 109"/>
          <p:cNvPicPr/>
          <p:nvPr>
            <p:custDataLst>
              <p:tags r:id="rId1"/>
            </p:custDataLst>
          </p:nvPr>
        </p:nvPicPr>
        <p:blipFill>
          <a:blip r:embed="rId2"/>
          <a:stretch>
            <a:fillRect/>
          </a:stretch>
        </p:blipFill>
        <p:spPr>
          <a:xfrm>
            <a:off x="1248410" y="3157220"/>
            <a:ext cx="4502150" cy="2843530"/>
          </a:xfrm>
          <a:prstGeom prst="rect">
            <a:avLst/>
          </a:prstGeom>
          <a:noFill/>
          <a:ln w="9525">
            <a:noFill/>
          </a:ln>
        </p:spPr>
      </p:pic>
      <p:pic>
        <p:nvPicPr>
          <p:cNvPr id="112" name="图片 111"/>
          <p:cNvPicPr/>
          <p:nvPr>
            <p:custDataLst>
              <p:tags r:id="rId3"/>
            </p:custDataLst>
          </p:nvPr>
        </p:nvPicPr>
        <p:blipFill>
          <a:blip r:embed="rId4"/>
          <a:stretch>
            <a:fillRect/>
          </a:stretch>
        </p:blipFill>
        <p:spPr>
          <a:xfrm>
            <a:off x="6278245" y="3157220"/>
            <a:ext cx="4756785" cy="284353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四、器物的鉴赏</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flipH="1">
            <a:off x="902335" y="1708150"/>
            <a:ext cx="3349625" cy="1060450"/>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rPr>
              <a:t>器物的“鉴”是针对器物所具有的文物价值来说的。文物价值的评估工作的核心是文物鉴定。</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endParaRPr>
          </a:p>
        </p:txBody>
      </p:sp>
      <p:sp>
        <p:nvSpPr>
          <p:cNvPr id="4" name="文本框 3"/>
          <p:cNvSpPr txBox="1"/>
          <p:nvPr>
            <p:custDataLst>
              <p:tags r:id="rId2"/>
            </p:custDataLst>
          </p:nvPr>
        </p:nvSpPr>
        <p:spPr>
          <a:xfrm flipH="1">
            <a:off x="1925320" y="1297305"/>
            <a:ext cx="2326640" cy="410210"/>
          </a:xfrm>
          <a:prstGeom prst="rect">
            <a:avLst/>
          </a:prstGeom>
          <a:noFill/>
        </p:spPr>
        <p:txBody>
          <a:bodyPr wrap="square" bIns="0" rtlCol="0" anchor="ctr" anchorCtr="0">
            <a:normAutofit fontScale="90000"/>
          </a:bodyPr>
          <a:p>
            <a:pPr algn="l"/>
            <a:r>
              <a:rPr lang="zh-CN" sz="2000" spc="300" dirty="0">
                <a:solidFill>
                  <a:srgbClr val="58BBDB">
                    <a:lumMod val="75000"/>
                  </a:srgbClr>
                </a:solidFill>
                <a:uFillTx/>
                <a:latin typeface="思源黑体 CN Bold" panose="020B0800000000000000" charset="-122"/>
                <a:ea typeface="思源黑体 CN Bold" panose="020B0800000000000000" charset="-122"/>
                <a:sym typeface="+mn-ea"/>
              </a:rPr>
              <a:t>（一）器物的“鉴”</a:t>
            </a:r>
            <a:endParaRPr lang="zh-CN" sz="2000" spc="300" dirty="0">
              <a:solidFill>
                <a:srgbClr val="58BBDB">
                  <a:lumMod val="75000"/>
                </a:srgbClr>
              </a:solidFill>
              <a:uFillTx/>
              <a:latin typeface="思源黑体 CN Bold" panose="020B0800000000000000" charset="-122"/>
              <a:ea typeface="思源黑体 CN Bold" panose="020B0800000000000000" charset="-122"/>
              <a:sym typeface="+mn-ea"/>
            </a:endParaRPr>
          </a:p>
        </p:txBody>
      </p:sp>
      <p:sp>
        <p:nvSpPr>
          <p:cNvPr id="21" name="文本框 20"/>
          <p:cNvSpPr txBox="1"/>
          <p:nvPr>
            <p:custDataLst>
              <p:tags r:id="rId3"/>
            </p:custDataLst>
          </p:nvPr>
        </p:nvSpPr>
        <p:spPr>
          <a:xfrm flipH="1">
            <a:off x="902335" y="4740910"/>
            <a:ext cx="3729990" cy="1429385"/>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rPr>
              <a:t>“赏”是对文物本身的价值再挖掘，是对以文物为载体的历史文化信息的诠释过程。</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endParaRPr>
          </a:p>
        </p:txBody>
      </p:sp>
      <p:sp>
        <p:nvSpPr>
          <p:cNvPr id="31" name="文本框 30"/>
          <p:cNvSpPr txBox="1"/>
          <p:nvPr>
            <p:custDataLst>
              <p:tags r:id="rId4"/>
            </p:custDataLst>
          </p:nvPr>
        </p:nvSpPr>
        <p:spPr>
          <a:xfrm flipH="1">
            <a:off x="1862455" y="4310380"/>
            <a:ext cx="2455545" cy="410210"/>
          </a:xfrm>
          <a:prstGeom prst="rect">
            <a:avLst/>
          </a:prstGeom>
          <a:noFill/>
        </p:spPr>
        <p:txBody>
          <a:bodyPr wrap="square" bIns="0" rtlCol="0" anchor="ctr" anchorCtr="0"/>
          <a:p>
            <a:pPr algn="l"/>
            <a:r>
              <a:rPr lang="zh-CN" spc="300" dirty="0">
                <a:solidFill>
                  <a:srgbClr val="E447AA"/>
                </a:solidFill>
                <a:uFillTx/>
                <a:latin typeface="思源黑体 CN Bold" panose="020B0800000000000000" charset="-122"/>
                <a:ea typeface="思源黑体 CN Bold" panose="020B0800000000000000" charset="-122"/>
                <a:sym typeface="+mn-ea"/>
              </a:rPr>
              <a:t>（二）器物的“赏”</a:t>
            </a:r>
            <a:endParaRPr lang="zh-CN" spc="300" dirty="0">
              <a:solidFill>
                <a:srgbClr val="E447AA"/>
              </a:solidFill>
              <a:uFillTx/>
              <a:latin typeface="思源黑体 CN Bold" panose="020B0800000000000000" charset="-122"/>
              <a:ea typeface="思源黑体 CN Bold" panose="020B0800000000000000" charset="-122"/>
              <a:sym typeface="+mn-ea"/>
            </a:endParaRPr>
          </a:p>
        </p:txBody>
      </p:sp>
      <p:sp>
        <p:nvSpPr>
          <p:cNvPr id="33" name="文本框 32"/>
          <p:cNvSpPr txBox="1"/>
          <p:nvPr>
            <p:custDataLst>
              <p:tags r:id="rId5"/>
            </p:custDataLst>
          </p:nvPr>
        </p:nvSpPr>
        <p:spPr>
          <a:xfrm flipH="1">
            <a:off x="8158480" y="1708150"/>
            <a:ext cx="3349625" cy="1274445"/>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rPr>
              <a:t>①广博的历史学知识；</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endParaRPr>
          </a:p>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rPr>
              <a:t>②深厚的考古学知识；</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endParaRPr>
          </a:p>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rPr>
              <a:t>③扎实的古汉语知识。</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endParaRPr>
          </a:p>
        </p:txBody>
      </p:sp>
      <p:sp>
        <p:nvSpPr>
          <p:cNvPr id="47" name="文本框 46"/>
          <p:cNvSpPr txBox="1"/>
          <p:nvPr>
            <p:custDataLst>
              <p:tags r:id="rId6"/>
            </p:custDataLst>
          </p:nvPr>
        </p:nvSpPr>
        <p:spPr>
          <a:xfrm flipH="1">
            <a:off x="8158480" y="1297305"/>
            <a:ext cx="3188335" cy="410210"/>
          </a:xfrm>
          <a:prstGeom prst="rect">
            <a:avLst/>
          </a:prstGeom>
          <a:noFill/>
        </p:spPr>
        <p:txBody>
          <a:bodyPr wrap="square" bIns="0" rtlCol="0" anchor="ctr" anchorCtr="0"/>
          <a:p>
            <a:pPr algn="l"/>
            <a:r>
              <a:rPr lang="zh-CN" spc="300" dirty="0">
                <a:solidFill>
                  <a:srgbClr val="DDEAF5">
                    <a:lumMod val="50000"/>
                  </a:srgbClr>
                </a:solidFill>
                <a:uFillTx/>
                <a:latin typeface="思源黑体 CN Bold" panose="020B0800000000000000" charset="-122"/>
                <a:ea typeface="思源黑体 CN Bold" panose="020B0800000000000000" charset="-122"/>
                <a:sym typeface="+mn-ea"/>
              </a:rPr>
              <a:t>（四）器物鉴赏应具备的文化修养</a:t>
            </a:r>
            <a:endParaRPr lang="zh-CN" spc="300" dirty="0">
              <a:solidFill>
                <a:srgbClr val="DDEAF5">
                  <a:lumMod val="50000"/>
                </a:srgbClr>
              </a:solidFill>
              <a:uFillTx/>
              <a:latin typeface="思源黑体 CN Bold" panose="020B0800000000000000" charset="-122"/>
              <a:ea typeface="思源黑体 CN Bold" panose="020B0800000000000000" charset="-122"/>
              <a:sym typeface="+mn-ea"/>
            </a:endParaRPr>
          </a:p>
        </p:txBody>
      </p:sp>
      <p:sp>
        <p:nvSpPr>
          <p:cNvPr id="61" name="文本框 60"/>
          <p:cNvSpPr txBox="1"/>
          <p:nvPr>
            <p:custDataLst>
              <p:tags r:id="rId7"/>
            </p:custDataLst>
          </p:nvPr>
        </p:nvSpPr>
        <p:spPr>
          <a:xfrm flipH="1">
            <a:off x="8158480" y="4740910"/>
            <a:ext cx="3349625" cy="1261110"/>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rPr>
              <a:t>“考”字在汉语中是思虑、研求的意思，而考古在一定的意义上是指对古书和古事的研究。</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mn-ea"/>
            </a:endParaRPr>
          </a:p>
        </p:txBody>
      </p:sp>
      <p:sp>
        <p:nvSpPr>
          <p:cNvPr id="62" name="文本框 61"/>
          <p:cNvSpPr txBox="1"/>
          <p:nvPr>
            <p:custDataLst>
              <p:tags r:id="rId8"/>
            </p:custDataLst>
          </p:nvPr>
        </p:nvSpPr>
        <p:spPr>
          <a:xfrm flipH="1">
            <a:off x="8158480" y="4320540"/>
            <a:ext cx="3188970" cy="410210"/>
          </a:xfrm>
          <a:prstGeom prst="rect">
            <a:avLst/>
          </a:prstGeom>
          <a:noFill/>
        </p:spPr>
        <p:txBody>
          <a:bodyPr wrap="square" bIns="0" rtlCol="0" anchor="ctr" anchorCtr="0"/>
          <a:p>
            <a:pPr algn="l"/>
            <a:r>
              <a:rPr lang="zh-CN" spc="300" dirty="0">
                <a:solidFill>
                  <a:srgbClr val="FAF4A0">
                    <a:lumMod val="50000"/>
                  </a:srgbClr>
                </a:solidFill>
                <a:uFillTx/>
                <a:latin typeface="思源黑体 CN Bold" panose="020B0800000000000000" charset="-122"/>
                <a:ea typeface="思源黑体 CN Bold" panose="020B0800000000000000" charset="-122"/>
                <a:sym typeface="+mn-ea"/>
              </a:rPr>
              <a:t>（三）考古与器物鉴赏</a:t>
            </a:r>
            <a:endParaRPr lang="zh-CN" spc="300" dirty="0">
              <a:solidFill>
                <a:srgbClr val="FAF4A0">
                  <a:lumMod val="50000"/>
                </a:srgbClr>
              </a:solidFill>
              <a:uFillTx/>
              <a:latin typeface="思源黑体 CN Bold" panose="020B0800000000000000" charset="-122"/>
              <a:ea typeface="思源黑体 CN Bold" panose="020B0800000000000000" charset="-122"/>
              <a:sym typeface="+mn-ea"/>
            </a:endParaRPr>
          </a:p>
        </p:txBody>
      </p:sp>
      <p:sp>
        <p:nvSpPr>
          <p:cNvPr id="30" name="同心圆 29"/>
          <p:cNvSpPr/>
          <p:nvPr>
            <p:custDataLst>
              <p:tags r:id="rId9"/>
            </p:custDataLst>
          </p:nvPr>
        </p:nvSpPr>
        <p:spPr>
          <a:xfrm flipH="1">
            <a:off x="4134485" y="147256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6" name="同心圆 5"/>
          <p:cNvSpPr/>
          <p:nvPr>
            <p:custDataLst>
              <p:tags r:id="rId10"/>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0" name="椭圆 9"/>
          <p:cNvSpPr/>
          <p:nvPr>
            <p:custDataLst>
              <p:tags r:id="rId11"/>
            </p:custDataLst>
          </p:nvPr>
        </p:nvSpPr>
        <p:spPr>
          <a:xfrm>
            <a:off x="7106920" y="2051685"/>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12" name="椭圆 11"/>
          <p:cNvSpPr/>
          <p:nvPr>
            <p:custDataLst>
              <p:tags r:id="rId12"/>
            </p:custDataLst>
          </p:nvPr>
        </p:nvSpPr>
        <p:spPr>
          <a:xfrm>
            <a:off x="7140575" y="3904615"/>
            <a:ext cx="717550" cy="717550"/>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13" name="椭圆 12"/>
          <p:cNvSpPr/>
          <p:nvPr>
            <p:custDataLst>
              <p:tags r:id="rId13"/>
            </p:custDataLst>
          </p:nvPr>
        </p:nvSpPr>
        <p:spPr>
          <a:xfrm flipH="1">
            <a:off x="4431665" y="205168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4"/>
            </p:custDataLst>
          </p:nvPr>
        </p:nvSpPr>
        <p:spPr>
          <a:xfrm>
            <a:off x="4481195" y="221107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5"/>
            </p:custDataLst>
          </p:nvPr>
        </p:nvSpPr>
        <p:spPr>
          <a:xfrm>
            <a:off x="7156450" y="221107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6"/>
            </p:custDataLst>
          </p:nvPr>
        </p:nvSpPr>
        <p:spPr>
          <a:xfrm>
            <a:off x="7190105" y="40640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7"/>
            </p:custDataLst>
          </p:nvPr>
        </p:nvSpPr>
        <p:spPr>
          <a:xfrm flipH="1">
            <a:off x="4318000" y="390461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solidFill>
              <a:cs typeface="思源黑体 CN Regular" panose="020B0500000000000000" charset="-122"/>
            </a:endParaRPr>
          </a:p>
        </p:txBody>
      </p:sp>
      <p:sp>
        <p:nvSpPr>
          <p:cNvPr id="53" name="文本框 52"/>
          <p:cNvSpPr txBox="1"/>
          <p:nvPr>
            <p:custDataLst>
              <p:tags r:id="rId18"/>
            </p:custDataLst>
          </p:nvPr>
        </p:nvSpPr>
        <p:spPr>
          <a:xfrm>
            <a:off x="4367530" y="40640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4" name="椭圆 13"/>
          <p:cNvSpPr/>
          <p:nvPr>
            <p:custDataLst>
              <p:tags r:id="rId19"/>
            </p:custDataLst>
          </p:nvPr>
        </p:nvSpPr>
        <p:spPr>
          <a:xfrm>
            <a:off x="5409565" y="274224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mn-ea"/>
            </a:endParaRPr>
          </a:p>
        </p:txBody>
      </p:sp>
      <p:sp>
        <p:nvSpPr>
          <p:cNvPr id="42" name="同心圆 41"/>
          <p:cNvSpPr/>
          <p:nvPr>
            <p:custDataLst>
              <p:tags r:id="rId20"/>
            </p:custDataLst>
          </p:nvPr>
        </p:nvSpPr>
        <p:spPr>
          <a:xfrm flipH="1">
            <a:off x="4906645" y="224472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21"/>
            </p:custDataLst>
          </p:nvPr>
        </p:nvGrpSpPr>
        <p:grpSpPr>
          <a:xfrm rot="0">
            <a:off x="5191125" y="2530475"/>
            <a:ext cx="1781810" cy="1779905"/>
            <a:chOff x="11317288" y="-5686262"/>
            <a:chExt cx="4924404" cy="4919848"/>
          </a:xfrm>
          <a:solidFill>
            <a:srgbClr val="58BBDB"/>
          </a:solidFill>
        </p:grpSpPr>
        <p:sp>
          <p:nvSpPr>
            <p:cNvPr id="57" name="Freeform 6"/>
            <p:cNvSpPr>
              <a:spLocks noEditPoints="1"/>
            </p:cNvSpPr>
            <p:nvPr>
              <p:custDataLst>
                <p:tags r:id="rId22"/>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3"/>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850255" y="3183255"/>
            <a:ext cx="491490" cy="491490"/>
          </a:xfrm>
          <a:prstGeom prst="rect">
            <a:avLst/>
          </a:prstGeom>
        </p:spPr>
      </p:pic>
    </p:spTree>
    <p:custDataLst>
      <p:tags r:id="rId27"/>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04</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舞蹈美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14520"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一、舞蹈的起源</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pic>
        <p:nvPicPr>
          <p:cNvPr id="11" name="图片 10" descr="frefrg"/>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514215" y="1849120"/>
            <a:ext cx="1687195" cy="1638300"/>
          </a:xfrm>
          <a:prstGeom prst="rect">
            <a:avLst/>
          </a:prstGeom>
        </p:spPr>
      </p:pic>
      <p:pic>
        <p:nvPicPr>
          <p:cNvPr id="16" name="图片 15" descr="frefrg"/>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3600000">
            <a:off x="5880735" y="1849755"/>
            <a:ext cx="1687195" cy="1638300"/>
          </a:xfrm>
          <a:prstGeom prst="rect">
            <a:avLst/>
          </a:prstGeom>
        </p:spPr>
      </p:pic>
      <p:pic>
        <p:nvPicPr>
          <p:cNvPr id="17" name="图片 16" descr="frefrg"/>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7260000">
            <a:off x="6641465" y="3024505"/>
            <a:ext cx="1687195" cy="1638300"/>
          </a:xfrm>
          <a:prstGeom prst="rect">
            <a:avLst/>
          </a:prstGeom>
        </p:spPr>
      </p:pic>
      <p:pic>
        <p:nvPicPr>
          <p:cNvPr id="18" name="图片 17" descr="frefrg"/>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rot="18000000">
            <a:off x="3876389" y="3020060"/>
            <a:ext cx="1687195" cy="1638300"/>
          </a:xfrm>
          <a:prstGeom prst="rect">
            <a:avLst/>
          </a:prstGeom>
        </p:spPr>
      </p:pic>
      <p:pic>
        <p:nvPicPr>
          <p:cNvPr id="19" name="图片 18" descr="frefrg"/>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rot="14520000">
            <a:off x="4557395" y="4232910"/>
            <a:ext cx="1687195" cy="1638300"/>
          </a:xfrm>
          <a:prstGeom prst="rect">
            <a:avLst/>
          </a:prstGeom>
        </p:spPr>
      </p:pic>
      <p:pic>
        <p:nvPicPr>
          <p:cNvPr id="20" name="图片 19" descr="frefrg"/>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rot="10800000">
            <a:off x="5900722" y="4232910"/>
            <a:ext cx="1687195" cy="1638300"/>
          </a:xfrm>
          <a:prstGeom prst="rect">
            <a:avLst/>
          </a:prstGeom>
        </p:spPr>
      </p:pic>
      <p:sp>
        <p:nvSpPr>
          <p:cNvPr id="28" name="文本框 27"/>
          <p:cNvSpPr txBox="1"/>
          <p:nvPr>
            <p:custDataLst>
              <p:tags r:id="rId19"/>
            </p:custDataLst>
          </p:nvPr>
        </p:nvSpPr>
        <p:spPr>
          <a:xfrm>
            <a:off x="8006715" y="2001520"/>
            <a:ext cx="2011680" cy="368300"/>
          </a:xfrm>
          <a:prstGeom prst="rect">
            <a:avLst/>
          </a:prstGeom>
          <a:noFill/>
        </p:spPr>
        <p:txBody>
          <a:bodyPr wrap="square" rtlCol="0">
            <a:spAutoFit/>
          </a:bodyPr>
          <a:p>
            <a:pPr algn="l"/>
            <a:r>
              <a:rPr lang="zh-CN" altLang="en-US">
                <a:solidFill>
                  <a:srgbClr val="F99043"/>
                </a:solidFill>
                <a:latin typeface="思源黑体 CN Bold" panose="020B0800000000000000" charset="-122"/>
                <a:ea typeface="思源黑体 CN Bold" panose="020B0800000000000000" charset="-122"/>
              </a:rPr>
              <a:t>（二）宗教巫术说</a:t>
            </a:r>
            <a:endParaRPr lang="zh-CN" altLang="en-US">
              <a:solidFill>
                <a:srgbClr val="F99043"/>
              </a:solidFill>
              <a:latin typeface="思源黑体 CN Bold" panose="020B0800000000000000" charset="-122"/>
              <a:ea typeface="思源黑体 CN Bold" panose="020B0800000000000000" charset="-122"/>
            </a:endParaRPr>
          </a:p>
        </p:txBody>
      </p:sp>
      <p:sp>
        <p:nvSpPr>
          <p:cNvPr id="32" name="文本框 31"/>
          <p:cNvSpPr txBox="1"/>
          <p:nvPr>
            <p:custDataLst>
              <p:tags r:id="rId20"/>
            </p:custDataLst>
          </p:nvPr>
        </p:nvSpPr>
        <p:spPr>
          <a:xfrm>
            <a:off x="8580120" y="3336925"/>
            <a:ext cx="1554480" cy="368300"/>
          </a:xfrm>
          <a:prstGeom prst="rect">
            <a:avLst/>
          </a:prstGeom>
          <a:noFill/>
        </p:spPr>
        <p:txBody>
          <a:bodyPr wrap="square" rtlCol="0">
            <a:spAutoFit/>
          </a:bodyPr>
          <a:p>
            <a:pPr algn="l"/>
            <a:r>
              <a:rPr lang="zh-CN" altLang="en-US">
                <a:solidFill>
                  <a:srgbClr val="FCD10A"/>
                </a:solidFill>
                <a:latin typeface="思源黑体 CN Bold" panose="020B0800000000000000" charset="-122"/>
                <a:ea typeface="思源黑体 CN Bold" panose="020B0800000000000000" charset="-122"/>
              </a:rPr>
              <a:t>（三）繁衍说</a:t>
            </a:r>
            <a:endParaRPr lang="zh-CN" altLang="en-US">
              <a:solidFill>
                <a:srgbClr val="FCD10A"/>
              </a:solidFill>
              <a:latin typeface="思源黑体 CN Bold" panose="020B0800000000000000" charset="-122"/>
              <a:ea typeface="思源黑体 CN Bold" panose="020B0800000000000000" charset="-122"/>
            </a:endParaRPr>
          </a:p>
        </p:txBody>
      </p:sp>
      <p:sp>
        <p:nvSpPr>
          <p:cNvPr id="35" name="文本框 34"/>
          <p:cNvSpPr txBox="1"/>
          <p:nvPr>
            <p:custDataLst>
              <p:tags r:id="rId21"/>
            </p:custDataLst>
          </p:nvPr>
        </p:nvSpPr>
        <p:spPr>
          <a:xfrm>
            <a:off x="7996555" y="4705350"/>
            <a:ext cx="1554480" cy="368300"/>
          </a:xfrm>
          <a:prstGeom prst="rect">
            <a:avLst/>
          </a:prstGeom>
          <a:noFill/>
        </p:spPr>
        <p:txBody>
          <a:bodyPr wrap="square" rtlCol="0">
            <a:spAutoFit/>
          </a:bodyPr>
          <a:p>
            <a:pPr algn="l"/>
            <a:r>
              <a:rPr lang="zh-CN" altLang="en-US">
                <a:solidFill>
                  <a:srgbClr val="5EB95E"/>
                </a:solidFill>
                <a:latin typeface="思源黑体 CN Bold" panose="020B0800000000000000" charset="-122"/>
                <a:ea typeface="思源黑体 CN Bold" panose="020B0800000000000000" charset="-122"/>
              </a:rPr>
              <a:t>（四）模仿说</a:t>
            </a:r>
            <a:endParaRPr lang="zh-CN" altLang="en-US">
              <a:solidFill>
                <a:srgbClr val="5EB95E"/>
              </a:solidFill>
              <a:latin typeface="思源黑体 CN Bold" panose="020B0800000000000000" charset="-122"/>
              <a:ea typeface="思源黑体 CN Bold" panose="020B0800000000000000" charset="-122"/>
            </a:endParaRPr>
          </a:p>
        </p:txBody>
      </p:sp>
      <p:sp>
        <p:nvSpPr>
          <p:cNvPr id="37" name="文本框 36"/>
          <p:cNvSpPr txBox="1"/>
          <p:nvPr>
            <p:custDataLst>
              <p:tags r:id="rId22"/>
            </p:custDataLst>
          </p:nvPr>
        </p:nvSpPr>
        <p:spPr>
          <a:xfrm>
            <a:off x="2786380" y="1969135"/>
            <a:ext cx="1554480" cy="368300"/>
          </a:xfrm>
          <a:prstGeom prst="rect">
            <a:avLst/>
          </a:prstGeom>
          <a:noFill/>
        </p:spPr>
        <p:txBody>
          <a:bodyPr wrap="square" rtlCol="0">
            <a:spAutoFit/>
          </a:bodyPr>
          <a:p>
            <a:pPr algn="l"/>
            <a:r>
              <a:rPr lang="zh-CN" altLang="en-US">
                <a:solidFill>
                  <a:srgbClr val="F25252"/>
                </a:solidFill>
                <a:latin typeface="思源黑体 CN Bold" panose="020B0800000000000000" charset="-122"/>
                <a:ea typeface="思源黑体 CN Bold" panose="020B0800000000000000" charset="-122"/>
              </a:rPr>
              <a:t>（一）神授说</a:t>
            </a:r>
            <a:endParaRPr lang="zh-CN" altLang="en-US">
              <a:solidFill>
                <a:srgbClr val="F25252"/>
              </a:solidFill>
              <a:latin typeface="思源黑体 CN Bold" panose="020B0800000000000000" charset="-122"/>
              <a:ea typeface="思源黑体 CN Bold" panose="020B0800000000000000" charset="-122"/>
            </a:endParaRPr>
          </a:p>
        </p:txBody>
      </p:sp>
      <p:sp>
        <p:nvSpPr>
          <p:cNvPr id="39" name="文本框 38"/>
          <p:cNvSpPr txBox="1"/>
          <p:nvPr>
            <p:custDataLst>
              <p:tags r:id="rId23"/>
            </p:custDataLst>
          </p:nvPr>
        </p:nvSpPr>
        <p:spPr>
          <a:xfrm>
            <a:off x="2078355" y="3409315"/>
            <a:ext cx="1554480" cy="368300"/>
          </a:xfrm>
          <a:prstGeom prst="rect">
            <a:avLst/>
          </a:prstGeom>
          <a:noFill/>
        </p:spPr>
        <p:txBody>
          <a:bodyPr wrap="square" rtlCol="0">
            <a:spAutoFit/>
          </a:bodyPr>
          <a:p>
            <a:pPr algn="l"/>
            <a:r>
              <a:rPr lang="zh-CN" altLang="en-US">
                <a:solidFill>
                  <a:srgbClr val="A367D1"/>
                </a:solidFill>
                <a:latin typeface="思源黑体 CN Bold" panose="020B0800000000000000" charset="-122"/>
                <a:ea typeface="思源黑体 CN Bold" panose="020B0800000000000000" charset="-122"/>
              </a:rPr>
              <a:t>（六）劳动说</a:t>
            </a:r>
            <a:endParaRPr lang="zh-CN" altLang="en-US">
              <a:solidFill>
                <a:srgbClr val="A367D1"/>
              </a:solidFill>
              <a:latin typeface="思源黑体 CN Bold" panose="020B0800000000000000" charset="-122"/>
              <a:ea typeface="思源黑体 CN Bold" panose="020B0800000000000000" charset="-122"/>
            </a:endParaRPr>
          </a:p>
        </p:txBody>
      </p:sp>
      <p:sp>
        <p:nvSpPr>
          <p:cNvPr id="41" name="文本框 40"/>
          <p:cNvSpPr txBox="1"/>
          <p:nvPr>
            <p:custDataLst>
              <p:tags r:id="rId24"/>
            </p:custDataLst>
          </p:nvPr>
        </p:nvSpPr>
        <p:spPr>
          <a:xfrm>
            <a:off x="2774950" y="4735830"/>
            <a:ext cx="1554480" cy="368300"/>
          </a:xfrm>
          <a:prstGeom prst="rect">
            <a:avLst/>
          </a:prstGeom>
          <a:noFill/>
        </p:spPr>
        <p:txBody>
          <a:bodyPr wrap="square" rtlCol="0">
            <a:spAutoFit/>
          </a:bodyPr>
          <a:p>
            <a:pPr algn="l"/>
            <a:r>
              <a:rPr lang="zh-CN" altLang="en-US">
                <a:solidFill>
                  <a:srgbClr val="1F8DD6"/>
                </a:solidFill>
                <a:latin typeface="思源黑体 CN Bold" panose="020B0800000000000000" charset="-122"/>
                <a:ea typeface="思源黑体 CN Bold" panose="020B0800000000000000" charset="-122"/>
              </a:rPr>
              <a:t>（五）游戏说</a:t>
            </a:r>
            <a:endParaRPr lang="zh-CN" altLang="en-US">
              <a:solidFill>
                <a:srgbClr val="1F8DD6"/>
              </a:solidFill>
              <a:latin typeface="思源黑体 CN Bold" panose="020B0800000000000000" charset="-122"/>
              <a:ea typeface="思源黑体 CN Bold" panose="020B0800000000000000" charset="-122"/>
            </a:endParaRPr>
          </a:p>
        </p:txBody>
      </p:sp>
      <p:pic>
        <p:nvPicPr>
          <p:cNvPr id="44" name="图片 43" descr="32313538333630393b32313538333731313bd0cbc8a4c6abbac3"/>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343400" y="3441065"/>
            <a:ext cx="443230" cy="443230"/>
          </a:xfrm>
          <a:prstGeom prst="rect">
            <a:avLst/>
          </a:prstGeom>
        </p:spPr>
      </p:pic>
      <p:pic>
        <p:nvPicPr>
          <p:cNvPr id="45" name="图片 44" descr="32313538333630393b32313538333731323bd4dacfdfbdccd3f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118751" y="2237105"/>
            <a:ext cx="521970" cy="521970"/>
          </a:xfrm>
          <a:prstGeom prst="rect">
            <a:avLst/>
          </a:prstGeom>
        </p:spPr>
      </p:pic>
      <p:pic>
        <p:nvPicPr>
          <p:cNvPr id="46" name="图片 45" descr="32313538333630393b32313538333732363bd4b6b3ccb4f0d2c9"/>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6646561" y="2425065"/>
            <a:ext cx="487680" cy="487680"/>
          </a:xfrm>
          <a:prstGeom prst="rect">
            <a:avLst/>
          </a:prstGeom>
        </p:spPr>
      </p:pic>
      <p:pic>
        <p:nvPicPr>
          <p:cNvPr id="49" name="图片 48" descr="32313538333630393b32313538333731393bcbd1cbf7bfceb3cc"/>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5057489" y="4861560"/>
            <a:ext cx="381000" cy="381000"/>
          </a:xfrm>
          <a:prstGeom prst="rect">
            <a:avLst/>
          </a:prstGeom>
        </p:spPr>
      </p:pic>
      <p:pic>
        <p:nvPicPr>
          <p:cNvPr id="54" name="图片 53" descr="333438303937363b333438313039323bcfeec4bfbcc6bbae"/>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6611334" y="5017770"/>
            <a:ext cx="410210" cy="410210"/>
          </a:xfrm>
          <a:prstGeom prst="rect">
            <a:avLst/>
          </a:prstGeom>
        </p:spPr>
      </p:pic>
      <p:pic>
        <p:nvPicPr>
          <p:cNvPr id="55" name="图片 54" descr="333438303937363b333438313037303bb6a8cebbb2fac6b7"/>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7279656" y="3777615"/>
            <a:ext cx="485140" cy="485140"/>
          </a:xfrm>
          <a:prstGeom prst="rect">
            <a:avLst/>
          </a:prstGeom>
        </p:spPr>
      </p:pic>
    </p:spTree>
    <p:custDataLst>
      <p:tags r:id="rId4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二、舞蹈的发展</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395095"/>
            <a:ext cx="5569585" cy="5492750"/>
          </a:xfrm>
          <a:prstGeom prst="rect">
            <a:avLst/>
          </a:prstGeom>
          <a:noFill/>
        </p:spPr>
        <p:txBody>
          <a:bodyPr wrap="square" rtlCol="0" anchor="t">
            <a:spAutoFit/>
            <a:scene3d>
              <a:camera prst="orthographicFront"/>
              <a:lightRig rig="threePt" dir="t"/>
            </a:scene3d>
          </a:bodyPr>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我国舞蹈发展历史十分悠久。</a:t>
            </a:r>
            <a:endParaRPr lang="zh-CN" altLang="en-US">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Arial" panose="020B0604020202020204" pitchFamily="34" charset="0"/>
              <a:buChar char="•"/>
            </a:pPr>
            <a:r>
              <a:rPr lang="zh-CN" altLang="en-US">
                <a:latin typeface="宋体" panose="02010600030101010101" pitchFamily="2" charset="-122"/>
                <a:ea typeface="宋体" panose="02010600030101010101" pitchFamily="2" charset="-122"/>
                <a:sym typeface="+mn-ea"/>
              </a:rPr>
              <a:t>最早的原始舞蹈大多与生产劳动相关，是我国先民的一种生活方式和状态。目前发现的古代岩画中，就保存着许多狩猎舞的形象，表明当时的舞蹈与先民们的狩猎生活密切相关。</a:t>
            </a:r>
            <a:endParaRPr lang="zh-CN" altLang="en-US">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Arial" panose="020B0604020202020204" pitchFamily="34" charset="0"/>
              <a:buChar char="•"/>
            </a:pPr>
            <a:r>
              <a:rPr lang="zh-CN" altLang="en-US">
                <a:latin typeface="宋体" panose="02010600030101010101" pitchFamily="2" charset="-122"/>
                <a:ea typeface="宋体" panose="02010600030101010101" pitchFamily="2" charset="-122"/>
                <a:sym typeface="+mn-ea"/>
              </a:rPr>
              <a:t>随着社会发展和民间诗歌的兴起，舞蹈形成了诗、乐、舞三位一体的文化传统与特征，“乐”必有“舞”，“舞”必奏“乐”。</a:t>
            </a:r>
            <a:endParaRPr lang="zh-CN" altLang="en-US">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Arial" panose="020B0604020202020204" pitchFamily="34" charset="0"/>
              <a:buChar char="•"/>
            </a:pPr>
            <a:r>
              <a:rPr lang="zh-CN" altLang="en-US">
                <a:latin typeface="宋体" panose="02010600030101010101" pitchFamily="2" charset="-122"/>
                <a:ea typeface="宋体" panose="02010600030101010101" pitchFamily="2" charset="-122"/>
                <a:sym typeface="+mn-ea"/>
              </a:rPr>
              <a:t>我国汉代时期，随着国家综合实力的强大，舞蹈频繁出现于社会生活的各种场合，作为宴会助兴所用。这一时期，不仅出现了专门的乐舞机构，还诞生了我国历史上第一本舞蹈美学著作《舞赋》。</a:t>
            </a:r>
            <a:endParaRPr lang="zh-CN" altLang="en-US">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endParaRPr lang="zh-CN" altLang="en-US">
              <a:latin typeface="宋体" panose="02010600030101010101" pitchFamily="2" charset="-122"/>
              <a:ea typeface="宋体" panose="02010600030101010101" pitchFamily="2" charset="-122"/>
              <a:sym typeface="+mn-ea"/>
            </a:endParaRPr>
          </a:p>
        </p:txBody>
      </p:sp>
      <p:pic>
        <p:nvPicPr>
          <p:cNvPr id="113" name="图片 112"/>
          <p:cNvPicPr/>
          <p:nvPr>
            <p:custDataLst>
              <p:tags r:id="rId1"/>
            </p:custDataLst>
          </p:nvPr>
        </p:nvPicPr>
        <p:blipFill>
          <a:blip r:embed="rId2"/>
          <a:stretch>
            <a:fillRect/>
          </a:stretch>
        </p:blipFill>
        <p:spPr>
          <a:xfrm>
            <a:off x="6441440" y="1516380"/>
            <a:ext cx="5093335" cy="370967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二、舞蹈的发展</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71855" y="1395095"/>
            <a:ext cx="10475595" cy="5077460"/>
          </a:xfrm>
          <a:prstGeom prst="rect">
            <a:avLst/>
          </a:prstGeom>
          <a:noFill/>
        </p:spPr>
        <p:txBody>
          <a:bodyPr wrap="square" rtlCol="0" anchor="t">
            <a:spAutoFit/>
            <a:scene3d>
              <a:camera prst="orthographicFront"/>
              <a:lightRig rig="threePt" dir="t"/>
            </a:scene3d>
          </a:bodyPr>
          <a:p>
            <a:pPr marL="285750" indent="-285750" fontAlgn="auto">
              <a:lnSpc>
                <a:spcPct val="150000"/>
              </a:lnSpc>
              <a:spcBef>
                <a:spcPts val="0"/>
              </a:spcBef>
              <a:spcAft>
                <a:spcPts val="0"/>
              </a:spcAft>
              <a:buFont typeface="Arial" panose="020B0604020202020204" pitchFamily="34" charset="0"/>
              <a:buChar char="•"/>
            </a:pPr>
            <a:r>
              <a:rPr lang="zh-CN" altLang="en-US">
                <a:latin typeface="宋体" panose="02010600030101010101" pitchFamily="2" charset="-122"/>
                <a:ea typeface="宋体" panose="02010600030101010101" pitchFamily="2" charset="-122"/>
                <a:sym typeface="+mn-ea"/>
              </a:rPr>
              <a:t>中国古代舞蹈在唐代达到了顶峰，它以其宏大的演出规模、千姿百态的表演形式及雅俗共赏的姿态赢得了世人喜爱。从唐末至五代，最值得注意的是传为顾闳中所作的《韩熙载夜宴图》，其形象地展示了“六幺舞”的场景。</a:t>
            </a:r>
            <a:endParaRPr lang="zh-CN" altLang="en-US">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Arial" panose="020B0604020202020204" pitchFamily="34" charset="0"/>
              <a:buChar char="•"/>
            </a:pPr>
            <a:r>
              <a:rPr lang="zh-CN" altLang="en-US">
                <a:latin typeface="宋体" panose="02010600030101010101" pitchFamily="2" charset="-122"/>
                <a:ea typeface="宋体" panose="02010600030101010101" pitchFamily="2" charset="-122"/>
                <a:sym typeface="+mn-ea"/>
              </a:rPr>
              <a:t>宋代舞蹈独辟蹊径，创造了具有程式性特征和划时代意义的舞蹈形式——队舞。</a:t>
            </a:r>
            <a:endParaRPr lang="zh-CN" altLang="en-US">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Arial" panose="020B0604020202020204" pitchFamily="34" charset="0"/>
              <a:buChar char="•"/>
            </a:pPr>
            <a:r>
              <a:rPr lang="zh-CN" altLang="en-US">
                <a:latin typeface="宋体" panose="02010600030101010101" pitchFamily="2" charset="-122"/>
                <a:ea typeface="宋体" panose="02010600030101010101" pitchFamily="2" charset="-122"/>
                <a:sym typeface="+mn-ea"/>
              </a:rPr>
              <a:t>宋元之后，部分舞蹈与戏剧艺术相融合，由此诞生了戏曲这一全新的艺术形式。</a:t>
            </a:r>
            <a:endParaRPr lang="zh-CN" altLang="en-US">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Arial" panose="020B0604020202020204" pitchFamily="34" charset="0"/>
              <a:buChar char="•"/>
            </a:pPr>
            <a:r>
              <a:rPr lang="zh-CN" altLang="en-US">
                <a:latin typeface="宋体" panose="02010600030101010101" pitchFamily="2" charset="-122"/>
                <a:ea typeface="宋体" panose="02010600030101010101" pitchFamily="2" charset="-122"/>
                <a:sym typeface="+mn-ea"/>
              </a:rPr>
              <a:t>明清时期，舞蹈作为戏曲艺术的表现手段之一，形成了高度程式性和综合性的美学特点。</a:t>
            </a:r>
            <a:endParaRPr lang="zh-CN" altLang="en-US">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Arial" panose="020B0604020202020204" pitchFamily="34" charset="0"/>
              <a:buChar char="•"/>
            </a:pPr>
            <a:r>
              <a:rPr lang="zh-CN" altLang="en-US">
                <a:latin typeface="宋体" panose="02010600030101010101" pitchFamily="2" charset="-122"/>
                <a:ea typeface="宋体" panose="02010600030101010101" pitchFamily="2" charset="-122"/>
                <a:sym typeface="+mn-ea"/>
              </a:rPr>
              <a:t>从明清至当代，中国舞蹈发展生机勃勃，先后出现了裕容龄、黎锦晖、吴晓邦、戴爱莲、贾作光等著名舞蹈家和一系列的舞蹈精品。</a:t>
            </a:r>
            <a:endParaRPr lang="zh-CN" altLang="en-US">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Arial" panose="020B0604020202020204" pitchFamily="34" charset="0"/>
              <a:buChar char="•"/>
            </a:pPr>
            <a:r>
              <a:rPr lang="zh-CN" altLang="en-US">
                <a:latin typeface="宋体" panose="02010600030101010101" pitchFamily="2" charset="-122"/>
                <a:ea typeface="宋体" panose="02010600030101010101" pitchFamily="2" charset="-122"/>
                <a:sym typeface="+mn-ea"/>
              </a:rPr>
              <a:t>20 世纪50 年代和80 年代，我国又分别系统地引进了西方芭蕾舞和现代舞。20 世纪50 年代初期，北京舞蹈学校开办了芭蕾舞专业教育。</a:t>
            </a:r>
            <a:endParaRPr lang="zh-CN" altLang="en-US">
              <a:latin typeface="宋体" panose="02010600030101010101" pitchFamily="2" charset="-122"/>
              <a:ea typeface="宋体" panose="02010600030101010101" pitchFamily="2" charset="-122"/>
              <a:sym typeface="+mn-ea"/>
            </a:endParaRPr>
          </a:p>
          <a:p>
            <a:pPr marL="285750" indent="-285750" fontAlgn="auto">
              <a:lnSpc>
                <a:spcPct val="150000"/>
              </a:lnSpc>
              <a:spcBef>
                <a:spcPts val="0"/>
              </a:spcBef>
              <a:spcAft>
                <a:spcPts val="0"/>
              </a:spcAft>
              <a:buFont typeface="Arial" panose="020B0604020202020204" pitchFamily="34" charset="0"/>
              <a:buChar char="•"/>
            </a:pPr>
            <a:r>
              <a:rPr lang="zh-CN" altLang="en-US">
                <a:latin typeface="宋体" panose="02010600030101010101" pitchFamily="2" charset="-122"/>
                <a:ea typeface="宋体" panose="02010600030101010101" pitchFamily="2" charset="-122"/>
                <a:sym typeface="+mn-ea"/>
              </a:rPr>
              <a:t>改革开放后，中国芭蕾迅速发展，创作和演出活动非常活跃，题材范围扩大，并在芭蕾民族化方面做了大胆尝试，出现了《祝福》《雷雨》《林黛玉》《梁祝》等深受中国观众欢迎的作品。</a:t>
            </a:r>
            <a:endParaRPr lang="zh-CN" altLang="en-US">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14520"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三、舞蹈美的基本特征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6" name="等腰三角形 5"/>
          <p:cNvSpPr/>
          <p:nvPr>
            <p:custDataLst>
              <p:tags r:id="rId1"/>
            </p:custDataLst>
          </p:nvPr>
        </p:nvSpPr>
        <p:spPr>
          <a:xfrm>
            <a:off x="2221196" y="4026505"/>
            <a:ext cx="613563" cy="613563"/>
          </a:xfrm>
          <a:prstGeom prst="triangle">
            <a:avLst/>
          </a:prstGeom>
          <a:solidFill>
            <a:srgbClr val="F95211">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2" name="椭圆 1"/>
          <p:cNvSpPr/>
          <p:nvPr>
            <p:custDataLst>
              <p:tags r:id="rId2"/>
            </p:custDataLst>
          </p:nvPr>
        </p:nvSpPr>
        <p:spPr>
          <a:xfrm>
            <a:off x="2480556" y="1721485"/>
            <a:ext cx="94394" cy="94394"/>
          </a:xfrm>
          <a:prstGeom prst="ellipse">
            <a:avLst/>
          </a:prstGeom>
          <a:solidFill>
            <a:srgbClr val="F95211">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4" name="椭圆 3"/>
          <p:cNvSpPr/>
          <p:nvPr>
            <p:custDataLst>
              <p:tags r:id="rId3"/>
            </p:custDataLst>
          </p:nvPr>
        </p:nvSpPr>
        <p:spPr>
          <a:xfrm>
            <a:off x="2347055" y="3888959"/>
            <a:ext cx="361845" cy="361845"/>
          </a:xfrm>
          <a:prstGeom prst="ellipse">
            <a:avLst/>
          </a:prstGeom>
          <a:solidFill>
            <a:srgbClr val="F95211"/>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10" name="直接连接符 9"/>
          <p:cNvCxnSpPr>
            <a:stCxn id="2" idx="4"/>
            <a:endCxn id="12" idx="2"/>
          </p:cNvCxnSpPr>
          <p:nvPr>
            <p:custDataLst>
              <p:tags r:id="rId4"/>
            </p:custDataLst>
          </p:nvPr>
        </p:nvCxnSpPr>
        <p:spPr>
          <a:xfrm>
            <a:off x="2527753" y="1815879"/>
            <a:ext cx="0" cy="1773555"/>
          </a:xfrm>
          <a:prstGeom prst="line">
            <a:avLst/>
          </a:prstGeom>
          <a:ln>
            <a:solidFill>
              <a:srgbClr val="F95211">
                <a:lumMod val="75000"/>
              </a:srgbClr>
            </a:solidFill>
          </a:ln>
        </p:spPr>
        <p:style>
          <a:lnRef idx="1">
            <a:srgbClr val="F95211"/>
          </a:lnRef>
          <a:fillRef idx="0">
            <a:srgbClr val="F95211"/>
          </a:fillRef>
          <a:effectRef idx="0">
            <a:srgbClr val="F95211"/>
          </a:effectRef>
          <a:fontRef idx="minor">
            <a:srgbClr val="000000"/>
          </a:fontRef>
        </p:style>
      </p:cxnSp>
      <p:sp>
        <p:nvSpPr>
          <p:cNvPr id="12" name="直角三角形 11"/>
          <p:cNvSpPr/>
          <p:nvPr>
            <p:custDataLst>
              <p:tags r:id="rId5"/>
            </p:custDataLst>
          </p:nvPr>
        </p:nvSpPr>
        <p:spPr>
          <a:xfrm rot="8100000">
            <a:off x="2187933" y="3730286"/>
            <a:ext cx="679639" cy="679639"/>
          </a:xfrm>
          <a:prstGeom prst="rtTriangle">
            <a:avLst/>
          </a:prstGeom>
          <a:solidFill>
            <a:srgbClr val="F95211">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81" name="文本框 80"/>
          <p:cNvSpPr txBox="1"/>
          <p:nvPr>
            <p:custDataLst>
              <p:tags r:id="rId6"/>
            </p:custDataLst>
          </p:nvPr>
        </p:nvSpPr>
        <p:spPr>
          <a:xfrm>
            <a:off x="1266825" y="4795520"/>
            <a:ext cx="2042160" cy="1035050"/>
          </a:xfrm>
          <a:prstGeom prst="rect">
            <a:avLst/>
          </a:prstGeom>
          <a:noFill/>
        </p:spPr>
        <p:txBody>
          <a:bodyPr wrap="square" bIns="0" rtlCol="0" anchor="ctr" anchorCtr="0"/>
          <a:p>
            <a:pPr algn="l">
              <a:lnSpc>
                <a:spcPct val="150000"/>
              </a:lnSpc>
            </a:pPr>
            <a:r>
              <a:rPr lang="zh-CN" altLang="en-US" b="1" spc="300">
                <a:solidFill>
                  <a:srgbClr val="F95211"/>
                </a:solidFill>
                <a:uFillTx/>
                <a:latin typeface="思源黑体 CN Bold" panose="020B0800000000000000" charset="-122"/>
                <a:ea typeface="思源黑体 CN Bold" panose="020B0800000000000000" charset="-122"/>
                <a:cs typeface="思源黑体 CN Light" panose="020B0300000000000000" charset="-122"/>
              </a:rPr>
              <a:t>（一）舞蹈艺术的动作性</a:t>
            </a:r>
            <a:endParaRPr lang="zh-CN" altLang="en-US" b="1" spc="300">
              <a:solidFill>
                <a:srgbClr val="F95211"/>
              </a:solidFill>
              <a:uFillTx/>
              <a:latin typeface="思源黑体 CN Bold" panose="020B0800000000000000" charset="-122"/>
              <a:ea typeface="思源黑体 CN Bold" panose="020B0800000000000000" charset="-122"/>
              <a:cs typeface="思源黑体 CN Light" panose="020B0300000000000000" charset="-122"/>
            </a:endParaRPr>
          </a:p>
        </p:txBody>
      </p:sp>
      <p:sp>
        <p:nvSpPr>
          <p:cNvPr id="13" name="等腰三角形 12"/>
          <p:cNvSpPr/>
          <p:nvPr>
            <p:custDataLst>
              <p:tags r:id="rId7"/>
            </p:custDataLst>
          </p:nvPr>
        </p:nvSpPr>
        <p:spPr>
          <a:xfrm>
            <a:off x="3867254" y="3065481"/>
            <a:ext cx="613563" cy="613563"/>
          </a:xfrm>
          <a:prstGeom prst="triangle">
            <a:avLst/>
          </a:prstGeom>
          <a:solidFill>
            <a:srgbClr val="FF7F00">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14" name="椭圆 13"/>
          <p:cNvSpPr/>
          <p:nvPr>
            <p:custDataLst>
              <p:tags r:id="rId8"/>
            </p:custDataLst>
          </p:nvPr>
        </p:nvSpPr>
        <p:spPr>
          <a:xfrm>
            <a:off x="4126613" y="1721485"/>
            <a:ext cx="94394" cy="94394"/>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15" name="椭圆 14"/>
          <p:cNvSpPr/>
          <p:nvPr>
            <p:custDataLst>
              <p:tags r:id="rId9"/>
            </p:custDataLst>
          </p:nvPr>
        </p:nvSpPr>
        <p:spPr>
          <a:xfrm>
            <a:off x="3993113" y="3016935"/>
            <a:ext cx="361845" cy="361845"/>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21" name="直接连接符 20"/>
          <p:cNvCxnSpPr>
            <a:stCxn id="14" idx="4"/>
            <a:endCxn id="22" idx="2"/>
          </p:cNvCxnSpPr>
          <p:nvPr>
            <p:custDataLst>
              <p:tags r:id="rId10"/>
            </p:custDataLst>
          </p:nvPr>
        </p:nvCxnSpPr>
        <p:spPr>
          <a:xfrm flipH="1">
            <a:off x="4173810" y="1815879"/>
            <a:ext cx="449" cy="901241"/>
          </a:xfrm>
          <a:prstGeom prst="line">
            <a:avLst/>
          </a:prstGeom>
          <a:solidFill>
            <a:srgbClr val="FF7F00"/>
          </a:solidFill>
          <a:ln>
            <a:solidFill>
              <a:srgbClr val="FF7F00">
                <a:lumMod val="50000"/>
              </a:srgbClr>
            </a:solidFill>
          </a:ln>
        </p:spPr>
        <p:style>
          <a:lnRef idx="1">
            <a:srgbClr val="F95211"/>
          </a:lnRef>
          <a:fillRef idx="0">
            <a:srgbClr val="F95211"/>
          </a:fillRef>
          <a:effectRef idx="0">
            <a:srgbClr val="F95211"/>
          </a:effectRef>
          <a:fontRef idx="minor">
            <a:srgbClr val="000000"/>
          </a:fontRef>
        </p:style>
      </p:cxnSp>
      <p:sp>
        <p:nvSpPr>
          <p:cNvPr id="22" name="直角三角形 21"/>
          <p:cNvSpPr/>
          <p:nvPr>
            <p:custDataLst>
              <p:tags r:id="rId11"/>
            </p:custDataLst>
          </p:nvPr>
        </p:nvSpPr>
        <p:spPr>
          <a:xfrm rot="8100000">
            <a:off x="3833991" y="2857813"/>
            <a:ext cx="679639" cy="679639"/>
          </a:xfrm>
          <a:prstGeom prst="rtTriangle">
            <a:avLst/>
          </a:prstGeom>
          <a:solidFill>
            <a:srgbClr val="FF7F00">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40" name="文本框 39"/>
          <p:cNvSpPr txBox="1"/>
          <p:nvPr>
            <p:custDataLst>
              <p:tags r:id="rId12"/>
            </p:custDataLst>
          </p:nvPr>
        </p:nvSpPr>
        <p:spPr>
          <a:xfrm>
            <a:off x="3322320" y="3843020"/>
            <a:ext cx="1798955" cy="1238250"/>
          </a:xfrm>
          <a:prstGeom prst="rect">
            <a:avLst/>
          </a:prstGeom>
          <a:noFill/>
        </p:spPr>
        <p:txBody>
          <a:bodyPr wrap="square" bIns="0" rtlCol="0" anchor="ctr" anchorCtr="0"/>
          <a:p>
            <a:pPr algn="l">
              <a:lnSpc>
                <a:spcPct val="150000"/>
              </a:lnSpc>
            </a:pPr>
            <a:r>
              <a:rPr lang="zh-CN" altLang="en-US" b="1" spc="300">
                <a:solidFill>
                  <a:srgbClr val="FF7F00"/>
                </a:solidFill>
                <a:uFillTx/>
                <a:latin typeface="思源黑体 CN Bold" panose="020B0800000000000000" charset="-122"/>
                <a:ea typeface="思源黑体 CN Bold" panose="020B0800000000000000" charset="-122"/>
                <a:cs typeface="思源黑体 CN Light" panose="020B0300000000000000" charset="-122"/>
              </a:rPr>
              <a:t>（二）舞蹈艺术的抒情性</a:t>
            </a:r>
            <a:endParaRPr lang="zh-CN" altLang="en-US" b="1" spc="300">
              <a:solidFill>
                <a:srgbClr val="FF7F00"/>
              </a:solidFill>
              <a:uFillTx/>
              <a:latin typeface="思源黑体 CN Bold" panose="020B0800000000000000" charset="-122"/>
              <a:ea typeface="思源黑体 CN Bold" panose="020B0800000000000000" charset="-122"/>
              <a:cs typeface="思源黑体 CN Light" panose="020B0300000000000000" charset="-122"/>
            </a:endParaRPr>
          </a:p>
        </p:txBody>
      </p:sp>
      <p:sp>
        <p:nvSpPr>
          <p:cNvPr id="26" name="椭圆 25"/>
          <p:cNvSpPr/>
          <p:nvPr>
            <p:custDataLst>
              <p:tags r:id="rId13"/>
            </p:custDataLst>
          </p:nvPr>
        </p:nvSpPr>
        <p:spPr>
          <a:xfrm>
            <a:off x="5772671" y="1721485"/>
            <a:ext cx="94394" cy="94394"/>
          </a:xfrm>
          <a:prstGeom prst="ellips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27" name="等腰三角形 26"/>
          <p:cNvSpPr/>
          <p:nvPr>
            <p:custDataLst>
              <p:tags r:id="rId14"/>
            </p:custDataLst>
          </p:nvPr>
        </p:nvSpPr>
        <p:spPr>
          <a:xfrm>
            <a:off x="5513311" y="4540280"/>
            <a:ext cx="613563" cy="613563"/>
          </a:xfrm>
          <a:prstGeom prst="triangle">
            <a:avLst/>
          </a:prstGeom>
          <a:solidFill>
            <a:srgbClr val="FFCD45">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29" name="椭圆 28"/>
          <p:cNvSpPr/>
          <p:nvPr>
            <p:custDataLst>
              <p:tags r:id="rId15"/>
            </p:custDataLst>
          </p:nvPr>
        </p:nvSpPr>
        <p:spPr>
          <a:xfrm>
            <a:off x="5639170" y="4419814"/>
            <a:ext cx="361845" cy="361845"/>
          </a:xfrm>
          <a:prstGeom prst="ellipse">
            <a:avLst/>
          </a:prstGeom>
          <a:solidFill>
            <a:srgbClr val="FFCD45">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30" name="直接连接符 29"/>
          <p:cNvCxnSpPr/>
          <p:nvPr>
            <p:custDataLst>
              <p:tags r:id="rId16"/>
            </p:custDataLst>
          </p:nvPr>
        </p:nvCxnSpPr>
        <p:spPr>
          <a:xfrm>
            <a:off x="5819868" y="1815879"/>
            <a:ext cx="449" cy="2304121"/>
          </a:xfrm>
          <a:prstGeom prst="line">
            <a:avLst/>
          </a:prstGeom>
          <a:solidFill>
            <a:srgbClr val="FFCD45"/>
          </a:solidFill>
          <a:ln>
            <a:solidFill>
              <a:srgbClr val="FFCD45"/>
            </a:solidFill>
          </a:ln>
        </p:spPr>
        <p:style>
          <a:lnRef idx="1">
            <a:srgbClr val="F95211"/>
          </a:lnRef>
          <a:fillRef idx="0">
            <a:srgbClr val="F95211"/>
          </a:fillRef>
          <a:effectRef idx="0">
            <a:srgbClr val="F95211"/>
          </a:effectRef>
          <a:fontRef idx="minor">
            <a:srgbClr val="000000"/>
          </a:fontRef>
        </p:style>
      </p:cxnSp>
      <p:sp>
        <p:nvSpPr>
          <p:cNvPr id="31" name="直角三角形 30"/>
          <p:cNvSpPr/>
          <p:nvPr>
            <p:custDataLst>
              <p:tags r:id="rId17"/>
            </p:custDataLst>
          </p:nvPr>
        </p:nvSpPr>
        <p:spPr>
          <a:xfrm rot="8100000">
            <a:off x="5480048" y="4260693"/>
            <a:ext cx="679639" cy="679639"/>
          </a:xfrm>
          <a:prstGeom prst="rtTriangl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42" name="文本框 41"/>
          <p:cNvSpPr txBox="1"/>
          <p:nvPr>
            <p:custDataLst>
              <p:tags r:id="rId18"/>
            </p:custDataLst>
          </p:nvPr>
        </p:nvSpPr>
        <p:spPr>
          <a:xfrm>
            <a:off x="4916170" y="5219065"/>
            <a:ext cx="1939290" cy="738505"/>
          </a:xfrm>
          <a:prstGeom prst="rect">
            <a:avLst/>
          </a:prstGeom>
          <a:noFill/>
        </p:spPr>
        <p:txBody>
          <a:bodyPr wrap="square" bIns="0" rtlCol="0" anchor="ctr" anchorCtr="0"/>
          <a:p>
            <a:pPr algn="l">
              <a:lnSpc>
                <a:spcPct val="150000"/>
              </a:lnSpc>
            </a:pPr>
            <a:r>
              <a:rPr lang="zh-CN" altLang="en-US" b="1" spc="300">
                <a:solidFill>
                  <a:srgbClr val="FFCD45">
                    <a:lumMod val="75000"/>
                  </a:srgbClr>
                </a:solidFill>
                <a:uFillTx/>
                <a:latin typeface="思源黑体 CN Bold" panose="020B0800000000000000" charset="-122"/>
                <a:ea typeface="思源黑体 CN Bold" panose="020B0800000000000000" charset="-122"/>
                <a:cs typeface="思源黑体 CN Light" panose="020B0300000000000000" charset="-122"/>
              </a:rPr>
              <a:t>（三）舞蹈艺术的节奏性</a:t>
            </a:r>
            <a:endParaRPr lang="zh-CN" altLang="en-US" b="1" spc="300">
              <a:solidFill>
                <a:srgbClr val="FFCD45">
                  <a:lumMod val="75000"/>
                </a:srgbClr>
              </a:solidFill>
              <a:uFillTx/>
              <a:latin typeface="思源黑体 CN Bold" panose="020B0800000000000000" charset="-122"/>
              <a:ea typeface="思源黑体 CN Bold" panose="020B0800000000000000" charset="-122"/>
              <a:cs typeface="思源黑体 CN Light" panose="020B0300000000000000" charset="-122"/>
            </a:endParaRPr>
          </a:p>
        </p:txBody>
      </p:sp>
      <p:sp>
        <p:nvSpPr>
          <p:cNvPr id="34" name="等腰三角形 33"/>
          <p:cNvSpPr/>
          <p:nvPr>
            <p:custDataLst>
              <p:tags r:id="rId19"/>
            </p:custDataLst>
          </p:nvPr>
        </p:nvSpPr>
        <p:spPr>
          <a:xfrm>
            <a:off x="7159368" y="3741074"/>
            <a:ext cx="613563" cy="613563"/>
          </a:xfrm>
          <a:prstGeom prst="triangle">
            <a:avLst/>
          </a:prstGeom>
          <a:solidFill>
            <a:srgbClr val="2E99E6">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36" name="椭圆 35"/>
          <p:cNvSpPr/>
          <p:nvPr>
            <p:custDataLst>
              <p:tags r:id="rId20"/>
            </p:custDataLst>
          </p:nvPr>
        </p:nvSpPr>
        <p:spPr>
          <a:xfrm>
            <a:off x="7418728" y="1721485"/>
            <a:ext cx="94394" cy="94394"/>
          </a:xfrm>
          <a:prstGeom prst="ellipse">
            <a:avLst/>
          </a:prstGeom>
          <a:solidFill>
            <a:srgbClr val="2E99E6"/>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38" name="椭圆 37"/>
          <p:cNvSpPr/>
          <p:nvPr>
            <p:custDataLst>
              <p:tags r:id="rId21"/>
            </p:custDataLst>
          </p:nvPr>
        </p:nvSpPr>
        <p:spPr>
          <a:xfrm>
            <a:off x="7285227" y="3679044"/>
            <a:ext cx="361845" cy="361845"/>
          </a:xfrm>
          <a:prstGeom prst="ellipse">
            <a:avLst/>
          </a:prstGeom>
          <a:solidFill>
            <a:srgbClr val="2E99E6">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43" name="直接连接符 42"/>
          <p:cNvCxnSpPr>
            <a:stCxn id="36" idx="4"/>
            <a:endCxn id="47" idx="2"/>
          </p:cNvCxnSpPr>
          <p:nvPr>
            <p:custDataLst>
              <p:tags r:id="rId22"/>
            </p:custDataLst>
          </p:nvPr>
        </p:nvCxnSpPr>
        <p:spPr>
          <a:xfrm>
            <a:off x="7466560" y="1815879"/>
            <a:ext cx="0" cy="1563370"/>
          </a:xfrm>
          <a:prstGeom prst="line">
            <a:avLst/>
          </a:prstGeom>
          <a:solidFill>
            <a:srgbClr val="2E99E6"/>
          </a:solidFill>
          <a:ln>
            <a:solidFill>
              <a:srgbClr val="2E99E6"/>
            </a:solidFill>
          </a:ln>
        </p:spPr>
        <p:style>
          <a:lnRef idx="1">
            <a:srgbClr val="F95211"/>
          </a:lnRef>
          <a:fillRef idx="0">
            <a:srgbClr val="F95211"/>
          </a:fillRef>
          <a:effectRef idx="0">
            <a:srgbClr val="F95211"/>
          </a:effectRef>
          <a:fontRef idx="minor">
            <a:srgbClr val="000000"/>
          </a:fontRef>
        </p:style>
      </p:cxnSp>
      <p:sp>
        <p:nvSpPr>
          <p:cNvPr id="47" name="直角三角形 46"/>
          <p:cNvSpPr/>
          <p:nvPr>
            <p:custDataLst>
              <p:tags r:id="rId23"/>
            </p:custDataLst>
          </p:nvPr>
        </p:nvSpPr>
        <p:spPr>
          <a:xfrm rot="8100000">
            <a:off x="7126106" y="3519922"/>
            <a:ext cx="679639" cy="679639"/>
          </a:xfrm>
          <a:prstGeom prst="rtTriangle">
            <a:avLst/>
          </a:prstGeom>
          <a:solidFill>
            <a:srgbClr val="2E99E6"/>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50" name="文本框 49"/>
          <p:cNvSpPr txBox="1"/>
          <p:nvPr>
            <p:custDataLst>
              <p:tags r:id="rId24"/>
            </p:custDataLst>
          </p:nvPr>
        </p:nvSpPr>
        <p:spPr>
          <a:xfrm>
            <a:off x="6670040" y="4540250"/>
            <a:ext cx="1943100" cy="1291590"/>
          </a:xfrm>
          <a:prstGeom prst="rect">
            <a:avLst/>
          </a:prstGeom>
          <a:noFill/>
        </p:spPr>
        <p:txBody>
          <a:bodyPr wrap="square" bIns="0" rtlCol="0" anchor="ctr" anchorCtr="0"/>
          <a:p>
            <a:pPr algn="l">
              <a:lnSpc>
                <a:spcPct val="150000"/>
              </a:lnSpc>
            </a:pPr>
            <a:r>
              <a:rPr lang="zh-CN" altLang="en-US" b="1" spc="300">
                <a:solidFill>
                  <a:srgbClr val="2E99E6"/>
                </a:solidFill>
                <a:uFillTx/>
                <a:latin typeface="思源黑体 CN Bold" panose="020B0800000000000000" charset="-122"/>
                <a:ea typeface="思源黑体 CN Bold" panose="020B0800000000000000" charset="-122"/>
                <a:cs typeface="思源黑体 CN Light" panose="020B0300000000000000" charset="-122"/>
              </a:rPr>
              <a:t>（四）舞蹈艺术的虚拟性</a:t>
            </a:r>
            <a:endParaRPr lang="zh-CN" altLang="en-US" b="1" spc="300">
              <a:solidFill>
                <a:srgbClr val="2E99E6"/>
              </a:solidFill>
              <a:uFillTx/>
              <a:latin typeface="思源黑体 CN Bold" panose="020B0800000000000000" charset="-122"/>
              <a:ea typeface="思源黑体 CN Bold" panose="020B0800000000000000" charset="-122"/>
              <a:cs typeface="思源黑体 CN Light" panose="020B0300000000000000" charset="-122"/>
            </a:endParaRPr>
          </a:p>
        </p:txBody>
      </p:sp>
      <p:sp>
        <p:nvSpPr>
          <p:cNvPr id="51" name="等腰三角形 50"/>
          <p:cNvSpPr/>
          <p:nvPr>
            <p:custDataLst>
              <p:tags r:id="rId25"/>
            </p:custDataLst>
          </p:nvPr>
        </p:nvSpPr>
        <p:spPr>
          <a:xfrm>
            <a:off x="8805426" y="3129759"/>
            <a:ext cx="613563" cy="613563"/>
          </a:xfrm>
          <a:prstGeom prst="triangle">
            <a:avLst/>
          </a:prstGeom>
          <a:solidFill>
            <a:srgbClr val="87C8FF">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52" name="椭圆 51"/>
          <p:cNvSpPr/>
          <p:nvPr>
            <p:custDataLst>
              <p:tags r:id="rId26"/>
            </p:custDataLst>
          </p:nvPr>
        </p:nvSpPr>
        <p:spPr>
          <a:xfrm>
            <a:off x="9064785" y="1721485"/>
            <a:ext cx="94394" cy="94394"/>
          </a:xfrm>
          <a:prstGeom prst="ellipse">
            <a:avLst/>
          </a:prstGeom>
          <a:solidFill>
            <a:srgbClr val="87C8FF"/>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53" name="椭圆 52"/>
          <p:cNvSpPr/>
          <p:nvPr>
            <p:custDataLst>
              <p:tags r:id="rId27"/>
            </p:custDataLst>
          </p:nvPr>
        </p:nvSpPr>
        <p:spPr>
          <a:xfrm>
            <a:off x="8931285" y="3016485"/>
            <a:ext cx="361845" cy="361845"/>
          </a:xfrm>
          <a:prstGeom prst="ellipse">
            <a:avLst/>
          </a:prstGeom>
          <a:solidFill>
            <a:srgbClr val="87C8FF">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56" name="直接连接符 55"/>
          <p:cNvCxnSpPr>
            <a:stCxn id="52" idx="4"/>
            <a:endCxn id="57" idx="2"/>
          </p:cNvCxnSpPr>
          <p:nvPr>
            <p:custDataLst>
              <p:tags r:id="rId28"/>
            </p:custDataLst>
          </p:nvPr>
        </p:nvCxnSpPr>
        <p:spPr>
          <a:xfrm>
            <a:off x="9111983" y="1815879"/>
            <a:ext cx="449" cy="901691"/>
          </a:xfrm>
          <a:prstGeom prst="line">
            <a:avLst/>
          </a:prstGeom>
          <a:solidFill>
            <a:srgbClr val="87C8FF"/>
          </a:solidFill>
          <a:ln>
            <a:solidFill>
              <a:srgbClr val="87C8FF"/>
            </a:solidFill>
          </a:ln>
        </p:spPr>
        <p:style>
          <a:lnRef idx="1">
            <a:srgbClr val="F95211"/>
          </a:lnRef>
          <a:fillRef idx="0">
            <a:srgbClr val="F95211"/>
          </a:fillRef>
          <a:effectRef idx="0">
            <a:srgbClr val="F95211"/>
          </a:effectRef>
          <a:fontRef idx="minor">
            <a:srgbClr val="000000"/>
          </a:fontRef>
        </p:style>
      </p:cxnSp>
      <p:sp>
        <p:nvSpPr>
          <p:cNvPr id="57" name="直角三角形 56"/>
          <p:cNvSpPr/>
          <p:nvPr>
            <p:custDataLst>
              <p:tags r:id="rId29"/>
            </p:custDataLst>
          </p:nvPr>
        </p:nvSpPr>
        <p:spPr>
          <a:xfrm rot="8100000">
            <a:off x="8772163" y="2858262"/>
            <a:ext cx="679639" cy="679639"/>
          </a:xfrm>
          <a:prstGeom prst="rtTriangle">
            <a:avLst/>
          </a:prstGeom>
          <a:solidFill>
            <a:srgbClr val="87C8FF"/>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59" name="文本框 58"/>
          <p:cNvSpPr txBox="1"/>
          <p:nvPr>
            <p:custDataLst>
              <p:tags r:id="rId30"/>
            </p:custDataLst>
          </p:nvPr>
        </p:nvSpPr>
        <p:spPr>
          <a:xfrm>
            <a:off x="8598535" y="3883660"/>
            <a:ext cx="2008505" cy="756920"/>
          </a:xfrm>
          <a:prstGeom prst="rect">
            <a:avLst/>
          </a:prstGeom>
          <a:noFill/>
        </p:spPr>
        <p:txBody>
          <a:bodyPr wrap="square" bIns="0" rtlCol="0" anchor="ctr" anchorCtr="0"/>
          <a:p>
            <a:pPr algn="l">
              <a:lnSpc>
                <a:spcPct val="150000"/>
              </a:lnSpc>
            </a:pPr>
            <a:r>
              <a:rPr lang="zh-CN" altLang="en-US" b="1" spc="300">
                <a:solidFill>
                  <a:srgbClr val="87C8FF"/>
                </a:solidFill>
                <a:uFillTx/>
                <a:latin typeface="思源黑体 CN Bold" panose="020B0800000000000000" charset="-122"/>
                <a:ea typeface="思源黑体 CN Bold" panose="020B0800000000000000" charset="-122"/>
                <a:cs typeface="思源黑体 CN Light" panose="020B0300000000000000" charset="-122"/>
              </a:rPr>
              <a:t>（五）舞蹈艺术的造型性</a:t>
            </a:r>
            <a:endParaRPr lang="zh-CN" altLang="en-US" b="1" spc="300">
              <a:solidFill>
                <a:srgbClr val="87C8FF"/>
              </a:solidFill>
              <a:uFillTx/>
              <a:latin typeface="思源黑体 CN Bold" panose="020B0800000000000000" charset="-122"/>
              <a:ea typeface="思源黑体 CN Bold" panose="020B0800000000000000" charset="-122"/>
              <a:cs typeface="思源黑体 CN Light" panose="020B0300000000000000" charset="-122"/>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四、舞蹈美的欣赏方法</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776095"/>
            <a:ext cx="5187315" cy="3415030"/>
          </a:xfrm>
          <a:prstGeom prst="rect">
            <a:avLst/>
          </a:prstGeom>
          <a:noFill/>
        </p:spPr>
        <p:txBody>
          <a:bodyPr wrap="square" rtlCol="0" anchor="t">
            <a:spAutoFit/>
            <a:scene3d>
              <a:camera prst="orthographicFront"/>
              <a:lightRig rig="threePt" dir="t"/>
            </a:scene3d>
          </a:bodyPr>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（一）把握作品的思想内涵</a:t>
            </a:r>
            <a:endParaRPr lang="zh-CN" altLang="en-US" b="1">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舞蹈作品都是现实生活的形象展示，它渗透着舞蹈者的生活体验、美学追求和价值取向。只有把握了作品的思想内涵，才能获得更多的美的享受和启迪，才能引起心灵深处的共鸣。</a:t>
            </a:r>
            <a:endParaRPr lang="zh-CN" altLang="en-US">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（二）了解舞蹈的表现形式</a:t>
            </a:r>
            <a:endParaRPr lang="zh-CN" altLang="en-US" b="1">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舞蹈的表现形式主要是舞蹈动作、舞蹈造型、舞蹈手势、舞蹈表情和舞蹈构图。</a:t>
            </a:r>
            <a:endParaRPr lang="zh-CN" altLang="en-US">
              <a:latin typeface="宋体" panose="02010600030101010101" pitchFamily="2" charset="-122"/>
              <a:ea typeface="宋体" panose="02010600030101010101" pitchFamily="2" charset="-122"/>
              <a:sym typeface="+mn-ea"/>
            </a:endParaRPr>
          </a:p>
        </p:txBody>
      </p:sp>
      <p:pic>
        <p:nvPicPr>
          <p:cNvPr id="114" name="图片 113"/>
          <p:cNvPicPr/>
          <p:nvPr>
            <p:custDataLst>
              <p:tags r:id="rId1"/>
            </p:custDataLst>
          </p:nvPr>
        </p:nvPicPr>
        <p:blipFill>
          <a:blip r:embed="rId2"/>
          <a:stretch>
            <a:fillRect/>
          </a:stretch>
        </p:blipFill>
        <p:spPr>
          <a:xfrm>
            <a:off x="6768465" y="1776095"/>
            <a:ext cx="3481705" cy="409956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小贴士</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022350" y="1395095"/>
            <a:ext cx="10302240" cy="4799965"/>
          </a:xfrm>
          <a:prstGeom prst="rect">
            <a:avLst/>
          </a:prstGeom>
          <a:noFill/>
        </p:spPr>
        <p:txBody>
          <a:bodyPr wrap="square" rtlCol="0" anchor="t">
            <a:spAutoFit/>
            <a:scene3d>
              <a:camera prst="orthographicFront"/>
              <a:lightRig rig="threePt" dir="t"/>
            </a:scene3d>
          </a:bodyPr>
          <a:p>
            <a:pPr indent="0" algn="ctr" fontAlgn="auto">
              <a:lnSpc>
                <a:spcPct val="150000"/>
              </a:lnSpc>
              <a:spcBef>
                <a:spcPts val="0"/>
              </a:spcBef>
              <a:spcAft>
                <a:spcPts val="0"/>
              </a:spcAft>
            </a:pPr>
            <a:r>
              <a:rPr lang="zh-CN" altLang="en-US" sz="2400" b="1">
                <a:latin typeface="宋体" panose="02010600030101010101" pitchFamily="2" charset="-122"/>
                <a:ea typeface="宋体" panose="02010600030101010101" pitchFamily="2" charset="-122"/>
                <a:sym typeface="+mn-ea"/>
              </a:rPr>
              <a:t>“舞蹈疯子”杨丽萍</a:t>
            </a:r>
            <a:endParaRPr lang="zh-CN" altLang="en-US" sz="2400" b="1">
              <a:latin typeface="宋体" panose="02010600030101010101" pitchFamily="2" charset="-122"/>
              <a:ea typeface="宋体" panose="02010600030101010101" pitchFamily="2" charset="-122"/>
              <a:sym typeface="+mn-ea"/>
            </a:endParaRPr>
          </a:p>
          <a:p>
            <a:pPr indent="457200"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ea typeface="宋体" panose="02010600030101010101" pitchFamily="2" charset="-122"/>
                <a:sym typeface="+mn-ea"/>
              </a:rPr>
              <a:t>生活中被人说是“疯子”肯定是骂人的，但在娱乐圈，却真有那么一个人，她被大家称为“舞蹈疯子”。她为了舞蹈可以不吃米饭、不生孩子，手指甲都要严格控制在5厘米的长度。只要能够跳舞，她甚至都愿意离婚，这个人就中国著名舞蹈家杨丽萍。杨丽萍，舞者中的精灵，她以澎湃的生命力，将孔雀的精魄植入自己的魂灵，成就了她与孔雀的一段震惊世人的艺术传奇。杨丽萍在舞蹈方面的贡献是很大的，是继毛相，刀美兰之后的“中国第二代孔雀王”，在1989年的时候就被誉为当年十大新闻人物之一，更是在2015年成为中国舞蹈家协会第十届副主席。杨丽萍的艺术轨迹，从西双版纳的《孔雀公主》到中央民族歌舞团的《两棵树》再到《云南映象》、《云南的响声》、《藏谜》、《孔雀》、《十面埋伏》、《黄山映象》、《孔雀之冬》……她的创作最初着迷于和生命、灵魂对话，求索万物的生气，讲述原始的本能和蒙昧的意义，到后来越来越多的呈现了对社会的关照，人与人性的链接，更为复杂的社会图景。</a:t>
            </a:r>
            <a:endParaRPr lang="zh-CN" altLang="en-US">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05</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戏曲美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5373688" y="791845"/>
            <a:ext cx="1444625" cy="829945"/>
          </a:xfrm>
          <a:prstGeom prst="rect">
            <a:avLst/>
          </a:prstGeom>
          <a:noFill/>
        </p:spPr>
        <p:txBody>
          <a:bodyPr wrap="square" rtlCol="0">
            <a:spAutoFit/>
          </a:bodyPr>
          <a:p>
            <a:r>
              <a:rPr lang="zh-CN" altLang="en-US" sz="4800">
                <a:solidFill>
                  <a:srgbClr val="87A2A5"/>
                </a:solidFill>
                <a:latin typeface="思源黑体 CN Medium" panose="020B0600000000000000" charset="-122"/>
                <a:ea typeface="思源黑体 CN Medium" panose="020B0600000000000000" charset="-122"/>
              </a:rPr>
              <a:t>目录</a:t>
            </a:r>
            <a:endParaRPr lang="zh-CN" altLang="en-US" sz="4800">
              <a:solidFill>
                <a:srgbClr val="87A2A5"/>
              </a:solidFill>
              <a:latin typeface="思源黑体 CN Medium" panose="020B0600000000000000" charset="-122"/>
              <a:ea typeface="思源黑体 CN Medium" panose="020B0600000000000000" charset="-122"/>
            </a:endParaRPr>
          </a:p>
        </p:txBody>
      </p:sp>
      <p:sp>
        <p:nvSpPr>
          <p:cNvPr id="3" name="文本框 2"/>
          <p:cNvSpPr txBox="1"/>
          <p:nvPr/>
        </p:nvSpPr>
        <p:spPr>
          <a:xfrm>
            <a:off x="5373688" y="1585595"/>
            <a:ext cx="1406525" cy="368300"/>
          </a:xfrm>
          <a:prstGeom prst="rect">
            <a:avLst/>
          </a:prstGeom>
          <a:noFill/>
        </p:spPr>
        <p:txBody>
          <a:bodyPr wrap="square" rtlCol="0">
            <a:spAutoFit/>
          </a:bodyPr>
          <a:p>
            <a:pPr algn="dist"/>
            <a:r>
              <a:rPr lang="en-US" altLang="zh-CN">
                <a:solidFill>
                  <a:srgbClr val="87A2A5"/>
                </a:solidFill>
                <a:latin typeface="思源黑体 CN Medium" panose="020B0600000000000000" charset="-122"/>
                <a:ea typeface="思源黑体 CN Medium" panose="020B0600000000000000" charset="-122"/>
              </a:rPr>
              <a:t>CONTENTS</a:t>
            </a:r>
            <a:endParaRPr lang="en-US" altLang="zh-CN">
              <a:solidFill>
                <a:srgbClr val="87A2A5"/>
              </a:solidFill>
              <a:latin typeface="思源黑体 CN Medium" panose="020B0600000000000000" charset="-122"/>
              <a:ea typeface="思源黑体 CN Medium" panose="020B0600000000000000" charset="-122"/>
            </a:endParaRPr>
          </a:p>
        </p:txBody>
      </p:sp>
      <p:sp>
        <p:nvSpPr>
          <p:cNvPr id="4" name="椭圆 3"/>
          <p:cNvSpPr/>
          <p:nvPr/>
        </p:nvSpPr>
        <p:spPr>
          <a:xfrm>
            <a:off x="1881505"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1881505"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6931660"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6931660"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979295"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01</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12" name="文本框 11"/>
          <p:cNvSpPr txBox="1"/>
          <p:nvPr/>
        </p:nvSpPr>
        <p:spPr>
          <a:xfrm>
            <a:off x="2941320" y="2672715"/>
            <a:ext cx="279590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艺术美的特征</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19" name="文本框 18"/>
          <p:cNvSpPr txBox="1"/>
          <p:nvPr/>
        </p:nvSpPr>
        <p:spPr>
          <a:xfrm>
            <a:off x="7014210"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02</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0" name="文本框 19"/>
          <p:cNvSpPr txBox="1"/>
          <p:nvPr/>
        </p:nvSpPr>
        <p:spPr>
          <a:xfrm>
            <a:off x="7966710" y="2729865"/>
            <a:ext cx="2907030"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音乐美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1" name="文本框 20"/>
          <p:cNvSpPr txBox="1"/>
          <p:nvPr/>
        </p:nvSpPr>
        <p:spPr>
          <a:xfrm>
            <a:off x="195072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03</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2" name="文本框 21"/>
          <p:cNvSpPr txBox="1"/>
          <p:nvPr/>
        </p:nvSpPr>
        <p:spPr>
          <a:xfrm>
            <a:off x="2912745" y="3881120"/>
            <a:ext cx="241617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器物美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3" name="文本框 22"/>
          <p:cNvSpPr txBox="1"/>
          <p:nvPr/>
        </p:nvSpPr>
        <p:spPr>
          <a:xfrm>
            <a:off x="701421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04</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36" name="文本框 35"/>
          <p:cNvSpPr txBox="1"/>
          <p:nvPr/>
        </p:nvSpPr>
        <p:spPr>
          <a:xfrm>
            <a:off x="7966710" y="3881120"/>
            <a:ext cx="276796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舞蹈美</a:t>
            </a:r>
            <a:endParaRPr lang="zh-CN" altLang="en-US" sz="2800">
              <a:solidFill>
                <a:srgbClr val="87A2A5"/>
              </a:solidFill>
              <a:latin typeface="思源黑体 CN Medium" panose="020B0600000000000000" charset="-122"/>
              <a:ea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20" grpId="0"/>
      <p:bldP spid="22" grpId="0"/>
      <p:bldP spid="36" grpId="0"/>
      <p:bldP spid="2" grpId="1"/>
      <p:bldP spid="12" grpId="1"/>
      <p:bldP spid="20" grpId="1"/>
      <p:bldP spid="22" grpId="1"/>
      <p:bldP spid="36"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125595" y="784860"/>
            <a:ext cx="385572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sym typeface="+mn-ea"/>
              </a:rPr>
              <a:t>一、戏曲艺术发展概述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1146810" y="2411095"/>
            <a:ext cx="4726305" cy="3290570"/>
          </a:xfrm>
          <a:prstGeom prst="rect">
            <a:avLst/>
          </a:prstGeom>
          <a:noFill/>
        </p:spPr>
        <p:txBody>
          <a:bodyPr wrap="square" rtlCol="0" anchor="t">
            <a:spAutoFit/>
            <a:scene3d>
              <a:camera prst="orthographicFront"/>
              <a:lightRig rig="threePt" dir="t"/>
            </a:scene3d>
          </a:bodyPr>
          <a:p>
            <a:pPr algn="l">
              <a:lnSpc>
                <a:spcPct val="130000"/>
              </a:lnSpc>
              <a:spcBef>
                <a:spcPts val="0"/>
              </a:spcBef>
              <a:spcAft>
                <a:spcPts val="0"/>
              </a:spcAft>
            </a:pPr>
            <a:r>
              <a:rPr lang="zh-CN" altLang="en-US" sz="160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中国传统戏曲的源头众说纷纭：有学者认为起源于原始歌舞，有学者认为起源于“巫”与“优”，有学者认为起源于乡傩等。戏曲是一门综合性的艺术，无论是原始歌舞，还是祭祀礼仪、巫觋扮演都是形成戏曲美的元素，都为戏曲的形成起到了促进作用。当历史的车轮驶入巍巍盛唐，高度发达的经济和空前开明的政治，唤起了蛰伏在人们内心的激情与冲动，才华横溢的唐代文人们不仅把诗歌的写作水平发挥到了极致，而且创造了优美的音乐、舞蹈和绘画，从而为戏曲的形成创造了有利的条件。</a:t>
            </a:r>
            <a:endParaRPr lang="zh-CN" altLang="en-US" sz="160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5" name="任意多边形 14"/>
          <p:cNvSpPr/>
          <p:nvPr/>
        </p:nvSpPr>
        <p:spPr>
          <a:xfrm>
            <a:off x="955040" y="1508125"/>
            <a:ext cx="5109210" cy="4351655"/>
          </a:xfrm>
          <a:custGeom>
            <a:avLst/>
            <a:gdLst>
              <a:gd name="connsiteX0" fmla="*/ 2374 w 8046"/>
              <a:gd name="connsiteY0" fmla="*/ 0 h 3164"/>
              <a:gd name="connsiteX1" fmla="*/ 7523 w 8046"/>
              <a:gd name="connsiteY1" fmla="*/ 25 h 3164"/>
              <a:gd name="connsiteX2" fmla="*/ 8046 w 8046"/>
              <a:gd name="connsiteY2" fmla="*/ 548 h 3164"/>
              <a:gd name="connsiteX3" fmla="*/ 8046 w 8046"/>
              <a:gd name="connsiteY3" fmla="*/ 2641 h 3164"/>
              <a:gd name="connsiteX4" fmla="*/ 7523 w 8046"/>
              <a:gd name="connsiteY4" fmla="*/ 3164 h 3164"/>
              <a:gd name="connsiteX5" fmla="*/ 523 w 8046"/>
              <a:gd name="connsiteY5" fmla="*/ 3164 h 3164"/>
              <a:gd name="connsiteX6" fmla="*/ 0 w 8046"/>
              <a:gd name="connsiteY6" fmla="*/ 2641 h 3164"/>
              <a:gd name="connsiteX7" fmla="*/ 0 w 8046"/>
              <a:gd name="connsiteY7" fmla="*/ 548 h 3164"/>
              <a:gd name="connsiteX8" fmla="*/ 523 w 8046"/>
              <a:gd name="connsiteY8" fmla="*/ 25 h 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6" h="3164">
                <a:moveTo>
                  <a:pt x="2374" y="0"/>
                </a:moveTo>
                <a:lnTo>
                  <a:pt x="7523" y="25"/>
                </a:lnTo>
                <a:cubicBezTo>
                  <a:pt x="7812" y="25"/>
                  <a:pt x="8046" y="259"/>
                  <a:pt x="8046" y="548"/>
                </a:cubicBezTo>
                <a:lnTo>
                  <a:pt x="8046" y="2641"/>
                </a:lnTo>
                <a:cubicBezTo>
                  <a:pt x="8046" y="2930"/>
                  <a:pt x="7812" y="3164"/>
                  <a:pt x="7523" y="3164"/>
                </a:cubicBezTo>
                <a:lnTo>
                  <a:pt x="523" y="3164"/>
                </a:lnTo>
                <a:cubicBezTo>
                  <a:pt x="234" y="3164"/>
                  <a:pt x="0" y="2930"/>
                  <a:pt x="0" y="2641"/>
                </a:cubicBezTo>
                <a:lnTo>
                  <a:pt x="0" y="548"/>
                </a:lnTo>
                <a:cubicBezTo>
                  <a:pt x="0" y="259"/>
                  <a:pt x="234" y="25"/>
                  <a:pt x="523" y="25"/>
                </a:cubicBezTo>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146810" y="1950720"/>
            <a:ext cx="3968750" cy="398780"/>
          </a:xfrm>
          <a:prstGeom prst="rect">
            <a:avLst/>
          </a:prstGeom>
          <a:noFill/>
        </p:spPr>
        <p:txBody>
          <a:bodyPr wrap="square" rtlCol="0">
            <a:spAutoFit/>
          </a:bodyPr>
          <a:p>
            <a:r>
              <a:rPr lang="zh-CN" altLang="en-US" sz="2000">
                <a:solidFill>
                  <a:srgbClr val="87A2A5"/>
                </a:solidFill>
                <a:latin typeface="思源黑体 CN Medium" panose="020B0600000000000000" charset="-122"/>
                <a:ea typeface="思源黑体 CN Medium" panose="020B0600000000000000" charset="-122"/>
                <a:sym typeface="+mn-ea"/>
              </a:rPr>
              <a:t>（一）戏曲的缘起</a:t>
            </a:r>
            <a:endParaRPr lang="zh-CN" altLang="en-US" sz="2000">
              <a:solidFill>
                <a:srgbClr val="87A2A5"/>
              </a:solidFill>
              <a:latin typeface="思源黑体 CN Medium" panose="020B0600000000000000" charset="-122"/>
              <a:ea typeface="思源黑体 CN Medium" panose="020B0600000000000000" charset="-122"/>
            </a:endParaRPr>
          </a:p>
        </p:txBody>
      </p:sp>
      <p:sp>
        <p:nvSpPr>
          <p:cNvPr id="17" name="文本框 16"/>
          <p:cNvSpPr txBox="1"/>
          <p:nvPr/>
        </p:nvSpPr>
        <p:spPr>
          <a:xfrm>
            <a:off x="955040" y="1301750"/>
            <a:ext cx="1457325" cy="1445260"/>
          </a:xfrm>
          <a:prstGeom prst="rect">
            <a:avLst/>
          </a:prstGeom>
          <a:noFill/>
        </p:spPr>
        <p:txBody>
          <a:bodyPr wrap="square" rtlCol="0">
            <a:spAutoFit/>
          </a:bodyPr>
          <a:p>
            <a:r>
              <a:rPr lang="en-US" altLang="zh-CN" sz="8800">
                <a:solidFill>
                  <a:srgbClr val="87A2A5"/>
                </a:solidFill>
                <a:latin typeface="思源黑体 CN Medium" panose="020B0600000000000000" charset="-122"/>
                <a:ea typeface="思源黑体 CN Medium" panose="020B0600000000000000" charset="-122"/>
              </a:rPr>
              <a:t>“</a:t>
            </a:r>
            <a:endParaRPr lang="en-US" altLang="zh-CN" sz="8800">
              <a:solidFill>
                <a:srgbClr val="87A2A5"/>
              </a:solidFill>
              <a:latin typeface="思源黑体 CN Medium" panose="020B0600000000000000" charset="-122"/>
              <a:ea typeface="思源黑体 CN Medium" panose="020B0600000000000000" charset="-122"/>
            </a:endParaRPr>
          </a:p>
        </p:txBody>
      </p:sp>
      <p:pic>
        <p:nvPicPr>
          <p:cNvPr id="21" name="图片 20" descr="templates\docerresourceshop\icons\\32303038313138363b32303039303532393bd6bdd5c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700520" y="1878330"/>
            <a:ext cx="397510" cy="397510"/>
          </a:xfrm>
          <a:prstGeom prst="rect">
            <a:avLst/>
          </a:prstGeom>
        </p:spPr>
      </p:pic>
      <p:pic>
        <p:nvPicPr>
          <p:cNvPr id="2" name="图片 1" descr="4eb285d83bce457fab63074c6484ec2b_th"/>
          <p:cNvPicPr>
            <a:picLocks noChangeAspect="1"/>
          </p:cNvPicPr>
          <p:nvPr/>
        </p:nvPicPr>
        <p:blipFill>
          <a:blip r:embed="rId3"/>
          <a:stretch>
            <a:fillRect/>
          </a:stretch>
        </p:blipFill>
        <p:spPr>
          <a:xfrm>
            <a:off x="6327775" y="1878330"/>
            <a:ext cx="5414010" cy="366966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0" grpId="0"/>
      <p:bldP spid="30" grpId="1"/>
      <p:bldP spid="16" grpId="0"/>
      <p:bldP spid="16"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125595" y="784860"/>
            <a:ext cx="385572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sym typeface="+mn-ea"/>
              </a:rPr>
              <a:t>一、戏曲艺术发展概述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pic>
        <p:nvPicPr>
          <p:cNvPr id="21" name="图片 20" descr="templates\docerresourceshop\icons\\32303038313138363b32303039303532393bd6bdd5c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700520" y="1878330"/>
            <a:ext cx="397510" cy="397510"/>
          </a:xfrm>
          <a:prstGeom prst="rect">
            <a:avLst/>
          </a:prstGeom>
        </p:spPr>
      </p:pic>
      <p:sp>
        <p:nvSpPr>
          <p:cNvPr id="4" name="折角形 3"/>
          <p:cNvSpPr/>
          <p:nvPr/>
        </p:nvSpPr>
        <p:spPr>
          <a:xfrm>
            <a:off x="1101725" y="1572895"/>
            <a:ext cx="5201920" cy="4628515"/>
          </a:xfrm>
          <a:prstGeom prst="foldedCorner">
            <a:avLst/>
          </a:prstGeom>
          <a:solidFill>
            <a:srgbClr val="CBB6B3"/>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226185" y="1666240"/>
            <a:ext cx="4869815" cy="4048125"/>
          </a:xfrm>
          <a:prstGeom prst="rect">
            <a:avLst/>
          </a:prstGeom>
          <a:noFill/>
        </p:spPr>
        <p:txBody>
          <a:bodyPr wrap="square" rtlCol="0">
            <a:spAutoFit/>
          </a:bodyPr>
          <a:p>
            <a:pPr algn="l">
              <a:lnSpc>
                <a:spcPct val="130000"/>
              </a:lnSpc>
              <a:spcBef>
                <a:spcPts val="0"/>
              </a:spcBef>
              <a:spcAft>
                <a:spcPts val="0"/>
              </a:spcAft>
            </a:pPr>
            <a:r>
              <a:rPr lang="zh-CN" altLang="en-US" b="1">
                <a:solidFill>
                  <a:srgbClr val="87A2A5"/>
                </a:solidFill>
                <a:effectLst/>
                <a:latin typeface="宋体" panose="02010600030101010101" pitchFamily="2" charset="-122"/>
                <a:ea typeface="宋体" panose="02010600030101010101" pitchFamily="2" charset="-122"/>
                <a:cs typeface="宋体" panose="02010600030101010101" pitchFamily="2" charset="-122"/>
                <a:sym typeface="+mn-ea"/>
              </a:rPr>
              <a:t>（二）杂剧的繁荣和南戏的兴盛</a:t>
            </a:r>
            <a:endParaRPr lang="zh-CN" altLang="en-US" b="1">
              <a:solidFill>
                <a:srgbClr val="87A2A5"/>
              </a:solidFill>
              <a:effectLst/>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30000"/>
              </a:lnSpc>
              <a:spcBef>
                <a:spcPts val="0"/>
              </a:spcBef>
              <a:spcAft>
                <a:spcPts val="0"/>
              </a:spcAft>
            </a:pPr>
            <a:r>
              <a:rPr lang="zh-CN" altLang="en-US">
                <a:effectLst/>
                <a:latin typeface="宋体" panose="02010600030101010101" pitchFamily="2" charset="-122"/>
                <a:ea typeface="宋体" panose="02010600030101010101" pitchFamily="2" charset="-122"/>
                <a:cs typeface="宋体" panose="02010600030101010101" pitchFamily="2" charset="-122"/>
                <a:sym typeface="+mn-ea"/>
              </a:rPr>
              <a:t>北宋建立后，随着商品经济的发展、城市人口的增加和市民文化生活的需要，戏曲演出空前活跃，城市里出现了规模巨大的“瓦舍”和“勾栏”。宋代戏曲的代表样式有杂剧和南戏。宋杂剧的体制十分稳定，一般分为艳段、正杂剧和散段三部分，角色行当一般有末泥、引戏、副净、副末、装孤等。南戏是出自南方的歌舞小戏，用南曲演唱，又称“温州杂剧”或“永嘉杂剧”。南戏的题材偏向于爱情故事及家庭纠纷，演唱历史故事和英雄故事的戏文很少。</a:t>
            </a:r>
            <a:endParaRPr lang="zh-CN" altLang="en-US"/>
          </a:p>
        </p:txBody>
      </p:sp>
      <p:pic>
        <p:nvPicPr>
          <p:cNvPr id="11" name="图片 10" descr="@}9K}W{MJ0N[QJ{JMJ0_(I3"/>
          <p:cNvPicPr>
            <a:picLocks noChangeAspect="1"/>
          </p:cNvPicPr>
          <p:nvPr>
            <p:custDataLst>
              <p:tags r:id="rId3"/>
            </p:custDataLst>
          </p:nvPr>
        </p:nvPicPr>
        <p:blipFill>
          <a:blip r:embed="rId4"/>
          <a:stretch>
            <a:fillRect/>
          </a:stretch>
        </p:blipFill>
        <p:spPr>
          <a:xfrm>
            <a:off x="6441440" y="1666240"/>
            <a:ext cx="4808220" cy="321056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125595" y="784860"/>
            <a:ext cx="385572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sym typeface="+mn-ea"/>
              </a:rPr>
              <a:t>一、戏曲艺术发展概述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椭圆 1"/>
          <p:cNvSpPr/>
          <p:nvPr>
            <p:custDataLst>
              <p:tags r:id="rId1"/>
            </p:custDataLst>
          </p:nvPr>
        </p:nvSpPr>
        <p:spPr>
          <a:xfrm>
            <a:off x="4144010" y="1942465"/>
            <a:ext cx="3903980" cy="3903980"/>
          </a:xfrm>
          <a:prstGeom prst="ellipse">
            <a:avLst/>
          </a:prstGeom>
          <a:noFill/>
          <a:ln w="381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4" name="椭圆 3"/>
          <p:cNvSpPr/>
          <p:nvPr>
            <p:custDataLst>
              <p:tags r:id="rId2"/>
            </p:custDataLst>
          </p:nvPr>
        </p:nvSpPr>
        <p:spPr>
          <a:xfrm>
            <a:off x="4330065" y="2127250"/>
            <a:ext cx="3543300" cy="3543300"/>
          </a:xfrm>
          <a:prstGeom prst="ellipse">
            <a:avLst/>
          </a:prstGeom>
          <a:noFill/>
          <a:ln w="1524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pic>
        <p:nvPicPr>
          <p:cNvPr id="10" name="图片 9" descr="为如果太热"/>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rot="19800000" flipV="1">
            <a:off x="3902710" y="3933825"/>
            <a:ext cx="2263775" cy="1334135"/>
          </a:xfrm>
          <a:prstGeom prst="rect">
            <a:avLst/>
          </a:prstGeom>
        </p:spPr>
      </p:pic>
      <p:pic>
        <p:nvPicPr>
          <p:cNvPr id="23" name="图片 22" descr="二哥通过特"/>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rot="5400000">
            <a:off x="4028440" y="4202430"/>
            <a:ext cx="1330325" cy="1179195"/>
          </a:xfrm>
          <a:prstGeom prst="rect">
            <a:avLst/>
          </a:prstGeom>
        </p:spPr>
      </p:pic>
      <p:pic>
        <p:nvPicPr>
          <p:cNvPr id="34" name="图片 33" descr="为如果太热"/>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rot="1800000" flipH="1" flipV="1">
            <a:off x="6009640" y="3933825"/>
            <a:ext cx="2263775" cy="1334135"/>
          </a:xfrm>
          <a:prstGeom prst="rect">
            <a:avLst/>
          </a:prstGeom>
        </p:spPr>
      </p:pic>
      <p:pic>
        <p:nvPicPr>
          <p:cNvPr id="35" name="图片 34" descr="二哥通过特"/>
          <p:cNvPicPr>
            <a:picLocks noChangeAspect="1"/>
          </p:cNvPicPr>
          <p:nvPr>
            <p:custDataLst>
              <p:tags r:id="rId12"/>
            </p:custDataLst>
          </p:nvPr>
        </p:nvPicPr>
        <p:blipFill>
          <a:blip r:embed="rId7">
            <a:extLst>
              <a:ext uri="{96DAC541-7B7A-43D3-8B79-37D633B846F1}">
                <asvg:svgBlip xmlns:asvg="http://schemas.microsoft.com/office/drawing/2016/SVG/main" r:embed="rId8"/>
              </a:ext>
            </a:extLst>
          </a:blip>
          <a:stretch>
            <a:fillRect/>
          </a:stretch>
        </p:blipFill>
        <p:spPr>
          <a:xfrm rot="16200000" flipH="1">
            <a:off x="6817360" y="4202430"/>
            <a:ext cx="1330325" cy="1179195"/>
          </a:xfrm>
          <a:prstGeom prst="rect">
            <a:avLst/>
          </a:prstGeom>
        </p:spPr>
      </p:pic>
      <p:cxnSp>
        <p:nvCxnSpPr>
          <p:cNvPr id="55" name="直接连接符 54"/>
          <p:cNvCxnSpPr/>
          <p:nvPr>
            <p:custDataLst>
              <p:tags r:id="rId13"/>
            </p:custDataLst>
          </p:nvPr>
        </p:nvCxnSpPr>
        <p:spPr>
          <a:xfrm flipH="1">
            <a:off x="3308350" y="5347970"/>
            <a:ext cx="1013460"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6" name="矩形 55"/>
          <p:cNvSpPr/>
          <p:nvPr>
            <p:custDataLst>
              <p:tags r:id="rId14"/>
            </p:custDataLst>
          </p:nvPr>
        </p:nvSpPr>
        <p:spPr>
          <a:xfrm flipH="1">
            <a:off x="3226435" y="5306060"/>
            <a:ext cx="247015" cy="83820"/>
          </a:xfrm>
          <a:prstGeom prst="rect">
            <a:avLst/>
          </a:prstGeom>
          <a:solidFill>
            <a:srgbClr val="63B8F1"/>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58" name="文本框 57"/>
          <p:cNvSpPr txBox="1"/>
          <p:nvPr>
            <p:custDataLst>
              <p:tags r:id="rId15"/>
            </p:custDataLst>
          </p:nvPr>
        </p:nvSpPr>
        <p:spPr>
          <a:xfrm flipH="1">
            <a:off x="621665" y="2352040"/>
            <a:ext cx="3099435" cy="2971165"/>
          </a:xfrm>
          <a:prstGeom prst="rect">
            <a:avLst/>
          </a:prstGeom>
          <a:noFill/>
        </p:spPr>
        <p:txBody>
          <a:bodyPr wrap="square" rtlCol="0">
            <a:spAutoFit/>
          </a:bodyPr>
          <a:p>
            <a:pPr algn="l" fontAlgn="auto">
              <a:lnSpc>
                <a:spcPct val="130000"/>
              </a:lnSpc>
            </a:pPr>
            <a:r>
              <a:rPr lang="zh-CN" altLang="en-US" sz="1600" b="1" spc="150">
                <a:solidFill>
                  <a:srgbClr val="00B0F0"/>
                </a:solidFill>
                <a:uFillTx/>
                <a:latin typeface="宋体" panose="02010600030101010101" pitchFamily="2" charset="-122"/>
                <a:ea typeface="宋体" panose="02010600030101010101" pitchFamily="2" charset="-122"/>
                <a:cs typeface="宋体" panose="02010600030101010101" pitchFamily="2" charset="-122"/>
              </a:rPr>
              <a:t>（五）地方戏曲的兴起</a:t>
            </a:r>
            <a:endParaRPr lang="zh-CN" altLang="en-US" sz="1600" b="1" spc="150">
              <a:solidFill>
                <a:srgbClr val="00B0F0"/>
              </a:solidFill>
              <a:uFillTx/>
              <a:latin typeface="宋体" panose="02010600030101010101" pitchFamily="2" charset="-122"/>
              <a:ea typeface="宋体" panose="02010600030101010101" pitchFamily="2" charset="-122"/>
              <a:cs typeface="宋体" panose="02010600030101010101" pitchFamily="2" charset="-122"/>
            </a:endParaRPr>
          </a:p>
          <a:p>
            <a:pPr algn="l" fontAlgn="auto">
              <a:lnSpc>
                <a:spcPct val="130000"/>
              </a:lnSpc>
            </a:pPr>
            <a:r>
              <a:rPr lang="zh-CN" altLang="en-US" sz="1600" spc="150">
                <a:solidFill>
                  <a:srgbClr val="000000">
                    <a:lumMod val="85000"/>
                    <a:lumOff val="15000"/>
                  </a:srgbClr>
                </a:solidFill>
                <a:uFillTx/>
                <a:latin typeface="宋体" panose="02010600030101010101" pitchFamily="2" charset="-122"/>
                <a:ea typeface="宋体" panose="02010600030101010101" pitchFamily="2" charset="-122"/>
                <a:cs typeface="宋体" panose="02010600030101010101" pitchFamily="2" charset="-122"/>
              </a:rPr>
              <a:t>清初剧坛承袭了明朝剧坛的繁荣，杂剧的创作成就较高，出现了吴伟业和尤侗等作家，他们的作品，大多借历史故事，表现出深沉的故国之思。这些作品曲辞优美、用事工巧，不适宜演出，只适合文人欣赏，是典型的“案头之曲”。</a:t>
            </a:r>
            <a:endParaRPr lang="zh-CN" altLang="en-US" sz="1600" spc="150">
              <a:solidFill>
                <a:srgbClr val="000000">
                  <a:lumMod val="85000"/>
                  <a:lumOff val="15000"/>
                </a:srgbClr>
              </a:solidFill>
              <a:uFillTx/>
              <a:latin typeface="宋体" panose="02010600030101010101" pitchFamily="2" charset="-122"/>
              <a:ea typeface="宋体" panose="02010600030101010101" pitchFamily="2" charset="-122"/>
              <a:cs typeface="宋体" panose="02010600030101010101" pitchFamily="2" charset="-122"/>
            </a:endParaRPr>
          </a:p>
        </p:txBody>
      </p:sp>
      <p:cxnSp>
        <p:nvCxnSpPr>
          <p:cNvPr id="38" name="直接连接符 37"/>
          <p:cNvCxnSpPr/>
          <p:nvPr>
            <p:custDataLst>
              <p:tags r:id="rId16"/>
            </p:custDataLst>
          </p:nvPr>
        </p:nvCxnSpPr>
        <p:spPr>
          <a:xfrm>
            <a:off x="7781290" y="5347970"/>
            <a:ext cx="955040"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39" name="矩形 38"/>
          <p:cNvSpPr/>
          <p:nvPr>
            <p:custDataLst>
              <p:tags r:id="rId17"/>
            </p:custDataLst>
          </p:nvPr>
        </p:nvSpPr>
        <p:spPr>
          <a:xfrm>
            <a:off x="8610600" y="5306060"/>
            <a:ext cx="247015" cy="83820"/>
          </a:xfrm>
          <a:prstGeom prst="rect">
            <a:avLst/>
          </a:prstGeom>
          <a:solidFill>
            <a:srgbClr val="3B99E4"/>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41" name="文本框 40"/>
          <p:cNvSpPr txBox="1"/>
          <p:nvPr>
            <p:custDataLst>
              <p:tags r:id="rId18"/>
            </p:custDataLst>
          </p:nvPr>
        </p:nvSpPr>
        <p:spPr>
          <a:xfrm>
            <a:off x="9013190" y="3927475"/>
            <a:ext cx="2686685" cy="2331085"/>
          </a:xfrm>
          <a:prstGeom prst="rect">
            <a:avLst/>
          </a:prstGeom>
          <a:noFill/>
        </p:spPr>
        <p:txBody>
          <a:bodyPr wrap="square" rtlCol="0">
            <a:spAutoFit/>
          </a:bodyPr>
          <a:p>
            <a:pPr algn="l" fontAlgn="auto">
              <a:lnSpc>
                <a:spcPct val="130000"/>
              </a:lnSpc>
            </a:pPr>
            <a:r>
              <a:rPr lang="zh-CN" altLang="en-US" sz="1600" b="1" spc="150">
                <a:solidFill>
                  <a:schemeClr val="accent1">
                    <a:lumMod val="75000"/>
                  </a:schemeClr>
                </a:solidFill>
                <a:uFillTx/>
                <a:latin typeface="宋体" panose="02010600030101010101" pitchFamily="2" charset="-122"/>
                <a:ea typeface="宋体" panose="02010600030101010101" pitchFamily="2" charset="-122"/>
              </a:rPr>
              <a:t>（四）传奇的发展</a:t>
            </a:r>
            <a:endParaRPr lang="zh-CN" altLang="en-US" sz="1600" b="1" spc="150">
              <a:solidFill>
                <a:schemeClr val="accent1">
                  <a:lumMod val="75000"/>
                </a:schemeClr>
              </a:solidFill>
              <a:uFillTx/>
              <a:latin typeface="宋体" panose="02010600030101010101" pitchFamily="2" charset="-122"/>
              <a:ea typeface="宋体" panose="02010600030101010101" pitchFamily="2" charset="-122"/>
            </a:endParaRPr>
          </a:p>
          <a:p>
            <a:pPr algn="l" fontAlgn="auto">
              <a:lnSpc>
                <a:spcPct val="130000"/>
              </a:lnSpc>
            </a:pPr>
            <a:r>
              <a:rPr lang="zh-CN" altLang="en-US" sz="1600" spc="150">
                <a:solidFill>
                  <a:srgbClr val="000000">
                    <a:lumMod val="85000"/>
                    <a:lumOff val="15000"/>
                  </a:srgbClr>
                </a:solidFill>
                <a:uFillTx/>
                <a:latin typeface="宋体" panose="02010600030101010101" pitchFamily="2" charset="-122"/>
                <a:ea typeface="宋体" panose="02010600030101010101" pitchFamily="2" charset="-122"/>
              </a:rPr>
              <a:t>元朝后期，科举制度得以恢复，无数读书人又展开了对仕途的苦苦追寻，瓦舍勾栏里的喧天锣鼓渐渐平息，元杂剧的艺术水平大大降低。</a:t>
            </a:r>
            <a:endParaRPr lang="zh-CN" altLang="en-US" sz="1600" spc="150">
              <a:solidFill>
                <a:srgbClr val="000000">
                  <a:lumMod val="85000"/>
                  <a:lumOff val="15000"/>
                </a:srgbClr>
              </a:solidFill>
              <a:uFillTx/>
              <a:latin typeface="宋体" panose="02010600030101010101" pitchFamily="2" charset="-122"/>
              <a:ea typeface="宋体" panose="02010600030101010101" pitchFamily="2" charset="-122"/>
            </a:endParaRPr>
          </a:p>
        </p:txBody>
      </p:sp>
      <p:cxnSp>
        <p:nvCxnSpPr>
          <p:cNvPr id="46" name="直接连接符 45"/>
          <p:cNvCxnSpPr/>
          <p:nvPr>
            <p:custDataLst>
              <p:tags r:id="rId19"/>
            </p:custDataLst>
          </p:nvPr>
        </p:nvCxnSpPr>
        <p:spPr>
          <a:xfrm>
            <a:off x="6733540" y="2393950"/>
            <a:ext cx="955040"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47" name="矩形 46"/>
          <p:cNvSpPr/>
          <p:nvPr>
            <p:custDataLst>
              <p:tags r:id="rId20"/>
            </p:custDataLst>
          </p:nvPr>
        </p:nvSpPr>
        <p:spPr>
          <a:xfrm>
            <a:off x="7562850" y="2352040"/>
            <a:ext cx="247015" cy="83820"/>
          </a:xfrm>
          <a:prstGeom prst="rect">
            <a:avLst/>
          </a:prstGeom>
          <a:solidFill>
            <a:srgbClr val="3B99E4"/>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49" name="文本框 48"/>
          <p:cNvSpPr txBox="1"/>
          <p:nvPr>
            <p:custDataLst>
              <p:tags r:id="rId21"/>
            </p:custDataLst>
          </p:nvPr>
        </p:nvSpPr>
        <p:spPr>
          <a:xfrm>
            <a:off x="7881620" y="1541145"/>
            <a:ext cx="3616960" cy="2331085"/>
          </a:xfrm>
          <a:prstGeom prst="rect">
            <a:avLst/>
          </a:prstGeom>
          <a:noFill/>
        </p:spPr>
        <p:txBody>
          <a:bodyPr wrap="square" rtlCol="0">
            <a:spAutoFit/>
          </a:bodyPr>
          <a:p>
            <a:pPr algn="l" fontAlgn="auto">
              <a:lnSpc>
                <a:spcPct val="130000"/>
              </a:lnSpc>
            </a:pPr>
            <a:r>
              <a:rPr lang="zh-CN" altLang="en-US" sz="1600" b="1" spc="150">
                <a:solidFill>
                  <a:schemeClr val="accent1">
                    <a:lumMod val="75000"/>
                  </a:schemeClr>
                </a:solidFill>
                <a:uFillTx/>
                <a:latin typeface="宋体" panose="02010600030101010101" pitchFamily="2" charset="-122"/>
                <a:ea typeface="宋体" panose="02010600030101010101" pitchFamily="2" charset="-122"/>
                <a:cs typeface="宋体" panose="02010600030101010101" pitchFamily="2" charset="-122"/>
              </a:rPr>
              <a:t>（三）元杂剧的兴盛</a:t>
            </a:r>
            <a:endParaRPr lang="zh-CN" altLang="en-US" sz="1600" b="1" spc="150">
              <a:solidFill>
                <a:schemeClr val="accent1">
                  <a:lumMod val="75000"/>
                </a:schemeClr>
              </a:solidFill>
              <a:uFillTx/>
              <a:latin typeface="宋体" panose="02010600030101010101" pitchFamily="2" charset="-122"/>
              <a:ea typeface="宋体" panose="02010600030101010101" pitchFamily="2" charset="-122"/>
              <a:cs typeface="宋体" panose="02010600030101010101" pitchFamily="2" charset="-122"/>
            </a:endParaRPr>
          </a:p>
          <a:p>
            <a:pPr algn="l" fontAlgn="auto">
              <a:lnSpc>
                <a:spcPct val="130000"/>
              </a:lnSpc>
            </a:pPr>
            <a:r>
              <a:rPr lang="zh-CN" altLang="en-US" sz="1600" spc="150">
                <a:solidFill>
                  <a:srgbClr val="000000">
                    <a:lumMod val="85000"/>
                    <a:lumOff val="15000"/>
                  </a:srgbClr>
                </a:solidFill>
                <a:uFillTx/>
                <a:latin typeface="宋体" panose="02010600030101010101" pitchFamily="2" charset="-122"/>
                <a:ea typeface="宋体" panose="02010600030101010101" pitchFamily="2" charset="-122"/>
                <a:cs typeface="宋体" panose="02010600030101010101" pitchFamily="2" charset="-122"/>
              </a:rPr>
              <a:t>当蒙古统治者的铁蹄踏进宋朝的富贵温柔之乡，知识分子的地位不可避免地滑向底层，竟屈居娼妓之后，与乞丐仅一步之遥，即所谓“九儒十丐”。元杂剧的体制非常严格，基本形式是四折一楔子。</a:t>
            </a:r>
            <a:endParaRPr lang="zh-CN" altLang="en-US" sz="1600" spc="150">
              <a:solidFill>
                <a:srgbClr val="000000">
                  <a:lumMod val="85000"/>
                  <a:lumOff val="15000"/>
                </a:srgbClr>
              </a:solidFill>
              <a:uFillTx/>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descr="为如果太热"/>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rot="16200000" flipH="1">
            <a:off x="4964508" y="2098791"/>
            <a:ext cx="2263775" cy="1334135"/>
          </a:xfrm>
          <a:prstGeom prst="rect">
            <a:avLst/>
          </a:prstGeom>
        </p:spPr>
      </p:pic>
      <p:pic>
        <p:nvPicPr>
          <p:cNvPr id="12" name="图片 11" descr="二哥通过特"/>
          <p:cNvPicPr>
            <a:picLocks noChangeAspect="1"/>
          </p:cNvPicPr>
          <p:nvPr>
            <p:custDataLst>
              <p:tags r:id="rId25"/>
            </p:custDataLst>
          </p:nvPr>
        </p:nvPicPr>
        <p:blipFill>
          <a:blip r:embed="rId7">
            <a:extLst>
              <a:ext uri="{96DAC541-7B7A-43D3-8B79-37D633B846F1}">
                <asvg:svgBlip xmlns:asvg="http://schemas.microsoft.com/office/drawing/2016/SVG/main" r:embed="rId8"/>
              </a:ext>
            </a:extLst>
          </a:blip>
          <a:stretch>
            <a:fillRect/>
          </a:stretch>
        </p:blipFill>
        <p:spPr>
          <a:xfrm rot="1800000">
            <a:off x="5435375" y="1794437"/>
            <a:ext cx="1330325" cy="1179195"/>
          </a:xfrm>
          <a:prstGeom prst="rect">
            <a:avLst/>
          </a:prstGeom>
        </p:spPr>
      </p:pic>
      <p:pic>
        <p:nvPicPr>
          <p:cNvPr id="13" name="图片 12" descr="343435383037343b343532333833383bbcf4b5b6"/>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206615" y="4504690"/>
            <a:ext cx="574675" cy="574675"/>
          </a:xfrm>
          <a:prstGeom prst="rect">
            <a:avLst/>
          </a:prstGeom>
        </p:spPr>
      </p:pic>
      <p:pic>
        <p:nvPicPr>
          <p:cNvPr id="14" name="图片 13" descr="343435383037343b343533303738313bb1e3c0fbccf9"/>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5812155" y="2059305"/>
            <a:ext cx="640080" cy="640080"/>
          </a:xfrm>
          <a:prstGeom prst="rect">
            <a:avLst/>
          </a:prstGeom>
        </p:spPr>
      </p:pic>
      <p:pic>
        <p:nvPicPr>
          <p:cNvPr id="19" name="图片 18" descr="343435383038363b343532323338393bbacfd7f7bbfad6c6"/>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4312285" y="4411345"/>
            <a:ext cx="762000" cy="762000"/>
          </a:xfrm>
          <a:prstGeom prst="rect">
            <a:avLst/>
          </a:prstGeom>
        </p:spPr>
      </p:pic>
    </p:spTree>
    <p:custDataLst>
      <p:tags r:id="rId3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701540" y="784860"/>
            <a:ext cx="30041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二、戏曲美的特征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120140" y="2230755"/>
            <a:ext cx="3211830" cy="211074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4490085" y="3815715"/>
            <a:ext cx="3211830" cy="2110740"/>
          </a:xfrm>
          <a:prstGeom prst="rect">
            <a:avLst/>
          </a:pr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7860030" y="2230755"/>
            <a:ext cx="3211830" cy="211074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6" name="直接连接符 35"/>
          <p:cNvCxnSpPr/>
          <p:nvPr/>
        </p:nvCxnSpPr>
        <p:spPr>
          <a:xfrm>
            <a:off x="1331595" y="2896235"/>
            <a:ext cx="27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702175" y="4516120"/>
            <a:ext cx="27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8071485" y="2896235"/>
            <a:ext cx="27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331595" y="2973070"/>
            <a:ext cx="2865755" cy="1370965"/>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bg1"/>
                </a:solidFill>
                <a:latin typeface="思源黑体 CN Medium" panose="020B0600000000000000" charset="-122"/>
                <a:ea typeface="思源黑体 CN Medium" panose="020B0600000000000000" charset="-122"/>
                <a:sym typeface="+mn-ea"/>
              </a:rPr>
              <a:t>戏曲是一种综合舞台艺术样式，它的特点是将众多艺术形式聚合在一起，在共同具有的性质中体现各自的个性。</a:t>
            </a:r>
            <a:endParaRPr lang="zh-CN" altLang="en-US" sz="1600">
              <a:solidFill>
                <a:schemeClr val="bg1"/>
              </a:solidFill>
              <a:latin typeface="思源黑体 CN Medium" panose="020B0600000000000000" charset="-122"/>
              <a:ea typeface="思源黑体 CN Medium" panose="020B0600000000000000" charset="-122"/>
              <a:sym typeface="+mn-ea"/>
            </a:endParaRPr>
          </a:p>
        </p:txBody>
      </p:sp>
      <p:sp>
        <p:nvSpPr>
          <p:cNvPr id="43" name="文本框 42"/>
          <p:cNvSpPr txBox="1"/>
          <p:nvPr/>
        </p:nvSpPr>
        <p:spPr>
          <a:xfrm>
            <a:off x="4672330" y="4518025"/>
            <a:ext cx="2865755" cy="1370965"/>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bg1"/>
                </a:solidFill>
                <a:latin typeface="思源黑体 CN Medium" panose="020B0600000000000000" charset="-122"/>
                <a:ea typeface="思源黑体 CN Medium" panose="020B0600000000000000" charset="-122"/>
                <a:sym typeface="+mn-ea"/>
              </a:rPr>
              <a:t>戏曲艺术的虚拟性首先表现为时空的虚拟性。戏曲舞台上的时间是灵活自由的，是对生活时间的虚拟。</a:t>
            </a:r>
            <a:endParaRPr lang="zh-CN" altLang="en-US" sz="1600">
              <a:solidFill>
                <a:schemeClr val="bg1"/>
              </a:solidFill>
              <a:latin typeface="思源黑体 CN Medium" panose="020B0600000000000000" charset="-122"/>
              <a:ea typeface="思源黑体 CN Medium" panose="020B0600000000000000" charset="-122"/>
              <a:sym typeface="+mn-ea"/>
            </a:endParaRPr>
          </a:p>
        </p:txBody>
      </p:sp>
      <p:sp>
        <p:nvSpPr>
          <p:cNvPr id="44" name="文本框 43"/>
          <p:cNvSpPr txBox="1"/>
          <p:nvPr/>
        </p:nvSpPr>
        <p:spPr>
          <a:xfrm>
            <a:off x="7994015" y="3006725"/>
            <a:ext cx="3048635" cy="1370965"/>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bg1"/>
                </a:solidFill>
                <a:latin typeface="思源黑体 CN Medium" panose="020B0600000000000000" charset="-122"/>
                <a:ea typeface="思源黑体 CN Medium" panose="020B0600000000000000" charset="-122"/>
                <a:sym typeface="+mn-ea"/>
              </a:rPr>
              <a:t>所谓程式性是指根据生活的真实形态提炼出一套规范的、固定的、精美的动作形态，再用这些有限的程式去表现多彩的生活。</a:t>
            </a:r>
            <a:endParaRPr lang="zh-CN" altLang="en-US" sz="1600">
              <a:solidFill>
                <a:schemeClr val="bg1"/>
              </a:solidFill>
              <a:latin typeface="思源黑体 CN Medium" panose="020B0600000000000000" charset="-122"/>
              <a:ea typeface="思源黑体 CN Medium" panose="020B0600000000000000" charset="-122"/>
              <a:sym typeface="+mn-ea"/>
            </a:endParaRPr>
          </a:p>
        </p:txBody>
      </p:sp>
      <p:sp>
        <p:nvSpPr>
          <p:cNvPr id="45" name="文本框 44"/>
          <p:cNvSpPr txBox="1"/>
          <p:nvPr/>
        </p:nvSpPr>
        <p:spPr>
          <a:xfrm>
            <a:off x="1331595" y="2451100"/>
            <a:ext cx="2230755" cy="398780"/>
          </a:xfrm>
          <a:prstGeom prst="rect">
            <a:avLst/>
          </a:prstGeom>
          <a:noFill/>
        </p:spPr>
        <p:txBody>
          <a:bodyPr wrap="square" rtlCol="0">
            <a:spAutoFit/>
          </a:bodyPr>
          <a:p>
            <a:r>
              <a:rPr lang="zh-CN" altLang="en-US" sz="2000">
                <a:solidFill>
                  <a:schemeClr val="bg1"/>
                </a:solidFill>
                <a:latin typeface="思源黑体 CN Medium" panose="020B0600000000000000" charset="-122"/>
                <a:ea typeface="思源黑体 CN Medium" panose="020B0600000000000000" charset="-122"/>
              </a:rPr>
              <a:t>（一）综合性</a:t>
            </a:r>
            <a:endParaRPr lang="zh-CN" altLang="en-US" sz="2000">
              <a:solidFill>
                <a:schemeClr val="bg1"/>
              </a:solidFill>
              <a:latin typeface="思源黑体 CN Medium" panose="020B0600000000000000" charset="-122"/>
              <a:ea typeface="思源黑体 CN Medium" panose="020B0600000000000000" charset="-122"/>
            </a:endParaRPr>
          </a:p>
        </p:txBody>
      </p:sp>
      <p:sp>
        <p:nvSpPr>
          <p:cNvPr id="46" name="文本框 45"/>
          <p:cNvSpPr txBox="1"/>
          <p:nvPr/>
        </p:nvSpPr>
        <p:spPr>
          <a:xfrm>
            <a:off x="4702175" y="4119245"/>
            <a:ext cx="2470785" cy="398780"/>
          </a:xfrm>
          <a:prstGeom prst="rect">
            <a:avLst/>
          </a:prstGeom>
          <a:noFill/>
        </p:spPr>
        <p:txBody>
          <a:bodyPr wrap="square" rtlCol="0">
            <a:spAutoFit/>
          </a:bodyPr>
          <a:p>
            <a:r>
              <a:rPr lang="zh-CN" altLang="en-US" sz="2000">
                <a:solidFill>
                  <a:schemeClr val="bg1"/>
                </a:solidFill>
                <a:latin typeface="思源黑体 CN Medium" panose="020B0600000000000000" charset="-122"/>
                <a:ea typeface="思源黑体 CN Medium" panose="020B0600000000000000" charset="-122"/>
              </a:rPr>
              <a:t>（二）虚拟性</a:t>
            </a:r>
            <a:endParaRPr lang="zh-CN" altLang="en-US" sz="2000">
              <a:solidFill>
                <a:schemeClr val="bg1"/>
              </a:solidFill>
              <a:latin typeface="思源黑体 CN Medium" panose="020B0600000000000000" charset="-122"/>
              <a:ea typeface="思源黑体 CN Medium" panose="020B0600000000000000" charset="-122"/>
            </a:endParaRPr>
          </a:p>
        </p:txBody>
      </p:sp>
      <p:sp>
        <p:nvSpPr>
          <p:cNvPr id="47" name="文本框 46"/>
          <p:cNvSpPr txBox="1"/>
          <p:nvPr/>
        </p:nvSpPr>
        <p:spPr>
          <a:xfrm>
            <a:off x="8135620" y="2451100"/>
            <a:ext cx="2160270" cy="398780"/>
          </a:xfrm>
          <a:prstGeom prst="rect">
            <a:avLst/>
          </a:prstGeom>
          <a:noFill/>
        </p:spPr>
        <p:txBody>
          <a:bodyPr wrap="square" rtlCol="0">
            <a:spAutoFit/>
          </a:bodyPr>
          <a:p>
            <a:r>
              <a:rPr lang="zh-CN" altLang="en-US" sz="2000">
                <a:solidFill>
                  <a:schemeClr val="bg1"/>
                </a:solidFill>
                <a:latin typeface="思源黑体 CN Medium" panose="020B0600000000000000" charset="-122"/>
                <a:ea typeface="思源黑体 CN Medium" panose="020B0600000000000000" charset="-122"/>
              </a:rPr>
              <a:t>（三）程式性</a:t>
            </a:r>
            <a:endParaRPr lang="zh-CN" altLang="en-US" sz="2000">
              <a:solidFill>
                <a:schemeClr val="bg1"/>
              </a:solidFill>
              <a:latin typeface="思源黑体 CN Medium" panose="020B0600000000000000" charset="-122"/>
              <a:ea typeface="思源黑体 CN Medium" panose="020B0600000000000000" charset="-122"/>
            </a:endParaRPr>
          </a:p>
        </p:txBody>
      </p:sp>
      <p:pic>
        <p:nvPicPr>
          <p:cNvPr id="115" name="图片 114"/>
          <p:cNvPicPr/>
          <p:nvPr>
            <p:custDataLst>
              <p:tags r:id="rId1"/>
            </p:custDataLst>
          </p:nvPr>
        </p:nvPicPr>
        <p:blipFill>
          <a:blip r:embed="rId2"/>
          <a:stretch>
            <a:fillRect/>
          </a:stretch>
        </p:blipFill>
        <p:spPr>
          <a:xfrm>
            <a:off x="4902835" y="1880235"/>
            <a:ext cx="2385695" cy="1679575"/>
          </a:xfrm>
          <a:prstGeom prst="rect">
            <a:avLst/>
          </a:prstGeom>
          <a:noFill/>
          <a:ln w="9525">
            <a:noFill/>
          </a:ln>
        </p:spPr>
      </p:pic>
      <p:pic>
        <p:nvPicPr>
          <p:cNvPr id="116" name="图片 115"/>
          <p:cNvPicPr/>
          <p:nvPr>
            <p:custDataLst>
              <p:tags r:id="rId3"/>
            </p:custDataLst>
          </p:nvPr>
        </p:nvPicPr>
        <p:blipFill>
          <a:blip r:embed="rId4"/>
          <a:stretch>
            <a:fillRect/>
          </a:stretch>
        </p:blipFill>
        <p:spPr>
          <a:xfrm>
            <a:off x="1120140" y="4420870"/>
            <a:ext cx="3000375" cy="1990090"/>
          </a:xfrm>
          <a:prstGeom prst="rect">
            <a:avLst/>
          </a:prstGeom>
          <a:noFill/>
          <a:ln w="9525">
            <a:noFill/>
          </a:ln>
        </p:spPr>
      </p:pic>
      <p:pic>
        <p:nvPicPr>
          <p:cNvPr id="117" name="图片 116"/>
          <p:cNvPicPr/>
          <p:nvPr>
            <p:custDataLst>
              <p:tags r:id="rId5"/>
            </p:custDataLst>
          </p:nvPr>
        </p:nvPicPr>
        <p:blipFill>
          <a:blip r:embed="rId6"/>
          <a:stretch>
            <a:fillRect/>
          </a:stretch>
        </p:blipFill>
        <p:spPr>
          <a:xfrm>
            <a:off x="8028940" y="4534535"/>
            <a:ext cx="2886710" cy="1821180"/>
          </a:xfrm>
          <a:prstGeom prst="rect">
            <a:avLst/>
          </a:prstGeom>
          <a:noFill/>
          <a:ln w="9525">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down)">
                                      <p:cBhvr>
                                        <p:cTn id="13" dur="500"/>
                                        <p:tgtEl>
                                          <p:spTgt spid="4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down)">
                                      <p:cBhvr>
                                        <p:cTn id="1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2" grpId="0"/>
      <p:bldP spid="42" grpId="1"/>
      <p:bldP spid="43" grpId="0"/>
      <p:bldP spid="43" grpId="1"/>
      <p:bldP spid="44" grpId="0"/>
      <p:bldP spid="44" grpId="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14520"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三、戏曲的“四功”</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圆角矩形 10"/>
          <p:cNvSpPr/>
          <p:nvPr>
            <p:custDataLst>
              <p:tags r:id="rId1"/>
            </p:custDataLst>
          </p:nvPr>
        </p:nvSpPr>
        <p:spPr>
          <a:xfrm rot="6120000">
            <a:off x="5387658" y="2717483"/>
            <a:ext cx="1423670" cy="1423670"/>
          </a:xfrm>
          <a:prstGeom prst="roundRect">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圆角矩形 15"/>
          <p:cNvSpPr/>
          <p:nvPr>
            <p:custDataLst>
              <p:tags r:id="rId2"/>
            </p:custDataLst>
          </p:nvPr>
        </p:nvSpPr>
        <p:spPr>
          <a:xfrm rot="2520000">
            <a:off x="5387658" y="2717483"/>
            <a:ext cx="1423670" cy="1423670"/>
          </a:xfrm>
          <a:prstGeom prst="roundRect">
            <a:avLst/>
          </a:prstGeom>
          <a:gradFill>
            <a:gsLst>
              <a:gs pos="42000">
                <a:srgbClr val="6096E6"/>
              </a:gs>
              <a:gs pos="0">
                <a:srgbClr val="6096E6">
                  <a:lumMod val="40000"/>
                  <a:lumOff val="60000"/>
                </a:srgbClr>
              </a:gs>
              <a:gs pos="92000">
                <a:srgbClr val="6096E6">
                  <a:lumMod val="75000"/>
                </a:srgbClr>
              </a:gs>
            </a:gsLst>
            <a:lin ang="2700000" scaled="0"/>
          </a:gradFill>
          <a:ln>
            <a:noFill/>
          </a:ln>
          <a:effectLst>
            <a:outerShdw blurRad="114300" dist="50800" dir="5400000" algn="ctr" rotWithShape="0">
              <a:srgbClr val="6096E6">
                <a:lumMod val="50000"/>
                <a:alpha val="8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圆角矩形 16"/>
          <p:cNvSpPr/>
          <p:nvPr>
            <p:custDataLst>
              <p:tags r:id="rId3"/>
            </p:custDataLst>
          </p:nvPr>
        </p:nvSpPr>
        <p:spPr>
          <a:xfrm rot="2520000">
            <a:off x="5021580" y="2351405"/>
            <a:ext cx="2155825" cy="2155825"/>
          </a:xfrm>
          <a:prstGeom prst="roundRect">
            <a:avLst/>
          </a:prstGeom>
          <a:noFill/>
          <a:ln w="57150">
            <a:solidFill>
              <a:srgbClr val="6096E6">
                <a:lumMod val="40000"/>
                <a:lumOff val="60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custDataLst>
              <p:tags r:id="rId4"/>
            </p:custDataLst>
          </p:nvPr>
        </p:nvSpPr>
        <p:spPr>
          <a:xfrm rot="2520000">
            <a:off x="4879340" y="2209165"/>
            <a:ext cx="2440305" cy="2440305"/>
          </a:xfrm>
          <a:prstGeom prst="roundRect">
            <a:avLst/>
          </a:prstGeom>
          <a:noFill/>
          <a:ln w="19050">
            <a:solidFill>
              <a:srgbClr val="6096E6">
                <a:lumMod val="50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圆角矩形 18"/>
          <p:cNvSpPr/>
          <p:nvPr>
            <p:custDataLst>
              <p:tags r:id="rId5"/>
            </p:custDataLst>
          </p:nvPr>
        </p:nvSpPr>
        <p:spPr>
          <a:xfrm rot="2520000">
            <a:off x="4411980" y="1741170"/>
            <a:ext cx="3376295" cy="3376295"/>
          </a:xfrm>
          <a:prstGeom prst="roundRect">
            <a:avLst/>
          </a:prstGeom>
          <a:noFill/>
          <a:ln w="19050">
            <a:solidFill>
              <a:srgbClr val="6096E6">
                <a:lumMod val="75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0" name="六边形 19"/>
          <p:cNvSpPr/>
          <p:nvPr>
            <p:custDataLst>
              <p:tags r:id="rId6"/>
            </p:custDataLst>
          </p:nvPr>
        </p:nvSpPr>
        <p:spPr>
          <a:xfrm rot="5400000">
            <a:off x="7868285" y="1831975"/>
            <a:ext cx="860425" cy="769620"/>
          </a:xfrm>
          <a:prstGeom prst="hexagon">
            <a:avLst/>
          </a:prstGeom>
          <a:solidFill>
            <a:srgbClr val="6096E6"/>
          </a:solidFill>
          <a:ln w="38100">
            <a:solidFill>
              <a:srgbClr val="6096E6">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六边形 22"/>
          <p:cNvSpPr/>
          <p:nvPr>
            <p:custDataLst>
              <p:tags r:id="rId7"/>
            </p:custDataLst>
          </p:nvPr>
        </p:nvSpPr>
        <p:spPr>
          <a:xfrm rot="5400000">
            <a:off x="7868285" y="4164965"/>
            <a:ext cx="860425" cy="769620"/>
          </a:xfrm>
          <a:prstGeom prst="hexagon">
            <a:avLst/>
          </a:prstGeom>
          <a:solidFill>
            <a:srgbClr val="58B6E5"/>
          </a:solidFill>
          <a:ln w="38100">
            <a:solidFill>
              <a:srgbClr val="58B6E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8" name="六边形 27"/>
          <p:cNvSpPr/>
          <p:nvPr>
            <p:custDataLst>
              <p:tags r:id="rId8"/>
            </p:custDataLst>
          </p:nvPr>
        </p:nvSpPr>
        <p:spPr>
          <a:xfrm rot="5400000">
            <a:off x="3461385" y="1831975"/>
            <a:ext cx="860425" cy="769620"/>
          </a:xfrm>
          <a:prstGeom prst="hexagon">
            <a:avLst/>
          </a:prstGeom>
          <a:solidFill>
            <a:srgbClr val="FFBA55"/>
          </a:solidFill>
          <a:ln w="38100">
            <a:solidFill>
              <a:srgbClr val="FFBA5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18870"/>
              </a:solidFill>
            </a:endParaRPr>
          </a:p>
        </p:txBody>
      </p:sp>
      <p:sp>
        <p:nvSpPr>
          <p:cNvPr id="32" name="六边形 31"/>
          <p:cNvSpPr/>
          <p:nvPr>
            <p:custDataLst>
              <p:tags r:id="rId9"/>
            </p:custDataLst>
          </p:nvPr>
        </p:nvSpPr>
        <p:spPr>
          <a:xfrm rot="5400000">
            <a:off x="3461385" y="4164965"/>
            <a:ext cx="860425" cy="769620"/>
          </a:xfrm>
          <a:prstGeom prst="hexagon">
            <a:avLst/>
          </a:prstGeom>
          <a:solidFill>
            <a:srgbClr val="56CA95"/>
          </a:solidFill>
          <a:ln w="38100">
            <a:solidFill>
              <a:srgbClr val="56CA9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33" name="图片 32" descr="343435383038363b343532323339363bd5bdc2d4c4bfb1ea"/>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674995" y="3004820"/>
            <a:ext cx="848995" cy="848995"/>
          </a:xfrm>
          <a:prstGeom prst="rect">
            <a:avLst/>
          </a:prstGeom>
          <a:effectLst>
            <a:outerShdw blurRad="38100" dist="38100" dir="5400000" algn="ctr" rotWithShape="0">
              <a:srgbClr val="6096E6">
                <a:lumMod val="50000"/>
                <a:alpha val="60000"/>
              </a:srgbClr>
            </a:outerShdw>
          </a:effectLst>
        </p:spPr>
      </p:pic>
      <p:sp>
        <p:nvSpPr>
          <p:cNvPr id="35" name="文本框 34"/>
          <p:cNvSpPr txBox="1"/>
          <p:nvPr>
            <p:custDataLst>
              <p:tags r:id="rId13"/>
            </p:custDataLst>
          </p:nvPr>
        </p:nvSpPr>
        <p:spPr>
          <a:xfrm>
            <a:off x="8783320" y="1851660"/>
            <a:ext cx="1661160" cy="379095"/>
          </a:xfrm>
          <a:prstGeom prst="rect">
            <a:avLst/>
          </a:prstGeom>
          <a:noFill/>
        </p:spPr>
        <p:txBody>
          <a:bodyPr wrap="square" bIns="0" rtlCol="0">
            <a:normAutofit fontScale="87500" lnSpcReduction="10000"/>
          </a:bodyPr>
          <a:p>
            <a:pPr algn="l"/>
            <a:r>
              <a:rPr lang="zh-CN" altLang="en-US" sz="2500" spc="300">
                <a:solidFill>
                  <a:srgbClr val="6096E6">
                    <a:lumMod val="50000"/>
                  </a:srgbClr>
                </a:solidFill>
                <a:uFillTx/>
                <a:latin typeface="思源黑体 CN Bold" panose="020B0800000000000000" charset="-122"/>
                <a:ea typeface="思源黑体 CN Bold" panose="020B0800000000000000" charset="-122"/>
              </a:rPr>
              <a:t>（二）念</a:t>
            </a:r>
            <a:endParaRPr lang="zh-CN" altLang="en-US" sz="2500" spc="300">
              <a:solidFill>
                <a:srgbClr val="6096E6">
                  <a:lumMod val="50000"/>
                </a:srgbClr>
              </a:solidFill>
              <a:uFillTx/>
              <a:latin typeface="思源黑体 CN Bold" panose="020B0800000000000000" charset="-122"/>
              <a:ea typeface="思源黑体 CN Bold" panose="020B0800000000000000" charset="-122"/>
            </a:endParaRPr>
          </a:p>
        </p:txBody>
      </p:sp>
      <p:sp>
        <p:nvSpPr>
          <p:cNvPr id="37" name="文本框 36"/>
          <p:cNvSpPr txBox="1"/>
          <p:nvPr>
            <p:custDataLst>
              <p:tags r:id="rId14"/>
            </p:custDataLst>
          </p:nvPr>
        </p:nvSpPr>
        <p:spPr>
          <a:xfrm>
            <a:off x="8783320" y="2247265"/>
            <a:ext cx="2526665" cy="1292225"/>
          </a:xfrm>
          <a:prstGeom prst="rect">
            <a:avLst/>
          </a:prstGeom>
          <a:noFill/>
        </p:spPr>
        <p:txBody>
          <a:bodyPr wrap="square" rtlCol="0">
            <a:scene3d>
              <a:camera prst="orthographicFront"/>
              <a:lightRig rig="threePt" dir="t"/>
            </a:scene3d>
          </a:bodyPr>
          <a:p>
            <a:pPr algn="l" fontAlgn="auto">
              <a:lnSpc>
                <a:spcPct val="120000"/>
              </a:lnSpc>
              <a:spcAft>
                <a:spcPts val="1000"/>
              </a:spcAft>
            </a:pPr>
            <a:r>
              <a:rPr lang="zh-CN" altLang="en-US" sz="1600" spc="150">
                <a:solidFill>
                  <a:schemeClr val="tx1"/>
                </a:solidFill>
                <a:effectLst/>
                <a:uFillTx/>
                <a:latin typeface="思源黑体 CN Regular" panose="020B0500000000000000" charset="-122"/>
                <a:ea typeface="思源黑体 CN Regular" panose="020B0500000000000000" charset="-122"/>
              </a:rPr>
              <a:t>念是戏曲演出中人物间的对白或独白的总称，是一种诗歌化、音乐化的戏剧语言。</a:t>
            </a:r>
            <a:endParaRPr lang="zh-CN" altLang="en-US" sz="1600" spc="150">
              <a:solidFill>
                <a:schemeClr val="tx1"/>
              </a:solidFill>
              <a:effectLst/>
              <a:uFillTx/>
              <a:latin typeface="思源黑体 CN Regular" panose="020B0500000000000000" charset="-122"/>
              <a:ea typeface="思源黑体 CN Regular" panose="020B0500000000000000" charset="-122"/>
            </a:endParaRPr>
          </a:p>
        </p:txBody>
      </p:sp>
      <p:sp>
        <p:nvSpPr>
          <p:cNvPr id="39" name="文本框 38"/>
          <p:cNvSpPr txBox="1"/>
          <p:nvPr>
            <p:custDataLst>
              <p:tags r:id="rId15"/>
            </p:custDataLst>
          </p:nvPr>
        </p:nvSpPr>
        <p:spPr>
          <a:xfrm>
            <a:off x="8778875" y="4184650"/>
            <a:ext cx="1661160" cy="379095"/>
          </a:xfrm>
          <a:prstGeom prst="rect">
            <a:avLst/>
          </a:prstGeom>
          <a:noFill/>
        </p:spPr>
        <p:txBody>
          <a:bodyPr wrap="square" bIns="0" rtlCol="0">
            <a:normAutofit fontScale="87500" lnSpcReduction="10000"/>
          </a:bodyPr>
          <a:p>
            <a:pPr algn="l"/>
            <a:r>
              <a:rPr lang="zh-CN" altLang="en-US" sz="2500" spc="300">
                <a:solidFill>
                  <a:srgbClr val="58B6E5">
                    <a:lumMod val="50000"/>
                  </a:srgbClr>
                </a:solidFill>
                <a:uFillTx/>
                <a:latin typeface="思源黑体 CN Bold" panose="020B0800000000000000" charset="-122"/>
                <a:ea typeface="思源黑体 CN Bold" panose="020B0800000000000000" charset="-122"/>
              </a:rPr>
              <a:t>（四）打</a:t>
            </a:r>
            <a:endParaRPr lang="zh-CN" altLang="en-US" sz="2500" spc="300">
              <a:solidFill>
                <a:srgbClr val="58B6E5">
                  <a:lumMod val="50000"/>
                </a:srgbClr>
              </a:solidFill>
              <a:uFillTx/>
              <a:latin typeface="思源黑体 CN Bold" panose="020B0800000000000000" charset="-122"/>
              <a:ea typeface="思源黑体 CN Bold" panose="020B0800000000000000" charset="-122"/>
            </a:endParaRPr>
          </a:p>
        </p:txBody>
      </p:sp>
      <p:sp>
        <p:nvSpPr>
          <p:cNvPr id="41" name="文本框 40"/>
          <p:cNvSpPr txBox="1"/>
          <p:nvPr>
            <p:custDataLst>
              <p:tags r:id="rId16"/>
            </p:custDataLst>
          </p:nvPr>
        </p:nvSpPr>
        <p:spPr>
          <a:xfrm>
            <a:off x="8778875" y="4580255"/>
            <a:ext cx="2624455" cy="1699895"/>
          </a:xfrm>
          <a:prstGeom prst="rect">
            <a:avLst/>
          </a:prstGeom>
          <a:noFill/>
        </p:spPr>
        <p:txBody>
          <a:bodyPr wrap="square" rtlCol="0">
            <a:scene3d>
              <a:camera prst="orthographicFront"/>
              <a:lightRig rig="threePt" dir="t"/>
            </a:scene3d>
          </a:bodyPr>
          <a:p>
            <a:pPr algn="l" fontAlgn="auto">
              <a:lnSpc>
                <a:spcPct val="120000"/>
              </a:lnSpc>
              <a:spcAft>
                <a:spcPts val="1000"/>
              </a:spcAft>
            </a:pPr>
            <a:r>
              <a:rPr lang="zh-CN" altLang="en-US" sz="1600" spc="150">
                <a:solidFill>
                  <a:schemeClr val="tx1"/>
                </a:solidFill>
                <a:effectLst/>
                <a:uFillTx/>
                <a:latin typeface="思源黑体 CN Regular" panose="020B0500000000000000" charset="-122"/>
                <a:ea typeface="思源黑体 CN Regular" panose="020B0500000000000000" charset="-122"/>
              </a:rPr>
              <a:t>打是戏曲形体动作的另一重要组成部分，它是传统武术的舞蹈化，一般分为“把子功”“毯子功”两大类。</a:t>
            </a:r>
            <a:endParaRPr lang="zh-CN" altLang="en-US" sz="1600" spc="150">
              <a:solidFill>
                <a:schemeClr val="tx1"/>
              </a:solidFill>
              <a:effectLst/>
              <a:uFillTx/>
              <a:latin typeface="思源黑体 CN Regular" panose="020B0500000000000000" charset="-122"/>
              <a:ea typeface="思源黑体 CN Regular" panose="020B0500000000000000" charset="-122"/>
            </a:endParaRPr>
          </a:p>
        </p:txBody>
      </p:sp>
      <p:sp>
        <p:nvSpPr>
          <p:cNvPr id="44" name="文本框 43"/>
          <p:cNvSpPr txBox="1"/>
          <p:nvPr>
            <p:custDataLst>
              <p:tags r:id="rId17"/>
            </p:custDataLst>
          </p:nvPr>
        </p:nvSpPr>
        <p:spPr>
          <a:xfrm>
            <a:off x="1748155" y="4184650"/>
            <a:ext cx="1661160" cy="379095"/>
          </a:xfrm>
          <a:prstGeom prst="rect">
            <a:avLst/>
          </a:prstGeom>
          <a:noFill/>
        </p:spPr>
        <p:txBody>
          <a:bodyPr wrap="square" bIns="0" rtlCol="0">
            <a:normAutofit fontScale="87500" lnSpcReduction="10000"/>
          </a:bodyPr>
          <a:p>
            <a:pPr algn="l"/>
            <a:r>
              <a:rPr lang="zh-CN" altLang="en-US" sz="2500" spc="300">
                <a:solidFill>
                  <a:srgbClr val="56CA95">
                    <a:lumMod val="50000"/>
                  </a:srgbClr>
                </a:solidFill>
                <a:uFillTx/>
                <a:latin typeface="思源黑体 CN Bold" panose="020B0800000000000000" charset="-122"/>
                <a:ea typeface="思源黑体 CN Bold" panose="020B0800000000000000" charset="-122"/>
              </a:rPr>
              <a:t>（三）做</a:t>
            </a:r>
            <a:endParaRPr lang="zh-CN" altLang="en-US" sz="2500" spc="300">
              <a:solidFill>
                <a:srgbClr val="56CA95">
                  <a:lumMod val="50000"/>
                </a:srgbClr>
              </a:solidFill>
              <a:uFillTx/>
              <a:latin typeface="思源黑体 CN Bold" panose="020B0800000000000000" charset="-122"/>
              <a:ea typeface="思源黑体 CN Bold" panose="020B0800000000000000" charset="-122"/>
            </a:endParaRPr>
          </a:p>
        </p:txBody>
      </p:sp>
      <p:sp>
        <p:nvSpPr>
          <p:cNvPr id="45" name="文本框 44"/>
          <p:cNvSpPr txBox="1"/>
          <p:nvPr>
            <p:custDataLst>
              <p:tags r:id="rId18"/>
            </p:custDataLst>
          </p:nvPr>
        </p:nvSpPr>
        <p:spPr>
          <a:xfrm>
            <a:off x="1250315" y="4580255"/>
            <a:ext cx="2388870" cy="1232535"/>
          </a:xfrm>
          <a:prstGeom prst="rect">
            <a:avLst/>
          </a:prstGeom>
          <a:noFill/>
        </p:spPr>
        <p:txBody>
          <a:bodyPr wrap="square" rtlCol="0">
            <a:scene3d>
              <a:camera prst="orthographicFront"/>
              <a:lightRig rig="threePt" dir="t"/>
            </a:scene3d>
          </a:bodyPr>
          <a:p>
            <a:pPr algn="l" fontAlgn="auto">
              <a:lnSpc>
                <a:spcPct val="120000"/>
              </a:lnSpc>
              <a:spcAft>
                <a:spcPts val="1000"/>
              </a:spcAft>
            </a:pPr>
            <a:r>
              <a:rPr lang="zh-CN" altLang="en-US" sz="1600" spc="150">
                <a:solidFill>
                  <a:schemeClr val="tx1"/>
                </a:solidFill>
                <a:effectLst/>
                <a:uFillTx/>
                <a:latin typeface="思源黑体 CN Regular" panose="020B0500000000000000" charset="-122"/>
                <a:ea typeface="思源黑体 CN Regular" panose="020B0500000000000000" charset="-122"/>
              </a:rPr>
              <a:t>做指舞蹈化的形体动作，讲求细腻而不烦琐、洗练而不粗率。</a:t>
            </a:r>
            <a:endParaRPr lang="zh-CN" altLang="en-US" sz="1600" spc="150">
              <a:solidFill>
                <a:schemeClr val="tx1"/>
              </a:solidFill>
              <a:effectLst/>
              <a:uFillTx/>
              <a:latin typeface="思源黑体 CN Regular" panose="020B0500000000000000" charset="-122"/>
              <a:ea typeface="思源黑体 CN Regular" panose="020B0500000000000000" charset="-122"/>
            </a:endParaRPr>
          </a:p>
        </p:txBody>
      </p:sp>
      <p:sp>
        <p:nvSpPr>
          <p:cNvPr id="46" name="文本框 45"/>
          <p:cNvSpPr txBox="1"/>
          <p:nvPr>
            <p:custDataLst>
              <p:tags r:id="rId19"/>
            </p:custDataLst>
          </p:nvPr>
        </p:nvSpPr>
        <p:spPr>
          <a:xfrm>
            <a:off x="1749425" y="1851660"/>
            <a:ext cx="1661160" cy="379095"/>
          </a:xfrm>
          <a:prstGeom prst="rect">
            <a:avLst/>
          </a:prstGeom>
          <a:noFill/>
        </p:spPr>
        <p:txBody>
          <a:bodyPr wrap="square" bIns="0" rtlCol="0">
            <a:normAutofit fontScale="87500" lnSpcReduction="10000"/>
          </a:bodyPr>
          <a:p>
            <a:pPr algn="l"/>
            <a:r>
              <a:rPr lang="zh-CN" altLang="en-US" sz="2500" spc="300">
                <a:solidFill>
                  <a:srgbClr val="FFBA55">
                    <a:lumMod val="50000"/>
                  </a:srgbClr>
                </a:solidFill>
                <a:uFillTx/>
                <a:latin typeface="思源黑体 CN Bold" panose="020B0800000000000000" charset="-122"/>
                <a:ea typeface="思源黑体 CN Bold" panose="020B0800000000000000" charset="-122"/>
              </a:rPr>
              <a:t>（一）唱</a:t>
            </a:r>
            <a:endParaRPr lang="zh-CN" altLang="en-US" sz="2500" spc="300">
              <a:solidFill>
                <a:srgbClr val="FFBA55">
                  <a:lumMod val="50000"/>
                </a:srgbClr>
              </a:solidFill>
              <a:uFillTx/>
              <a:latin typeface="思源黑体 CN Bold" panose="020B0800000000000000" charset="-122"/>
              <a:ea typeface="思源黑体 CN Bold" panose="020B0800000000000000" charset="-122"/>
            </a:endParaRPr>
          </a:p>
        </p:txBody>
      </p:sp>
      <p:sp>
        <p:nvSpPr>
          <p:cNvPr id="48" name="文本框 47"/>
          <p:cNvSpPr txBox="1"/>
          <p:nvPr>
            <p:custDataLst>
              <p:tags r:id="rId20"/>
            </p:custDataLst>
          </p:nvPr>
        </p:nvSpPr>
        <p:spPr>
          <a:xfrm>
            <a:off x="1251585" y="2247265"/>
            <a:ext cx="2159000" cy="1292225"/>
          </a:xfrm>
          <a:prstGeom prst="rect">
            <a:avLst/>
          </a:prstGeom>
          <a:noFill/>
        </p:spPr>
        <p:txBody>
          <a:bodyPr wrap="square" rtlCol="0">
            <a:scene3d>
              <a:camera prst="orthographicFront"/>
              <a:lightRig rig="threePt" dir="t"/>
            </a:scene3d>
          </a:bodyPr>
          <a:p>
            <a:pPr algn="l" fontAlgn="auto">
              <a:lnSpc>
                <a:spcPct val="120000"/>
              </a:lnSpc>
              <a:spcAft>
                <a:spcPts val="1000"/>
              </a:spcAft>
            </a:pPr>
            <a:r>
              <a:rPr lang="zh-CN" altLang="en-US" sz="1600" spc="150">
                <a:solidFill>
                  <a:schemeClr val="tx1"/>
                </a:solidFill>
                <a:effectLst/>
                <a:uFillTx/>
                <a:latin typeface="思源黑体 CN Regular" panose="020B0500000000000000" charset="-122"/>
                <a:ea typeface="思源黑体 CN Regular" panose="020B0500000000000000" charset="-122"/>
              </a:rPr>
              <a:t>唱是戏曲艺术主要的表现形式，列唱、念、做、打之首。</a:t>
            </a:r>
            <a:endParaRPr lang="zh-CN" altLang="en-US" sz="1600" spc="150">
              <a:solidFill>
                <a:schemeClr val="tx1"/>
              </a:solidFill>
              <a:effectLst/>
              <a:uFillTx/>
              <a:latin typeface="思源黑体 CN Regular" panose="020B0500000000000000" charset="-122"/>
              <a:ea typeface="思源黑体 CN Regular" panose="020B0500000000000000" charset="-122"/>
            </a:endParaRPr>
          </a:p>
        </p:txBody>
      </p:sp>
      <p:pic>
        <p:nvPicPr>
          <p:cNvPr id="49" name="图片 48" descr="343435383038363b343532323338323bcee5c1a6c4a3d0c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8047990" y="4297680"/>
            <a:ext cx="505460" cy="505460"/>
          </a:xfrm>
          <a:prstGeom prst="rect">
            <a:avLst/>
          </a:prstGeom>
          <a:effectLst>
            <a:outerShdw blurRad="38100" dist="38100" dir="5400000" algn="ctr" rotWithShape="0">
              <a:srgbClr val="58B6E5">
                <a:lumMod val="50000"/>
                <a:alpha val="60000"/>
              </a:srgbClr>
            </a:outerShdw>
          </a:effectLst>
        </p:spPr>
      </p:pic>
      <p:pic>
        <p:nvPicPr>
          <p:cNvPr id="54" name="图片 53" descr="343435383038363b343532323430323bcdc6b9e3b7bdb0b8"/>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3640455" y="4297680"/>
            <a:ext cx="505460" cy="505460"/>
          </a:xfrm>
          <a:prstGeom prst="rect">
            <a:avLst/>
          </a:prstGeom>
          <a:effectLst>
            <a:outerShdw blurRad="38100" dist="38100" dir="5400000" algn="ctr" rotWithShape="0">
              <a:srgbClr val="56CA95">
                <a:lumMod val="50000"/>
                <a:alpha val="60000"/>
              </a:srgbClr>
            </a:outerShdw>
          </a:effectLst>
        </p:spPr>
      </p:pic>
      <p:pic>
        <p:nvPicPr>
          <p:cNvPr id="55" name="图片 54" descr="343435383038363b343532323338353bc8abc7f2bbaf"/>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639185" y="1964055"/>
            <a:ext cx="505460" cy="505460"/>
          </a:xfrm>
          <a:prstGeom prst="rect">
            <a:avLst/>
          </a:prstGeom>
          <a:effectLst>
            <a:outerShdw blurRad="38100" dist="38100" dir="5400000" algn="ctr" rotWithShape="0">
              <a:srgbClr val="FFBA55">
                <a:lumMod val="50000"/>
                <a:alpha val="60000"/>
              </a:srgbClr>
            </a:outerShdw>
          </a:effectLst>
        </p:spPr>
      </p:pic>
      <p:pic>
        <p:nvPicPr>
          <p:cNvPr id="58" name="图片 57" descr="343435383038363b343532323337393bc9cfcad0cdcbb3f6"/>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8050530" y="1964690"/>
            <a:ext cx="505460" cy="505460"/>
          </a:xfrm>
          <a:prstGeom prst="rect">
            <a:avLst/>
          </a:prstGeom>
          <a:effectLst>
            <a:outerShdw blurRad="38100" dist="38100" dir="5400000" algn="ctr" rotWithShape="0">
              <a:srgbClr val="6096E6">
                <a:lumMod val="50000"/>
                <a:alpha val="60000"/>
              </a:srgbClr>
            </a:outerShdw>
          </a:effectLst>
        </p:spPr>
      </p:pic>
    </p:spTree>
    <p:custDataLst>
      <p:tags r:id="rId3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14520" y="784860"/>
            <a:ext cx="374904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四、传统戏曲的舞台之美</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02390" y="1771527"/>
            <a:ext cx="3029327" cy="1748813"/>
            <a:chOff x="5082573" y="2168494"/>
            <a:chExt cx="3029327" cy="1748813"/>
          </a:xfrm>
        </p:grpSpPr>
        <p:sp>
          <p:nvSpPr>
            <p:cNvPr id="4" name="矩形 3"/>
            <p:cNvSpPr/>
            <p:nvPr>
              <p:custDataLst>
                <p:tags r:id="rId1"/>
              </p:custDataLst>
            </p:nvPr>
          </p:nvSpPr>
          <p:spPr>
            <a:xfrm>
              <a:off x="5082573" y="2168494"/>
              <a:ext cx="3029327" cy="5175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6" name="文本框 5"/>
            <p:cNvSpPr txBox="1"/>
            <p:nvPr>
              <p:custDataLst>
                <p:tags r:id="rId2"/>
              </p:custDataLst>
            </p:nvPr>
          </p:nvSpPr>
          <p:spPr>
            <a:xfrm>
              <a:off x="5234225" y="2196439"/>
              <a:ext cx="1713230" cy="460375"/>
            </a:xfrm>
            <a:prstGeom prst="rect">
              <a:avLst/>
            </a:prstGeom>
            <a:noFill/>
          </p:spPr>
          <p:txBody>
            <a:bodyPr wrap="none" rtlCol="0">
              <a:spAutoFit/>
              <a:scene3d>
                <a:camera prst="orthographicFront"/>
                <a:lightRig rig="threePt" dir="t"/>
              </a:scene3d>
              <a:sp3d contourW="12700"/>
            </a:bodyPr>
            <a:p>
              <a:r>
                <a:rPr lang="zh-CN" altLang="en-US" sz="2400" b="1" dirty="0">
                  <a:solidFill>
                    <a:schemeClr val="bg1"/>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（一）脸谱</a:t>
              </a:r>
              <a:endParaRPr lang="zh-CN" altLang="en-US" sz="2400" b="1" dirty="0">
                <a:solidFill>
                  <a:schemeClr val="bg1"/>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0" name="文本框 9"/>
            <p:cNvSpPr txBox="1"/>
            <p:nvPr>
              <p:custDataLst>
                <p:tags r:id="rId3"/>
              </p:custDataLst>
            </p:nvPr>
          </p:nvSpPr>
          <p:spPr>
            <a:xfrm>
              <a:off x="5234223" y="2840982"/>
              <a:ext cx="2714719" cy="1076325"/>
            </a:xfrm>
            <a:prstGeom prst="rect">
              <a:avLst/>
            </a:prstGeom>
            <a:noFill/>
          </p:spPr>
          <p:txBody>
            <a:bodyPr wrap="square" rtlCol="0">
              <a:spAutoFit/>
              <a:scene3d>
                <a:camera prst="orthographicFront"/>
                <a:lightRig rig="threePt" dir="t"/>
              </a:scene3d>
              <a:sp3d contourW="12700"/>
            </a:bodyPr>
            <a:p>
              <a:pPr algn="just"/>
              <a:r>
                <a:rPr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戏曲化妆也俗称“扮相”，指戏曲人物的面部化妆。可分为“俊扮”和“彩扮”两</a:t>
              </a:r>
              <a:endParaRPr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just"/>
              <a:r>
                <a:rPr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种类型。</a:t>
              </a:r>
              <a:endParaRPr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grpSp>
        <p:nvGrpSpPr>
          <p:cNvPr id="12" name="组合 11"/>
          <p:cNvGrpSpPr/>
          <p:nvPr/>
        </p:nvGrpSpPr>
        <p:grpSpPr>
          <a:xfrm>
            <a:off x="6231390" y="1771527"/>
            <a:ext cx="3029327" cy="1748813"/>
            <a:chOff x="5082573" y="2168494"/>
            <a:chExt cx="3029327" cy="1748813"/>
          </a:xfrm>
        </p:grpSpPr>
        <p:sp>
          <p:nvSpPr>
            <p:cNvPr id="13" name="矩形 12"/>
            <p:cNvSpPr/>
            <p:nvPr>
              <p:custDataLst>
                <p:tags r:id="rId4"/>
              </p:custDataLst>
            </p:nvPr>
          </p:nvSpPr>
          <p:spPr>
            <a:xfrm>
              <a:off x="5082573" y="2168494"/>
              <a:ext cx="3029327" cy="5175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4" name="文本框 13"/>
            <p:cNvSpPr txBox="1"/>
            <p:nvPr>
              <p:custDataLst>
                <p:tags r:id="rId5"/>
              </p:custDataLst>
            </p:nvPr>
          </p:nvSpPr>
          <p:spPr>
            <a:xfrm>
              <a:off x="5234225" y="2196439"/>
              <a:ext cx="1713230" cy="460375"/>
            </a:xfrm>
            <a:prstGeom prst="rect">
              <a:avLst/>
            </a:prstGeom>
            <a:noFill/>
          </p:spPr>
          <p:txBody>
            <a:bodyPr wrap="none" rtlCol="0">
              <a:spAutoFit/>
              <a:scene3d>
                <a:camera prst="orthographicFront"/>
                <a:lightRig rig="threePt" dir="t"/>
              </a:scene3d>
              <a:sp3d contourW="12700"/>
            </a:bodyPr>
            <a:p>
              <a:pPr algn="l"/>
              <a:r>
                <a:rPr lang="zh-CN" altLang="en-US" sz="2400" b="1" dirty="0">
                  <a:solidFill>
                    <a:schemeClr val="bg1"/>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（二）髯口</a:t>
              </a:r>
              <a:endParaRPr lang="zh-CN" altLang="en-US" sz="2400" b="1" dirty="0">
                <a:solidFill>
                  <a:schemeClr val="bg1"/>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5" name="文本框 14"/>
            <p:cNvSpPr txBox="1"/>
            <p:nvPr>
              <p:custDataLst>
                <p:tags r:id="rId6"/>
              </p:custDataLst>
            </p:nvPr>
          </p:nvSpPr>
          <p:spPr>
            <a:xfrm>
              <a:off x="5234224" y="2840982"/>
              <a:ext cx="2714719" cy="1076325"/>
            </a:xfrm>
            <a:prstGeom prst="rect">
              <a:avLst/>
            </a:prstGeom>
            <a:noFill/>
          </p:spPr>
          <p:txBody>
            <a:bodyPr wrap="square" rtlCol="0">
              <a:spAutoFit/>
              <a:scene3d>
                <a:camera prst="orthographicFront"/>
                <a:lightRig rig="threePt" dir="t"/>
              </a:scene3d>
              <a:sp3d contourW="12700"/>
            </a:bodyPr>
            <a:p>
              <a:pPr algn="just"/>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生、净、末、丑各行角色所戴的髯口，又称“口面”，是人物面部两腮和颏下胡须</a:t>
              </a: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just"/>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的象征物。</a:t>
              </a:r>
              <a:r>
                <a:rPr lang="en-US" altLang="zh-CN"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 </a:t>
              </a:r>
              <a:endParaRPr lang="en-US" altLang="zh-CN"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grpSp>
        <p:nvGrpSpPr>
          <p:cNvPr id="21" name="组合 20"/>
          <p:cNvGrpSpPr/>
          <p:nvPr/>
        </p:nvGrpSpPr>
        <p:grpSpPr>
          <a:xfrm>
            <a:off x="2802390" y="3943227"/>
            <a:ext cx="3029327" cy="1256053"/>
            <a:chOff x="5082573" y="2168494"/>
            <a:chExt cx="3029327" cy="1256053"/>
          </a:xfrm>
        </p:grpSpPr>
        <p:sp>
          <p:nvSpPr>
            <p:cNvPr id="22" name="矩形 21"/>
            <p:cNvSpPr/>
            <p:nvPr>
              <p:custDataLst>
                <p:tags r:id="rId7"/>
              </p:custDataLst>
            </p:nvPr>
          </p:nvSpPr>
          <p:spPr>
            <a:xfrm>
              <a:off x="5082573" y="2168494"/>
              <a:ext cx="3029327" cy="5175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26" name="文本框 25"/>
            <p:cNvSpPr txBox="1"/>
            <p:nvPr>
              <p:custDataLst>
                <p:tags r:id="rId8"/>
              </p:custDataLst>
            </p:nvPr>
          </p:nvSpPr>
          <p:spPr>
            <a:xfrm>
              <a:off x="5234225" y="2196439"/>
              <a:ext cx="1713230" cy="460375"/>
            </a:xfrm>
            <a:prstGeom prst="rect">
              <a:avLst/>
            </a:prstGeom>
            <a:noFill/>
          </p:spPr>
          <p:txBody>
            <a:bodyPr wrap="none" rtlCol="0">
              <a:spAutoFit/>
              <a:scene3d>
                <a:camera prst="orthographicFront"/>
                <a:lightRig rig="threePt" dir="t"/>
              </a:scene3d>
              <a:sp3d contourW="12700"/>
            </a:bodyPr>
            <a:p>
              <a:pPr algn="l"/>
              <a:r>
                <a:rPr lang="zh-CN" altLang="en-US" sz="2400" b="1" dirty="0">
                  <a:solidFill>
                    <a:schemeClr val="bg1"/>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（三）水袖</a:t>
              </a:r>
              <a:endParaRPr lang="zh-CN" altLang="en-US" sz="2400" b="1" dirty="0">
                <a:solidFill>
                  <a:schemeClr val="bg1"/>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27" name="文本框 26"/>
            <p:cNvSpPr txBox="1"/>
            <p:nvPr>
              <p:custDataLst>
                <p:tags r:id="rId9"/>
              </p:custDataLst>
            </p:nvPr>
          </p:nvSpPr>
          <p:spPr>
            <a:xfrm>
              <a:off x="5234224" y="2840982"/>
              <a:ext cx="2714719" cy="583565"/>
            </a:xfrm>
            <a:prstGeom prst="rect">
              <a:avLst/>
            </a:prstGeom>
            <a:noFill/>
          </p:spPr>
          <p:txBody>
            <a:bodyPr wrap="square" rtlCol="0">
              <a:spAutoFit/>
              <a:scene3d>
                <a:camera prst="orthographicFront"/>
                <a:lightRig rig="threePt" dir="t"/>
              </a:scene3d>
              <a:sp3d contourW="12700"/>
            </a:bodyPr>
            <a:p>
              <a:pPr algn="just"/>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“水袖”是戏曲人物服装袖子前面装饰的一块白绸子。</a:t>
              </a:r>
              <a:r>
                <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 </a:t>
              </a:r>
              <a:endPar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grpSp>
        <p:nvGrpSpPr>
          <p:cNvPr id="29" name="组合 28"/>
          <p:cNvGrpSpPr/>
          <p:nvPr/>
        </p:nvGrpSpPr>
        <p:grpSpPr>
          <a:xfrm>
            <a:off x="6231390" y="3943227"/>
            <a:ext cx="3029327" cy="1506220"/>
            <a:chOff x="5082573" y="2168494"/>
            <a:chExt cx="3029327" cy="1506220"/>
          </a:xfrm>
        </p:grpSpPr>
        <p:sp>
          <p:nvSpPr>
            <p:cNvPr id="30" name="矩形 29"/>
            <p:cNvSpPr/>
            <p:nvPr>
              <p:custDataLst>
                <p:tags r:id="rId10"/>
              </p:custDataLst>
            </p:nvPr>
          </p:nvSpPr>
          <p:spPr>
            <a:xfrm>
              <a:off x="5082573" y="2168494"/>
              <a:ext cx="3029327" cy="517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31" name="文本框 30"/>
            <p:cNvSpPr txBox="1"/>
            <p:nvPr>
              <p:custDataLst>
                <p:tags r:id="rId11"/>
              </p:custDataLst>
            </p:nvPr>
          </p:nvSpPr>
          <p:spPr>
            <a:xfrm>
              <a:off x="5234225" y="2196439"/>
              <a:ext cx="1713230" cy="460375"/>
            </a:xfrm>
            <a:prstGeom prst="rect">
              <a:avLst/>
            </a:prstGeom>
            <a:noFill/>
          </p:spPr>
          <p:txBody>
            <a:bodyPr wrap="none" rtlCol="0">
              <a:spAutoFit/>
              <a:scene3d>
                <a:camera prst="orthographicFront"/>
                <a:lightRig rig="threePt" dir="t"/>
              </a:scene3d>
              <a:sp3d contourW="12700"/>
            </a:bodyPr>
            <a:p>
              <a:pPr algn="l"/>
              <a:r>
                <a:rPr lang="zh-CN" altLang="en-US" sz="2400" b="1" dirty="0">
                  <a:solidFill>
                    <a:schemeClr val="bg1"/>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（四）行头</a:t>
              </a:r>
              <a:endParaRPr lang="zh-CN" altLang="en-US" sz="2400" b="1" dirty="0">
                <a:solidFill>
                  <a:schemeClr val="bg1"/>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34" name="文本框 33"/>
            <p:cNvSpPr txBox="1"/>
            <p:nvPr>
              <p:custDataLst>
                <p:tags r:id="rId12"/>
              </p:custDataLst>
            </p:nvPr>
          </p:nvSpPr>
          <p:spPr>
            <a:xfrm>
              <a:off x="5234338" y="2840959"/>
              <a:ext cx="2714625" cy="833755"/>
            </a:xfrm>
            <a:prstGeom prst="rect">
              <a:avLst/>
            </a:prstGeom>
            <a:noFill/>
          </p:spPr>
          <p:txBody>
            <a:bodyPr wrap="square" rtlCol="0">
              <a:noAutofit/>
              <a:scene3d>
                <a:camera prst="orthographicFront"/>
                <a:lightRig rig="threePt" dir="t"/>
              </a:scene3d>
              <a:sp3d contourW="12700"/>
            </a:bodyPr>
            <a:p>
              <a:pPr algn="just"/>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戏曲舞台上用的衣、帽、鞋履等，称为“行头”。</a:t>
              </a:r>
              <a:r>
                <a:rPr lang="en-US" altLang="zh-CN"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 </a:t>
              </a:r>
              <a:endParaRPr lang="en-US" altLang="zh-CN"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p:tgtEl>
                                          <p:spTgt spid="12"/>
                                        </p:tgtEl>
                                        <p:attrNameLst>
                                          <p:attrName>ppt_x</p:attrName>
                                        </p:attrNameLst>
                                      </p:cBhvr>
                                      <p:tavLst>
                                        <p:tav tm="0">
                                          <p:val>
                                            <p:strVal val="#ppt_x-#ppt_w*1.125000"/>
                                          </p:val>
                                        </p:tav>
                                        <p:tav tm="100000">
                                          <p:val>
                                            <p:strVal val="#ppt_x"/>
                                          </p:val>
                                        </p:tav>
                                      </p:tavLst>
                                    </p:anim>
                                    <p:animEffect transition="in" filter="wipe(right)">
                                      <p:cBhvr>
                                        <p:cTn id="17" dur="500"/>
                                        <p:tgtEl>
                                          <p:spTgt spid="12"/>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p:tgtEl>
                                          <p:spTgt spid="21"/>
                                        </p:tgtEl>
                                        <p:attrNameLst>
                                          <p:attrName>ppt_x</p:attrName>
                                        </p:attrNameLst>
                                      </p:cBhvr>
                                      <p:tavLst>
                                        <p:tav tm="0">
                                          <p:val>
                                            <p:strVal val="#ppt_x-#ppt_w*1.125000"/>
                                          </p:val>
                                        </p:tav>
                                        <p:tav tm="100000">
                                          <p:val>
                                            <p:strVal val="#ppt_x"/>
                                          </p:val>
                                        </p:tav>
                                      </p:tavLst>
                                    </p:anim>
                                    <p:animEffect transition="in" filter="wipe(right)">
                                      <p:cBhvr>
                                        <p:cTn id="22" dur="500"/>
                                        <p:tgtEl>
                                          <p:spTgt spid="21"/>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p:tgtEl>
                                          <p:spTgt spid="29"/>
                                        </p:tgtEl>
                                        <p:attrNameLst>
                                          <p:attrName>ppt_x</p:attrName>
                                        </p:attrNameLst>
                                      </p:cBhvr>
                                      <p:tavLst>
                                        <p:tav tm="0">
                                          <p:val>
                                            <p:strVal val="#ppt_x-#ppt_w*1.125000"/>
                                          </p:val>
                                        </p:tav>
                                        <p:tav tm="100000">
                                          <p:val>
                                            <p:strVal val="#ppt_x"/>
                                          </p:val>
                                        </p:tav>
                                      </p:tavLst>
                                    </p:anim>
                                    <p:animEffect transition="in" filter="wipe(right)">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06</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绘画美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一、绘画艺术发展概述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395095"/>
            <a:ext cx="5187315" cy="4661535"/>
          </a:xfrm>
          <a:prstGeom prst="rect">
            <a:avLst/>
          </a:prstGeom>
          <a:noFill/>
        </p:spPr>
        <p:txBody>
          <a:bodyPr wrap="square" rtlCol="0" anchor="t">
            <a:spAutoFit/>
          </a:bodyPr>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（一）中国画艺术</a:t>
            </a:r>
            <a:endParaRPr lang="zh-CN" altLang="en-US" b="1">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solidFill>
                  <a:schemeClr val="accent1"/>
                </a:solidFill>
                <a:effectLst/>
                <a:latin typeface="宋体" panose="02010600030101010101" pitchFamily="2" charset="-122"/>
                <a:ea typeface="宋体" panose="02010600030101010101" pitchFamily="2" charset="-122"/>
                <a:sym typeface="+mn-ea"/>
              </a:rPr>
              <a:t>1. 秦汉时期的绘画</a:t>
            </a:r>
            <a:endParaRPr lang="zh-CN" altLang="en-US">
              <a:solidFill>
                <a:schemeClr val="accent1"/>
              </a:solidFill>
              <a:effectLst/>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我们今天能够见到的先秦绘画很少，其主要原因是当时的大部分绘画都绘制在易于腐烂的木质或布帛上。幸运的是，在长沙的楚墓中先后出土了两幅战国时期的带有施幡性质的帛画，它们都是公元前 3 世纪的作品。两画描绘的都是墓主的肖像，一幅为妇人，其上方绘有飞腾的龙凤，另一幅则是一位有身份的男子，驾驭着一条巨龙或龙舟。当时的绘画已达到如此高的艺术境地，令世人惊叹。</a:t>
            </a:r>
            <a:endParaRPr lang="zh-CN" altLang="en-US">
              <a:latin typeface="宋体" panose="02010600030101010101" pitchFamily="2" charset="-122"/>
              <a:ea typeface="宋体" panose="02010600030101010101" pitchFamily="2" charset="-122"/>
              <a:sym typeface="+mn-ea"/>
            </a:endParaRPr>
          </a:p>
        </p:txBody>
      </p:sp>
      <p:pic>
        <p:nvPicPr>
          <p:cNvPr id="4" name="图片 3" descr="0232RRWDD]J$0WHHXC`3{HO"/>
          <p:cNvPicPr>
            <a:picLocks noChangeAspect="1"/>
          </p:cNvPicPr>
          <p:nvPr>
            <p:custDataLst>
              <p:tags r:id="rId1"/>
            </p:custDataLst>
          </p:nvPr>
        </p:nvPicPr>
        <p:blipFill>
          <a:blip r:embed="rId2"/>
          <a:stretch>
            <a:fillRect/>
          </a:stretch>
        </p:blipFill>
        <p:spPr>
          <a:xfrm>
            <a:off x="6223635" y="1933575"/>
            <a:ext cx="4964430" cy="34874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一、绘画艺术发展概述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66140" y="1468755"/>
            <a:ext cx="10673080" cy="2168525"/>
          </a:xfrm>
          <a:prstGeom prst="rect">
            <a:avLst/>
          </a:prstGeom>
          <a:noFill/>
        </p:spPr>
        <p:txBody>
          <a:bodyPr wrap="square" rtlCol="0" anchor="t">
            <a:spAutoFit/>
          </a:bodyPr>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（一）中国画艺术</a:t>
            </a:r>
            <a:endParaRPr lang="zh-CN" altLang="en-US" b="1">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solidFill>
                  <a:schemeClr val="accent1"/>
                </a:solidFill>
                <a:effectLst/>
                <a:latin typeface="宋体" panose="02010600030101010101" pitchFamily="2" charset="-122"/>
                <a:ea typeface="宋体" panose="02010600030101010101" pitchFamily="2" charset="-122"/>
                <a:sym typeface="+mn-ea"/>
              </a:rPr>
              <a:t>2. 魏晋南北朝时期的绘画</a:t>
            </a:r>
            <a:endParaRPr lang="zh-CN" altLang="en-US">
              <a:solidFill>
                <a:schemeClr val="accent1"/>
              </a:solidFill>
              <a:effectLst/>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魏晋南北朝是中国画的滥觞期，这一时期真正意义上的中国画出现了。此时人物肖像是主要的创作主题。</a:t>
            </a:r>
            <a:endParaRPr lang="zh-CN" altLang="en-US">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东晋顾恺之提出“传神写照”的理论，要求绘画作品应注重表现人物的风貌、气质，开中国画重“气韵”之先河。顾恺之的《洛神赋图》是这一时期的重要作品。</a:t>
            </a:r>
            <a:endParaRPr lang="zh-CN" altLang="en-US">
              <a:latin typeface="宋体" panose="02010600030101010101" pitchFamily="2" charset="-122"/>
              <a:ea typeface="宋体" panose="02010600030101010101" pitchFamily="2" charset="-122"/>
              <a:sym typeface="+mn-ea"/>
            </a:endParaRPr>
          </a:p>
        </p:txBody>
      </p:sp>
      <p:pic>
        <p:nvPicPr>
          <p:cNvPr id="2" name="图片 1" descr="D]XPAN6A(6H3K(_C5P`Z~[5"/>
          <p:cNvPicPr>
            <a:picLocks noChangeAspect="1"/>
          </p:cNvPicPr>
          <p:nvPr>
            <p:custDataLst>
              <p:tags r:id="rId1"/>
            </p:custDataLst>
          </p:nvPr>
        </p:nvPicPr>
        <p:blipFill>
          <a:blip r:embed="rId2"/>
          <a:stretch>
            <a:fillRect/>
          </a:stretch>
        </p:blipFill>
        <p:spPr>
          <a:xfrm>
            <a:off x="2412365" y="3538855"/>
            <a:ext cx="7905115" cy="267081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一、绘画艺术发展概述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395095"/>
            <a:ext cx="5187315" cy="4661535"/>
          </a:xfrm>
          <a:prstGeom prst="rect">
            <a:avLst/>
          </a:prstGeom>
          <a:noFill/>
        </p:spPr>
        <p:txBody>
          <a:bodyPr wrap="square" rtlCol="0" anchor="t">
            <a:spAutoFit/>
          </a:bodyPr>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（一）中国画艺术</a:t>
            </a:r>
            <a:endParaRPr lang="zh-CN" altLang="en-US" b="1">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solidFill>
                  <a:schemeClr val="accent1"/>
                </a:solidFill>
                <a:effectLst/>
                <a:latin typeface="宋体" panose="02010600030101010101" pitchFamily="2" charset="-122"/>
                <a:ea typeface="宋体" panose="02010600030101010101" pitchFamily="2" charset="-122"/>
                <a:sym typeface="+mn-ea"/>
              </a:rPr>
              <a:t>3. 隋唐时期的绘画</a:t>
            </a:r>
            <a:endParaRPr lang="zh-CN" altLang="en-US">
              <a:solidFill>
                <a:schemeClr val="accent1"/>
              </a:solidFill>
              <a:effectLst/>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隋唐时期是中国画发展的一个高峰。初唐时期人物画发展最显眼，山水画则沿袭隋代的细密作风，花鸟画开始崭露头角，宗教绘画的世俗化倾向逐渐明显。盛唐时期是中国绘画发展史上一个空前繁盛的时代，不仅出现了一些艺术巨匠，而且绘画风格焕然一新。以周昉的《簪花仕女图》为代表，绘画风格由初唐的注重政治事件描绘转为注重日常生活描写，无论题材、造型、心理刻画，还是细节描写都超过前代。</a:t>
            </a:r>
            <a:endParaRPr lang="zh-CN" altLang="en-US">
              <a:latin typeface="宋体" panose="02010600030101010101" pitchFamily="2" charset="-122"/>
              <a:ea typeface="宋体" panose="02010600030101010101" pitchFamily="2" charset="-122"/>
              <a:sym typeface="+mn-ea"/>
            </a:endParaRPr>
          </a:p>
        </p:txBody>
      </p:sp>
      <p:pic>
        <p:nvPicPr>
          <p:cNvPr id="2" name="图片 1" descr="ZTM61EE)ALD[8W`QDL]D~0P"/>
          <p:cNvPicPr>
            <a:picLocks noChangeAspect="1"/>
          </p:cNvPicPr>
          <p:nvPr>
            <p:custDataLst>
              <p:tags r:id="rId1"/>
            </p:custDataLst>
          </p:nvPr>
        </p:nvPicPr>
        <p:blipFill>
          <a:blip r:embed="rId2"/>
          <a:stretch>
            <a:fillRect/>
          </a:stretch>
        </p:blipFill>
        <p:spPr>
          <a:xfrm>
            <a:off x="5883910" y="1829435"/>
            <a:ext cx="5257165" cy="398526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5373688" y="791845"/>
            <a:ext cx="1444625" cy="829945"/>
          </a:xfrm>
          <a:prstGeom prst="rect">
            <a:avLst/>
          </a:prstGeom>
          <a:noFill/>
        </p:spPr>
        <p:txBody>
          <a:bodyPr wrap="square" rtlCol="0">
            <a:spAutoFit/>
          </a:bodyPr>
          <a:p>
            <a:r>
              <a:rPr lang="zh-CN" altLang="en-US" sz="4800">
                <a:solidFill>
                  <a:srgbClr val="87A2A5"/>
                </a:solidFill>
                <a:latin typeface="思源黑体 CN Medium" panose="020B0600000000000000" charset="-122"/>
                <a:ea typeface="思源黑体 CN Medium" panose="020B0600000000000000" charset="-122"/>
              </a:rPr>
              <a:t>目录</a:t>
            </a:r>
            <a:endParaRPr lang="zh-CN" altLang="en-US" sz="4800">
              <a:solidFill>
                <a:srgbClr val="87A2A5"/>
              </a:solidFill>
              <a:latin typeface="思源黑体 CN Medium" panose="020B0600000000000000" charset="-122"/>
              <a:ea typeface="思源黑体 CN Medium" panose="020B0600000000000000" charset="-122"/>
            </a:endParaRPr>
          </a:p>
        </p:txBody>
      </p:sp>
      <p:sp>
        <p:nvSpPr>
          <p:cNvPr id="3" name="文本框 2"/>
          <p:cNvSpPr txBox="1"/>
          <p:nvPr/>
        </p:nvSpPr>
        <p:spPr>
          <a:xfrm>
            <a:off x="5373688" y="1585595"/>
            <a:ext cx="1406525" cy="368300"/>
          </a:xfrm>
          <a:prstGeom prst="rect">
            <a:avLst/>
          </a:prstGeom>
          <a:noFill/>
        </p:spPr>
        <p:txBody>
          <a:bodyPr wrap="square" rtlCol="0">
            <a:spAutoFit/>
          </a:bodyPr>
          <a:p>
            <a:pPr algn="dist"/>
            <a:r>
              <a:rPr lang="en-US" altLang="zh-CN">
                <a:solidFill>
                  <a:srgbClr val="87A2A5"/>
                </a:solidFill>
                <a:latin typeface="思源黑体 CN Medium" panose="020B0600000000000000" charset="-122"/>
                <a:ea typeface="思源黑体 CN Medium" panose="020B0600000000000000" charset="-122"/>
              </a:rPr>
              <a:t>CONTENTS</a:t>
            </a:r>
            <a:endParaRPr lang="en-US" altLang="zh-CN">
              <a:solidFill>
                <a:srgbClr val="87A2A5"/>
              </a:solidFill>
              <a:latin typeface="思源黑体 CN Medium" panose="020B0600000000000000" charset="-122"/>
              <a:ea typeface="思源黑体 CN Medium" panose="020B0600000000000000" charset="-122"/>
            </a:endParaRPr>
          </a:p>
        </p:txBody>
      </p:sp>
      <p:sp>
        <p:nvSpPr>
          <p:cNvPr id="4" name="椭圆 3"/>
          <p:cNvSpPr/>
          <p:nvPr/>
        </p:nvSpPr>
        <p:spPr>
          <a:xfrm>
            <a:off x="1881505"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1881505"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6931660"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6931660"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979295"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05</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12" name="文本框 11"/>
          <p:cNvSpPr txBox="1"/>
          <p:nvPr/>
        </p:nvSpPr>
        <p:spPr>
          <a:xfrm>
            <a:off x="2941320" y="2672715"/>
            <a:ext cx="1639570"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戏曲美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19" name="文本框 18"/>
          <p:cNvSpPr txBox="1"/>
          <p:nvPr/>
        </p:nvSpPr>
        <p:spPr>
          <a:xfrm>
            <a:off x="7014210"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06</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0" name="文本框 19"/>
          <p:cNvSpPr txBox="1"/>
          <p:nvPr/>
        </p:nvSpPr>
        <p:spPr>
          <a:xfrm>
            <a:off x="7966710" y="2729865"/>
            <a:ext cx="2907030"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绘画美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1" name="文本框 20"/>
          <p:cNvSpPr txBox="1"/>
          <p:nvPr/>
        </p:nvSpPr>
        <p:spPr>
          <a:xfrm>
            <a:off x="195072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07</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2" name="文本框 21"/>
          <p:cNvSpPr txBox="1"/>
          <p:nvPr/>
        </p:nvSpPr>
        <p:spPr>
          <a:xfrm>
            <a:off x="2912745" y="3881120"/>
            <a:ext cx="241617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雕塑美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3" name="文本框 22"/>
          <p:cNvSpPr txBox="1"/>
          <p:nvPr/>
        </p:nvSpPr>
        <p:spPr>
          <a:xfrm>
            <a:off x="701421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08</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36" name="文本框 35"/>
          <p:cNvSpPr txBox="1"/>
          <p:nvPr/>
        </p:nvSpPr>
        <p:spPr>
          <a:xfrm>
            <a:off x="7966710" y="3881120"/>
            <a:ext cx="276796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建筑美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13" name="椭圆 12"/>
          <p:cNvSpPr/>
          <p:nvPr>
            <p:custDataLst>
              <p:tags r:id="rId1"/>
            </p:custDataLst>
          </p:nvPr>
        </p:nvSpPr>
        <p:spPr>
          <a:xfrm>
            <a:off x="1881505" y="508952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custDataLst>
              <p:tags r:id="rId2"/>
            </p:custDataLst>
          </p:nvPr>
        </p:nvSpPr>
        <p:spPr>
          <a:xfrm>
            <a:off x="1950720" y="521843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09</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15" name="文本框 14"/>
          <p:cNvSpPr txBox="1"/>
          <p:nvPr>
            <p:custDataLst>
              <p:tags r:id="rId3"/>
            </p:custDataLst>
          </p:nvPr>
        </p:nvSpPr>
        <p:spPr>
          <a:xfrm>
            <a:off x="2957830" y="5218430"/>
            <a:ext cx="241617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茶艺美</a:t>
            </a:r>
            <a:endParaRPr lang="zh-CN" altLang="en-US" sz="2800">
              <a:solidFill>
                <a:srgbClr val="87A2A5"/>
              </a:solidFill>
              <a:latin typeface="思源黑体 CN Medium" panose="020B0600000000000000" charset="-122"/>
              <a:ea typeface="思源黑体 CN Medium" panose="020B0600000000000000"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20" grpId="0"/>
      <p:bldP spid="22" grpId="0"/>
      <p:bldP spid="36" grpId="0"/>
      <p:bldP spid="2" grpId="1"/>
      <p:bldP spid="12" grpId="1"/>
      <p:bldP spid="20" grpId="1"/>
      <p:bldP spid="22" grpId="1"/>
      <p:bldP spid="36" grpId="1"/>
      <p:bldP spid="15" grpId="0"/>
      <p:bldP spid="15" grpId="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一、绘画艺术发展概述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395095"/>
            <a:ext cx="5187315" cy="4246245"/>
          </a:xfrm>
          <a:prstGeom prst="rect">
            <a:avLst/>
          </a:prstGeom>
          <a:noFill/>
        </p:spPr>
        <p:txBody>
          <a:bodyPr wrap="square" rtlCol="0" anchor="t">
            <a:spAutoFit/>
          </a:bodyPr>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（一）中国画艺术</a:t>
            </a:r>
            <a:endParaRPr lang="zh-CN" altLang="en-US" b="1">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solidFill>
                  <a:schemeClr val="accent1"/>
                </a:solidFill>
                <a:effectLst/>
                <a:latin typeface="宋体" panose="02010600030101010101" pitchFamily="2" charset="-122"/>
                <a:ea typeface="宋体" panose="02010600030101010101" pitchFamily="2" charset="-122"/>
                <a:sym typeface="+mn-ea"/>
              </a:rPr>
              <a:t>4. 五代时期的绘画</a:t>
            </a:r>
            <a:endParaRPr lang="zh-CN" altLang="en-US">
              <a:solidFill>
                <a:schemeClr val="accent1"/>
              </a:solidFill>
              <a:effectLst/>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五代时期中国画的风格为之一变。在北方，荆浩和关仝开创了雄伟壮美的全景式山水。在南方，以董源、巨然为代表的江南画派则善于表现平淡天真的江南风景。董、巨画风在元后逐渐流行，对中国画风格的发展产生了巨大影响。</a:t>
            </a:r>
            <a:endParaRPr lang="zh-CN" altLang="en-US">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花鸟画坛出现了黄筌的精工富丽和徐熙的天然逸趣两种画风的分野，一直影响了数个朝代的花鸟画风格。</a:t>
            </a:r>
            <a:endParaRPr lang="zh-CN" altLang="en-US">
              <a:latin typeface="宋体" panose="02010600030101010101" pitchFamily="2" charset="-122"/>
              <a:ea typeface="宋体" panose="02010600030101010101" pitchFamily="2" charset="-122"/>
              <a:sym typeface="+mn-ea"/>
            </a:endParaRPr>
          </a:p>
        </p:txBody>
      </p:sp>
      <p:pic>
        <p:nvPicPr>
          <p:cNvPr id="2" name="图片 1" descr="49YRB$W{_DY_ZSKM576%PD3"/>
          <p:cNvPicPr>
            <a:picLocks noChangeAspect="1"/>
          </p:cNvPicPr>
          <p:nvPr>
            <p:custDataLst>
              <p:tags r:id="rId1"/>
            </p:custDataLst>
          </p:nvPr>
        </p:nvPicPr>
        <p:blipFill>
          <a:blip r:embed="rId2"/>
          <a:stretch>
            <a:fillRect/>
          </a:stretch>
        </p:blipFill>
        <p:spPr>
          <a:xfrm>
            <a:off x="5883910" y="2021840"/>
            <a:ext cx="5285105" cy="377317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一、绘画艺术发展概述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395095"/>
            <a:ext cx="5497830" cy="4661535"/>
          </a:xfrm>
          <a:prstGeom prst="rect">
            <a:avLst/>
          </a:prstGeom>
          <a:noFill/>
        </p:spPr>
        <p:txBody>
          <a:bodyPr wrap="square" rtlCol="0" anchor="t">
            <a:spAutoFit/>
          </a:bodyPr>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（一）中国画艺术</a:t>
            </a:r>
            <a:endParaRPr lang="zh-CN" altLang="en-US" b="1">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solidFill>
                  <a:schemeClr val="accent1"/>
                </a:solidFill>
                <a:effectLst/>
                <a:latin typeface="宋体" panose="02010600030101010101" pitchFamily="2" charset="-122"/>
                <a:ea typeface="宋体" panose="02010600030101010101" pitchFamily="2" charset="-122"/>
                <a:sym typeface="+mn-ea"/>
              </a:rPr>
              <a:t>5. 宋代时期的绘画</a:t>
            </a:r>
            <a:endParaRPr lang="zh-CN" altLang="en-US">
              <a:solidFill>
                <a:schemeClr val="accent1"/>
              </a:solidFill>
              <a:effectLst/>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在整个中国画的风格演变中，宋代是一个极为重要的时代。文人画带来的审美观念变化是导致中国画风格演变的重要原因。宋代山水创作一度繁荣。北宋崇“北宗”，上承唐之青绿山水和荆、关的全景山水。南宋山水画的代表人物主要是号称“南宋四家”的李唐、刘松年、马远、夏圭。他们各自在继承前代的基础上有所创造，山水画风为之一变，出现“一角半边”式的构图及所谓“院体”画风，对后世的山水创作有极为重要的意义。</a:t>
            </a:r>
            <a:endParaRPr lang="zh-CN" altLang="en-US">
              <a:latin typeface="宋体" panose="02010600030101010101" pitchFamily="2" charset="-122"/>
              <a:ea typeface="宋体" panose="02010600030101010101" pitchFamily="2" charset="-122"/>
              <a:sym typeface="+mn-ea"/>
            </a:endParaRPr>
          </a:p>
        </p:txBody>
      </p:sp>
      <p:pic>
        <p:nvPicPr>
          <p:cNvPr id="2" name="图片 1" descr="H~P)2$2AFN1H@H70Z4$6ON3"/>
          <p:cNvPicPr>
            <a:picLocks noChangeAspect="1"/>
          </p:cNvPicPr>
          <p:nvPr>
            <p:custDataLst>
              <p:tags r:id="rId1"/>
            </p:custDataLst>
          </p:nvPr>
        </p:nvPicPr>
        <p:blipFill>
          <a:blip r:embed="rId2"/>
          <a:stretch>
            <a:fillRect/>
          </a:stretch>
        </p:blipFill>
        <p:spPr>
          <a:xfrm>
            <a:off x="6441440" y="1778635"/>
            <a:ext cx="4727575" cy="38938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一、绘画艺术发展概述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395095"/>
            <a:ext cx="6061710" cy="5077460"/>
          </a:xfrm>
          <a:prstGeom prst="rect">
            <a:avLst/>
          </a:prstGeom>
          <a:noFill/>
        </p:spPr>
        <p:txBody>
          <a:bodyPr wrap="square" rtlCol="0" anchor="t">
            <a:spAutoFit/>
          </a:bodyPr>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（一）中国画艺术</a:t>
            </a:r>
            <a:endParaRPr lang="zh-CN" altLang="en-US" b="1">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solidFill>
                  <a:schemeClr val="accent1"/>
                </a:solidFill>
                <a:latin typeface="宋体" panose="02010600030101010101" pitchFamily="2" charset="-122"/>
                <a:ea typeface="宋体" panose="02010600030101010101" pitchFamily="2" charset="-122"/>
                <a:sym typeface="+mn-ea"/>
              </a:rPr>
              <a:t>6. 元代时期的绘画</a:t>
            </a:r>
            <a:endParaRPr lang="zh-CN" altLang="en-US">
              <a:solidFill>
                <a:schemeClr val="accent1"/>
              </a:solidFill>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元代带来的审美意识的变异，给中国画的发展带来深刻的影响。元代中国画风格总的发展趋势是重视在古代传统的继承上创新立意，突出表现就是文人画开始占据画坛的主导地位。因此，适合于表现文人画家意识的山水画和枯木、竹石、梅、兰及墨笔花鸟大量涌现，人物故事画相对减少。随着文人画的繁荣，绘画作品中诗、书、画进一步密切结合而且成为普遍的风尚，这加强了中国画的文学趣味，更好地体现了中国画的民族特色。元代时间虽然不长，但是在绘画上却是名家辈出，成就可观，有赵孟頫、黄公望、王蒙、倪瓒、吴镇等。</a:t>
            </a:r>
            <a:endParaRPr lang="zh-CN" altLang="en-US">
              <a:latin typeface="宋体" panose="02010600030101010101" pitchFamily="2" charset="-122"/>
              <a:ea typeface="宋体" panose="02010600030101010101" pitchFamily="2" charset="-122"/>
              <a:sym typeface="+mn-ea"/>
            </a:endParaRPr>
          </a:p>
        </p:txBody>
      </p:sp>
      <p:pic>
        <p:nvPicPr>
          <p:cNvPr id="118" name="图片 117"/>
          <p:cNvPicPr/>
          <p:nvPr>
            <p:custDataLst>
              <p:tags r:id="rId1"/>
            </p:custDataLst>
          </p:nvPr>
        </p:nvPicPr>
        <p:blipFill>
          <a:blip r:embed="rId2"/>
          <a:stretch>
            <a:fillRect/>
          </a:stretch>
        </p:blipFill>
        <p:spPr>
          <a:xfrm>
            <a:off x="7290435" y="1649095"/>
            <a:ext cx="3411855" cy="434594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一、绘画艺术发展概述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74395" y="1395095"/>
            <a:ext cx="6343015" cy="3415030"/>
          </a:xfrm>
          <a:prstGeom prst="rect">
            <a:avLst/>
          </a:prstGeom>
          <a:noFill/>
        </p:spPr>
        <p:txBody>
          <a:bodyPr wrap="square" rtlCol="0" anchor="t">
            <a:spAutoFit/>
          </a:bodyPr>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（一）中国画艺术</a:t>
            </a:r>
            <a:endParaRPr lang="zh-CN" altLang="en-US" b="1">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solidFill>
                  <a:schemeClr val="accent1"/>
                </a:solidFill>
                <a:effectLst/>
                <a:latin typeface="宋体" panose="02010600030101010101" pitchFamily="2" charset="-122"/>
                <a:ea typeface="宋体" panose="02010600030101010101" pitchFamily="2" charset="-122"/>
                <a:sym typeface="+mn-ea"/>
              </a:rPr>
              <a:t>7. 明代时期的绘画</a:t>
            </a:r>
            <a:endParaRPr lang="zh-CN" altLang="en-US">
              <a:solidFill>
                <a:schemeClr val="accent1"/>
              </a:solidFill>
              <a:effectLst/>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中国画在明代产生了许多流派，各派又在创作和理论上自成体系。以吴门画派为代表的文人写意水墨画，在元代传统基础上形成了新风尚。山水题材重意趣和文雅淡逸。写意花鸟继元代后大胆创新，变化突出，对后世影响深远。晚明又有董其昌提出文人画的“南北宗论”之说，将文人画推为至尊，对清代的山水画风格具有深远影响。</a:t>
            </a:r>
            <a:endParaRPr lang="zh-CN" altLang="en-US">
              <a:latin typeface="宋体" panose="02010600030101010101" pitchFamily="2" charset="-122"/>
              <a:ea typeface="宋体" panose="02010600030101010101" pitchFamily="2" charset="-122"/>
              <a:sym typeface="+mn-ea"/>
            </a:endParaRPr>
          </a:p>
        </p:txBody>
      </p:sp>
      <p:pic>
        <p:nvPicPr>
          <p:cNvPr id="4" name="图片 3" descr="Q5_E}$18$EW$69)@RXL6ID9"/>
          <p:cNvPicPr>
            <a:picLocks noChangeAspect="1"/>
          </p:cNvPicPr>
          <p:nvPr>
            <p:custDataLst>
              <p:tags r:id="rId1"/>
            </p:custDataLst>
          </p:nvPr>
        </p:nvPicPr>
        <p:blipFill>
          <a:blip r:embed="rId2"/>
          <a:stretch>
            <a:fillRect/>
          </a:stretch>
        </p:blipFill>
        <p:spPr>
          <a:xfrm>
            <a:off x="8284845" y="1127760"/>
            <a:ext cx="2544445" cy="511873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一、绘画艺术发展概述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395095"/>
            <a:ext cx="6809105" cy="5077460"/>
          </a:xfrm>
          <a:prstGeom prst="rect">
            <a:avLst/>
          </a:prstGeom>
          <a:noFill/>
        </p:spPr>
        <p:txBody>
          <a:bodyPr wrap="square" rtlCol="0" anchor="t">
            <a:spAutoFit/>
          </a:bodyPr>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（一）中国画艺术</a:t>
            </a:r>
            <a:endParaRPr lang="zh-CN" altLang="en-US" b="1">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solidFill>
                  <a:schemeClr val="accent1"/>
                </a:solidFill>
                <a:effectLst/>
                <a:latin typeface="宋体" panose="02010600030101010101" pitchFamily="2" charset="-122"/>
                <a:ea typeface="宋体" panose="02010600030101010101" pitchFamily="2" charset="-122"/>
                <a:sym typeface="+mn-ea"/>
              </a:rPr>
              <a:t>8. 清末民初时期的绘画</a:t>
            </a:r>
            <a:endParaRPr lang="zh-CN" altLang="en-US">
              <a:solidFill>
                <a:schemeClr val="accent1"/>
              </a:solidFill>
              <a:effectLst/>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清代文人画日益占据画坛主流，山水画及水墨写意画盛行。清初“四王”受皇室扶植，成为画坛正统派，他们以摹古为主旨，崇尚董其昌和元四家，讲求笔墨之韵，影响整个清代山水画坛。同时“四僧”和龚贤领导的“金陵派”等反传统画家在江南兴起，他们主张抒发个性，因此，作品风格新颖独特，感情真挚，其中“四僧”贡献最为突出，对后世影响也最大。“康乾盛世”时期，宫廷绘画在皇室扶持下活跃一时，“扬州画派”兴起于扬州地区，接过石涛、朱耷的“反传统”旗帜，以革新的面貌现于画坛。他们钟爱梅、兰、竹、菊等题材和泼墨大写意手法，他们的艺术对近现代花鸟画产生了深远影响。</a:t>
            </a:r>
            <a:endParaRPr lang="zh-CN" altLang="en-US">
              <a:latin typeface="宋体" panose="02010600030101010101" pitchFamily="2" charset="-122"/>
              <a:ea typeface="宋体" panose="02010600030101010101" pitchFamily="2" charset="-122"/>
              <a:sym typeface="+mn-ea"/>
            </a:endParaRPr>
          </a:p>
        </p:txBody>
      </p:sp>
      <p:pic>
        <p:nvPicPr>
          <p:cNvPr id="2" name="图片 1" descr="WLU}}G0ISS3UBX8U}`%O$LH"/>
          <p:cNvPicPr>
            <a:picLocks noChangeAspect="1"/>
          </p:cNvPicPr>
          <p:nvPr>
            <p:custDataLst>
              <p:tags r:id="rId1"/>
            </p:custDataLst>
          </p:nvPr>
        </p:nvPicPr>
        <p:blipFill>
          <a:blip r:embed="rId2"/>
          <a:stretch>
            <a:fillRect/>
          </a:stretch>
        </p:blipFill>
        <p:spPr>
          <a:xfrm>
            <a:off x="7960995" y="1395095"/>
            <a:ext cx="2974340" cy="43300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一、绘画艺术发展概述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395095"/>
            <a:ext cx="5398770" cy="3830955"/>
          </a:xfrm>
          <a:prstGeom prst="rect">
            <a:avLst/>
          </a:prstGeom>
          <a:noFill/>
        </p:spPr>
        <p:txBody>
          <a:bodyPr wrap="square" rtlCol="0" anchor="t">
            <a:spAutoFit/>
          </a:bodyPr>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（一）中国画艺术</a:t>
            </a:r>
            <a:endParaRPr lang="zh-CN" altLang="en-US" b="1">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solidFill>
                  <a:schemeClr val="accent1"/>
                </a:solidFill>
                <a:latin typeface="宋体" panose="02010600030101010101" pitchFamily="2" charset="-122"/>
                <a:ea typeface="宋体" panose="02010600030101010101" pitchFamily="2" charset="-122"/>
                <a:sym typeface="+mn-ea"/>
              </a:rPr>
              <a:t>9. 新中国时期的绘画</a:t>
            </a:r>
            <a:endParaRPr lang="zh-CN" altLang="en-US">
              <a:solidFill>
                <a:schemeClr val="accent1"/>
              </a:solidFill>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1949 年，中华人民共和国的成立标志着中国进入了一个新的历史时期，许多已有成就的老画家艺术臻于成熟，一批新人也开始登上画坛。特别是 20 世纪 80 年代伊始，美术界冲破多年的思想禁锢，各种思潮迭起，流派纷呈，涌现出一大批优秀的美术家。他们以独特的面貌延续了中国数千年美术史的辉煌，创作了众多经典的艺术杰作。</a:t>
            </a:r>
            <a:endParaRPr lang="zh-CN" altLang="en-US">
              <a:latin typeface="宋体" panose="02010600030101010101" pitchFamily="2" charset="-122"/>
              <a:ea typeface="宋体" panose="02010600030101010101" pitchFamily="2" charset="-122"/>
              <a:sym typeface="+mn-ea"/>
            </a:endParaRPr>
          </a:p>
        </p:txBody>
      </p:sp>
      <p:pic>
        <p:nvPicPr>
          <p:cNvPr id="119" name="图片 118"/>
          <p:cNvPicPr/>
          <p:nvPr>
            <p:custDataLst>
              <p:tags r:id="rId1"/>
            </p:custDataLst>
          </p:nvPr>
        </p:nvPicPr>
        <p:blipFill>
          <a:blip r:embed="rId2"/>
          <a:stretch>
            <a:fillRect/>
          </a:stretch>
        </p:blipFill>
        <p:spPr>
          <a:xfrm>
            <a:off x="6636385" y="1534160"/>
            <a:ext cx="3788410" cy="429895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一、绘画艺术发展概述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245235"/>
            <a:ext cx="2114550" cy="506730"/>
          </a:xfrm>
          <a:prstGeom prst="rect">
            <a:avLst/>
          </a:prstGeom>
          <a:noFill/>
        </p:spPr>
        <p:txBody>
          <a:bodyPr wrap="square" rtlCol="0" anchor="t">
            <a:spAutoFit/>
          </a:bodyPr>
          <a:p>
            <a:pPr indent="0"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sym typeface="+mn-ea"/>
              </a:rPr>
              <a:t>（二）油画艺术</a:t>
            </a:r>
            <a:endParaRPr lang="zh-CN" altLang="en-US">
              <a:latin typeface="宋体" panose="02010600030101010101" pitchFamily="2" charset="-122"/>
              <a:ea typeface="宋体" panose="02010600030101010101" pitchFamily="2" charset="-122"/>
              <a:sym typeface="+mn-ea"/>
            </a:endParaRPr>
          </a:p>
        </p:txBody>
      </p:sp>
      <p:sp>
        <p:nvSpPr>
          <p:cNvPr id="14" name="文本框 13"/>
          <p:cNvSpPr txBox="1"/>
          <p:nvPr>
            <p:custDataLst>
              <p:tags r:id="rId1"/>
            </p:custDataLst>
          </p:nvPr>
        </p:nvSpPr>
        <p:spPr>
          <a:xfrm>
            <a:off x="822325" y="1911985"/>
            <a:ext cx="3158490" cy="398780"/>
          </a:xfrm>
          <a:prstGeom prst="rect">
            <a:avLst/>
          </a:prstGeom>
          <a:noFill/>
        </p:spPr>
        <p:txBody>
          <a:bodyPr wrap="square" bIns="0" rtlCol="0">
            <a:normAutofit fontScale="90000"/>
          </a:bodyPr>
          <a:p>
            <a:pPr algn="l"/>
            <a:r>
              <a:rPr lang="en-US" altLang="zh-CN" sz="2000" spc="300">
                <a:solidFill>
                  <a:srgbClr val="098902"/>
                </a:solidFill>
                <a:latin typeface="思源黑体 CN Heavy" panose="020B0A00000000000000" charset="-122"/>
                <a:ea typeface="思源黑体 CN Heavy" panose="020B0A00000000000000" charset="-122"/>
              </a:rPr>
              <a:t>1. 文艺复兴时期的绘画</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2" name="文本框 1"/>
          <p:cNvSpPr txBox="1"/>
          <p:nvPr>
            <p:custDataLst>
              <p:tags r:id="rId2"/>
            </p:custDataLst>
          </p:nvPr>
        </p:nvSpPr>
        <p:spPr>
          <a:xfrm>
            <a:off x="619760" y="2396490"/>
            <a:ext cx="3361055" cy="151892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文艺复兴时期艺术的显著特点是关注现实与人文，在追溯古希腊、古罗马的精神旗帜下，创造了最符合现实人性的崭新艺术。</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36" name="直接箭头连接符 35"/>
          <p:cNvCxnSpPr/>
          <p:nvPr>
            <p:custDataLst>
              <p:tags r:id="rId3"/>
            </p:custDataLst>
          </p:nvPr>
        </p:nvCxnSpPr>
        <p:spPr>
          <a:xfrm>
            <a:off x="1875155" y="2327910"/>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4" name="泪滴形 3"/>
          <p:cNvSpPr/>
          <p:nvPr>
            <p:custDataLst>
              <p:tags r:id="rId4"/>
            </p:custDataLst>
          </p:nvPr>
        </p:nvSpPr>
        <p:spPr>
          <a:xfrm flipH="1">
            <a:off x="4211320" y="174561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9" name="泪滴形 38"/>
          <p:cNvSpPr/>
          <p:nvPr>
            <p:custDataLst>
              <p:tags r:id="rId5"/>
            </p:custDataLst>
          </p:nvPr>
        </p:nvSpPr>
        <p:spPr>
          <a:xfrm>
            <a:off x="6287770" y="174561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0" name="泪滴形 29"/>
          <p:cNvSpPr/>
          <p:nvPr>
            <p:custDataLst>
              <p:tags r:id="rId6"/>
            </p:custDataLst>
          </p:nvPr>
        </p:nvSpPr>
        <p:spPr>
          <a:xfrm flipH="1">
            <a:off x="4211320" y="371284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1" name="泪滴形 30"/>
          <p:cNvSpPr/>
          <p:nvPr>
            <p:custDataLst>
              <p:tags r:id="rId7"/>
            </p:custDataLst>
          </p:nvPr>
        </p:nvSpPr>
        <p:spPr>
          <a:xfrm>
            <a:off x="6288405" y="371284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49" name="文本框 48"/>
          <p:cNvSpPr txBox="1"/>
          <p:nvPr>
            <p:custDataLst>
              <p:tags r:id="rId8"/>
            </p:custDataLst>
          </p:nvPr>
        </p:nvSpPr>
        <p:spPr>
          <a:xfrm>
            <a:off x="822325" y="3879215"/>
            <a:ext cx="3158490" cy="398780"/>
          </a:xfrm>
          <a:prstGeom prst="rect">
            <a:avLst/>
          </a:prstGeom>
          <a:noFill/>
        </p:spPr>
        <p:txBody>
          <a:bodyPr wrap="square" bIns="0" rtlCol="0">
            <a:normAutofit/>
          </a:bodyPr>
          <a:p>
            <a:pPr algn="l"/>
            <a:r>
              <a:rPr lang="en-US" altLang="zh-CN" sz="2000" spc="300">
                <a:solidFill>
                  <a:srgbClr val="098902"/>
                </a:solidFill>
                <a:latin typeface="思源黑体 CN Heavy" panose="020B0A00000000000000" charset="-122"/>
                <a:ea typeface="思源黑体 CN Heavy" panose="020B0A00000000000000" charset="-122"/>
              </a:rPr>
              <a:t>3. 19 世纪的绘画</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50" name="文本框 49"/>
          <p:cNvSpPr txBox="1"/>
          <p:nvPr>
            <p:custDataLst>
              <p:tags r:id="rId9"/>
            </p:custDataLst>
          </p:nvPr>
        </p:nvSpPr>
        <p:spPr>
          <a:xfrm>
            <a:off x="619760" y="4363720"/>
            <a:ext cx="3361055" cy="86550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19 世纪，法国绘画在欧洲起着主导性作用。法国绘画的发展大致分为新古典主义、浪漫主义、现实主义、印象主义、新印象主义和后印象主义等阶段。</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51" name="直接箭头连接符 50"/>
          <p:cNvCxnSpPr/>
          <p:nvPr>
            <p:custDataLst>
              <p:tags r:id="rId10"/>
            </p:custDataLst>
          </p:nvPr>
        </p:nvCxnSpPr>
        <p:spPr>
          <a:xfrm>
            <a:off x="1875155" y="4295140"/>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58" name="文本框 57"/>
          <p:cNvSpPr txBox="1"/>
          <p:nvPr>
            <p:custDataLst>
              <p:tags r:id="rId11"/>
            </p:custDataLst>
          </p:nvPr>
        </p:nvSpPr>
        <p:spPr>
          <a:xfrm flipH="1">
            <a:off x="8239760" y="1911350"/>
            <a:ext cx="3158490" cy="398780"/>
          </a:xfrm>
          <a:prstGeom prst="rect">
            <a:avLst/>
          </a:prstGeom>
          <a:noFill/>
        </p:spPr>
        <p:txBody>
          <a:bodyPr wrap="square" bIns="0" rtlCol="0">
            <a:normAutofit fontScale="90000"/>
          </a:bodyPr>
          <a:p>
            <a:pPr algn="l"/>
            <a:r>
              <a:rPr lang="en-US" altLang="zh-CN" sz="2000" spc="300">
                <a:solidFill>
                  <a:srgbClr val="098902"/>
                </a:solidFill>
                <a:latin typeface="思源黑体 CN Heavy" panose="020B0A00000000000000" charset="-122"/>
                <a:ea typeface="思源黑体 CN Heavy" panose="020B0A00000000000000" charset="-122"/>
              </a:rPr>
              <a:t>2. 17—18 世纪的绘画</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59" name="文本框 58"/>
          <p:cNvSpPr txBox="1"/>
          <p:nvPr>
            <p:custDataLst>
              <p:tags r:id="rId12"/>
            </p:custDataLst>
          </p:nvPr>
        </p:nvSpPr>
        <p:spPr>
          <a:xfrm flipH="1">
            <a:off x="8239760" y="2395855"/>
            <a:ext cx="3361055" cy="86550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17 世纪的西方绘画开创了一个生机勃勃的新局面。最具代表性的是巴洛克、古典主义、学院派和写实主义等流派。</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60" name="直接箭头连接符 59"/>
          <p:cNvCxnSpPr/>
          <p:nvPr>
            <p:custDataLst>
              <p:tags r:id="rId13"/>
            </p:custDataLst>
          </p:nvPr>
        </p:nvCxnSpPr>
        <p:spPr>
          <a:xfrm flipH="1">
            <a:off x="8346440" y="232727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62" name="文本框 61"/>
          <p:cNvSpPr txBox="1"/>
          <p:nvPr>
            <p:custDataLst>
              <p:tags r:id="rId14"/>
            </p:custDataLst>
          </p:nvPr>
        </p:nvSpPr>
        <p:spPr>
          <a:xfrm flipH="1">
            <a:off x="8239760" y="3878580"/>
            <a:ext cx="3158490" cy="398780"/>
          </a:xfrm>
          <a:prstGeom prst="rect">
            <a:avLst/>
          </a:prstGeom>
          <a:noFill/>
        </p:spPr>
        <p:txBody>
          <a:bodyPr wrap="square" bIns="0" rtlCol="0">
            <a:normAutofit/>
          </a:bodyPr>
          <a:p>
            <a:pPr algn="l"/>
            <a:r>
              <a:rPr lang="en-US" altLang="zh-CN" sz="2000" spc="300">
                <a:solidFill>
                  <a:srgbClr val="098902"/>
                </a:solidFill>
                <a:latin typeface="思源黑体 CN Heavy" panose="020B0A00000000000000" charset="-122"/>
                <a:ea typeface="思源黑体 CN Heavy" panose="020B0A00000000000000" charset="-122"/>
              </a:rPr>
              <a:t>4. 20 世纪的绘画</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63" name="文本框 62"/>
          <p:cNvSpPr txBox="1"/>
          <p:nvPr>
            <p:custDataLst>
              <p:tags r:id="rId15"/>
            </p:custDataLst>
          </p:nvPr>
        </p:nvSpPr>
        <p:spPr>
          <a:xfrm flipH="1">
            <a:off x="8239760" y="4363085"/>
            <a:ext cx="3361055" cy="865505"/>
          </a:xfrm>
          <a:prstGeom prst="rect">
            <a:avLst/>
          </a:prstGeom>
          <a:noFill/>
        </p:spPr>
        <p:txBody>
          <a:bodyPr wrap="square" rtlCol="0">
            <a:normAutofit/>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20 世纪以来，现代美术呈现出流派迭起、千姿百态的局面。</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64" name="直接箭头连接符 63"/>
          <p:cNvCxnSpPr/>
          <p:nvPr>
            <p:custDataLst>
              <p:tags r:id="rId16"/>
            </p:custDataLst>
          </p:nvPr>
        </p:nvCxnSpPr>
        <p:spPr>
          <a:xfrm flipH="1">
            <a:off x="8346440" y="429450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70" name="菱形 69"/>
          <p:cNvSpPr/>
          <p:nvPr>
            <p:custDataLst>
              <p:tags r:id="rId17"/>
            </p:custDataLst>
          </p:nvPr>
        </p:nvSpPr>
        <p:spPr>
          <a:xfrm>
            <a:off x="5821680" y="3340100"/>
            <a:ext cx="538480" cy="538480"/>
          </a:xfrm>
          <a:prstGeom prst="diamond">
            <a:avLst/>
          </a:prstGeom>
          <a:solidFill>
            <a:srgbClr val="78D390">
              <a:lumMod val="20000"/>
              <a:lumOff val="80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12" name="图片 11" descr="343435383038363b343532323338393bbacfd7f7bbfad6c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4651058" y="2185353"/>
            <a:ext cx="802640" cy="802640"/>
          </a:xfrm>
          <a:prstGeom prst="rect">
            <a:avLst/>
          </a:prstGeom>
          <a:effectLst>
            <a:reflection blurRad="6350" stA="52000" endA="300" endPos="35000" dir="5400000" sy="-100000" algn="bl" rotWithShape="0"/>
          </a:effectLst>
        </p:spPr>
      </p:pic>
      <p:pic>
        <p:nvPicPr>
          <p:cNvPr id="13" name="图片 12" descr="343435383038363b343532323339323bc6b7c5c6b9dcc0e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6752908" y="2210753"/>
            <a:ext cx="751840" cy="751840"/>
          </a:xfrm>
          <a:prstGeom prst="rect">
            <a:avLst/>
          </a:prstGeom>
          <a:effectLst>
            <a:reflection blurRad="6350" stA="52000" endA="300" endPos="35000" dir="5400000" sy="-100000" algn="bl" rotWithShape="0"/>
          </a:effectLst>
        </p:spPr>
      </p:pic>
      <p:pic>
        <p:nvPicPr>
          <p:cNvPr id="15" name="图片 14" descr="343435383036303b343532343134393bcdb7c4d4b7e7b1a9"/>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677093" y="4178618"/>
            <a:ext cx="750570" cy="750570"/>
          </a:xfrm>
          <a:prstGeom prst="rect">
            <a:avLst/>
          </a:prstGeom>
          <a:effectLst>
            <a:reflection blurRad="6350" stA="52000" endA="300" endPos="35000" dir="5400000" sy="-100000" algn="bl" rotWithShape="0"/>
          </a:effectLst>
        </p:spPr>
      </p:pic>
      <p:pic>
        <p:nvPicPr>
          <p:cNvPr id="16" name="图片 15" descr="343435383036303b343532343136323bcfeec4bfc9fac3fcd6dcc6d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769418" y="4193858"/>
            <a:ext cx="720090" cy="720090"/>
          </a:xfrm>
          <a:prstGeom prst="rect">
            <a:avLst/>
          </a:prstGeom>
          <a:effectLst>
            <a:reflection blurRad="6350" stA="52000" endA="300" endPos="35000" dir="5400000" sy="-100000" algn="bl" rotWithShape="0"/>
          </a:effectLst>
        </p:spPr>
      </p:pic>
    </p:spTree>
    <p:custDataLst>
      <p:tags r:id="rId30"/>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二、绘画美的特征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6" name="Shape 1318"/>
          <p:cNvSpPr/>
          <p:nvPr>
            <p:custDataLst>
              <p:tags r:id="rId1"/>
            </p:custDataLst>
          </p:nvPr>
        </p:nvSpPr>
        <p:spPr bwMode="auto">
          <a:xfrm>
            <a:off x="4632164" y="5046534"/>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AA3AA"/>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rPr>
              <a:t>03</a:t>
            </a:r>
            <a:endPar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endParaRPr>
          </a:p>
        </p:txBody>
      </p:sp>
      <p:sp>
        <p:nvSpPr>
          <p:cNvPr id="42" name="文本框 41"/>
          <p:cNvSpPr txBox="1"/>
          <p:nvPr>
            <p:custDataLst>
              <p:tags r:id="rId2"/>
            </p:custDataLst>
          </p:nvPr>
        </p:nvSpPr>
        <p:spPr>
          <a:xfrm>
            <a:off x="673100" y="1452245"/>
            <a:ext cx="3638550" cy="193040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l">
              <a:lnSpc>
                <a:spcPct val="120000"/>
              </a:lnSpc>
            </a:pPr>
            <a:r>
              <a:rPr lang="zh-CN" altLang="en-US" sz="1600" b="1" spc="150" smtClean="0">
                <a:solidFill>
                  <a:schemeClr val="tx2">
                    <a:lumMod val="75000"/>
                    <a:lumOff val="25000"/>
                  </a:schemeClr>
                </a:solidFill>
                <a:latin typeface="微软雅黑" panose="020B0503020204020204" charset="-122"/>
                <a:ea typeface="微软雅黑" panose="020B0503020204020204" charset="-122"/>
              </a:rPr>
              <a:t>（一）线条之美</a:t>
            </a:r>
            <a:endParaRPr lang="zh-CN" altLang="en-US" sz="1600" b="1" spc="150" smtClean="0">
              <a:solidFill>
                <a:schemeClr val="tx2">
                  <a:lumMod val="75000"/>
                  <a:lumOff val="25000"/>
                </a:schemeClr>
              </a:solidFill>
              <a:latin typeface="微软雅黑" panose="020B0503020204020204" charset="-122"/>
              <a:ea typeface="微软雅黑" panose="020B0503020204020204" charset="-122"/>
            </a:endParaRPr>
          </a:p>
          <a:p>
            <a:pPr algn="l">
              <a:lnSpc>
                <a:spcPct val="120000"/>
              </a:lnSpc>
            </a:pPr>
            <a:r>
              <a:rPr lang="zh-CN" altLang="en-US" sz="1600" spc="150" smtClean="0">
                <a:latin typeface="微软雅黑" panose="020B0503020204020204" charset="-122"/>
                <a:ea typeface="微软雅黑" panose="020B0503020204020204" charset="-122"/>
              </a:rPr>
              <a:t>线条是绘画艺术构成视觉形象的最基本语汇，线条不仅勾勒形象成为可视的绘画语汇，而且具有情感意味，可以表达画家精微、细腻的感受与意趣。</a:t>
            </a:r>
            <a:endParaRPr lang="zh-CN" altLang="en-US" sz="1600" spc="150" smtClean="0">
              <a:latin typeface="微软雅黑" panose="020B0503020204020204" charset="-122"/>
              <a:ea typeface="微软雅黑" panose="020B0503020204020204" charset="-122"/>
            </a:endParaRPr>
          </a:p>
        </p:txBody>
      </p:sp>
      <p:sp>
        <p:nvSpPr>
          <p:cNvPr id="44" name="文本框 43"/>
          <p:cNvSpPr txBox="1"/>
          <p:nvPr>
            <p:custDataLst>
              <p:tags r:id="rId3"/>
            </p:custDataLst>
          </p:nvPr>
        </p:nvSpPr>
        <p:spPr>
          <a:xfrm>
            <a:off x="916940" y="4234815"/>
            <a:ext cx="3394075" cy="207073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l">
              <a:lnSpc>
                <a:spcPct val="120000"/>
              </a:lnSpc>
            </a:pPr>
            <a:r>
              <a:rPr lang="zh-CN" altLang="en-US" sz="1600" b="1" spc="150" smtClean="0">
                <a:solidFill>
                  <a:srgbClr val="87A2A5"/>
                </a:solidFill>
                <a:latin typeface="微软雅黑" panose="020B0503020204020204" charset="-122"/>
                <a:ea typeface="微软雅黑" panose="020B0503020204020204" charset="-122"/>
              </a:rPr>
              <a:t>（三）构图之美</a:t>
            </a:r>
            <a:endParaRPr lang="zh-CN" altLang="en-US" sz="1600" b="1" spc="150" smtClean="0">
              <a:solidFill>
                <a:srgbClr val="87A2A5"/>
              </a:solidFill>
              <a:latin typeface="微软雅黑" panose="020B0503020204020204" charset="-122"/>
              <a:ea typeface="微软雅黑" panose="020B0503020204020204" charset="-122"/>
            </a:endParaRPr>
          </a:p>
          <a:p>
            <a:pPr algn="l">
              <a:lnSpc>
                <a:spcPct val="120000"/>
              </a:lnSpc>
            </a:pPr>
            <a:r>
              <a:rPr lang="zh-CN" altLang="en-US" sz="1600" spc="150" smtClean="0">
                <a:latin typeface="微软雅黑" panose="020B0503020204020204" charset="-122"/>
                <a:ea typeface="微软雅黑" panose="020B0503020204020204" charset="-122"/>
              </a:rPr>
              <a:t>构图是指根据一定的美学原则和题材、主题的要求，在平面上布置、安排所要表现的物像的各个部分和各种因素，包括线条、形体、明暗、色彩等，使之成为一个完整的艺术形象。</a:t>
            </a:r>
            <a:endParaRPr lang="zh-CN" altLang="en-US" sz="1600" spc="150" smtClean="0">
              <a:latin typeface="微软雅黑" panose="020B0503020204020204" charset="-122"/>
              <a:ea typeface="微软雅黑" panose="020B0503020204020204" charset="-122"/>
            </a:endParaRPr>
          </a:p>
        </p:txBody>
      </p:sp>
      <p:sp>
        <p:nvSpPr>
          <p:cNvPr id="46" name="文本框 45"/>
          <p:cNvSpPr txBox="1"/>
          <p:nvPr>
            <p:custDataLst>
              <p:tags r:id="rId4"/>
            </p:custDataLst>
          </p:nvPr>
        </p:nvSpPr>
        <p:spPr>
          <a:xfrm>
            <a:off x="8589645" y="2925445"/>
            <a:ext cx="2759710" cy="234061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1600" b="1" spc="150" smtClean="0">
                <a:solidFill>
                  <a:schemeClr val="accent1">
                    <a:lumMod val="75000"/>
                  </a:schemeClr>
                </a:solidFill>
                <a:latin typeface="微软雅黑" panose="020B0503020204020204" charset="-122"/>
                <a:ea typeface="微软雅黑" panose="020B0503020204020204" charset="-122"/>
              </a:rPr>
              <a:t>（二）色彩之美</a:t>
            </a:r>
            <a:endParaRPr lang="zh-CN" altLang="en-US" sz="1600" b="1" spc="150" smtClean="0">
              <a:solidFill>
                <a:schemeClr val="accent1">
                  <a:lumMod val="75000"/>
                </a:schemeClr>
              </a:solidFill>
              <a:latin typeface="微软雅黑" panose="020B0503020204020204" charset="-122"/>
              <a:ea typeface="微软雅黑" panose="020B0503020204020204" charset="-122"/>
            </a:endParaRPr>
          </a:p>
          <a:p>
            <a:pPr>
              <a:lnSpc>
                <a:spcPct val="120000"/>
              </a:lnSpc>
            </a:pPr>
            <a:r>
              <a:rPr lang="zh-CN" altLang="en-US" sz="1600" spc="150" smtClean="0">
                <a:latin typeface="微软雅黑" panose="020B0503020204020204" charset="-122"/>
                <a:ea typeface="微软雅黑" panose="020B0503020204020204" charset="-122"/>
              </a:rPr>
              <a:t>色彩是辨别物体的重要依据，并具有强烈的表现性。色彩作为造型语汇，对于绘画而言至关重要。色彩由物体借助光的照射而形成。色彩包括固有色、光源色、环境色三种。</a:t>
            </a:r>
            <a:endParaRPr lang="zh-CN" altLang="en-US" sz="1600" spc="150" smtClean="0">
              <a:latin typeface="微软雅黑" panose="020B0503020204020204" charset="-122"/>
              <a:ea typeface="微软雅黑" panose="020B0503020204020204" charset="-122"/>
            </a:endParaRPr>
          </a:p>
        </p:txBody>
      </p:sp>
      <p:sp>
        <p:nvSpPr>
          <p:cNvPr id="26" name="Shape 1318"/>
          <p:cNvSpPr/>
          <p:nvPr>
            <p:custDataLst>
              <p:tags r:id="rId5"/>
            </p:custDataLst>
          </p:nvPr>
        </p:nvSpPr>
        <p:spPr bwMode="auto">
          <a:xfrm>
            <a:off x="4634027" y="1755130"/>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F74AD"/>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rPr>
              <a:t>01</a:t>
            </a:r>
            <a:endPar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endParaRPr>
          </a:p>
        </p:txBody>
      </p:sp>
      <p:sp>
        <p:nvSpPr>
          <p:cNvPr id="27" name="任意多边形: 形状 26"/>
          <p:cNvSpPr/>
          <p:nvPr>
            <p:custDataLst>
              <p:tags r:id="rId6"/>
            </p:custDataLst>
          </p:nvPr>
        </p:nvSpPr>
        <p:spPr>
          <a:xfrm rot="6762136">
            <a:off x="6956413" y="1709585"/>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8" name="任意多边形: 形状 27"/>
          <p:cNvSpPr/>
          <p:nvPr>
            <p:custDataLst>
              <p:tags r:id="rId7"/>
            </p:custDataLst>
          </p:nvPr>
        </p:nvSpPr>
        <p:spPr>
          <a:xfrm rot="13361387">
            <a:off x="7098916" y="4777402"/>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3" name="Shape 1312"/>
          <p:cNvSpPr/>
          <p:nvPr>
            <p:custDataLst>
              <p:tags r:id="rId8"/>
            </p:custDataLst>
          </p:nvPr>
        </p:nvSpPr>
        <p:spPr bwMode="auto">
          <a:xfrm>
            <a:off x="7496289" y="3399781"/>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498DB"/>
          </a:solidFill>
          <a:ln>
            <a:noFill/>
          </a:ln>
        </p:spPr>
        <p:txBody>
          <a:bodyPr lIns="0" tIns="0" rIns="0" bIns="0" anchor="ctr"/>
          <a:lstStyle/>
          <a:p>
            <a:pPr algn="ctr" defTabSz="584200"/>
            <a:r>
              <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rPr>
              <a:t>02</a:t>
            </a:r>
            <a:endPar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endParaRPr>
          </a:p>
        </p:txBody>
      </p:sp>
      <p:sp>
        <p:nvSpPr>
          <p:cNvPr id="18" name="任意多边形: 形状 23"/>
          <p:cNvSpPr/>
          <p:nvPr>
            <p:custDataLst>
              <p:tags r:id="rId9"/>
            </p:custDataLst>
          </p:nvPr>
        </p:nvSpPr>
        <p:spPr>
          <a:xfrm rot="21141751">
            <a:off x="4041937" y="3266554"/>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225290" y="784860"/>
            <a:ext cx="374840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sym typeface="+mn-ea"/>
              </a:rPr>
              <a:t>三、欣赏绘画作品的方法</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4714875" y="2671445"/>
            <a:ext cx="3112770" cy="123698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7973695" y="4070350"/>
            <a:ext cx="3112770" cy="123698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7973695" y="2671445"/>
            <a:ext cx="3112770" cy="123698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4714875" y="4070350"/>
            <a:ext cx="3112770" cy="123698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4812030" y="2807970"/>
            <a:ext cx="2983230" cy="810260"/>
          </a:xfrm>
          <a:prstGeom prst="rect">
            <a:avLst/>
          </a:prstGeom>
          <a:noFill/>
        </p:spPr>
        <p:txBody>
          <a:bodyPr wrap="square" rtlCol="0" anchor="t">
            <a:spAutoFit/>
          </a:bodyPr>
          <a:p>
            <a:pPr>
              <a:lnSpc>
                <a:spcPct val="130000"/>
              </a:lnSpc>
              <a:spcBef>
                <a:spcPts val="0"/>
              </a:spcBef>
              <a:spcAft>
                <a:spcPts val="0"/>
              </a:spcAft>
            </a:pPr>
            <a:r>
              <a:rPr lang="zh-CN" altLang="en-US">
                <a:solidFill>
                  <a:schemeClr val="accent1">
                    <a:lumMod val="75000"/>
                  </a:schemeClr>
                </a:solidFill>
                <a:latin typeface="思源黑体 CN Medium" panose="020B0600000000000000" charset="-122"/>
                <a:ea typeface="思源黑体 CN Medium" panose="020B0600000000000000" charset="-122"/>
                <a:sym typeface="+mn-ea"/>
              </a:rPr>
              <a:t>（1）理解美术作品的立意和主题。</a:t>
            </a:r>
            <a:endParaRPr lang="zh-CN" altLang="en-US">
              <a:solidFill>
                <a:schemeClr val="accent1">
                  <a:lumMod val="75000"/>
                </a:schemeClr>
              </a:solidFill>
              <a:latin typeface="思源黑体 CN Medium" panose="020B0600000000000000" charset="-122"/>
              <a:ea typeface="思源黑体 CN Medium" panose="020B0600000000000000" charset="-122"/>
              <a:sym typeface="+mn-ea"/>
            </a:endParaRPr>
          </a:p>
        </p:txBody>
      </p:sp>
      <p:sp>
        <p:nvSpPr>
          <p:cNvPr id="30" name="文本框 29"/>
          <p:cNvSpPr txBox="1"/>
          <p:nvPr/>
        </p:nvSpPr>
        <p:spPr>
          <a:xfrm>
            <a:off x="4812030" y="4314825"/>
            <a:ext cx="2983230" cy="810260"/>
          </a:xfrm>
          <a:prstGeom prst="rect">
            <a:avLst/>
          </a:prstGeom>
          <a:noFill/>
        </p:spPr>
        <p:txBody>
          <a:bodyPr wrap="square" rtlCol="0" anchor="t">
            <a:spAutoFit/>
          </a:bodyPr>
          <a:p>
            <a:pPr>
              <a:lnSpc>
                <a:spcPct val="130000"/>
              </a:lnSpc>
              <a:spcBef>
                <a:spcPts val="0"/>
              </a:spcBef>
              <a:spcAft>
                <a:spcPts val="0"/>
              </a:spcAft>
            </a:pPr>
            <a:r>
              <a:rPr lang="zh-CN" altLang="en-US" b="1">
                <a:solidFill>
                  <a:srgbClr val="87A2A5"/>
                </a:solidFill>
                <a:latin typeface="思源黑体 CN Medium" panose="020B0600000000000000" charset="-122"/>
                <a:ea typeface="思源黑体 CN Medium" panose="020B0600000000000000" charset="-122"/>
                <a:sym typeface="+mn-ea"/>
              </a:rPr>
              <a:t>（3）了解作者本人及作品创作的时代背景。</a:t>
            </a:r>
            <a:endParaRPr lang="zh-CN" altLang="en-US" b="1">
              <a:solidFill>
                <a:srgbClr val="87A2A5"/>
              </a:solidFill>
              <a:latin typeface="思源黑体 CN Medium" panose="020B0600000000000000" charset="-122"/>
              <a:ea typeface="思源黑体 CN Medium" panose="020B0600000000000000" charset="-122"/>
              <a:sym typeface="+mn-ea"/>
            </a:endParaRPr>
          </a:p>
        </p:txBody>
      </p:sp>
      <p:sp>
        <p:nvSpPr>
          <p:cNvPr id="32" name="文本框 31"/>
          <p:cNvSpPr txBox="1"/>
          <p:nvPr/>
        </p:nvSpPr>
        <p:spPr>
          <a:xfrm>
            <a:off x="7973695" y="2807970"/>
            <a:ext cx="2983230" cy="810260"/>
          </a:xfrm>
          <a:prstGeom prst="rect">
            <a:avLst/>
          </a:prstGeom>
          <a:noFill/>
        </p:spPr>
        <p:txBody>
          <a:bodyPr wrap="square" rtlCol="0" anchor="t">
            <a:spAutoFit/>
          </a:bodyPr>
          <a:p>
            <a:pPr>
              <a:lnSpc>
                <a:spcPct val="130000"/>
              </a:lnSpc>
              <a:spcBef>
                <a:spcPts val="0"/>
              </a:spcBef>
              <a:spcAft>
                <a:spcPts val="0"/>
              </a:spcAft>
            </a:pPr>
            <a:r>
              <a:rPr lang="zh-CN" altLang="en-US">
                <a:solidFill>
                  <a:srgbClr val="87A2A5"/>
                </a:solidFill>
                <a:latin typeface="思源黑体 CN Medium" panose="020B0600000000000000" charset="-122"/>
                <a:ea typeface="思源黑体 CN Medium" panose="020B0600000000000000" charset="-122"/>
                <a:sym typeface="+mn-ea"/>
              </a:rPr>
              <a:t>（2）感觉美术作品的情趣和意境。</a:t>
            </a:r>
            <a:endParaRPr lang="zh-CN" altLang="en-US">
              <a:solidFill>
                <a:srgbClr val="87A2A5"/>
              </a:solidFill>
              <a:latin typeface="思源黑体 CN Medium" panose="020B0600000000000000" charset="-122"/>
              <a:ea typeface="思源黑体 CN Medium" panose="020B0600000000000000" charset="-122"/>
              <a:sym typeface="+mn-ea"/>
            </a:endParaRPr>
          </a:p>
        </p:txBody>
      </p:sp>
      <p:sp>
        <p:nvSpPr>
          <p:cNvPr id="34" name="文本框 33"/>
          <p:cNvSpPr txBox="1"/>
          <p:nvPr/>
        </p:nvSpPr>
        <p:spPr>
          <a:xfrm>
            <a:off x="8080375" y="4314825"/>
            <a:ext cx="2983230" cy="810260"/>
          </a:xfrm>
          <a:prstGeom prst="rect">
            <a:avLst/>
          </a:prstGeom>
          <a:noFill/>
        </p:spPr>
        <p:txBody>
          <a:bodyPr wrap="square" rtlCol="0" anchor="t">
            <a:spAutoFit/>
          </a:bodyPr>
          <a:p>
            <a:pPr>
              <a:lnSpc>
                <a:spcPct val="130000"/>
              </a:lnSpc>
              <a:spcBef>
                <a:spcPts val="0"/>
              </a:spcBef>
              <a:spcAft>
                <a:spcPts val="0"/>
              </a:spcAft>
            </a:pPr>
            <a:r>
              <a:rPr lang="zh-CN" altLang="en-US" b="1">
                <a:solidFill>
                  <a:schemeClr val="accent1"/>
                </a:solidFill>
                <a:latin typeface="思源黑体 CN Medium" panose="020B0600000000000000" charset="-122"/>
                <a:ea typeface="思源黑体 CN Medium" panose="020B0600000000000000" charset="-122"/>
                <a:sym typeface="+mn-ea"/>
              </a:rPr>
              <a:t>（4）多看是提高自身欣赏能力的一个关键过程。</a:t>
            </a:r>
            <a:endParaRPr lang="zh-CN" altLang="en-US" b="1">
              <a:solidFill>
                <a:schemeClr val="accent1"/>
              </a:solidFill>
              <a:latin typeface="思源黑体 CN Medium" panose="020B0600000000000000" charset="-122"/>
              <a:ea typeface="思源黑体 CN Medium" panose="020B0600000000000000" charset="-122"/>
              <a:sym typeface="+mn-ea"/>
            </a:endParaRPr>
          </a:p>
        </p:txBody>
      </p:sp>
      <p:pic>
        <p:nvPicPr>
          <p:cNvPr id="120" name="图片 119"/>
          <p:cNvPicPr/>
          <p:nvPr>
            <p:custDataLst>
              <p:tags r:id="rId1"/>
            </p:custDataLst>
          </p:nvPr>
        </p:nvPicPr>
        <p:blipFill>
          <a:blip r:embed="rId2"/>
          <a:stretch>
            <a:fillRect/>
          </a:stretch>
        </p:blipFill>
        <p:spPr>
          <a:xfrm>
            <a:off x="849630" y="2054860"/>
            <a:ext cx="3499485" cy="336550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down)">
                                      <p:cBhvr>
                                        <p:cTn id="13" dur="500"/>
                                        <p:tgtEl>
                                          <p:spTgt spid="3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2" grpId="0"/>
      <p:bldP spid="22" grpId="1"/>
      <p:bldP spid="30" grpId="0"/>
      <p:bldP spid="30" grpId="1"/>
      <p:bldP spid="32" grpId="0"/>
      <p:bldP spid="32" grpId="1"/>
      <p:bldP spid="34" grpId="0"/>
      <p:bldP spid="34" grpId="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07</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雕塑美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01</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custDataLst>
              <p:tags r:id="rId1"/>
            </p:custDataLst>
          </p:nvPr>
        </p:nvSpPr>
        <p:spPr>
          <a:xfrm>
            <a:off x="4253230" y="3266440"/>
            <a:ext cx="368681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rPr>
              <a:t>艺术美的特征</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117340" y="798830"/>
            <a:ext cx="395605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一、中国雕塑艺术发展概况</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六角星 1"/>
          <p:cNvSpPr/>
          <p:nvPr>
            <p:custDataLst>
              <p:tags r:id="rId1"/>
            </p:custDataLst>
          </p:nvPr>
        </p:nvSpPr>
        <p:spPr>
          <a:xfrm>
            <a:off x="4640354" y="2057604"/>
            <a:ext cx="3022859" cy="3022859"/>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endParaRPr>
          </a:p>
        </p:txBody>
      </p:sp>
      <p:sp>
        <p:nvSpPr>
          <p:cNvPr id="14" name="Freeform 203"/>
          <p:cNvSpPr>
            <a:spLocks noEditPoints="1"/>
          </p:cNvSpPr>
          <p:nvPr>
            <p:custDataLst>
              <p:tags r:id="rId2"/>
            </p:custDataLst>
          </p:nvPr>
        </p:nvSpPr>
        <p:spPr>
          <a:xfrm rot="3417599">
            <a:off x="5911591" y="1859320"/>
            <a:ext cx="424406" cy="42440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6" name="Freeform 203"/>
          <p:cNvSpPr>
            <a:spLocks noEditPoints="1"/>
          </p:cNvSpPr>
          <p:nvPr>
            <p:custDataLst>
              <p:tags r:id="rId3"/>
            </p:custDataLst>
          </p:nvPr>
        </p:nvSpPr>
        <p:spPr>
          <a:xfrm rot="11046381">
            <a:off x="7461852" y="4114703"/>
            <a:ext cx="424406" cy="42440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7" name="Freeform 203"/>
          <p:cNvSpPr>
            <a:spLocks noEditPoints="1"/>
          </p:cNvSpPr>
          <p:nvPr>
            <p:custDataLst>
              <p:tags r:id="rId4"/>
            </p:custDataLst>
          </p:nvPr>
        </p:nvSpPr>
        <p:spPr>
          <a:xfrm rot="6823278">
            <a:off x="7451010" y="2605269"/>
            <a:ext cx="424406" cy="42440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9" name="Freeform 203"/>
          <p:cNvSpPr>
            <a:spLocks noEditPoints="1"/>
          </p:cNvSpPr>
          <p:nvPr>
            <p:custDataLst>
              <p:tags r:id="rId5"/>
            </p:custDataLst>
          </p:nvPr>
        </p:nvSpPr>
        <p:spPr>
          <a:xfrm rot="20989118">
            <a:off x="4446341" y="2638540"/>
            <a:ext cx="424406" cy="42440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21" name="Freeform 203"/>
          <p:cNvSpPr>
            <a:spLocks noEditPoints="1"/>
          </p:cNvSpPr>
          <p:nvPr>
            <p:custDataLst>
              <p:tags r:id="rId6"/>
            </p:custDataLst>
          </p:nvPr>
        </p:nvSpPr>
        <p:spPr>
          <a:xfrm rot="17008488">
            <a:off x="4486179" y="4137967"/>
            <a:ext cx="424406" cy="42440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5" name="Freeform 203"/>
          <p:cNvSpPr>
            <a:spLocks noEditPoints="1"/>
          </p:cNvSpPr>
          <p:nvPr>
            <p:custDataLst>
              <p:tags r:id="rId7"/>
            </p:custDataLst>
          </p:nvPr>
        </p:nvSpPr>
        <p:spPr>
          <a:xfrm rot="14039476">
            <a:off x="5986149" y="4868260"/>
            <a:ext cx="424406" cy="42440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4" name="文本框 3"/>
          <p:cNvSpPr txBox="1"/>
          <p:nvPr>
            <p:custDataLst>
              <p:tags r:id="rId8"/>
            </p:custDataLst>
          </p:nvPr>
        </p:nvSpPr>
        <p:spPr>
          <a:xfrm>
            <a:off x="1336675" y="1461135"/>
            <a:ext cx="4460240" cy="904240"/>
          </a:xfrm>
          <a:prstGeom prst="rect">
            <a:avLst/>
          </a:prstGeom>
          <a:noFill/>
        </p:spPr>
        <p:txBody>
          <a:bodyPr wrap="square" rtlCol="0" anchor="ctr" anchorCtr="0"/>
          <a:lstStyle/>
          <a:p>
            <a:pPr algn="l">
              <a:lnSpc>
                <a:spcPct val="120000"/>
              </a:lnSpc>
            </a:pPr>
            <a:r>
              <a:rPr lang="zh-CN" altLang="en-US" sz="1600" b="1">
                <a:solidFill>
                  <a:schemeClr val="accent1"/>
                </a:solidFill>
                <a:latin typeface="Arial" panose="020B0604020202020204" pitchFamily="34" charset="0"/>
                <a:ea typeface="微软雅黑" panose="020B0503020204020204" charset="-122"/>
                <a:sym typeface="+mn-ea"/>
              </a:rPr>
              <a:t>（一）史前雕塑（公元前 6500—公元前 221 年）</a:t>
            </a:r>
            <a:endParaRPr lang="zh-CN" altLang="en-US" sz="1600" b="1">
              <a:solidFill>
                <a:schemeClr val="accent1"/>
              </a:solidFill>
              <a:latin typeface="Arial" panose="020B0604020202020204" pitchFamily="34" charset="0"/>
              <a:ea typeface="微软雅黑" panose="020B0503020204020204" charset="-122"/>
              <a:sym typeface="+mn-ea"/>
            </a:endParaRPr>
          </a:p>
          <a:p>
            <a:pPr algn="l">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rPr>
              <a:t>中国目前发现最早的原始雕塑艺术作品应该是新石器时期氏族所遗留下来的物品。</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endParaRPr>
          </a:p>
        </p:txBody>
      </p:sp>
      <p:sp>
        <p:nvSpPr>
          <p:cNvPr id="10" name="文本框 9"/>
          <p:cNvSpPr txBox="1"/>
          <p:nvPr>
            <p:custDataLst>
              <p:tags r:id="rId9"/>
            </p:custDataLst>
          </p:nvPr>
        </p:nvSpPr>
        <p:spPr>
          <a:xfrm>
            <a:off x="695960" y="2561590"/>
            <a:ext cx="3745865" cy="1537970"/>
          </a:xfrm>
          <a:prstGeom prst="rect">
            <a:avLst/>
          </a:prstGeom>
          <a:noFill/>
        </p:spPr>
        <p:txBody>
          <a:bodyPr wrap="square" rtlCol="0" anchor="ctr" anchorCtr="0"/>
          <a:lstStyle/>
          <a:p>
            <a:pPr algn="l">
              <a:lnSpc>
                <a:spcPct val="120000"/>
              </a:lnSpc>
            </a:pPr>
            <a:r>
              <a:rPr lang="zh-CN" altLang="en-US" sz="1600" b="1">
                <a:solidFill>
                  <a:schemeClr val="tx2">
                    <a:lumMod val="50000"/>
                    <a:lumOff val="50000"/>
                  </a:schemeClr>
                </a:solidFill>
                <a:latin typeface="Arial" panose="020B0604020202020204" pitchFamily="34" charset="0"/>
                <a:ea typeface="微软雅黑" panose="020B0503020204020204" charset="-122"/>
                <a:sym typeface="+mn-ea"/>
              </a:rPr>
              <a:t>（六）宋元明清时期雕塑（公元 960—公元 1911 年）</a:t>
            </a:r>
            <a:endParaRPr lang="zh-CN" altLang="en-US" sz="1600" b="1">
              <a:solidFill>
                <a:schemeClr val="tx2">
                  <a:lumMod val="50000"/>
                  <a:lumOff val="50000"/>
                </a:schemeClr>
              </a:solidFill>
              <a:latin typeface="Arial" panose="020B0604020202020204" pitchFamily="34" charset="0"/>
              <a:ea typeface="微软雅黑" panose="020B0503020204020204" charset="-122"/>
              <a:sym typeface="+mn-ea"/>
            </a:endParaRPr>
          </a:p>
          <a:p>
            <a:pPr algn="l">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rPr>
              <a:t>宋、辽、金时期的雕塑艺术出现了不同于前代的风格特征，其雕塑在保留了民族特色的同时，逐步趋向生活化与世俗化，创作手法写实，材料更加多样化。</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endParaRPr>
          </a:p>
        </p:txBody>
      </p:sp>
      <p:sp>
        <p:nvSpPr>
          <p:cNvPr id="11" name="文本框 10"/>
          <p:cNvSpPr txBox="1"/>
          <p:nvPr>
            <p:custDataLst>
              <p:tags r:id="rId10"/>
            </p:custDataLst>
          </p:nvPr>
        </p:nvSpPr>
        <p:spPr>
          <a:xfrm>
            <a:off x="8039100" y="1506220"/>
            <a:ext cx="3547745" cy="1567180"/>
          </a:xfrm>
          <a:prstGeom prst="rect">
            <a:avLst/>
          </a:prstGeom>
          <a:noFill/>
        </p:spPr>
        <p:txBody>
          <a:bodyPr wrap="square" rtlCol="0" anchor="ctr" anchorCtr="0"/>
          <a:lstStyle/>
          <a:p>
            <a:pPr>
              <a:lnSpc>
                <a:spcPct val="120000"/>
              </a:lnSpc>
            </a:pPr>
            <a:r>
              <a:rPr lang="zh-CN" altLang="en-US" sz="1600" b="1">
                <a:solidFill>
                  <a:schemeClr val="accent1"/>
                </a:solidFill>
                <a:latin typeface="Arial" panose="020B0604020202020204" pitchFamily="34" charset="0"/>
                <a:ea typeface="微软雅黑" panose="020B0503020204020204" charset="-122"/>
                <a:sym typeface="+mn-ea"/>
              </a:rPr>
              <a:t>（二）秦代雕塑（公元前 221—公元前 206 年）</a:t>
            </a:r>
            <a:endParaRPr lang="zh-CN" altLang="en-US" sz="1600" b="1">
              <a:solidFill>
                <a:schemeClr val="accent1"/>
              </a:solidFill>
              <a:latin typeface="Arial" panose="020B0604020202020204" pitchFamily="34" charset="0"/>
              <a:ea typeface="微软雅黑" panose="020B0503020204020204" charset="-122"/>
              <a:sym typeface="+mn-ea"/>
            </a:endParaRPr>
          </a:p>
          <a:p>
            <a:pPr>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rPr>
              <a:t>公元前 221 年秦始皇统一中国，中国开始进入了封建社会的初始阶段。政权统一、国力强盛，带来了雕塑艺术的空前发展。</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endParaRPr>
          </a:p>
        </p:txBody>
      </p:sp>
      <p:sp>
        <p:nvSpPr>
          <p:cNvPr id="12" name="文本框 11"/>
          <p:cNvSpPr txBox="1"/>
          <p:nvPr>
            <p:custDataLst>
              <p:tags r:id="rId11"/>
            </p:custDataLst>
          </p:nvPr>
        </p:nvSpPr>
        <p:spPr>
          <a:xfrm>
            <a:off x="539750" y="4372610"/>
            <a:ext cx="4414520" cy="1696085"/>
          </a:xfrm>
          <a:prstGeom prst="rect">
            <a:avLst/>
          </a:prstGeom>
          <a:noFill/>
        </p:spPr>
        <p:txBody>
          <a:bodyPr wrap="square" rtlCol="0" anchor="ctr" anchorCtr="0"/>
          <a:lstStyle/>
          <a:p>
            <a:pPr algn="l">
              <a:lnSpc>
                <a:spcPct val="120000"/>
              </a:lnSpc>
            </a:pPr>
            <a:r>
              <a:rPr lang="zh-CN" altLang="en-US" sz="1600" b="1">
                <a:solidFill>
                  <a:srgbClr val="00B050"/>
                </a:solidFill>
                <a:latin typeface="Arial" panose="020B0604020202020204" pitchFamily="34" charset="0"/>
                <a:ea typeface="微软雅黑" panose="020B0503020204020204" charset="-122"/>
                <a:sym typeface="+mn-ea"/>
              </a:rPr>
              <a:t>（五）隋唐时期雕塑（公元 581—公元 907 年）</a:t>
            </a:r>
            <a:endParaRPr lang="zh-CN" altLang="en-US" sz="1600" b="1">
              <a:solidFill>
                <a:srgbClr val="00B050"/>
              </a:solidFill>
              <a:latin typeface="Arial" panose="020B0604020202020204" pitchFamily="34" charset="0"/>
              <a:ea typeface="微软雅黑" panose="020B0503020204020204" charset="-122"/>
              <a:sym typeface="+mn-ea"/>
            </a:endParaRPr>
          </a:p>
          <a:p>
            <a:pPr algn="l">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rPr>
              <a:t>经历了 300 多年的割据与动荡后，隋唐时期的社会重新获得了安定，政治和经济空前繁荣，雕塑艺术也进入了发展的新阶段。</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endParaRPr>
          </a:p>
        </p:txBody>
      </p:sp>
      <p:sp>
        <p:nvSpPr>
          <p:cNvPr id="13" name="文本框 12"/>
          <p:cNvSpPr txBox="1"/>
          <p:nvPr>
            <p:custDataLst>
              <p:tags r:id="rId12"/>
            </p:custDataLst>
          </p:nvPr>
        </p:nvSpPr>
        <p:spPr>
          <a:xfrm>
            <a:off x="8073390" y="3338195"/>
            <a:ext cx="3275330" cy="1542415"/>
          </a:xfrm>
          <a:prstGeom prst="rect">
            <a:avLst/>
          </a:prstGeom>
          <a:noFill/>
        </p:spPr>
        <p:txBody>
          <a:bodyPr wrap="square" rtlCol="0" anchor="ctr" anchorCtr="0"/>
          <a:lstStyle/>
          <a:p>
            <a:pPr>
              <a:lnSpc>
                <a:spcPct val="120000"/>
              </a:lnSpc>
            </a:pPr>
            <a:r>
              <a:rPr lang="zh-CN" altLang="en-US" sz="1600" b="1">
                <a:solidFill>
                  <a:schemeClr val="accent2">
                    <a:lumMod val="75000"/>
                  </a:schemeClr>
                </a:solidFill>
                <a:latin typeface="Arial" panose="020B0604020202020204" pitchFamily="34" charset="0"/>
                <a:ea typeface="微软雅黑" panose="020B0503020204020204" charset="-122"/>
                <a:sym typeface="+mn-ea"/>
              </a:rPr>
              <a:t>（三）汉代雕塑（公元前 206—公元 220 年）</a:t>
            </a:r>
            <a:endParaRPr lang="zh-CN" altLang="en-US" sz="1600" b="1">
              <a:solidFill>
                <a:schemeClr val="accent2">
                  <a:lumMod val="75000"/>
                </a:schemeClr>
              </a:solidFill>
              <a:latin typeface="Arial" panose="020B0604020202020204" pitchFamily="34" charset="0"/>
              <a:ea typeface="微软雅黑" panose="020B0503020204020204" charset="-122"/>
              <a:sym typeface="+mn-ea"/>
            </a:endParaRPr>
          </a:p>
          <a:p>
            <a:pPr>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rPr>
              <a:t>汉代雕塑不仅继承了秦代雕塑气势恢宏的风格，也突出了雕塑作品雄伟刚健的艺术个性。</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endParaRPr>
          </a:p>
        </p:txBody>
      </p:sp>
      <p:sp>
        <p:nvSpPr>
          <p:cNvPr id="31" name="文本框 30"/>
          <p:cNvSpPr txBox="1"/>
          <p:nvPr>
            <p:custDataLst>
              <p:tags r:id="rId13"/>
            </p:custDataLst>
          </p:nvPr>
        </p:nvSpPr>
        <p:spPr>
          <a:xfrm>
            <a:off x="6505575" y="4880610"/>
            <a:ext cx="4944110" cy="1388745"/>
          </a:xfrm>
          <a:prstGeom prst="rect">
            <a:avLst/>
          </a:prstGeom>
          <a:noFill/>
        </p:spPr>
        <p:txBody>
          <a:bodyPr wrap="square" rtlCol="0" anchor="ctr" anchorCtr="0"/>
          <a:lstStyle/>
          <a:p>
            <a:pPr>
              <a:lnSpc>
                <a:spcPct val="120000"/>
              </a:lnSpc>
            </a:pPr>
            <a:r>
              <a:rPr lang="zh-CN" altLang="en-US" sz="1600" b="1">
                <a:solidFill>
                  <a:srgbClr val="87A2A5"/>
                </a:solidFill>
                <a:latin typeface="Arial" panose="020B0604020202020204" pitchFamily="34" charset="0"/>
                <a:ea typeface="微软雅黑" panose="020B0503020204020204" charset="-122"/>
                <a:sym typeface="+mn-ea"/>
              </a:rPr>
              <a:t>（四）魏晋南北朝时期雕塑（公元 220—公元 581 年）</a:t>
            </a:r>
            <a:endParaRPr lang="zh-CN" altLang="en-US" sz="1600" b="1">
              <a:solidFill>
                <a:srgbClr val="87A2A5"/>
              </a:solidFill>
              <a:latin typeface="Arial" panose="020B0604020202020204" pitchFamily="34" charset="0"/>
              <a:ea typeface="微软雅黑" panose="020B0503020204020204" charset="-122"/>
              <a:sym typeface="+mn-ea"/>
            </a:endParaRPr>
          </a:p>
          <a:p>
            <a:pPr>
              <a:lnSpc>
                <a:spcPct val="120000"/>
              </a:lnSpc>
            </a:pPr>
            <a:r>
              <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rPr>
              <a:t>魏晋南北朝时期，随着封建统治政权的瓦解，整个社会处于割据状态。</a:t>
            </a:r>
            <a:endParaRPr lang="zh-CN" altLang="en-US" sz="1600">
              <a:solidFill>
                <a:sysClr val="windowText" lastClr="000000">
                  <a:lumMod val="65000"/>
                  <a:lumOff val="35000"/>
                </a:sysClr>
              </a:solidFill>
              <a:latin typeface="Arial" panose="020B0604020202020204" pitchFamily="34" charset="0"/>
              <a:ea typeface="微软雅黑" panose="020B0503020204020204" charset="-122"/>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117340" y="798830"/>
            <a:ext cx="395605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二、雕塑美的基本特征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68" name="手杖形箭头 67"/>
          <p:cNvSpPr/>
          <p:nvPr>
            <p:custDataLst>
              <p:tags r:id="rId1"/>
            </p:custDataLst>
          </p:nvPr>
        </p:nvSpPr>
        <p:spPr>
          <a:xfrm>
            <a:off x="6071870" y="1768475"/>
            <a:ext cx="1780540" cy="1688465"/>
          </a:xfrm>
          <a:prstGeom prst="uturnArrow">
            <a:avLst/>
          </a:prstGeom>
          <a:solidFill>
            <a:srgbClr val="F18703"/>
          </a:solidFill>
          <a:ln>
            <a:noFill/>
          </a:ln>
          <a:effectLst>
            <a:outerShdw blurRad="114300" dist="38100" dir="5400000" algn="ctr" rotWithShape="0">
              <a:srgbClr val="000000">
                <a:alpha val="3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69" name="手杖形箭头 68"/>
          <p:cNvSpPr/>
          <p:nvPr>
            <p:custDataLst>
              <p:tags r:id="rId2"/>
            </p:custDataLst>
          </p:nvPr>
        </p:nvSpPr>
        <p:spPr>
          <a:xfrm flipV="1">
            <a:off x="4928235" y="2606040"/>
            <a:ext cx="1780540" cy="1688465"/>
          </a:xfrm>
          <a:prstGeom prst="uturnArrow">
            <a:avLst/>
          </a:prstGeom>
          <a:solidFill>
            <a:srgbClr val="F7B802"/>
          </a:solidFill>
          <a:ln>
            <a:noFill/>
          </a:ln>
          <a:effectLst>
            <a:outerShdw blurRad="114300" dist="38100" dir="5400000" algn="ctr" rotWithShape="0">
              <a:srgbClr val="000000">
                <a:alpha val="3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70" name="手杖形箭头 69"/>
          <p:cNvSpPr/>
          <p:nvPr>
            <p:custDataLst>
              <p:tags r:id="rId3"/>
            </p:custDataLst>
          </p:nvPr>
        </p:nvSpPr>
        <p:spPr>
          <a:xfrm>
            <a:off x="3784600" y="1768475"/>
            <a:ext cx="1780540" cy="1688465"/>
          </a:xfrm>
          <a:prstGeom prst="uturnArrow">
            <a:avLst/>
          </a:prstGeom>
          <a:ln>
            <a:noFill/>
          </a:ln>
          <a:effectLst>
            <a:outerShdw blurRad="114300" dist="38100" dir="5400000" algn="ctr" rotWithShape="0">
              <a:srgbClr val="000000">
                <a:alpha val="3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71" name="椭圆 70"/>
          <p:cNvSpPr/>
          <p:nvPr>
            <p:custDataLst>
              <p:tags r:id="rId4"/>
            </p:custDataLst>
          </p:nvPr>
        </p:nvSpPr>
        <p:spPr>
          <a:xfrm>
            <a:off x="4281805" y="1494790"/>
            <a:ext cx="521335" cy="521335"/>
          </a:xfrm>
          <a:prstGeom prst="ellipse">
            <a:avLst/>
          </a:prstGeom>
          <a:solidFill>
            <a:srgbClr val="FFFFFF"/>
          </a:solidFill>
          <a:ln>
            <a:noFill/>
          </a:ln>
          <a:effectLst>
            <a:outerShdw blurRad="190500" dist="50800" dir="5400000" algn="ctr" rotWithShape="0">
              <a:srgbClr val="000000">
                <a:alpha val="47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2" name="椭圆 71"/>
          <p:cNvSpPr/>
          <p:nvPr>
            <p:custDataLst>
              <p:tags r:id="rId5"/>
            </p:custDataLst>
          </p:nvPr>
        </p:nvSpPr>
        <p:spPr>
          <a:xfrm>
            <a:off x="5408295" y="4053205"/>
            <a:ext cx="521335" cy="521335"/>
          </a:xfrm>
          <a:prstGeom prst="ellipse">
            <a:avLst/>
          </a:prstGeom>
          <a:solidFill>
            <a:srgbClr val="FFFFFF"/>
          </a:solidFill>
          <a:ln>
            <a:noFill/>
          </a:ln>
          <a:effectLst>
            <a:outerShdw blurRad="190500" dist="50800" dir="5400000" algn="ctr" rotWithShape="0">
              <a:srgbClr val="000000">
                <a:alpha val="47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3" name="椭圆 72"/>
          <p:cNvSpPr/>
          <p:nvPr>
            <p:custDataLst>
              <p:tags r:id="rId6"/>
            </p:custDataLst>
          </p:nvPr>
        </p:nvSpPr>
        <p:spPr>
          <a:xfrm>
            <a:off x="6560820" y="1494790"/>
            <a:ext cx="521335" cy="521335"/>
          </a:xfrm>
          <a:prstGeom prst="ellipse">
            <a:avLst/>
          </a:prstGeom>
          <a:solidFill>
            <a:srgbClr val="FFFFFF"/>
          </a:solidFill>
          <a:ln>
            <a:noFill/>
          </a:ln>
          <a:effectLst>
            <a:outerShdw blurRad="190500" dist="50800" dir="5400000" algn="ctr" rotWithShape="0">
              <a:srgbClr val="000000">
                <a:alpha val="47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文本框 82"/>
          <p:cNvSpPr txBox="1"/>
          <p:nvPr>
            <p:custDataLst>
              <p:tags r:id="rId7"/>
            </p:custDataLst>
          </p:nvPr>
        </p:nvSpPr>
        <p:spPr>
          <a:xfrm>
            <a:off x="6983095" y="4475480"/>
            <a:ext cx="1887220" cy="353060"/>
          </a:xfrm>
          <a:prstGeom prst="rect">
            <a:avLst/>
          </a:prstGeom>
          <a:noFill/>
        </p:spPr>
        <p:txBody>
          <a:bodyPr wrap="square" bIns="0" rtlCol="0">
            <a:normAutofit fontScale="90000"/>
          </a:bodyPr>
          <a:p>
            <a:r>
              <a:rPr lang="zh-CN" altLang="en-US" sz="2000" spc="300">
                <a:solidFill>
                  <a:srgbClr val="F7B802"/>
                </a:solidFill>
                <a:uFillTx/>
                <a:latin typeface="思源黑体 CN Bold" panose="020B0800000000000000" charset="-122"/>
                <a:ea typeface="思源黑体 CN Bold" panose="020B0800000000000000" charset="-122"/>
              </a:rPr>
              <a:t>（三）意蕴美</a:t>
            </a:r>
            <a:endParaRPr lang="zh-CN" altLang="en-US" sz="2000" spc="300">
              <a:solidFill>
                <a:srgbClr val="F7B802"/>
              </a:solidFill>
              <a:uFillTx/>
              <a:latin typeface="思源黑体 CN Bold" panose="020B0800000000000000" charset="-122"/>
              <a:ea typeface="思源黑体 CN Bold" panose="020B0800000000000000" charset="-122"/>
            </a:endParaRPr>
          </a:p>
        </p:txBody>
      </p:sp>
      <p:sp>
        <p:nvSpPr>
          <p:cNvPr id="84" name="椭圆 83"/>
          <p:cNvSpPr/>
          <p:nvPr>
            <p:custDataLst>
              <p:tags r:id="rId8"/>
            </p:custDataLst>
          </p:nvPr>
        </p:nvSpPr>
        <p:spPr>
          <a:xfrm>
            <a:off x="6785610" y="4585335"/>
            <a:ext cx="133985" cy="13398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文本框 84"/>
          <p:cNvSpPr txBox="1"/>
          <p:nvPr>
            <p:custDataLst>
              <p:tags r:id="rId9"/>
            </p:custDataLst>
          </p:nvPr>
        </p:nvSpPr>
        <p:spPr>
          <a:xfrm>
            <a:off x="6223000" y="4828540"/>
            <a:ext cx="4791075" cy="1005840"/>
          </a:xfrm>
          <a:prstGeom prst="rect">
            <a:avLst/>
          </a:prstGeom>
          <a:noFill/>
        </p:spPr>
        <p:txBody>
          <a:bodyPr wrap="square" rtlCol="0"/>
          <a:p>
            <a:pPr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sym typeface="+mn-ea"/>
              </a:rPr>
              <a:t>雕塑是静态的空间形象，由于受造型语言的限制，只能在动与静的交叉点上，通过瞬间的形象凝练地表达某种思考或内心情感。</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sym typeface="+mn-ea"/>
            </a:endParaRPr>
          </a:p>
        </p:txBody>
      </p:sp>
      <p:sp>
        <p:nvSpPr>
          <p:cNvPr id="89" name="文本框 88"/>
          <p:cNvSpPr txBox="1"/>
          <p:nvPr>
            <p:custDataLst>
              <p:tags r:id="rId10"/>
            </p:custDataLst>
          </p:nvPr>
        </p:nvSpPr>
        <p:spPr>
          <a:xfrm>
            <a:off x="8719820" y="1942465"/>
            <a:ext cx="1887220" cy="353060"/>
          </a:xfrm>
          <a:prstGeom prst="rect">
            <a:avLst/>
          </a:prstGeom>
          <a:noFill/>
        </p:spPr>
        <p:txBody>
          <a:bodyPr wrap="square" bIns="0" rtlCol="0">
            <a:normAutofit fontScale="90000"/>
          </a:bodyPr>
          <a:p>
            <a:r>
              <a:rPr lang="zh-CN" altLang="en-US" sz="2000" spc="300">
                <a:solidFill>
                  <a:srgbClr val="F18703"/>
                </a:solidFill>
                <a:uFillTx/>
                <a:latin typeface="思源黑体 CN Bold" panose="020B0800000000000000" charset="-122"/>
                <a:ea typeface="思源黑体 CN Bold" panose="020B0800000000000000" charset="-122"/>
              </a:rPr>
              <a:t>（二）质材美</a:t>
            </a:r>
            <a:endParaRPr lang="zh-CN" altLang="en-US" sz="2000" spc="300">
              <a:solidFill>
                <a:srgbClr val="F18703"/>
              </a:solidFill>
              <a:uFillTx/>
              <a:latin typeface="思源黑体 CN Bold" panose="020B0800000000000000" charset="-122"/>
              <a:ea typeface="思源黑体 CN Bold" panose="020B0800000000000000" charset="-122"/>
            </a:endParaRPr>
          </a:p>
        </p:txBody>
      </p:sp>
      <p:sp>
        <p:nvSpPr>
          <p:cNvPr id="90" name="椭圆 89"/>
          <p:cNvSpPr/>
          <p:nvPr>
            <p:custDataLst>
              <p:tags r:id="rId11"/>
            </p:custDataLst>
          </p:nvPr>
        </p:nvSpPr>
        <p:spPr>
          <a:xfrm>
            <a:off x="8522335" y="2052320"/>
            <a:ext cx="133985" cy="133985"/>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1" name="文本框 90"/>
          <p:cNvSpPr txBox="1"/>
          <p:nvPr>
            <p:custDataLst>
              <p:tags r:id="rId12"/>
            </p:custDataLst>
          </p:nvPr>
        </p:nvSpPr>
        <p:spPr>
          <a:xfrm>
            <a:off x="8148955" y="2342515"/>
            <a:ext cx="2865120" cy="1585595"/>
          </a:xfrm>
          <a:prstGeom prst="rect">
            <a:avLst/>
          </a:prstGeom>
          <a:noFill/>
        </p:spPr>
        <p:txBody>
          <a:bodyPr wrap="square" rtlCol="0"/>
          <a:p>
            <a:pPr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sym typeface="+mn-ea"/>
              </a:rPr>
              <a:t>雕塑创作需要借助物质媒介材料，才能将艺术形象固化。不同的材料和媒介，可以产生不同的美感特性。</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sym typeface="+mn-ea"/>
            </a:endParaRPr>
          </a:p>
        </p:txBody>
      </p:sp>
      <p:sp>
        <p:nvSpPr>
          <p:cNvPr id="92" name="文本框 91"/>
          <p:cNvSpPr txBox="1"/>
          <p:nvPr>
            <p:custDataLst>
              <p:tags r:id="rId13"/>
            </p:custDataLst>
          </p:nvPr>
        </p:nvSpPr>
        <p:spPr>
          <a:xfrm>
            <a:off x="1094105" y="1989455"/>
            <a:ext cx="1887220" cy="353060"/>
          </a:xfrm>
          <a:prstGeom prst="rect">
            <a:avLst/>
          </a:prstGeom>
          <a:noFill/>
        </p:spPr>
        <p:txBody>
          <a:bodyPr wrap="square" bIns="0" rtlCol="0">
            <a:normAutofit fontScale="90000"/>
          </a:bodyPr>
          <a:p>
            <a:pPr algn="l"/>
            <a:r>
              <a:rPr lang="zh-CN" altLang="en-US" sz="2000" spc="300">
                <a:solidFill>
                  <a:srgbClr val="7578EC"/>
                </a:solidFill>
                <a:uFillTx/>
                <a:latin typeface="思源黑体 CN Bold" panose="020B0800000000000000" charset="-122"/>
                <a:ea typeface="思源黑体 CN Bold" panose="020B0800000000000000" charset="-122"/>
              </a:rPr>
              <a:t>（一）形体美</a:t>
            </a:r>
            <a:endParaRPr lang="zh-CN" altLang="en-US" sz="2000" spc="300">
              <a:solidFill>
                <a:srgbClr val="7578EC"/>
              </a:solidFill>
              <a:uFillTx/>
              <a:latin typeface="思源黑体 CN Bold" panose="020B0800000000000000" charset="-122"/>
              <a:ea typeface="思源黑体 CN Bold" panose="020B0800000000000000" charset="-122"/>
            </a:endParaRPr>
          </a:p>
        </p:txBody>
      </p:sp>
      <p:sp>
        <p:nvSpPr>
          <p:cNvPr id="93" name="椭圆 92"/>
          <p:cNvSpPr/>
          <p:nvPr>
            <p:custDataLst>
              <p:tags r:id="rId14"/>
            </p:custDataLst>
          </p:nvPr>
        </p:nvSpPr>
        <p:spPr>
          <a:xfrm>
            <a:off x="3096260" y="2099310"/>
            <a:ext cx="133985" cy="13398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4" name="文本框 93"/>
          <p:cNvSpPr txBox="1"/>
          <p:nvPr>
            <p:custDataLst>
              <p:tags r:id="rId15"/>
            </p:custDataLst>
          </p:nvPr>
        </p:nvSpPr>
        <p:spPr>
          <a:xfrm>
            <a:off x="1094105" y="2389505"/>
            <a:ext cx="2453640" cy="1005840"/>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sym typeface="+mn-ea"/>
              </a:rPr>
              <a:t>一件雕塑作品给人的印象与感受，首先来自它的空间形体。</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sym typeface="+mn-ea"/>
            </a:endParaRPr>
          </a:p>
        </p:txBody>
      </p:sp>
      <p:pic>
        <p:nvPicPr>
          <p:cNvPr id="95" name="图片 94" descr="32313538333935363b32313538333933383bcae9bcd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380230" y="1593215"/>
            <a:ext cx="323850" cy="323850"/>
          </a:xfrm>
          <a:prstGeom prst="rect">
            <a:avLst/>
          </a:prstGeom>
        </p:spPr>
      </p:pic>
      <p:pic>
        <p:nvPicPr>
          <p:cNvPr id="96" name="图片 95" descr="32313538333935363b32313538333934303bcae9b1be"/>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659245" y="1593215"/>
            <a:ext cx="323850" cy="323850"/>
          </a:xfrm>
          <a:prstGeom prst="rect">
            <a:avLst/>
          </a:prstGeom>
        </p:spPr>
      </p:pic>
      <p:pic>
        <p:nvPicPr>
          <p:cNvPr id="97" name="图片 96" descr="32313538333935363b32313538333935303bb1cabcc7b1be"/>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506720" y="4151630"/>
            <a:ext cx="323850" cy="323850"/>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224655" y="784860"/>
            <a:ext cx="354457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sym typeface="+mn-ea"/>
              </a:rPr>
              <a:t>三、欣赏雕塑作品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040630" y="2499360"/>
            <a:ext cx="0" cy="234823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5774055" y="2336165"/>
            <a:ext cx="642620" cy="642620"/>
          </a:xfrm>
          <a:prstGeom prst="ellipse">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5774055" y="3500755"/>
            <a:ext cx="642620" cy="642620"/>
          </a:xfrm>
          <a:prstGeom prst="ellipse">
            <a:avLst/>
          </a:pr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5774055" y="4665345"/>
            <a:ext cx="642620" cy="642620"/>
          </a:xfrm>
          <a:prstGeom prst="ellipse">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6600190" y="2331085"/>
            <a:ext cx="5177790" cy="471170"/>
          </a:xfrm>
          <a:prstGeom prst="rect">
            <a:avLst/>
          </a:prstGeom>
          <a:noFill/>
        </p:spPr>
        <p:txBody>
          <a:bodyPr wrap="square" rtlCol="0">
            <a:noAutofit/>
          </a:bodyPr>
          <a:p>
            <a:r>
              <a:rPr lang="zh-CN" altLang="en-US" sz="2400">
                <a:solidFill>
                  <a:srgbClr val="87A2A5"/>
                </a:solidFill>
                <a:latin typeface="思源黑体 CN Medium" panose="020B0600000000000000" charset="-122"/>
                <a:ea typeface="思源黑体 CN Medium" panose="020B0600000000000000" charset="-122"/>
                <a:sym typeface="+mn-ea"/>
              </a:rPr>
              <a:t>（一）感受雕塑艺术的形体特征</a:t>
            </a:r>
            <a:endParaRPr lang="zh-CN" altLang="en-US" sz="2400">
              <a:solidFill>
                <a:srgbClr val="87A2A5"/>
              </a:solidFill>
              <a:latin typeface="思源黑体 CN Medium" panose="020B0600000000000000" charset="-122"/>
              <a:ea typeface="思源黑体 CN Medium" panose="020B0600000000000000" charset="-122"/>
            </a:endParaRPr>
          </a:p>
        </p:txBody>
      </p:sp>
      <p:sp>
        <p:nvSpPr>
          <p:cNvPr id="16" name="文本框 15"/>
          <p:cNvSpPr txBox="1"/>
          <p:nvPr/>
        </p:nvSpPr>
        <p:spPr>
          <a:xfrm>
            <a:off x="6600190" y="3493135"/>
            <a:ext cx="4984115" cy="471170"/>
          </a:xfrm>
          <a:prstGeom prst="rect">
            <a:avLst/>
          </a:prstGeom>
          <a:noFill/>
        </p:spPr>
        <p:txBody>
          <a:bodyPr wrap="square" rtlCol="0">
            <a:noAutofit/>
          </a:bodyPr>
          <a:p>
            <a:r>
              <a:rPr lang="zh-CN" altLang="en-US" sz="2400">
                <a:solidFill>
                  <a:srgbClr val="CBB6B3"/>
                </a:solidFill>
                <a:latin typeface="思源黑体 CN Medium" panose="020B0600000000000000" charset="-122"/>
                <a:ea typeface="思源黑体 CN Medium" panose="020B0600000000000000" charset="-122"/>
                <a:sym typeface="+mn-ea"/>
              </a:rPr>
              <a:t>（二）探求雕塑作品的精神内蕴</a:t>
            </a:r>
            <a:endParaRPr lang="zh-CN" altLang="en-US" sz="2400">
              <a:solidFill>
                <a:srgbClr val="CBB6B3"/>
              </a:solidFill>
              <a:latin typeface="思源黑体 CN Medium" panose="020B0600000000000000" charset="-122"/>
              <a:ea typeface="思源黑体 CN Medium" panose="020B0600000000000000" charset="-122"/>
            </a:endParaRPr>
          </a:p>
        </p:txBody>
      </p:sp>
      <p:sp>
        <p:nvSpPr>
          <p:cNvPr id="19" name="文本框 18"/>
          <p:cNvSpPr txBox="1"/>
          <p:nvPr/>
        </p:nvSpPr>
        <p:spPr>
          <a:xfrm>
            <a:off x="6600190" y="4705985"/>
            <a:ext cx="4983480" cy="471170"/>
          </a:xfrm>
          <a:prstGeom prst="rect">
            <a:avLst/>
          </a:prstGeom>
          <a:noFill/>
        </p:spPr>
        <p:txBody>
          <a:bodyPr wrap="square" rtlCol="0">
            <a:noAutofit/>
          </a:bodyPr>
          <a:p>
            <a:r>
              <a:rPr lang="zh-CN" altLang="en-US" sz="2400">
                <a:solidFill>
                  <a:srgbClr val="87A2A5"/>
                </a:solidFill>
                <a:latin typeface="思源黑体 CN Medium" panose="020B0600000000000000" charset="-122"/>
                <a:ea typeface="思源黑体 CN Medium" panose="020B0600000000000000" charset="-122"/>
                <a:sym typeface="+mn-ea"/>
              </a:rPr>
              <a:t>（三）厘清作品与环境的相互关系</a:t>
            </a:r>
            <a:endParaRPr lang="zh-CN" altLang="en-US" sz="2400">
              <a:solidFill>
                <a:srgbClr val="87A2A5"/>
              </a:solidFill>
              <a:latin typeface="思源黑体 CN Medium" panose="020B0600000000000000" charset="-122"/>
              <a:ea typeface="思源黑体 CN Medium" panose="020B0600000000000000" charset="-122"/>
            </a:endParaRPr>
          </a:p>
        </p:txBody>
      </p:sp>
      <p:pic>
        <p:nvPicPr>
          <p:cNvPr id="20" name="图片 19" descr="templates\docerresourceshop\icons\\31393935333132353b31393939353539343bd0f2bac531"/>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895975" y="2467610"/>
            <a:ext cx="379095" cy="379095"/>
          </a:xfrm>
          <a:prstGeom prst="rect">
            <a:avLst/>
          </a:prstGeom>
        </p:spPr>
      </p:pic>
      <p:pic>
        <p:nvPicPr>
          <p:cNvPr id="21" name="图片 20" descr="templates\docerresourceshop\icons\\31393935333132353b31393939353539353bd0f2bac53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6770" y="3632835"/>
            <a:ext cx="379095" cy="379095"/>
          </a:xfrm>
          <a:prstGeom prst="rect">
            <a:avLst/>
          </a:prstGeom>
        </p:spPr>
      </p:pic>
      <p:pic>
        <p:nvPicPr>
          <p:cNvPr id="22" name="图片 21" descr="templates\docerresourceshop\icons\\31393935333132353b31393939353539363bd0f2bac53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906770" y="4798060"/>
            <a:ext cx="379095" cy="379095"/>
          </a:xfrm>
          <a:prstGeom prst="rect">
            <a:avLst/>
          </a:prstGeom>
        </p:spPr>
      </p:pic>
      <p:pic>
        <p:nvPicPr>
          <p:cNvPr id="121" name="图片 120"/>
          <p:cNvPicPr/>
          <p:nvPr>
            <p:custDataLst>
              <p:tags r:id="rId7"/>
            </p:custDataLst>
          </p:nvPr>
        </p:nvPicPr>
        <p:blipFill>
          <a:blip r:embed="rId8"/>
          <a:stretch>
            <a:fillRect/>
          </a:stretch>
        </p:blipFill>
        <p:spPr>
          <a:xfrm>
            <a:off x="1177925" y="1626870"/>
            <a:ext cx="3314700" cy="4062095"/>
          </a:xfrm>
          <a:prstGeom prst="rect">
            <a:avLst/>
          </a:prstGeom>
          <a:noFill/>
          <a:ln w="9525">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4" grpId="0"/>
      <p:bldP spid="14" grpId="1"/>
      <p:bldP spid="16" grpId="0"/>
      <p:bldP spid="16" grpId="1"/>
      <p:bldP spid="19" grpId="0"/>
      <p:bldP spid="19" grpId="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08</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建筑美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一、建筑的概念</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6595" y="1395095"/>
            <a:ext cx="6555105" cy="4154170"/>
          </a:xfrm>
          <a:prstGeom prst="rect">
            <a:avLst/>
          </a:prstGeom>
          <a:noFill/>
        </p:spPr>
        <p:txBody>
          <a:bodyPr wrap="square" rtlCol="0" anchor="t">
            <a:spAutoFit/>
          </a:bodyPr>
          <a:p>
            <a:pPr indent="0" fontAlgn="auto">
              <a:lnSpc>
                <a:spcPct val="150000"/>
              </a:lnSpc>
              <a:spcBef>
                <a:spcPts val="0"/>
              </a:spcBef>
              <a:spcAft>
                <a:spcPts val="0"/>
              </a:spcAft>
            </a:pPr>
            <a:r>
              <a:rPr lang="zh-CN" altLang="en-US" sz="1600" b="1">
                <a:latin typeface="宋体" panose="02010600030101010101" pitchFamily="2" charset="-122"/>
                <a:ea typeface="宋体" panose="02010600030101010101" pitchFamily="2" charset="-122"/>
                <a:sym typeface="+mn-ea"/>
              </a:rPr>
              <a:t>建筑</a:t>
            </a:r>
            <a:r>
              <a:rPr lang="zh-CN" altLang="en-US" sz="1600">
                <a:latin typeface="宋体" panose="02010600030101010101" pitchFamily="2" charset="-122"/>
                <a:ea typeface="宋体" panose="02010600030101010101" pitchFamily="2" charset="-122"/>
                <a:sym typeface="+mn-ea"/>
              </a:rPr>
              <a:t>，常指建筑物，一般指主要供人们进行生活、生产或其他活动的房屋和场所。例如，工业建筑、民用建筑、园林建筑等。</a:t>
            </a:r>
            <a:endParaRPr lang="zh-CN" altLang="en-US" sz="1600">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建筑与人类社会生活的关系是相当密切的，其程度远远超过其他艺术品种。从最初人们营建防寒御兽、遮风避雨的简居陋所，到今天现代生活中的摩天大楼，建筑的美观因素已逐步地、越来越明显地体现出来。虽然最早的建筑，实用性因素要压倒美观因素，但是随着社会生产力的发展，人们对有形有体的、矗立在城乡土地上的物质结构——建筑物，也就产生了美感上的反应，并且与人们的精神生活也息息相通。</a:t>
            </a:r>
            <a:endParaRPr lang="zh-CN" altLang="en-US" sz="1600">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sz="1600">
                <a:latin typeface="宋体" panose="02010600030101010101" pitchFamily="2" charset="-122"/>
                <a:ea typeface="宋体" panose="02010600030101010101" pitchFamily="2" charset="-122"/>
                <a:sym typeface="+mn-ea"/>
              </a:rPr>
              <a:t>作为一门艺术的建筑，它的美尽管带有一定的抽象性，但我们还是能够从建筑的内容与形式相统一的风格上，看出它们的时代特征、民族风格以及不同的文化传统等。</a:t>
            </a:r>
            <a:endParaRPr lang="zh-CN" altLang="en-US" sz="1600">
              <a:latin typeface="宋体" panose="02010600030101010101" pitchFamily="2" charset="-122"/>
              <a:ea typeface="宋体" panose="02010600030101010101" pitchFamily="2" charset="-122"/>
              <a:sym typeface="+mn-ea"/>
            </a:endParaRPr>
          </a:p>
        </p:txBody>
      </p:sp>
      <p:pic>
        <p:nvPicPr>
          <p:cNvPr id="122" name="图片 121"/>
          <p:cNvPicPr/>
          <p:nvPr>
            <p:custDataLst>
              <p:tags r:id="rId1"/>
            </p:custDataLst>
          </p:nvPr>
        </p:nvPicPr>
        <p:blipFill>
          <a:blip r:embed="rId2"/>
          <a:stretch>
            <a:fillRect/>
          </a:stretch>
        </p:blipFill>
        <p:spPr>
          <a:xfrm>
            <a:off x="7417435" y="1834515"/>
            <a:ext cx="3761740" cy="355600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117340" y="798830"/>
            <a:ext cx="395605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二、建筑艺术的特征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cxnSp>
        <p:nvCxnSpPr>
          <p:cNvPr id="52" name="Straight Connector 49"/>
          <p:cNvCxnSpPr/>
          <p:nvPr>
            <p:custDataLst>
              <p:tags r:id="rId1"/>
            </p:custDataLst>
          </p:nvPr>
        </p:nvCxnSpPr>
        <p:spPr>
          <a:xfrm>
            <a:off x="3511638" y="3540378"/>
            <a:ext cx="896459"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511638" y="4987646"/>
            <a:ext cx="1207544"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516559" y="2240289"/>
            <a:ext cx="792207"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4"/>
            </p:custDataLst>
          </p:nvPr>
        </p:nvCxnSpPr>
        <p:spPr>
          <a:xfrm>
            <a:off x="7780410" y="3540378"/>
            <a:ext cx="896459"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5"/>
            </p:custDataLst>
          </p:nvPr>
        </p:nvCxnSpPr>
        <p:spPr>
          <a:xfrm>
            <a:off x="7622080" y="4987646"/>
            <a:ext cx="1257161"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6"/>
            </p:custDataLst>
          </p:nvPr>
        </p:nvSpPr>
        <p:spPr bwMode="auto">
          <a:xfrm>
            <a:off x="6471402" y="2728659"/>
            <a:ext cx="1598351" cy="1622881"/>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8" name="Oval 4"/>
          <p:cNvSpPr>
            <a:spLocks noChangeArrowheads="1"/>
          </p:cNvSpPr>
          <p:nvPr>
            <p:custDataLst>
              <p:tags r:id="rId7"/>
            </p:custDataLst>
          </p:nvPr>
        </p:nvSpPr>
        <p:spPr bwMode="auto">
          <a:xfrm>
            <a:off x="5316263" y="2027325"/>
            <a:ext cx="1598351" cy="1622881"/>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8"/>
            </p:custDataLst>
          </p:nvPr>
        </p:nvSpPr>
        <p:spPr bwMode="auto">
          <a:xfrm>
            <a:off x="4297154" y="2728659"/>
            <a:ext cx="1598351" cy="1622881"/>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0" name="Oval 6"/>
          <p:cNvSpPr>
            <a:spLocks noChangeArrowheads="1"/>
          </p:cNvSpPr>
          <p:nvPr>
            <p:custDataLst>
              <p:tags r:id="rId9"/>
            </p:custDataLst>
          </p:nvPr>
        </p:nvSpPr>
        <p:spPr bwMode="auto">
          <a:xfrm>
            <a:off x="6115717" y="4061639"/>
            <a:ext cx="1598351" cy="1622881"/>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10"/>
            </p:custDataLst>
          </p:nvPr>
        </p:nvSpPr>
        <p:spPr bwMode="auto">
          <a:xfrm>
            <a:off x="4657299" y="4061639"/>
            <a:ext cx="1598351" cy="1622881"/>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Oval 57"/>
          <p:cNvSpPr>
            <a:spLocks noChangeArrowheads="1"/>
          </p:cNvSpPr>
          <p:nvPr>
            <p:custDataLst>
              <p:tags r:id="rId11"/>
            </p:custDataLst>
          </p:nvPr>
        </p:nvSpPr>
        <p:spPr bwMode="auto">
          <a:xfrm>
            <a:off x="8228639" y="3212011"/>
            <a:ext cx="631089" cy="640567"/>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Oval 67"/>
          <p:cNvSpPr>
            <a:spLocks noChangeArrowheads="1"/>
          </p:cNvSpPr>
          <p:nvPr>
            <p:custDataLst>
              <p:tags r:id="rId12"/>
            </p:custDataLst>
          </p:nvPr>
        </p:nvSpPr>
        <p:spPr bwMode="auto">
          <a:xfrm>
            <a:off x="8228639" y="4687154"/>
            <a:ext cx="631089" cy="640567"/>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Oval 68"/>
          <p:cNvSpPr>
            <a:spLocks noChangeArrowheads="1"/>
          </p:cNvSpPr>
          <p:nvPr>
            <p:custDataLst>
              <p:tags r:id="rId13"/>
            </p:custDataLst>
          </p:nvPr>
        </p:nvSpPr>
        <p:spPr bwMode="auto">
          <a:xfrm>
            <a:off x="7210088" y="1921957"/>
            <a:ext cx="631089" cy="640567"/>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 name="Oval 69"/>
          <p:cNvSpPr>
            <a:spLocks noChangeArrowheads="1"/>
          </p:cNvSpPr>
          <p:nvPr>
            <p:custDataLst>
              <p:tags r:id="rId14"/>
            </p:custDataLst>
          </p:nvPr>
        </p:nvSpPr>
        <p:spPr bwMode="auto">
          <a:xfrm>
            <a:off x="3328778" y="4687154"/>
            <a:ext cx="631089" cy="640567"/>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Oval 70"/>
          <p:cNvSpPr>
            <a:spLocks noChangeArrowheads="1"/>
          </p:cNvSpPr>
          <p:nvPr>
            <p:custDataLst>
              <p:tags r:id="rId15"/>
            </p:custDataLst>
          </p:nvPr>
        </p:nvSpPr>
        <p:spPr bwMode="auto">
          <a:xfrm>
            <a:off x="3328778" y="3186923"/>
            <a:ext cx="631089" cy="640567"/>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Oval 2"/>
          <p:cNvSpPr>
            <a:spLocks noChangeArrowheads="1"/>
          </p:cNvSpPr>
          <p:nvPr>
            <p:custDataLst>
              <p:tags r:id="rId16"/>
            </p:custDataLst>
          </p:nvPr>
        </p:nvSpPr>
        <p:spPr bwMode="auto">
          <a:xfrm>
            <a:off x="5404905" y="3184693"/>
            <a:ext cx="1586086" cy="1610616"/>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07" name="空心弧 106"/>
          <p:cNvSpPr/>
          <p:nvPr>
            <p:custDataLst>
              <p:tags r:id="rId17"/>
            </p:custDataLst>
          </p:nvPr>
        </p:nvSpPr>
        <p:spPr>
          <a:xfrm rot="5400000">
            <a:off x="5404348" y="3193613"/>
            <a:ext cx="1586086" cy="1586086"/>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2" name="空心弧 111"/>
          <p:cNvSpPr/>
          <p:nvPr>
            <p:custDataLst>
              <p:tags r:id="rId18"/>
            </p:custDataLst>
          </p:nvPr>
        </p:nvSpPr>
        <p:spPr>
          <a:xfrm rot="5400000">
            <a:off x="5404348" y="3193613"/>
            <a:ext cx="1586086" cy="1586086"/>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3" name="空心弧 112"/>
          <p:cNvSpPr/>
          <p:nvPr>
            <p:custDataLst>
              <p:tags r:id="rId19"/>
            </p:custDataLst>
          </p:nvPr>
        </p:nvSpPr>
        <p:spPr>
          <a:xfrm rot="5400000">
            <a:off x="5404348" y="3193613"/>
            <a:ext cx="1586086" cy="1586086"/>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4" name="空心弧 113"/>
          <p:cNvSpPr/>
          <p:nvPr>
            <p:custDataLst>
              <p:tags r:id="rId20"/>
            </p:custDataLst>
          </p:nvPr>
        </p:nvSpPr>
        <p:spPr>
          <a:xfrm rot="5400000">
            <a:off x="5404348" y="3193613"/>
            <a:ext cx="1586086" cy="1586086"/>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24" name="空心弧 123"/>
          <p:cNvSpPr/>
          <p:nvPr>
            <p:custDataLst>
              <p:tags r:id="rId21"/>
            </p:custDataLst>
          </p:nvPr>
        </p:nvSpPr>
        <p:spPr>
          <a:xfrm rot="5400000">
            <a:off x="5404348" y="3193613"/>
            <a:ext cx="1586086" cy="1586086"/>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2"/>
            </p:custDataLst>
          </p:nvPr>
        </p:nvSpPr>
        <p:spPr>
          <a:xfrm>
            <a:off x="645160" y="1624330"/>
            <a:ext cx="2869565" cy="2598420"/>
          </a:xfrm>
          <a:prstGeom prst="rect">
            <a:avLst/>
          </a:prstGeom>
          <a:noFill/>
        </p:spPr>
        <p:txBody>
          <a:bodyPr wrap="square" rtlCol="0" anchor="ctr" anchorCtr="0">
            <a:scene3d>
              <a:camera prst="orthographicFront"/>
              <a:lightRig rig="threePt" dir="t"/>
            </a:scene3d>
          </a:bodyPr>
          <a:lstStyle/>
          <a:p>
            <a:pPr algn="l" fontAlgn="auto">
              <a:lnSpc>
                <a:spcPct val="150000"/>
              </a:lnSpc>
            </a:pPr>
            <a:r>
              <a:rPr lang="zh-CN" altLang="en-US" sz="1600" b="1" spc="150" dirty="0">
                <a:solidFill>
                  <a:srgbClr val="92D050"/>
                </a:solidFill>
                <a:effectLst/>
                <a:uFillTx/>
                <a:latin typeface="Arial" panose="020B0604020202020204" pitchFamily="34" charset="0"/>
                <a:ea typeface="微软雅黑" panose="020B0503020204020204" charset="-122"/>
                <a:sym typeface="Arial" panose="020B0604020202020204" pitchFamily="34" charset="0"/>
              </a:rPr>
              <a:t>（五）独特的抽象意蕴</a:t>
            </a:r>
            <a:endParaRPr lang="zh-CN" altLang="en-US" sz="1600" b="1" spc="150" dirty="0">
              <a:solidFill>
                <a:srgbClr val="92D050"/>
              </a:solidFill>
              <a:effectLst/>
              <a:uFillTx/>
              <a:latin typeface="Arial" panose="020B0604020202020204" pitchFamily="34" charset="0"/>
              <a:ea typeface="微软雅黑" panose="020B0503020204020204" charset="-122"/>
              <a:sym typeface="Arial" panose="020B0604020202020204" pitchFamily="34" charset="0"/>
            </a:endParaRPr>
          </a:p>
          <a:p>
            <a:pPr algn="l" fontAlgn="auto">
              <a:lnSpc>
                <a:spcPct val="150000"/>
              </a:lnSpc>
            </a:pPr>
            <a:r>
              <a:rPr lang="zh-CN" altLang="en-US" sz="1600" spc="150" dirty="0">
                <a:solidFill>
                  <a:schemeClr val="tx1"/>
                </a:solidFill>
                <a:effectLst/>
                <a:uFillTx/>
                <a:latin typeface="Arial" panose="020B0604020202020204" pitchFamily="34" charset="0"/>
                <a:ea typeface="微软雅黑" panose="020B0503020204020204" charset="-122"/>
                <a:sym typeface="Arial" panose="020B0604020202020204" pitchFamily="34" charset="0"/>
              </a:rPr>
              <a:t>建筑艺术一方面由于它的实用性要受到功能、材料和构筑方式的约束；另一方面也因不受具象造型的限制而成为造型艺术中抽象构思最自由、最发达的一个门类。</a:t>
            </a:r>
            <a:endParaRPr lang="zh-CN" altLang="en-US" sz="1600" spc="150" dirty="0">
              <a:solidFill>
                <a:schemeClr val="tx1"/>
              </a:solidFill>
              <a:effectLst/>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3"/>
            </p:custDataLst>
          </p:nvPr>
        </p:nvSpPr>
        <p:spPr>
          <a:xfrm>
            <a:off x="645160" y="4359275"/>
            <a:ext cx="2869565" cy="2087245"/>
          </a:xfrm>
          <a:prstGeom prst="rect">
            <a:avLst/>
          </a:prstGeom>
          <a:noFill/>
        </p:spPr>
        <p:txBody>
          <a:bodyPr wrap="square" rtlCol="0" anchor="ctr" anchorCtr="0">
            <a:scene3d>
              <a:camera prst="orthographicFront"/>
              <a:lightRig rig="threePt" dir="t"/>
            </a:scene3d>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dirty="0">
                <a:solidFill>
                  <a:srgbClr val="00B050"/>
                </a:solidFill>
                <a:effectLst/>
                <a:uFillTx/>
                <a:sym typeface="Arial" panose="020B0604020202020204" pitchFamily="34" charset="0"/>
              </a:rPr>
              <a:t>（四）建筑的局部处理与组群的关系</a:t>
            </a:r>
            <a:endParaRPr lang="zh-CN" altLang="en-US" sz="1600" dirty="0">
              <a:solidFill>
                <a:srgbClr val="00B050"/>
              </a:solidFill>
              <a:effectLst/>
              <a:uFillTx/>
              <a:sym typeface="Arial" panose="020B0604020202020204" pitchFamily="34" charset="0"/>
            </a:endParaRPr>
          </a:p>
          <a:p>
            <a:pPr algn="l" fontAlgn="auto">
              <a:lnSpc>
                <a:spcPct val="150000"/>
              </a:lnSpc>
            </a:pPr>
            <a:r>
              <a:rPr lang="zh-CN" altLang="en-US" sz="1600" dirty="0">
                <a:solidFill>
                  <a:schemeClr val="tx1"/>
                </a:solidFill>
                <a:effectLst/>
                <a:uFillTx/>
                <a:sym typeface="Arial" panose="020B0604020202020204" pitchFamily="34" charset="0"/>
              </a:rPr>
              <a:t>基本轮廓确定之后，所需要解决的审美问题是建筑物的局部处理与组建的布局。</a:t>
            </a:r>
            <a:endParaRPr lang="zh-CN" altLang="en-US" sz="1600" dirty="0">
              <a:solidFill>
                <a:schemeClr val="tx1"/>
              </a:solidFill>
              <a:effectLst/>
              <a:uFillTx/>
              <a:sym typeface="Arial" panose="020B0604020202020204" pitchFamily="34" charset="0"/>
            </a:endParaRPr>
          </a:p>
        </p:txBody>
      </p:sp>
      <p:sp>
        <p:nvSpPr>
          <p:cNvPr id="62" name="文本框 61"/>
          <p:cNvSpPr txBox="1"/>
          <p:nvPr>
            <p:custDataLst>
              <p:tags r:id="rId24"/>
            </p:custDataLst>
          </p:nvPr>
        </p:nvSpPr>
        <p:spPr>
          <a:xfrm>
            <a:off x="8879840" y="2932430"/>
            <a:ext cx="2813050" cy="129032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2">
                    <a:lumMod val="75000"/>
                  </a:schemeClr>
                </a:solidFill>
                <a:uFillTx/>
                <a:sym typeface="Arial" panose="020B0604020202020204" pitchFamily="34" charset="0"/>
              </a:rPr>
              <a:t>（二）建筑的力学结构</a:t>
            </a:r>
            <a:endParaRPr lang="zh-CN" altLang="en-US" sz="1600" b="1" dirty="0">
              <a:solidFill>
                <a:schemeClr val="accent2">
                  <a:lumMod val="75000"/>
                </a:schemeClr>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实用功能是建筑设计的首要问题，但不能直接决定建筑的面貌。</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5"/>
            </p:custDataLst>
          </p:nvPr>
        </p:nvSpPr>
        <p:spPr>
          <a:xfrm>
            <a:off x="8994140" y="4359275"/>
            <a:ext cx="2829560" cy="183959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rgbClr val="87A2A5"/>
                </a:solidFill>
                <a:uFillTx/>
                <a:sym typeface="Arial" panose="020B0604020202020204" pitchFamily="34" charset="0"/>
              </a:rPr>
              <a:t>（三）建筑的轮廓</a:t>
            </a:r>
            <a:endParaRPr lang="zh-CN" altLang="en-US" sz="1600" b="1" dirty="0">
              <a:solidFill>
                <a:srgbClr val="87A2A5"/>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在一定的功能要求和力学结构决定之后，审美方面还有很大潜力，这首先体现在建筑物的轮廓上。</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6"/>
            </p:custDataLst>
          </p:nvPr>
        </p:nvSpPr>
        <p:spPr>
          <a:xfrm>
            <a:off x="8055610" y="1083310"/>
            <a:ext cx="3534410" cy="1712595"/>
          </a:xfrm>
          <a:prstGeom prst="rect">
            <a:avLst/>
          </a:prstGeom>
          <a:noFill/>
        </p:spPr>
        <p:txBody>
          <a:bodyPr wrap="square" rtlCol="0" anchor="ctr" anchorCtr="0">
            <a:scene3d>
              <a:camera prst="orthographicFront"/>
              <a:lightRig rig="threePt" dir="t"/>
            </a:scene3d>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1"/>
                </a:solidFill>
                <a:effectLst/>
                <a:uFillTx/>
                <a:sym typeface="Arial" panose="020B0604020202020204" pitchFamily="34" charset="0"/>
              </a:rPr>
              <a:t>（一）建筑的功能</a:t>
            </a:r>
            <a:endParaRPr lang="zh-CN" altLang="en-US" sz="1600" b="1" dirty="0">
              <a:solidFill>
                <a:schemeClr val="accent1"/>
              </a:solidFill>
              <a:effectLst/>
              <a:uFillTx/>
              <a:sym typeface="Arial" panose="020B0604020202020204" pitchFamily="34" charset="0"/>
            </a:endParaRPr>
          </a:p>
          <a:p>
            <a:pPr fontAlgn="auto">
              <a:lnSpc>
                <a:spcPct val="150000"/>
              </a:lnSpc>
            </a:pPr>
            <a:r>
              <a:rPr lang="zh-CN" altLang="en-US" sz="1600" dirty="0">
                <a:solidFill>
                  <a:schemeClr val="tx1"/>
                </a:solidFill>
                <a:effectLst/>
                <a:uFillTx/>
                <a:sym typeface="Arial" panose="020B0604020202020204" pitchFamily="34" charset="0"/>
              </a:rPr>
              <a:t>建筑与雕塑都属于三维造型艺术，但它与雕塑不同之处在于实用功能，因此建筑师在设计时既要有艺术构思，又要有技术方面的考虑。</a:t>
            </a:r>
            <a:endParaRPr lang="zh-CN" altLang="en-US" sz="1600" dirty="0">
              <a:solidFill>
                <a:schemeClr val="tx1"/>
              </a:solidFill>
              <a:effectLst/>
              <a:uFillTx/>
              <a:sym typeface="Arial" panose="020B0604020202020204" pitchFamily="34" charset="0"/>
            </a:endParaRPr>
          </a:p>
        </p:txBody>
      </p:sp>
      <p:pic>
        <p:nvPicPr>
          <p:cNvPr id="13" name="图形 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128386" y="4597396"/>
            <a:ext cx="551924" cy="627187"/>
          </a:xfrm>
          <a:prstGeom prst="rect">
            <a:avLst/>
          </a:prstGeom>
        </p:spPr>
      </p:pic>
      <p:pic>
        <p:nvPicPr>
          <p:cNvPr id="14"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835449" y="4584574"/>
            <a:ext cx="317775" cy="577012"/>
          </a:xfrm>
          <a:prstGeom prst="rect">
            <a:avLst/>
          </a:prstGeom>
        </p:spPr>
      </p:pic>
      <p:pic>
        <p:nvPicPr>
          <p:cNvPr id="15" name="图形 3"/>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7133711" y="3327413"/>
            <a:ext cx="401400" cy="426487"/>
          </a:xfrm>
          <a:prstGeom prst="rect">
            <a:avLst/>
          </a:prstGeom>
        </p:spPr>
      </p:pic>
      <p:pic>
        <p:nvPicPr>
          <p:cNvPr id="16"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900522" y="2520154"/>
            <a:ext cx="593737" cy="409762"/>
          </a:xfrm>
          <a:prstGeom prst="rect">
            <a:avLst/>
          </a:prstGeom>
        </p:spPr>
      </p:pic>
      <p:pic>
        <p:nvPicPr>
          <p:cNvPr id="17" name="图形 5"/>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742039" y="3281140"/>
            <a:ext cx="501749" cy="518474"/>
          </a:xfrm>
          <a:prstGeom prst="rect">
            <a:avLst/>
          </a:prstGeom>
        </p:spPr>
      </p:pic>
      <p:pic>
        <p:nvPicPr>
          <p:cNvPr id="18" name="图形 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5946795" y="3751670"/>
            <a:ext cx="501749" cy="476662"/>
          </a:xfrm>
          <a:prstGeom prst="rect">
            <a:avLst/>
          </a:prstGeom>
        </p:spPr>
      </p:pic>
    </p:spTree>
    <p:custDataLst>
      <p:tags r:id="rId4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117340" y="798830"/>
            <a:ext cx="395605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三、欣赏建筑艺术</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46" name="任意多边形 45"/>
          <p:cNvSpPr/>
          <p:nvPr>
            <p:custDataLst>
              <p:tags r:id="rId1"/>
            </p:custDataLst>
          </p:nvPr>
        </p:nvSpPr>
        <p:spPr>
          <a:xfrm>
            <a:off x="6553795" y="2156742"/>
            <a:ext cx="938645" cy="1425338"/>
          </a:xfrm>
          <a:custGeom>
            <a:avLst/>
            <a:gdLst>
              <a:gd name="connsiteX0" fmla="*/ 467181 w 938645"/>
              <a:gd name="connsiteY0" fmla="*/ 0 h 1425338"/>
              <a:gd name="connsiteX1" fmla="*/ 938645 w 938645"/>
              <a:gd name="connsiteY1" fmla="*/ 471464 h 1425338"/>
              <a:gd name="connsiteX2" fmla="*/ 467181 w 938645"/>
              <a:gd name="connsiteY2" fmla="*/ 942928 h 1425338"/>
              <a:gd name="connsiteX3" fmla="*/ 434953 w 938645"/>
              <a:gd name="connsiteY3" fmla="*/ 939679 h 1425338"/>
              <a:gd name="connsiteX4" fmla="*/ 438115 w 938645"/>
              <a:gd name="connsiteY4" fmla="*/ 948465 h 1425338"/>
              <a:gd name="connsiteX5" fmla="*/ 486518 w 938645"/>
              <a:gd name="connsiteY5" fmla="*/ 1251760 h 1425338"/>
              <a:gd name="connsiteX6" fmla="*/ 506780 w 938645"/>
              <a:gd name="connsiteY6" fmla="*/ 1254386 h 1425338"/>
              <a:gd name="connsiteX7" fmla="*/ 459923 w 938645"/>
              <a:gd name="connsiteY7" fmla="*/ 1425338 h 1425338"/>
              <a:gd name="connsiteX8" fmla="*/ 425143 w 938645"/>
              <a:gd name="connsiteY8" fmla="*/ 1243807 h 1425338"/>
              <a:gd name="connsiteX9" fmla="*/ 445394 w 938645"/>
              <a:gd name="connsiteY9" fmla="*/ 1246430 h 1425338"/>
              <a:gd name="connsiteX10" fmla="*/ 398195 w 938645"/>
              <a:gd name="connsiteY10" fmla="*/ 958859 h 1425338"/>
              <a:gd name="connsiteX11" fmla="*/ 355819 w 938645"/>
              <a:gd name="connsiteY11" fmla="*/ 841973 h 1425338"/>
              <a:gd name="connsiteX12" fmla="*/ 335359 w 938645"/>
              <a:gd name="connsiteY12" fmla="*/ 796559 h 1425338"/>
              <a:gd name="connsiteX13" fmla="*/ 301240 w 938645"/>
              <a:gd name="connsiteY13" fmla="*/ 730018 h 1425338"/>
              <a:gd name="connsiteX14" fmla="*/ 248530 w 938645"/>
              <a:gd name="connsiteY14" fmla="*/ 641709 h 1425338"/>
              <a:gd name="connsiteX15" fmla="*/ 214913 w 938645"/>
              <a:gd name="connsiteY15" fmla="*/ 597870 h 1425338"/>
              <a:gd name="connsiteX16" fmla="*/ 169523 w 938645"/>
              <a:gd name="connsiteY16" fmla="*/ 550261 h 1425338"/>
              <a:gd name="connsiteX17" fmla="*/ 66848 w 938645"/>
              <a:gd name="connsiteY17" fmla="*/ 469587 h 1425338"/>
              <a:gd name="connsiteX18" fmla="*/ 0 w 938645"/>
              <a:gd name="connsiteY18" fmla="*/ 428976 h 1425338"/>
              <a:gd name="connsiteX19" fmla="*/ 5295 w 938645"/>
              <a:gd name="connsiteY19" fmla="*/ 376448 h 1425338"/>
              <a:gd name="connsiteX20" fmla="*/ 467181 w 938645"/>
              <a:gd name="connsiteY20" fmla="*/ 0 h 142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38645" h="1425338">
                <a:moveTo>
                  <a:pt x="467181" y="0"/>
                </a:moveTo>
                <a:cubicBezTo>
                  <a:pt x="727563" y="0"/>
                  <a:pt x="938645" y="211082"/>
                  <a:pt x="938645" y="471464"/>
                </a:cubicBezTo>
                <a:cubicBezTo>
                  <a:pt x="938645" y="731846"/>
                  <a:pt x="727563" y="942928"/>
                  <a:pt x="467181" y="942928"/>
                </a:cubicBezTo>
                <a:lnTo>
                  <a:pt x="434953" y="939679"/>
                </a:lnTo>
                <a:lnTo>
                  <a:pt x="438115" y="948465"/>
                </a:lnTo>
                <a:cubicBezTo>
                  <a:pt x="466523" y="1046226"/>
                  <a:pt x="482920" y="1148230"/>
                  <a:pt x="486518" y="1251760"/>
                </a:cubicBezTo>
                <a:lnTo>
                  <a:pt x="506780" y="1254386"/>
                </a:lnTo>
                <a:lnTo>
                  <a:pt x="459923" y="1425338"/>
                </a:lnTo>
                <a:lnTo>
                  <a:pt x="425143" y="1243807"/>
                </a:lnTo>
                <a:lnTo>
                  <a:pt x="445394" y="1246430"/>
                </a:lnTo>
                <a:cubicBezTo>
                  <a:pt x="441404" y="1148231"/>
                  <a:pt x="425425" y="1051535"/>
                  <a:pt x="398195" y="958859"/>
                </a:cubicBezTo>
                <a:lnTo>
                  <a:pt x="355819" y="841973"/>
                </a:lnTo>
                <a:lnTo>
                  <a:pt x="335359" y="796559"/>
                </a:lnTo>
                <a:lnTo>
                  <a:pt x="301240" y="730018"/>
                </a:lnTo>
                <a:lnTo>
                  <a:pt x="248530" y="641709"/>
                </a:lnTo>
                <a:lnTo>
                  <a:pt x="214913" y="597870"/>
                </a:lnTo>
                <a:lnTo>
                  <a:pt x="169523" y="550261"/>
                </a:lnTo>
                <a:cubicBezTo>
                  <a:pt x="137327" y="520999"/>
                  <a:pt x="103017" y="494022"/>
                  <a:pt x="66848" y="469587"/>
                </a:cubicBezTo>
                <a:lnTo>
                  <a:pt x="0" y="428976"/>
                </a:lnTo>
                <a:lnTo>
                  <a:pt x="5295" y="376448"/>
                </a:lnTo>
                <a:cubicBezTo>
                  <a:pt x="49258" y="161610"/>
                  <a:pt x="239347" y="0"/>
                  <a:pt x="467181" y="0"/>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p>
        </p:txBody>
      </p:sp>
      <p:sp>
        <p:nvSpPr>
          <p:cNvPr id="47" name="任意多边形 46"/>
          <p:cNvSpPr/>
          <p:nvPr>
            <p:custDataLst>
              <p:tags r:id="rId2"/>
            </p:custDataLst>
          </p:nvPr>
        </p:nvSpPr>
        <p:spPr>
          <a:xfrm rot="21043866">
            <a:off x="4793413" y="2098940"/>
            <a:ext cx="1354883" cy="934838"/>
          </a:xfrm>
          <a:custGeom>
            <a:avLst/>
            <a:gdLst>
              <a:gd name="connsiteX0" fmla="*/ 547473 w 1354883"/>
              <a:gd name="connsiteY0" fmla="*/ 6227 h 934838"/>
              <a:gd name="connsiteX1" fmla="*/ 942694 w 1354883"/>
              <a:gd name="connsiteY1" fmla="*/ 452155 h 934838"/>
              <a:gd name="connsiteX2" fmla="*/ 940527 w 1354883"/>
              <a:gd name="connsiteY2" fmla="*/ 487461 h 934838"/>
              <a:gd name="connsiteX3" fmla="*/ 1035038 w 1354883"/>
              <a:gd name="connsiteY3" fmla="*/ 465778 h 934838"/>
              <a:gd name="connsiteX4" fmla="*/ 1185304 w 1354883"/>
              <a:gd name="connsiteY4" fmla="*/ 450880 h 934838"/>
              <a:gd name="connsiteX5" fmla="*/ 1187870 w 1354883"/>
              <a:gd name="connsiteY5" fmla="*/ 430618 h 934838"/>
              <a:gd name="connsiteX6" fmla="*/ 1354883 w 1354883"/>
              <a:gd name="connsiteY6" fmla="*/ 477475 h 934838"/>
              <a:gd name="connsiteX7" fmla="*/ 1177535 w 1354883"/>
              <a:gd name="connsiteY7" fmla="*/ 512255 h 934838"/>
              <a:gd name="connsiteX8" fmla="*/ 1180098 w 1354883"/>
              <a:gd name="connsiteY8" fmla="*/ 492004 h 934838"/>
              <a:gd name="connsiteX9" fmla="*/ 899153 w 1354883"/>
              <a:gd name="connsiteY9" fmla="*/ 539203 h 934838"/>
              <a:gd name="connsiteX10" fmla="*/ 784961 w 1354883"/>
              <a:gd name="connsiteY10" fmla="*/ 581579 h 934838"/>
              <a:gd name="connsiteX11" fmla="*/ 740594 w 1354883"/>
              <a:gd name="connsiteY11" fmla="*/ 602039 h 934838"/>
              <a:gd name="connsiteX12" fmla="*/ 675586 w 1354883"/>
              <a:gd name="connsiteY12" fmla="*/ 636158 h 934838"/>
              <a:gd name="connsiteX13" fmla="*/ 589311 w 1354883"/>
              <a:gd name="connsiteY13" fmla="*/ 688868 h 934838"/>
              <a:gd name="connsiteX14" fmla="*/ 588105 w 1354883"/>
              <a:gd name="connsiteY14" fmla="*/ 689815 h 934838"/>
              <a:gd name="connsiteX15" fmla="*/ 506285 w 1354883"/>
              <a:gd name="connsiteY15" fmla="*/ 766814 h 934838"/>
              <a:gd name="connsiteX16" fmla="*/ 413784 w 1354883"/>
              <a:gd name="connsiteY16" fmla="*/ 889253 h 934838"/>
              <a:gd name="connsiteX17" fmla="*/ 388128 w 1354883"/>
              <a:gd name="connsiteY17" fmla="*/ 934838 h 934838"/>
              <a:gd name="connsiteX18" fmla="*/ 303365 w 1354883"/>
              <a:gd name="connsiteY18" fmla="*/ 912086 h 934838"/>
              <a:gd name="connsiteX19" fmla="*/ 6227 w 1354883"/>
              <a:gd name="connsiteY19" fmla="*/ 395597 h 934838"/>
              <a:gd name="connsiteX20" fmla="*/ 547473 w 1354883"/>
              <a:gd name="connsiteY20" fmla="*/ 6227 h 934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54883" h="934838">
                <a:moveTo>
                  <a:pt x="547473" y="6227"/>
                </a:moveTo>
                <a:cubicBezTo>
                  <a:pt x="772332" y="42924"/>
                  <a:pt x="933909" y="233041"/>
                  <a:pt x="942694" y="452155"/>
                </a:cubicBezTo>
                <a:lnTo>
                  <a:pt x="940527" y="487461"/>
                </a:lnTo>
                <a:lnTo>
                  <a:pt x="1035038" y="465778"/>
                </a:lnTo>
                <a:cubicBezTo>
                  <a:pt x="1084533" y="457678"/>
                  <a:pt x="1134732" y="452679"/>
                  <a:pt x="1185304" y="450880"/>
                </a:cubicBezTo>
                <a:lnTo>
                  <a:pt x="1187870" y="430618"/>
                </a:lnTo>
                <a:lnTo>
                  <a:pt x="1354883" y="477475"/>
                </a:lnTo>
                <a:lnTo>
                  <a:pt x="1177535" y="512255"/>
                </a:lnTo>
                <a:lnTo>
                  <a:pt x="1180098" y="492004"/>
                </a:lnTo>
                <a:cubicBezTo>
                  <a:pt x="1084161" y="495994"/>
                  <a:pt x="989694" y="511973"/>
                  <a:pt x="899153" y="539203"/>
                </a:cubicBezTo>
                <a:lnTo>
                  <a:pt x="784961" y="581579"/>
                </a:lnTo>
                <a:lnTo>
                  <a:pt x="740594" y="602039"/>
                </a:lnTo>
                <a:lnTo>
                  <a:pt x="675586" y="636158"/>
                </a:lnTo>
                <a:lnTo>
                  <a:pt x="589311" y="688868"/>
                </a:lnTo>
                <a:lnTo>
                  <a:pt x="588105" y="689815"/>
                </a:lnTo>
                <a:lnTo>
                  <a:pt x="506285" y="766814"/>
                </a:lnTo>
                <a:cubicBezTo>
                  <a:pt x="472222" y="804733"/>
                  <a:pt x="441233" y="845659"/>
                  <a:pt x="413784" y="889253"/>
                </a:cubicBezTo>
                <a:lnTo>
                  <a:pt x="388128" y="934838"/>
                </a:lnTo>
                <a:lnTo>
                  <a:pt x="303365" y="912086"/>
                </a:lnTo>
                <a:cubicBezTo>
                  <a:pt x="98412" y="834094"/>
                  <a:pt x="-30470" y="620456"/>
                  <a:pt x="6227" y="395597"/>
                </a:cubicBezTo>
                <a:cubicBezTo>
                  <a:pt x="48166" y="138615"/>
                  <a:pt x="290491" y="-35712"/>
                  <a:pt x="547473" y="6227"/>
                </a:cubicBezTo>
                <a:close/>
              </a:path>
            </a:pathLst>
          </a:custGeom>
          <a:solidFill>
            <a:srgbClr val="4276AA"/>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48" name="任意多边形 47"/>
          <p:cNvSpPr/>
          <p:nvPr>
            <p:custDataLst>
              <p:tags r:id="rId3"/>
            </p:custDataLst>
          </p:nvPr>
        </p:nvSpPr>
        <p:spPr>
          <a:xfrm rot="13124922">
            <a:off x="5141788" y="3903088"/>
            <a:ext cx="1505460" cy="928970"/>
          </a:xfrm>
          <a:custGeom>
            <a:avLst/>
            <a:gdLst>
              <a:gd name="connsiteX0" fmla="*/ 1505460 w 1505460"/>
              <a:gd name="connsiteY0" fmla="*/ 413973 h 928970"/>
              <a:gd name="connsiteX1" fmla="*/ 1294597 w 1505460"/>
              <a:gd name="connsiteY1" fmla="*/ 453127 h 928970"/>
              <a:gd name="connsiteX2" fmla="*/ 1297644 w 1505460"/>
              <a:gd name="connsiteY2" fmla="*/ 430329 h 928970"/>
              <a:gd name="connsiteX3" fmla="*/ 963606 w 1505460"/>
              <a:gd name="connsiteY3" fmla="*/ 483464 h 928970"/>
              <a:gd name="connsiteX4" fmla="*/ 827833 w 1505460"/>
              <a:gd name="connsiteY4" fmla="*/ 531169 h 928970"/>
              <a:gd name="connsiteX5" fmla="*/ 775082 w 1505460"/>
              <a:gd name="connsiteY5" fmla="*/ 554202 h 928970"/>
              <a:gd name="connsiteX6" fmla="*/ 697789 w 1505460"/>
              <a:gd name="connsiteY6" fmla="*/ 592612 h 928970"/>
              <a:gd name="connsiteX7" fmla="*/ 595210 w 1505460"/>
              <a:gd name="connsiteY7" fmla="*/ 651951 h 928970"/>
              <a:gd name="connsiteX8" fmla="*/ 534577 w 1505460"/>
              <a:gd name="connsiteY8" fmla="*/ 697015 h 928970"/>
              <a:gd name="connsiteX9" fmla="*/ 475507 w 1505460"/>
              <a:gd name="connsiteY9" fmla="*/ 761311 h 928970"/>
              <a:gd name="connsiteX10" fmla="*/ 375863 w 1505460"/>
              <a:gd name="connsiteY10" fmla="*/ 909006 h 928970"/>
              <a:gd name="connsiteX11" fmla="*/ 366327 w 1505460"/>
              <a:gd name="connsiteY11" fmla="*/ 928970 h 928970"/>
              <a:gd name="connsiteX12" fmla="*/ 331571 w 1505460"/>
              <a:gd name="connsiteY12" fmla="*/ 921757 h 928970"/>
              <a:gd name="connsiteX13" fmla="*/ 103786 w 1505460"/>
              <a:gd name="connsiteY13" fmla="*/ 766573 h 928970"/>
              <a:gd name="connsiteX14" fmla="*/ 176388 w 1505460"/>
              <a:gd name="connsiteY14" fmla="*/ 103786 h 928970"/>
              <a:gd name="connsiteX15" fmla="*/ 839174 w 1505460"/>
              <a:gd name="connsiteY15" fmla="*/ 176388 h 928970"/>
              <a:gd name="connsiteX16" fmla="*/ 941366 w 1505460"/>
              <a:gd name="connsiteY16" fmla="*/ 432367 h 928970"/>
              <a:gd name="connsiteX17" fmla="*/ 941234 w 1505460"/>
              <a:gd name="connsiteY17" fmla="*/ 442116 h 928970"/>
              <a:gd name="connsiteX18" fmla="*/ 951533 w 1505460"/>
              <a:gd name="connsiteY18" fmla="*/ 438523 h 928970"/>
              <a:gd name="connsiteX19" fmla="*/ 1303835 w 1505460"/>
              <a:gd name="connsiteY19" fmla="*/ 384033 h 928970"/>
              <a:gd name="connsiteX20" fmla="*/ 1306885 w 1505460"/>
              <a:gd name="connsiteY20" fmla="*/ 361223 h 92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5460" h="928970">
                <a:moveTo>
                  <a:pt x="1505460" y="413973"/>
                </a:moveTo>
                <a:lnTo>
                  <a:pt x="1294597" y="453127"/>
                </a:lnTo>
                <a:lnTo>
                  <a:pt x="1297644" y="430329"/>
                </a:lnTo>
                <a:cubicBezTo>
                  <a:pt x="1183577" y="434821"/>
                  <a:pt x="1071258" y="452809"/>
                  <a:pt x="963606" y="483464"/>
                </a:cubicBezTo>
                <a:lnTo>
                  <a:pt x="827833" y="531169"/>
                </a:lnTo>
                <a:lnTo>
                  <a:pt x="775082" y="554202"/>
                </a:lnTo>
                <a:lnTo>
                  <a:pt x="697789" y="592612"/>
                </a:lnTo>
                <a:lnTo>
                  <a:pt x="595210" y="651951"/>
                </a:lnTo>
                <a:lnTo>
                  <a:pt x="534577" y="697015"/>
                </a:lnTo>
                <a:lnTo>
                  <a:pt x="475507" y="761311"/>
                </a:lnTo>
                <a:cubicBezTo>
                  <a:pt x="437044" y="807663"/>
                  <a:pt x="403798" y="857179"/>
                  <a:pt x="375863" y="909006"/>
                </a:cubicBezTo>
                <a:lnTo>
                  <a:pt x="366327" y="928970"/>
                </a:lnTo>
                <a:lnTo>
                  <a:pt x="331571" y="921757"/>
                </a:lnTo>
                <a:cubicBezTo>
                  <a:pt x="244827" y="894891"/>
                  <a:pt x="164901" y="842724"/>
                  <a:pt x="103786" y="766573"/>
                </a:cubicBezTo>
                <a:cubicBezTo>
                  <a:pt x="-59189" y="563501"/>
                  <a:pt x="-26684" y="266761"/>
                  <a:pt x="176388" y="103786"/>
                </a:cubicBezTo>
                <a:cubicBezTo>
                  <a:pt x="379459" y="-59188"/>
                  <a:pt x="676199" y="-26683"/>
                  <a:pt x="839174" y="176388"/>
                </a:cubicBezTo>
                <a:cubicBezTo>
                  <a:pt x="900289" y="252540"/>
                  <a:pt x="933916" y="341864"/>
                  <a:pt x="941366" y="432367"/>
                </a:cubicBezTo>
                <a:lnTo>
                  <a:pt x="941234" y="442116"/>
                </a:lnTo>
                <a:lnTo>
                  <a:pt x="951533" y="438523"/>
                </a:lnTo>
                <a:cubicBezTo>
                  <a:pt x="1065090" y="406543"/>
                  <a:pt x="1183576" y="388084"/>
                  <a:pt x="1303835" y="384033"/>
                </a:cubicBezTo>
                <a:lnTo>
                  <a:pt x="1306885" y="361223"/>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30" name="椭圆 29"/>
          <p:cNvSpPr/>
          <p:nvPr>
            <p:custDataLst>
              <p:tags r:id="rId4"/>
            </p:custDataLst>
          </p:nvPr>
        </p:nvSpPr>
        <p:spPr>
          <a:xfrm>
            <a:off x="5506176" y="2872958"/>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p>
        </p:txBody>
      </p:sp>
      <p:sp>
        <p:nvSpPr>
          <p:cNvPr id="29" name="任意多边形 28"/>
          <p:cNvSpPr/>
          <p:nvPr>
            <p:custDataLst>
              <p:tags r:id="rId5"/>
            </p:custDataLst>
          </p:nvPr>
        </p:nvSpPr>
        <p:spPr bwMode="auto">
          <a:xfrm>
            <a:off x="6831610" y="2459941"/>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7" name="任意多边形 26"/>
          <p:cNvSpPr/>
          <p:nvPr>
            <p:custDataLst>
              <p:tags r:id="rId6"/>
            </p:custDataLst>
          </p:nvPr>
        </p:nvSpPr>
        <p:spPr bwMode="auto">
          <a:xfrm>
            <a:off x="5940930" y="4450685"/>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19" name="任意多边形 18"/>
          <p:cNvSpPr/>
          <p:nvPr>
            <p:custDataLst>
              <p:tags r:id="rId7"/>
            </p:custDataLst>
          </p:nvPr>
        </p:nvSpPr>
        <p:spPr bwMode="auto">
          <a:xfrm>
            <a:off x="5069811" y="2411815"/>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sp>
        <p:nvSpPr>
          <p:cNvPr id="23" name="文本框 22"/>
          <p:cNvSpPr txBox="1"/>
          <p:nvPr>
            <p:custDataLst>
              <p:tags r:id="rId8"/>
            </p:custDataLst>
          </p:nvPr>
        </p:nvSpPr>
        <p:spPr>
          <a:xfrm>
            <a:off x="1006475" y="1649095"/>
            <a:ext cx="3380740" cy="4013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l">
              <a:lnSpc>
                <a:spcPct val="120000"/>
              </a:lnSpc>
            </a:pPr>
            <a:r>
              <a:rPr lang="zh-CN" altLang="en-US" b="1" spc="300" dirty="0">
                <a:solidFill>
                  <a:srgbClr val="4276AA"/>
                </a:solidFill>
                <a:latin typeface="微软雅黑" panose="020B0503020204020204" charset="-122"/>
                <a:ea typeface="微软雅黑" panose="020B0503020204020204" charset="-122"/>
                <a:cs typeface="+mj-cs"/>
              </a:rPr>
              <a:t>（一）中国建筑艺术欣赏</a:t>
            </a:r>
            <a:endParaRPr lang="zh-CN" altLang="en-US" b="1" spc="300" dirty="0">
              <a:solidFill>
                <a:srgbClr val="4276AA"/>
              </a:solidFill>
              <a:latin typeface="微软雅黑" panose="020B0503020204020204" charset="-122"/>
              <a:ea typeface="微软雅黑" panose="020B0503020204020204" charset="-122"/>
              <a:cs typeface="+mj-cs"/>
            </a:endParaRPr>
          </a:p>
        </p:txBody>
      </p:sp>
      <p:sp>
        <p:nvSpPr>
          <p:cNvPr id="20" name="文本框 19"/>
          <p:cNvSpPr txBox="1"/>
          <p:nvPr>
            <p:custDataLst>
              <p:tags r:id="rId9"/>
            </p:custDataLst>
          </p:nvPr>
        </p:nvSpPr>
        <p:spPr>
          <a:xfrm>
            <a:off x="1028065" y="2172335"/>
            <a:ext cx="3698875" cy="156972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l">
              <a:lnSpc>
                <a:spcPct val="120000"/>
              </a:lnSpc>
            </a:pPr>
            <a:r>
              <a:rPr lang="zh-CN" altLang="en-US" sz="1600" spc="150" dirty="0">
                <a:latin typeface="微软雅黑" panose="020B0503020204020204" charset="-122"/>
                <a:ea typeface="微软雅黑" panose="020B0503020204020204" charset="-122"/>
              </a:rPr>
              <a:t>翻开一部中国建筑发展的历史，我们可以看到，真正能代表一个时期建筑技术和建筑艺术最高成就的，是那些宫殿、祭祀建筑、寺庙祠观、塔幢、园林等。</a:t>
            </a:r>
            <a:endParaRPr lang="zh-CN" altLang="en-US" sz="1600" spc="150" dirty="0">
              <a:latin typeface="微软雅黑" panose="020B0503020204020204" charset="-122"/>
              <a:ea typeface="微软雅黑" panose="020B0503020204020204" charset="-122"/>
            </a:endParaRPr>
          </a:p>
        </p:txBody>
      </p:sp>
      <p:sp>
        <p:nvSpPr>
          <p:cNvPr id="26" name="文本框 25"/>
          <p:cNvSpPr txBox="1"/>
          <p:nvPr>
            <p:custDataLst>
              <p:tags r:id="rId10"/>
            </p:custDataLst>
          </p:nvPr>
        </p:nvSpPr>
        <p:spPr>
          <a:xfrm>
            <a:off x="1457325" y="3742055"/>
            <a:ext cx="3032760" cy="4013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l">
              <a:lnSpc>
                <a:spcPct val="120000"/>
              </a:lnSpc>
            </a:pPr>
            <a:r>
              <a:rPr lang="zh-CN" altLang="en-US" b="1" spc="300" dirty="0">
                <a:solidFill>
                  <a:srgbClr val="40A693"/>
                </a:solidFill>
                <a:latin typeface="微软雅黑" panose="020B0503020204020204" charset="-122"/>
                <a:ea typeface="微软雅黑" panose="020B0503020204020204" charset="-122"/>
                <a:cs typeface="+mj-cs"/>
              </a:rPr>
              <a:t>（三）建筑的艺术处理</a:t>
            </a:r>
            <a:endParaRPr lang="zh-CN" altLang="en-US" b="1" spc="300" dirty="0">
              <a:solidFill>
                <a:srgbClr val="40A693"/>
              </a:solidFill>
              <a:latin typeface="微软雅黑" panose="020B0503020204020204" charset="-122"/>
              <a:ea typeface="微软雅黑" panose="020B0503020204020204" charset="-122"/>
              <a:cs typeface="+mj-cs"/>
            </a:endParaRPr>
          </a:p>
        </p:txBody>
      </p:sp>
      <p:sp>
        <p:nvSpPr>
          <p:cNvPr id="28" name="文本框 27"/>
          <p:cNvSpPr txBox="1"/>
          <p:nvPr>
            <p:custDataLst>
              <p:tags r:id="rId11"/>
            </p:custDataLst>
          </p:nvPr>
        </p:nvSpPr>
        <p:spPr>
          <a:xfrm>
            <a:off x="1163955" y="4173855"/>
            <a:ext cx="3665855" cy="161671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l">
              <a:lnSpc>
                <a:spcPct val="120000"/>
              </a:lnSpc>
            </a:pPr>
            <a:r>
              <a:rPr lang="zh-CN" altLang="en-US" sz="1600" spc="150" dirty="0">
                <a:latin typeface="微软雅黑" panose="020B0503020204020204" charset="-122"/>
                <a:ea typeface="微软雅黑" panose="020B0503020204020204" charset="-122"/>
              </a:rPr>
              <a:t>我们在评价一个建筑作品时，除了以它的功能是否适用、合理作为评价的首要标准外，还要考虑到建筑与环境、建筑外部形体和建筑立面处理等几个艺术问题。</a:t>
            </a:r>
            <a:endParaRPr lang="zh-CN" altLang="en-US" sz="1600" spc="150" dirty="0">
              <a:latin typeface="微软雅黑" panose="020B0503020204020204" charset="-122"/>
              <a:ea typeface="微软雅黑" panose="020B0503020204020204" charset="-122"/>
            </a:endParaRPr>
          </a:p>
        </p:txBody>
      </p:sp>
      <p:sp>
        <p:nvSpPr>
          <p:cNvPr id="33" name="文本框 32"/>
          <p:cNvSpPr txBox="1"/>
          <p:nvPr>
            <p:custDataLst>
              <p:tags r:id="rId12"/>
            </p:custDataLst>
          </p:nvPr>
        </p:nvSpPr>
        <p:spPr>
          <a:xfrm>
            <a:off x="8025765" y="2896235"/>
            <a:ext cx="3260725" cy="401320"/>
          </a:xfrm>
          <a:prstGeom prst="rect">
            <a:avLst/>
          </a:prstGeom>
          <a:noFill/>
        </p:spPr>
        <p:txBody>
          <a:bodyPr wrap="square" lIns="90000" tIns="46800" rIns="90000" bIns="0" anchor="b" anchorCtr="0">
            <a:normAutofit fontScale="9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2000" b="1" spc="300" dirty="0">
                <a:solidFill>
                  <a:srgbClr val="178AA1"/>
                </a:solidFill>
                <a:latin typeface="微软雅黑" panose="020B0503020204020204" charset="-122"/>
                <a:ea typeface="微软雅黑" panose="020B0503020204020204" charset="-122"/>
                <a:cs typeface="+mj-cs"/>
              </a:rPr>
              <a:t>（二）外国建筑艺术欣赏</a:t>
            </a:r>
            <a:endParaRPr lang="zh-CN" altLang="en-US" sz="2000" b="1" spc="300" dirty="0">
              <a:solidFill>
                <a:srgbClr val="178AA1"/>
              </a:solidFill>
              <a:latin typeface="微软雅黑" panose="020B0503020204020204" charset="-122"/>
              <a:ea typeface="微软雅黑" panose="020B0503020204020204" charset="-122"/>
              <a:cs typeface="+mj-cs"/>
            </a:endParaRPr>
          </a:p>
        </p:txBody>
      </p:sp>
      <p:sp>
        <p:nvSpPr>
          <p:cNvPr id="34" name="文本框 33"/>
          <p:cNvSpPr txBox="1"/>
          <p:nvPr>
            <p:custDataLst>
              <p:tags r:id="rId13"/>
            </p:custDataLst>
          </p:nvPr>
        </p:nvSpPr>
        <p:spPr>
          <a:xfrm>
            <a:off x="8025765" y="3328035"/>
            <a:ext cx="3286760" cy="164909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1600" spc="150" dirty="0">
                <a:latin typeface="微软雅黑" panose="020B0503020204020204" charset="-122"/>
                <a:ea typeface="微软雅黑" panose="020B0503020204020204" charset="-122"/>
              </a:rPr>
              <a:t>如果要将西方建筑大致分类的话，可以分为宗教建筑和世俗建筑两大类。宗教建筑的成就主要体现在古代，世俗建筑成就斐然的是近现代。</a:t>
            </a:r>
            <a:endParaRPr lang="zh-CN" altLang="en-US" sz="1600" spc="150" dirty="0">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09</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茶艺美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43095" y="784860"/>
            <a:ext cx="314388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sym typeface="+mn-ea"/>
              </a:rPr>
              <a:t>一、茶艺文化简史</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533525" y="3938270"/>
            <a:ext cx="9124950" cy="0"/>
          </a:xfrm>
          <a:prstGeom prst="line">
            <a:avLst/>
          </a:prstGeom>
          <a:ln w="158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425065" y="3746500"/>
            <a:ext cx="383540" cy="383540"/>
          </a:xfrm>
          <a:prstGeom prst="ellipse">
            <a:avLst/>
          </a:prstGeom>
          <a:solidFill>
            <a:schemeClr val="bg1"/>
          </a:solidFill>
          <a:ln w="44450">
            <a:solidFill>
              <a:srgbClr val="87A2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4058920" y="3746500"/>
            <a:ext cx="383540" cy="383540"/>
          </a:xfrm>
          <a:prstGeom prst="ellipse">
            <a:avLst/>
          </a:prstGeom>
          <a:solidFill>
            <a:schemeClr val="bg1"/>
          </a:solidFill>
          <a:ln w="44450">
            <a:solidFill>
              <a:srgbClr val="CBB6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5904230" y="3746500"/>
            <a:ext cx="383540" cy="383540"/>
          </a:xfrm>
          <a:prstGeom prst="ellipse">
            <a:avLst/>
          </a:prstGeom>
          <a:solidFill>
            <a:schemeClr val="bg1"/>
          </a:solidFill>
          <a:ln w="44450">
            <a:solidFill>
              <a:srgbClr val="87A2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椭圆 15"/>
          <p:cNvSpPr/>
          <p:nvPr/>
        </p:nvSpPr>
        <p:spPr>
          <a:xfrm>
            <a:off x="9544685" y="3746500"/>
            <a:ext cx="383540" cy="383540"/>
          </a:xfrm>
          <a:prstGeom prst="ellipse">
            <a:avLst/>
          </a:prstGeom>
          <a:solidFill>
            <a:schemeClr val="bg1"/>
          </a:solidFill>
          <a:ln w="44450">
            <a:solidFill>
              <a:srgbClr val="87A2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7954010" y="3746500"/>
            <a:ext cx="383540" cy="383540"/>
          </a:xfrm>
          <a:prstGeom prst="ellipse">
            <a:avLst/>
          </a:prstGeom>
          <a:solidFill>
            <a:schemeClr val="bg1"/>
          </a:solidFill>
          <a:ln w="44450">
            <a:solidFill>
              <a:srgbClr val="CBB6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1272540" y="1395095"/>
            <a:ext cx="2540000" cy="421640"/>
          </a:xfrm>
          <a:prstGeom prst="roundRect">
            <a:avLst>
              <a:gd name="adj" fmla="val 50000"/>
            </a:avLst>
          </a:pr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1357630" y="1593850"/>
            <a:ext cx="2332990" cy="1945005"/>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4865370" y="1395095"/>
            <a:ext cx="2540000" cy="421640"/>
          </a:xfrm>
          <a:prstGeom prst="roundRect">
            <a:avLst>
              <a:gd name="adj" fmla="val 50000"/>
            </a:avLst>
          </a:pr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8458200" y="1424940"/>
            <a:ext cx="2540000" cy="421640"/>
          </a:xfrm>
          <a:prstGeom prst="roundRect">
            <a:avLst>
              <a:gd name="adj" fmla="val 50000"/>
            </a:avLst>
          </a:pr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4991100" y="1546860"/>
            <a:ext cx="2288540" cy="1991995"/>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8606155" y="1593850"/>
            <a:ext cx="2262505" cy="1945005"/>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1528445" y="1855470"/>
            <a:ext cx="2089785" cy="1170305"/>
          </a:xfrm>
          <a:prstGeom prst="rect">
            <a:avLst/>
          </a:prstGeom>
          <a:noFill/>
        </p:spPr>
        <p:txBody>
          <a:bodyPr wrap="square" rtlCol="0" anchor="t">
            <a:spAutoFit/>
          </a:bodyPr>
          <a:p>
            <a:pPr>
              <a:lnSpc>
                <a:spcPct val="130000"/>
              </a:lnSpc>
              <a:spcBef>
                <a:spcPts val="0"/>
              </a:spcBef>
              <a:spcAft>
                <a:spcPts val="0"/>
              </a:spcAft>
            </a:pPr>
            <a:r>
              <a:rPr lang="zh-CN" altLang="en-US"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（一）汉魏两晋南北朝</a:t>
            </a:r>
            <a:r>
              <a:rPr lang="zh-CN" altLang="en-US" b="1">
                <a:solidFill>
                  <a:schemeClr val="bg1"/>
                </a:solidFill>
                <a:latin typeface="Times New Roman" panose="02020603050405020304" charset="0"/>
                <a:ea typeface="宋体" panose="02010600030101010101" pitchFamily="2" charset="-122"/>
                <a:cs typeface="Times New Roman" panose="02020603050405020304" charset="0"/>
                <a:sym typeface="+mn-ea"/>
              </a:rPr>
              <a:t>——</a:t>
            </a:r>
            <a:r>
              <a:rPr lang="zh-CN" altLang="en-US"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茶艺文化的酝酿</a:t>
            </a:r>
            <a:endParaRPr lang="zh-CN" altLang="en-US" b="1">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1" name="文本框 30"/>
          <p:cNvSpPr txBox="1"/>
          <p:nvPr/>
        </p:nvSpPr>
        <p:spPr>
          <a:xfrm>
            <a:off x="5103495" y="1910715"/>
            <a:ext cx="2089785" cy="1170305"/>
          </a:xfrm>
          <a:prstGeom prst="rect">
            <a:avLst/>
          </a:prstGeom>
          <a:noFill/>
        </p:spPr>
        <p:txBody>
          <a:bodyPr wrap="square" rtlCol="0" anchor="t">
            <a:spAutoFit/>
          </a:bodyPr>
          <a:p>
            <a:pPr>
              <a:lnSpc>
                <a:spcPct val="130000"/>
              </a:lnSpc>
              <a:spcBef>
                <a:spcPts val="0"/>
              </a:spcBef>
              <a:spcAft>
                <a:spcPts val="0"/>
              </a:spcAft>
            </a:pPr>
            <a:r>
              <a:rPr lang="zh-CN" altLang="en-US" b="1">
                <a:solidFill>
                  <a:schemeClr val="bg1"/>
                </a:solidFill>
                <a:latin typeface="宋体" panose="02010600030101010101" pitchFamily="2" charset="-122"/>
                <a:ea typeface="宋体" panose="02010600030101010101" pitchFamily="2" charset="-122"/>
                <a:sym typeface="+mn-ea"/>
              </a:rPr>
              <a:t>（二）隋唐五代时期</a:t>
            </a:r>
            <a:r>
              <a:rPr lang="zh-CN" altLang="en-US" b="1">
                <a:solidFill>
                  <a:schemeClr val="bg1"/>
                </a:solidFill>
                <a:latin typeface="Times New Roman" panose="02020603050405020304" charset="0"/>
                <a:ea typeface="宋体" panose="02010600030101010101" pitchFamily="2" charset="-122"/>
                <a:cs typeface="Times New Roman" panose="02020603050405020304" charset="0"/>
                <a:sym typeface="+mn-ea"/>
              </a:rPr>
              <a:t>——</a:t>
            </a:r>
            <a:r>
              <a:rPr lang="zh-CN" altLang="en-US" b="1">
                <a:solidFill>
                  <a:schemeClr val="bg1"/>
                </a:solidFill>
                <a:latin typeface="宋体" panose="02010600030101010101" pitchFamily="2" charset="-122"/>
                <a:ea typeface="宋体" panose="02010600030101010101" pitchFamily="2" charset="-122"/>
                <a:sym typeface="+mn-ea"/>
              </a:rPr>
              <a:t>茶艺文化的第一个高峰</a:t>
            </a:r>
            <a:endParaRPr lang="zh-CN" altLang="en-US" b="1">
              <a:solidFill>
                <a:schemeClr val="bg1"/>
              </a:solidFill>
              <a:latin typeface="宋体" panose="02010600030101010101" pitchFamily="2" charset="-122"/>
              <a:ea typeface="宋体" panose="02010600030101010101" pitchFamily="2" charset="-122"/>
              <a:sym typeface="+mn-ea"/>
            </a:endParaRPr>
          </a:p>
        </p:txBody>
      </p:sp>
      <p:sp>
        <p:nvSpPr>
          <p:cNvPr id="32" name="文本框 31"/>
          <p:cNvSpPr txBox="1"/>
          <p:nvPr/>
        </p:nvSpPr>
        <p:spPr>
          <a:xfrm>
            <a:off x="8678545" y="2035175"/>
            <a:ext cx="1990725" cy="1170305"/>
          </a:xfrm>
          <a:prstGeom prst="rect">
            <a:avLst/>
          </a:prstGeom>
          <a:noFill/>
        </p:spPr>
        <p:txBody>
          <a:bodyPr wrap="square" rtlCol="0" anchor="t">
            <a:spAutoFit/>
          </a:bodyPr>
          <a:p>
            <a:pPr>
              <a:lnSpc>
                <a:spcPct val="130000"/>
              </a:lnSpc>
              <a:spcBef>
                <a:spcPts val="0"/>
              </a:spcBef>
              <a:spcAft>
                <a:spcPts val="0"/>
              </a:spcAft>
            </a:pPr>
            <a:r>
              <a:rPr lang="zh-CN" altLang="en-US" b="1">
                <a:solidFill>
                  <a:schemeClr val="bg1"/>
                </a:solidFill>
                <a:latin typeface="宋体" panose="02010600030101010101" pitchFamily="2" charset="-122"/>
                <a:ea typeface="宋体" panose="02010600030101010101" pitchFamily="2" charset="-122"/>
                <a:sym typeface="+mn-ea"/>
              </a:rPr>
              <a:t>（三）宋元时期</a:t>
            </a:r>
            <a:r>
              <a:rPr lang="zh-CN" altLang="en-US" b="1">
                <a:solidFill>
                  <a:schemeClr val="bg1"/>
                </a:solidFill>
                <a:latin typeface="Times New Roman" panose="02020603050405020304" charset="0"/>
                <a:ea typeface="宋体" panose="02010600030101010101" pitchFamily="2" charset="-122"/>
                <a:cs typeface="Times New Roman" panose="02020603050405020304" charset="0"/>
                <a:sym typeface="+mn-ea"/>
              </a:rPr>
              <a:t>——</a:t>
            </a:r>
            <a:r>
              <a:rPr lang="zh-CN" altLang="en-US" b="1">
                <a:solidFill>
                  <a:schemeClr val="bg1"/>
                </a:solidFill>
                <a:latin typeface="宋体" panose="02010600030101010101" pitchFamily="2" charset="-122"/>
                <a:ea typeface="宋体" panose="02010600030101010101" pitchFamily="2" charset="-122"/>
                <a:sym typeface="+mn-ea"/>
              </a:rPr>
              <a:t>茶艺文化的第二个高峰</a:t>
            </a:r>
            <a:endParaRPr lang="zh-CN" altLang="en-US" b="1">
              <a:solidFill>
                <a:schemeClr val="bg1"/>
              </a:solidFill>
              <a:latin typeface="宋体" panose="02010600030101010101" pitchFamily="2" charset="-122"/>
              <a:ea typeface="宋体" panose="02010600030101010101" pitchFamily="2" charset="-122"/>
              <a:sym typeface="+mn-ea"/>
            </a:endParaRPr>
          </a:p>
        </p:txBody>
      </p:sp>
      <p:sp>
        <p:nvSpPr>
          <p:cNvPr id="33" name="文本框 32"/>
          <p:cNvSpPr txBox="1"/>
          <p:nvPr/>
        </p:nvSpPr>
        <p:spPr>
          <a:xfrm>
            <a:off x="3171825" y="4850765"/>
            <a:ext cx="2089785" cy="810260"/>
          </a:xfrm>
          <a:prstGeom prst="rect">
            <a:avLst/>
          </a:prstGeom>
          <a:noFill/>
        </p:spPr>
        <p:txBody>
          <a:bodyPr wrap="square" rtlCol="0" anchor="t">
            <a:spAutoFit/>
          </a:bodyPr>
          <a:p>
            <a:pPr algn="ctr">
              <a:lnSpc>
                <a:spcPct val="130000"/>
              </a:lnSpc>
              <a:spcBef>
                <a:spcPts val="0"/>
              </a:spcBef>
              <a:spcAft>
                <a:spcPts val="0"/>
              </a:spcAft>
            </a:pPr>
            <a:r>
              <a:rPr lang="zh-CN" altLang="en-US" sz="1200">
                <a:solidFill>
                  <a:schemeClr val="bg1"/>
                </a:solidFill>
                <a:latin typeface="思源黑体 CN Medium" panose="020B0600000000000000" charset="-122"/>
                <a:ea typeface="思源黑体 CN Medium" panose="020B0600000000000000" charset="-122"/>
                <a:sym typeface="+mn-ea"/>
              </a:rPr>
              <a:t>单击此处输入你的正文，文字是您思想的提炼，为了最终演示发布的良好效果</a:t>
            </a:r>
            <a:endParaRPr lang="zh-CN" altLang="en-US" sz="1200">
              <a:solidFill>
                <a:schemeClr val="bg1"/>
              </a:solidFill>
              <a:latin typeface="思源黑体 CN Medium" panose="020B0600000000000000" charset="-122"/>
              <a:ea typeface="思源黑体 CN Medium" panose="020B0600000000000000" charset="-122"/>
              <a:sym typeface="+mn-ea"/>
            </a:endParaRPr>
          </a:p>
        </p:txBody>
      </p:sp>
      <p:pic>
        <p:nvPicPr>
          <p:cNvPr id="123" name="图片 122"/>
          <p:cNvPicPr/>
          <p:nvPr>
            <p:custDataLst>
              <p:tags r:id="rId1"/>
            </p:custDataLst>
          </p:nvPr>
        </p:nvPicPr>
        <p:blipFill>
          <a:blip r:embed="rId2"/>
          <a:srcRect r="15500" b="10650"/>
          <a:stretch>
            <a:fillRect/>
          </a:stretch>
        </p:blipFill>
        <p:spPr>
          <a:xfrm>
            <a:off x="1534160" y="4261485"/>
            <a:ext cx="3569335" cy="2030730"/>
          </a:xfrm>
          <a:prstGeom prst="rect">
            <a:avLst/>
          </a:prstGeom>
          <a:noFill/>
          <a:ln w="9525">
            <a:noFill/>
          </a:ln>
        </p:spPr>
      </p:pic>
      <p:pic>
        <p:nvPicPr>
          <p:cNvPr id="124" name="图片 123"/>
          <p:cNvPicPr/>
          <p:nvPr>
            <p:custDataLst>
              <p:tags r:id="rId3"/>
            </p:custDataLst>
          </p:nvPr>
        </p:nvPicPr>
        <p:blipFill>
          <a:blip r:embed="rId4"/>
          <a:stretch>
            <a:fillRect/>
          </a:stretch>
        </p:blipFill>
        <p:spPr>
          <a:xfrm>
            <a:off x="6287135" y="4261485"/>
            <a:ext cx="3640455" cy="207518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0" grpId="0"/>
      <p:bldP spid="30" grpId="1"/>
      <p:bldP spid="31" grpId="0"/>
      <p:bldP spid="31" grpId="1"/>
      <p:bldP spid="32" grpId="0"/>
      <p:bldP spid="32" grpId="1"/>
      <p:bldP spid="33" grpId="0"/>
      <p:bldP spid="33" grpId="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二、关于茶的艺术</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50595" y="1697355"/>
            <a:ext cx="5285740" cy="3830955"/>
          </a:xfrm>
          <a:prstGeom prst="rect">
            <a:avLst/>
          </a:prstGeom>
          <a:noFill/>
        </p:spPr>
        <p:txBody>
          <a:bodyPr wrap="square" rtlCol="0" anchor="t">
            <a:spAutoFit/>
          </a:bodyPr>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喝茶，在中国已是一种普遍的休闲活动。爱饮茶的人，一定喜好把玩茶壶，现今一般家庭中，多流行以小壶泡茶法（工夫茶），这是从 16 世纪末明朝神宗时代所流传下来的一种习惯，已有四百年的历史。用小茶壶泡茶，茶味特别。甘醇芳香，明清时代以江苏宜兴的紫砂陶壶最有名，凡出于名家的作品，四方争购，价比黄金，而中国的陶艺家们，不仅制作精美的紫砂陶壶，并且发展出许多改良式的创意壶。</a:t>
            </a:r>
            <a:endParaRPr lang="zh-CN" altLang="en-US">
              <a:latin typeface="宋体" panose="02010600030101010101" pitchFamily="2" charset="-122"/>
              <a:ea typeface="宋体" panose="02010600030101010101" pitchFamily="2" charset="-122"/>
              <a:sym typeface="+mn-ea"/>
            </a:endParaRPr>
          </a:p>
        </p:txBody>
      </p:sp>
      <p:pic>
        <p:nvPicPr>
          <p:cNvPr id="4" name="图片 3" descr="千库网_桌上茶具书本摄影图_摄影图编号62536"/>
          <p:cNvPicPr>
            <a:picLocks noChangeAspect="1"/>
          </p:cNvPicPr>
          <p:nvPr/>
        </p:nvPicPr>
        <p:blipFill>
          <a:blip r:embed="rId1"/>
          <a:stretch>
            <a:fillRect/>
          </a:stretch>
        </p:blipFill>
        <p:spPr>
          <a:xfrm>
            <a:off x="6236335" y="1869440"/>
            <a:ext cx="4679950" cy="31203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一、艺术美的基本含义</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descr="7b0a202020202262756c6c6574223a20227b5c2263617465676f727949645c223a31303032352c5c2274656d706c61746549645c223a32303233313536317d220a7d0a"/>
          <p:cNvSpPr txBox="1"/>
          <p:nvPr/>
        </p:nvSpPr>
        <p:spPr>
          <a:xfrm>
            <a:off x="880110" y="1776095"/>
            <a:ext cx="5005070" cy="3830955"/>
          </a:xfrm>
          <a:prstGeom prst="rect">
            <a:avLst/>
          </a:prstGeom>
          <a:noFill/>
        </p:spPr>
        <p:txBody>
          <a:bodyPr wrap="square" rtlCol="0" anchor="t">
            <a:spAutoFit/>
            <a:scene3d>
              <a:camera prst="orthographicFront"/>
              <a:lightRig rig="threePt" dir="t"/>
            </a:scene3d>
          </a:bodyPr>
          <a:p>
            <a:pPr indent="0" fontAlgn="auto">
              <a:lnSpc>
                <a:spcPct val="150000"/>
              </a:lnSpc>
              <a:spcBef>
                <a:spcPts val="0"/>
              </a:spcBef>
              <a:spcAft>
                <a:spcPts val="0"/>
              </a:spcAft>
              <a:buFont typeface="Wingdings" panose="05000000000000000000" charset="0"/>
              <a:buBlip>
                <a:blip r:embed="rId1"/>
              </a:buBlip>
            </a:pPr>
            <a:r>
              <a:rPr lang="zh-CN" altLang="en-US">
                <a:latin typeface="宋体" panose="02010600030101010101" pitchFamily="2" charset="-122"/>
                <a:ea typeface="宋体" panose="02010600030101010101" pitchFamily="2" charset="-122"/>
                <a:sym typeface="+mn-ea"/>
              </a:rPr>
              <a:t>艺术美是指艺术作品所体现出的美，是艺术家按照一定的审美目标、审美实践要求和美学理想的指引，根据美的规律所创造的一种综合美。</a:t>
            </a:r>
            <a:endParaRPr lang="zh-CN" altLang="en-US">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buBlip>
                <a:blip r:embed="rId1"/>
              </a:buBlip>
            </a:pPr>
            <a:r>
              <a:rPr lang="zh-CN" altLang="en-US">
                <a:latin typeface="宋体" panose="02010600030101010101" pitchFamily="2" charset="-122"/>
                <a:ea typeface="宋体" panose="02010600030101010101" pitchFamily="2" charset="-122"/>
                <a:sym typeface="+mn-ea"/>
              </a:rPr>
              <a:t>艺术美源于生活，而高于生活。现实生活是生动丰富、多姿多彩的，能激发艺术家的创作灵感，是艺术创作取之不尽、用之不竭的源泉。</a:t>
            </a:r>
            <a:endParaRPr lang="zh-CN" altLang="en-US">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buBlip>
                <a:blip r:embed="rId1"/>
              </a:buBlip>
            </a:pPr>
            <a:r>
              <a:rPr lang="zh-CN" altLang="en-US">
                <a:latin typeface="宋体" panose="02010600030101010101" pitchFamily="2" charset="-122"/>
                <a:ea typeface="宋体" panose="02010600030101010101" pitchFamily="2" charset="-122"/>
                <a:sym typeface="+mn-ea"/>
              </a:rPr>
              <a:t>艺术美是客观现实生活与艺术家主观心灵相互碰撞的结晶，是艺术家对现实生活的提炼、概括和总结。</a:t>
            </a:r>
            <a:endParaRPr lang="zh-CN" altLang="en-US">
              <a:latin typeface="宋体" panose="02010600030101010101" pitchFamily="2" charset="-122"/>
              <a:ea typeface="宋体" panose="02010600030101010101" pitchFamily="2" charset="-122"/>
              <a:sym typeface="+mn-ea"/>
            </a:endParaRPr>
          </a:p>
        </p:txBody>
      </p:sp>
      <p:pic>
        <p:nvPicPr>
          <p:cNvPr id="100" name="图片 99"/>
          <p:cNvPicPr/>
          <p:nvPr>
            <p:custDataLst>
              <p:tags r:id="rId2"/>
            </p:custDataLst>
          </p:nvPr>
        </p:nvPicPr>
        <p:blipFill>
          <a:blip r:embed="rId3"/>
          <a:stretch>
            <a:fillRect/>
          </a:stretch>
        </p:blipFill>
        <p:spPr>
          <a:xfrm>
            <a:off x="6832600" y="1685925"/>
            <a:ext cx="3124200" cy="373951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三、茶文化的魅力</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50595" y="1395095"/>
            <a:ext cx="6132830" cy="5077460"/>
          </a:xfrm>
          <a:prstGeom prst="rect">
            <a:avLst/>
          </a:prstGeom>
          <a:noFill/>
        </p:spPr>
        <p:txBody>
          <a:bodyPr wrap="square" rtlCol="0" anchor="t">
            <a:spAutoFit/>
          </a:bodyPr>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中国是茶的故乡，历史悠久。据《华阳国志·巴志》：“园有方翡，香茗”记载，中国人工栽培利用茶树已有三千多年历史。在这悠久的历史发展进程中，茶已成为中国各族人民日常生活的一部分。人们常说：“早晨开门七件事，柴米油盐酱醋茶。”可见茶在日常生活中的地位。茶在日常生活中的普遍应用，人们首先把其当成饮料，是茶的自然功能，用以清神益智、助消化等。</a:t>
            </a:r>
            <a:endParaRPr lang="zh-CN" altLang="en-US">
              <a:latin typeface="宋体" panose="02010600030101010101" pitchFamily="2" charset="-122"/>
              <a:ea typeface="宋体" panose="02010600030101010101" pitchFamily="2" charset="-122"/>
              <a:sym typeface="+mn-ea"/>
            </a:endParaRPr>
          </a:p>
          <a:p>
            <a:pPr indent="0"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sym typeface="+mn-ea"/>
              </a:rPr>
              <a:t>茶的又一重要功能是精神方面的，人们在饮茶过程中讲求的享受，对水、茶、器具、环境都有较高的要求；同时以茶培养、修炼自己的精神道德，在各种茶事活动中去协调人际关系，求得自己思想的自信、自省、沟通彼此的情感，以茶雅志，以茶会友。</a:t>
            </a:r>
            <a:endParaRPr lang="zh-CN" altLang="en-US">
              <a:latin typeface="宋体" panose="02010600030101010101" pitchFamily="2" charset="-122"/>
              <a:ea typeface="宋体" panose="02010600030101010101" pitchFamily="2" charset="-122"/>
              <a:sym typeface="+mn-ea"/>
            </a:endParaRPr>
          </a:p>
        </p:txBody>
      </p:sp>
      <p:pic>
        <p:nvPicPr>
          <p:cNvPr id="125" name="图片 124"/>
          <p:cNvPicPr/>
          <p:nvPr>
            <p:custDataLst>
              <p:tags r:id="rId1"/>
            </p:custDataLst>
          </p:nvPr>
        </p:nvPicPr>
        <p:blipFill>
          <a:blip r:embed="rId2"/>
          <a:stretch>
            <a:fillRect/>
          </a:stretch>
        </p:blipFill>
        <p:spPr>
          <a:xfrm>
            <a:off x="7402195" y="1697355"/>
            <a:ext cx="4149725" cy="428307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117340" y="798830"/>
            <a:ext cx="395605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四、茶艺的具体内容</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43" name="Oval 42"/>
          <p:cNvSpPr/>
          <p:nvPr>
            <p:custDataLst>
              <p:tags r:id="rId1"/>
            </p:custDataLst>
          </p:nvPr>
        </p:nvSpPr>
        <p:spPr>
          <a:xfrm>
            <a:off x="8167660" y="1850474"/>
            <a:ext cx="371573" cy="371573"/>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55" name="Freeform 65"/>
          <p:cNvSpPr>
            <a:spLocks noChangeArrowheads="1"/>
          </p:cNvSpPr>
          <p:nvPr>
            <p:custDataLst>
              <p:tags r:id="rId2"/>
            </p:custDataLst>
          </p:nvPr>
        </p:nvSpPr>
        <p:spPr bwMode="auto">
          <a:xfrm>
            <a:off x="8260795" y="1944388"/>
            <a:ext cx="185303" cy="183745"/>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2" name="Oval 45"/>
          <p:cNvSpPr/>
          <p:nvPr>
            <p:custDataLst>
              <p:tags r:id="rId3"/>
            </p:custDataLst>
          </p:nvPr>
        </p:nvSpPr>
        <p:spPr>
          <a:xfrm>
            <a:off x="8167660" y="3130454"/>
            <a:ext cx="371573" cy="371573"/>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56" name="Freeform 102"/>
          <p:cNvSpPr>
            <a:spLocks noChangeArrowheads="1"/>
          </p:cNvSpPr>
          <p:nvPr>
            <p:custDataLst>
              <p:tags r:id="rId4"/>
            </p:custDataLst>
          </p:nvPr>
        </p:nvSpPr>
        <p:spPr bwMode="auto">
          <a:xfrm>
            <a:off x="8244444" y="3218139"/>
            <a:ext cx="218003" cy="196203"/>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40" name="Oval 39"/>
          <p:cNvSpPr/>
          <p:nvPr>
            <p:custDataLst>
              <p:tags r:id="rId5"/>
            </p:custDataLst>
          </p:nvPr>
        </p:nvSpPr>
        <p:spPr>
          <a:xfrm flipH="1">
            <a:off x="3423107" y="3130588"/>
            <a:ext cx="371573" cy="371573"/>
          </a:xfrm>
          <a:prstGeom prst="ellips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60" name="TextBox 37"/>
          <p:cNvSpPr txBox="1"/>
          <p:nvPr>
            <p:custDataLst>
              <p:tags r:id="rId6"/>
            </p:custDataLst>
          </p:nvPr>
        </p:nvSpPr>
        <p:spPr>
          <a:xfrm flipH="1">
            <a:off x="1109980" y="3178175"/>
            <a:ext cx="210248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FFC000"/>
                </a:solidFill>
                <a:effectLst/>
                <a:uLnTx/>
                <a:uFillTx/>
                <a:latin typeface="Arial" panose="020B0604020202020204" pitchFamily="34" charset="0"/>
                <a:ea typeface="微软雅黑" panose="020B0503020204020204" charset="-122"/>
                <a:cs typeface="Lato Regular"/>
              </a:rPr>
              <a:t>（六）悟道</a:t>
            </a:r>
            <a:endParaRPr kumimoji="0" lang="zh-CN" altLang="en-US" sz="1600" b="1" i="0" u="none" strike="noStrike" kern="1200" cap="none" spc="150" normalizeH="0" noProof="0" smtClean="0">
              <a:ln>
                <a:noFill/>
              </a:ln>
              <a:solidFill>
                <a:srgbClr val="FFC000"/>
              </a:solidFill>
              <a:effectLst/>
              <a:uLnTx/>
              <a:uFillTx/>
              <a:latin typeface="Arial" panose="020B0604020202020204" pitchFamily="34" charset="0"/>
              <a:ea typeface="微软雅黑" panose="020B0503020204020204" charset="-122"/>
              <a:cs typeface="Lato Regular"/>
            </a:endParaRPr>
          </a:p>
        </p:txBody>
      </p:sp>
      <p:sp>
        <p:nvSpPr>
          <p:cNvPr id="64" name="TextBox 37"/>
          <p:cNvSpPr txBox="1"/>
          <p:nvPr>
            <p:custDataLst>
              <p:tags r:id="rId7"/>
            </p:custDataLst>
          </p:nvPr>
        </p:nvSpPr>
        <p:spPr>
          <a:xfrm flipH="1">
            <a:off x="8537575" y="3177540"/>
            <a:ext cx="249872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1AA3AA"/>
                </a:solidFill>
                <a:effectLst/>
                <a:uLnTx/>
                <a:uFillTx/>
                <a:latin typeface="Arial" panose="020B0604020202020204" pitchFamily="34" charset="0"/>
                <a:ea typeface="微软雅黑" panose="020B0503020204020204" charset="-122"/>
                <a:cs typeface="Lato Regular"/>
              </a:rPr>
              <a:t>（三）茶艺的技术</a:t>
            </a:r>
            <a:endParaRPr kumimoji="0" lang="zh-CN" altLang="en-US" sz="1600" b="1" i="0" u="none" strike="noStrike" kern="1200" cap="none" spc="150" normalizeH="0" noProof="0" smtClean="0">
              <a:ln>
                <a:noFill/>
              </a:ln>
              <a:solidFill>
                <a:srgbClr val="1AA3AA"/>
              </a:solidFill>
              <a:effectLst/>
              <a:uLnTx/>
              <a:uFillTx/>
              <a:latin typeface="Arial" panose="020B0604020202020204" pitchFamily="34" charset="0"/>
              <a:ea typeface="微软雅黑" panose="020B0503020204020204" charset="-122"/>
              <a:cs typeface="Lato Regular"/>
            </a:endParaRPr>
          </a:p>
        </p:txBody>
      </p:sp>
      <p:sp>
        <p:nvSpPr>
          <p:cNvPr id="37" name="Oval 36"/>
          <p:cNvSpPr/>
          <p:nvPr>
            <p:custDataLst>
              <p:tags r:id="rId8"/>
            </p:custDataLst>
          </p:nvPr>
        </p:nvSpPr>
        <p:spPr>
          <a:xfrm flipH="1">
            <a:off x="3423107" y="1849227"/>
            <a:ext cx="371573" cy="371573"/>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66" name="Freeform 27"/>
          <p:cNvSpPr>
            <a:spLocks noChangeArrowheads="1"/>
          </p:cNvSpPr>
          <p:nvPr>
            <p:custDataLst>
              <p:tags r:id="rId9"/>
            </p:custDataLst>
          </p:nvPr>
        </p:nvSpPr>
        <p:spPr bwMode="auto">
          <a:xfrm>
            <a:off x="3497556" y="1947812"/>
            <a:ext cx="222674" cy="174403"/>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33" name="Oval 45"/>
          <p:cNvSpPr/>
          <p:nvPr>
            <p:custDataLst>
              <p:tags r:id="rId10"/>
            </p:custDataLst>
          </p:nvPr>
        </p:nvSpPr>
        <p:spPr>
          <a:xfrm>
            <a:off x="8161724" y="4359417"/>
            <a:ext cx="371573" cy="371573"/>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135" name="TextBox 37"/>
          <p:cNvSpPr txBox="1"/>
          <p:nvPr>
            <p:custDataLst>
              <p:tags r:id="rId11"/>
            </p:custDataLst>
          </p:nvPr>
        </p:nvSpPr>
        <p:spPr>
          <a:xfrm flipH="1">
            <a:off x="8531860" y="4406900"/>
            <a:ext cx="250380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69A35B"/>
                </a:solidFill>
                <a:effectLst/>
                <a:uLnTx/>
                <a:uFillTx/>
                <a:latin typeface="Arial" panose="020B0604020202020204" pitchFamily="34" charset="0"/>
                <a:ea typeface="微软雅黑" panose="020B0503020204020204" charset="-122"/>
                <a:cs typeface="Lato Regular"/>
              </a:rPr>
              <a:t>（四）茶艺的礼仪</a:t>
            </a:r>
            <a:endParaRPr kumimoji="0" lang="zh-CN" altLang="en-US" sz="1600" b="1" i="0" u="none" strike="noStrike" kern="1200" cap="none" spc="150" normalizeH="0" noProof="0" smtClean="0">
              <a:ln>
                <a:noFill/>
              </a:ln>
              <a:solidFill>
                <a:srgbClr val="69A35B"/>
              </a:solidFill>
              <a:effectLst/>
              <a:uLnTx/>
              <a:uFillTx/>
              <a:latin typeface="Arial" panose="020B0604020202020204" pitchFamily="34" charset="0"/>
              <a:ea typeface="微软雅黑" panose="020B0503020204020204" charset="-122"/>
              <a:cs typeface="Lato Regular"/>
            </a:endParaRPr>
          </a:p>
        </p:txBody>
      </p:sp>
      <p:sp>
        <p:nvSpPr>
          <p:cNvPr id="57" name="Freeform 116"/>
          <p:cNvSpPr>
            <a:spLocks noChangeArrowheads="1"/>
          </p:cNvSpPr>
          <p:nvPr>
            <p:custDataLst>
              <p:tags r:id="rId12"/>
            </p:custDataLst>
          </p:nvPr>
        </p:nvSpPr>
        <p:spPr bwMode="auto">
          <a:xfrm>
            <a:off x="8249408" y="4443988"/>
            <a:ext cx="196203" cy="202431"/>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86" name="任意多边形 85"/>
          <p:cNvSpPr/>
          <p:nvPr>
            <p:custDataLst>
              <p:tags r:id="rId13"/>
            </p:custDataLst>
          </p:nvPr>
        </p:nvSpPr>
        <p:spPr>
          <a:xfrm>
            <a:off x="5187867" y="1955080"/>
            <a:ext cx="1609227" cy="857268"/>
          </a:xfrm>
          <a:custGeom>
            <a:avLst/>
            <a:gdLst>
              <a:gd name="connsiteX0" fmla="*/ 941080 w 1967046"/>
              <a:gd name="connsiteY0" fmla="*/ 0 h 1047886"/>
              <a:gd name="connsiteX1" fmla="*/ 1764540 w 1967046"/>
              <a:gd name="connsiteY1" fmla="*/ 166249 h 1047886"/>
              <a:gd name="connsiteX2" fmla="*/ 1834050 w 1967046"/>
              <a:gd name="connsiteY2" fmla="*/ 199734 h 1047886"/>
              <a:gd name="connsiteX3" fmla="*/ 1967046 w 1967046"/>
              <a:gd name="connsiteY3" fmla="*/ 894639 h 1047886"/>
              <a:gd name="connsiteX4" fmla="*/ 1443006 w 1967046"/>
              <a:gd name="connsiteY4" fmla="*/ 1047886 h 1047886"/>
              <a:gd name="connsiteX5" fmla="*/ 1399824 w 1967046"/>
              <a:gd name="connsiteY5" fmla="*/ 1027035 h 1047886"/>
              <a:gd name="connsiteX6" fmla="*/ 941079 w 1967046"/>
              <a:gd name="connsiteY6" fmla="*/ 934200 h 1047886"/>
              <a:gd name="connsiteX7" fmla="*/ 590614 w 1967046"/>
              <a:gd name="connsiteY7" fmla="*/ 987310 h 1047886"/>
              <a:gd name="connsiteX8" fmla="*/ 492578 w 1967046"/>
              <a:gd name="connsiteY8" fmla="*/ 1023277 h 1047886"/>
              <a:gd name="connsiteX9" fmla="*/ 552062 w 1967046"/>
              <a:gd name="connsiteY9" fmla="*/ 531450 h 1047886"/>
              <a:gd name="connsiteX10" fmla="*/ 587821 w 1967046"/>
              <a:gd name="connsiteY10" fmla="*/ 359335 h 1047886"/>
              <a:gd name="connsiteX11" fmla="*/ 0 w 1967046"/>
              <a:gd name="connsiteY11" fmla="*/ 222910 h 1047886"/>
              <a:gd name="connsiteX12" fmla="*/ 117620 w 1967046"/>
              <a:gd name="connsiteY12" fmla="*/ 166249 h 1047886"/>
              <a:gd name="connsiteX13" fmla="*/ 941080 w 1967046"/>
              <a:gd name="connsiteY13" fmla="*/ 0 h 104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67046" h="1047886">
                <a:moveTo>
                  <a:pt x="941080" y="0"/>
                </a:moveTo>
                <a:cubicBezTo>
                  <a:pt x="1233174" y="0"/>
                  <a:pt x="1511442" y="59197"/>
                  <a:pt x="1764540" y="166249"/>
                </a:cubicBezTo>
                <a:lnTo>
                  <a:pt x="1834050" y="199734"/>
                </a:lnTo>
                <a:lnTo>
                  <a:pt x="1967046" y="894639"/>
                </a:lnTo>
                <a:lnTo>
                  <a:pt x="1443006" y="1047886"/>
                </a:lnTo>
                <a:lnTo>
                  <a:pt x="1399824" y="1027035"/>
                </a:lnTo>
                <a:cubicBezTo>
                  <a:pt x="1258824" y="967256"/>
                  <a:pt x="1103803" y="934200"/>
                  <a:pt x="941079" y="934200"/>
                </a:cubicBezTo>
                <a:cubicBezTo>
                  <a:pt x="819036" y="934200"/>
                  <a:pt x="701326" y="952794"/>
                  <a:pt x="590614" y="987310"/>
                </a:cubicBezTo>
                <a:lnTo>
                  <a:pt x="492578" y="1023277"/>
                </a:lnTo>
                <a:lnTo>
                  <a:pt x="552062" y="531450"/>
                </a:lnTo>
                <a:lnTo>
                  <a:pt x="587821" y="359335"/>
                </a:lnTo>
                <a:lnTo>
                  <a:pt x="0" y="222910"/>
                </a:lnTo>
                <a:lnTo>
                  <a:pt x="117620" y="166249"/>
                </a:lnTo>
                <a:cubicBezTo>
                  <a:pt x="370719" y="59197"/>
                  <a:pt x="648986" y="0"/>
                  <a:pt x="941080"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84" name="任意多边形 83"/>
          <p:cNvSpPr/>
          <p:nvPr>
            <p:custDataLst>
              <p:tags r:id="rId14"/>
            </p:custDataLst>
          </p:nvPr>
        </p:nvSpPr>
        <p:spPr>
          <a:xfrm>
            <a:off x="6623321" y="2290066"/>
            <a:ext cx="1059902" cy="1612827"/>
          </a:xfrm>
          <a:custGeom>
            <a:avLst/>
            <a:gdLst>
              <a:gd name="connsiteX0" fmla="*/ 433679 w 1295576"/>
              <a:gd name="connsiteY0" fmla="*/ 0 h 1971447"/>
              <a:gd name="connsiteX1" fmla="*/ 532120 w 1295576"/>
              <a:gd name="connsiteY1" fmla="*/ 73613 h 1971447"/>
              <a:gd name="connsiteX2" fmla="*/ 1291055 w 1295576"/>
              <a:gd name="connsiteY2" fmla="*/ 1489759 h 1971447"/>
              <a:gd name="connsiteX3" fmla="*/ 1295576 w 1295576"/>
              <a:gd name="connsiteY3" fmla="*/ 1579294 h 1971447"/>
              <a:gd name="connsiteX4" fmla="*/ 716989 w 1295576"/>
              <a:gd name="connsiteY4" fmla="*/ 1971447 h 1971447"/>
              <a:gd name="connsiteX5" fmla="*/ 350185 w 1295576"/>
              <a:gd name="connsiteY5" fmla="*/ 1527970 h 1971447"/>
              <a:gd name="connsiteX6" fmla="*/ 341051 w 1295576"/>
              <a:gd name="connsiteY6" fmla="*/ 1467980 h 1971447"/>
              <a:gd name="connsiteX7" fmla="*/ 19806 w 1295576"/>
              <a:gd name="connsiteY7" fmla="*/ 870732 h 1971447"/>
              <a:gd name="connsiteX8" fmla="*/ 0 w 1295576"/>
              <a:gd name="connsiteY8" fmla="*/ 852688 h 1971447"/>
              <a:gd name="connsiteX9" fmla="*/ 395576 w 1295576"/>
              <a:gd name="connsiteY9" fmla="*/ 737009 h 1971447"/>
              <a:gd name="connsiteX10" fmla="*/ 568404 w 1295576"/>
              <a:gd name="connsiteY10" fmla="*/ 703931 h 1971447"/>
              <a:gd name="connsiteX11" fmla="*/ 433679 w 1295576"/>
              <a:gd name="connsiteY11" fmla="*/ 0 h 1971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5576" h="1971447">
                <a:moveTo>
                  <a:pt x="433679" y="0"/>
                </a:moveTo>
                <a:lnTo>
                  <a:pt x="532120" y="73613"/>
                </a:lnTo>
                <a:cubicBezTo>
                  <a:pt x="950050" y="418520"/>
                  <a:pt x="1233275" y="920815"/>
                  <a:pt x="1291055" y="1489759"/>
                </a:cubicBezTo>
                <a:lnTo>
                  <a:pt x="1295576" y="1579294"/>
                </a:lnTo>
                <a:lnTo>
                  <a:pt x="716989" y="1971447"/>
                </a:lnTo>
                <a:lnTo>
                  <a:pt x="350185" y="1527970"/>
                </a:lnTo>
                <a:lnTo>
                  <a:pt x="341051" y="1467980"/>
                </a:lnTo>
                <a:cubicBezTo>
                  <a:pt x="293953" y="1237274"/>
                  <a:pt x="179762" y="1031066"/>
                  <a:pt x="19806" y="870732"/>
                </a:cubicBezTo>
                <a:lnTo>
                  <a:pt x="0" y="852688"/>
                </a:lnTo>
                <a:lnTo>
                  <a:pt x="395576" y="737009"/>
                </a:lnTo>
                <a:lnTo>
                  <a:pt x="568404" y="703931"/>
                </a:lnTo>
                <a:lnTo>
                  <a:pt x="433679"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83" name="任意多边形 82"/>
          <p:cNvSpPr/>
          <p:nvPr>
            <p:custDataLst>
              <p:tags r:id="rId15"/>
            </p:custDataLst>
          </p:nvPr>
        </p:nvSpPr>
        <p:spPr>
          <a:xfrm>
            <a:off x="4263634" y="2326720"/>
            <a:ext cx="1154826" cy="1099599"/>
          </a:xfrm>
          <a:custGeom>
            <a:avLst/>
            <a:gdLst>
              <a:gd name="connsiteX0" fmla="*/ 763671 w 1411607"/>
              <a:gd name="connsiteY0" fmla="*/ 0 h 1344100"/>
              <a:gd name="connsiteX1" fmla="*/ 1411607 w 1411607"/>
              <a:gd name="connsiteY1" fmla="*/ 150378 h 1344100"/>
              <a:gd name="connsiteX2" fmla="*/ 1340917 w 1411607"/>
              <a:gd name="connsiteY2" fmla="*/ 734868 h 1344100"/>
              <a:gd name="connsiteX3" fmla="*/ 1321153 w 1411607"/>
              <a:gd name="connsiteY3" fmla="*/ 749682 h 1344100"/>
              <a:gd name="connsiteX4" fmla="*/ 945255 w 1411607"/>
              <a:gd name="connsiteY4" fmla="*/ 1309962 h 1344100"/>
              <a:gd name="connsiteX5" fmla="*/ 936498 w 1411607"/>
              <a:gd name="connsiteY5" fmla="*/ 1344100 h 1344100"/>
              <a:gd name="connsiteX6" fmla="*/ 679832 w 1411607"/>
              <a:gd name="connsiteY6" fmla="*/ 1009959 h 1344100"/>
              <a:gd name="connsiteX7" fmla="*/ 586421 w 1411607"/>
              <a:gd name="connsiteY7" fmla="*/ 860836 h 1344100"/>
              <a:gd name="connsiteX8" fmla="*/ 0 w 1411607"/>
              <a:gd name="connsiteY8" fmla="*/ 1228175 h 1344100"/>
              <a:gd name="connsiteX9" fmla="*/ 50400 w 1411607"/>
              <a:gd name="connsiteY9" fmla="*/ 1032161 h 1344100"/>
              <a:gd name="connsiteX10" fmla="*/ 725147 w 1411607"/>
              <a:gd name="connsiteY10" fmla="*/ 28808 h 1344100"/>
              <a:gd name="connsiteX11" fmla="*/ 763671 w 1411607"/>
              <a:gd name="connsiteY11" fmla="*/ 0 h 134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1607" h="1344100">
                <a:moveTo>
                  <a:pt x="763671" y="0"/>
                </a:moveTo>
                <a:lnTo>
                  <a:pt x="1411607" y="150378"/>
                </a:lnTo>
                <a:lnTo>
                  <a:pt x="1340917" y="734868"/>
                </a:lnTo>
                <a:lnTo>
                  <a:pt x="1321153" y="749682"/>
                </a:lnTo>
                <a:cubicBezTo>
                  <a:pt x="1146533" y="894131"/>
                  <a:pt x="1014125" y="1088017"/>
                  <a:pt x="945255" y="1309962"/>
                </a:cubicBezTo>
                <a:lnTo>
                  <a:pt x="936498" y="1344100"/>
                </a:lnTo>
                <a:lnTo>
                  <a:pt x="679832" y="1009959"/>
                </a:lnTo>
                <a:lnTo>
                  <a:pt x="586421" y="860836"/>
                </a:lnTo>
                <a:lnTo>
                  <a:pt x="0" y="1228175"/>
                </a:lnTo>
                <a:lnTo>
                  <a:pt x="50400" y="1032161"/>
                </a:lnTo>
                <a:cubicBezTo>
                  <a:pt x="174024" y="634699"/>
                  <a:pt x="411700" y="287488"/>
                  <a:pt x="725147" y="28808"/>
                </a:cubicBezTo>
                <a:lnTo>
                  <a:pt x="763671" y="0"/>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9" name="任意多边形 78"/>
          <p:cNvSpPr/>
          <p:nvPr>
            <p:custDataLst>
              <p:tags r:id="rId16"/>
            </p:custDataLst>
          </p:nvPr>
        </p:nvSpPr>
        <p:spPr>
          <a:xfrm>
            <a:off x="4227057" y="3367240"/>
            <a:ext cx="999362" cy="1499102"/>
          </a:xfrm>
          <a:custGeom>
            <a:avLst/>
            <a:gdLst>
              <a:gd name="connsiteX0" fmla="*/ 556113 w 1221575"/>
              <a:gd name="connsiteY0" fmla="*/ 0 h 1832435"/>
              <a:gd name="connsiteX1" fmla="*/ 942720 w 1221575"/>
              <a:gd name="connsiteY1" fmla="*/ 503304 h 1832435"/>
              <a:gd name="connsiteX2" fmla="*/ 943065 w 1221575"/>
              <a:gd name="connsiteY2" fmla="*/ 510155 h 1832435"/>
              <a:gd name="connsiteX3" fmla="*/ 1206104 w 1221575"/>
              <a:gd name="connsiteY3" fmla="*/ 1140807 h 1832435"/>
              <a:gd name="connsiteX4" fmla="*/ 1221575 w 1221575"/>
              <a:gd name="connsiteY4" fmla="*/ 1157869 h 1832435"/>
              <a:gd name="connsiteX5" fmla="*/ 821291 w 1221575"/>
              <a:gd name="connsiteY5" fmla="*/ 1157869 h 1832435"/>
              <a:gd name="connsiteX6" fmla="*/ 646127 w 1221575"/>
              <a:gd name="connsiteY6" fmla="*/ 1143034 h 1832435"/>
              <a:gd name="connsiteX7" fmla="*/ 571598 w 1221575"/>
              <a:gd name="connsiteY7" fmla="*/ 1832435 h 1832435"/>
              <a:gd name="connsiteX8" fmla="*/ 483084 w 1221575"/>
              <a:gd name="connsiteY8" fmla="*/ 1735046 h 1832435"/>
              <a:gd name="connsiteX9" fmla="*/ 0 w 1221575"/>
              <a:gd name="connsiteY9" fmla="*/ 389372 h 1832435"/>
              <a:gd name="connsiteX10" fmla="*/ 2139 w 1221575"/>
              <a:gd name="connsiteY10" fmla="*/ 347013 h 1832435"/>
              <a:gd name="connsiteX11" fmla="*/ 556113 w 1221575"/>
              <a:gd name="connsiteY11" fmla="*/ 0 h 18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1575" h="1832435">
                <a:moveTo>
                  <a:pt x="556113" y="0"/>
                </a:moveTo>
                <a:lnTo>
                  <a:pt x="942720" y="503304"/>
                </a:lnTo>
                <a:lnTo>
                  <a:pt x="943065" y="510155"/>
                </a:lnTo>
                <a:cubicBezTo>
                  <a:pt x="967206" y="748433"/>
                  <a:pt x="1061995" y="965775"/>
                  <a:pt x="1206104" y="1140807"/>
                </a:cubicBezTo>
                <a:lnTo>
                  <a:pt x="1221575" y="1157869"/>
                </a:lnTo>
                <a:lnTo>
                  <a:pt x="821291" y="1157869"/>
                </a:lnTo>
                <a:lnTo>
                  <a:pt x="646127" y="1143034"/>
                </a:lnTo>
                <a:lnTo>
                  <a:pt x="571598" y="1832435"/>
                </a:lnTo>
                <a:lnTo>
                  <a:pt x="483084" y="1735046"/>
                </a:lnTo>
                <a:cubicBezTo>
                  <a:pt x="181292" y="1369358"/>
                  <a:pt x="0" y="900537"/>
                  <a:pt x="0" y="389372"/>
                </a:cubicBezTo>
                <a:lnTo>
                  <a:pt x="2139" y="347013"/>
                </a:lnTo>
                <a:lnTo>
                  <a:pt x="556113" y="0"/>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5" name="任意多边形 74"/>
          <p:cNvSpPr/>
          <p:nvPr>
            <p:custDataLst>
              <p:tags r:id="rId17"/>
            </p:custDataLst>
          </p:nvPr>
        </p:nvSpPr>
        <p:spPr>
          <a:xfrm>
            <a:off x="6370042" y="3892582"/>
            <a:ext cx="1304927" cy="1225928"/>
          </a:xfrm>
          <a:custGeom>
            <a:avLst/>
            <a:gdLst>
              <a:gd name="connsiteX0" fmla="*/ 1595084 w 1595084"/>
              <a:gd name="connsiteY0" fmla="*/ 0 h 1498519"/>
              <a:gd name="connsiteX1" fmla="*/ 1568594 w 1595084"/>
              <a:gd name="connsiteY1" fmla="*/ 173570 h 1498519"/>
              <a:gd name="connsiteX2" fmla="*/ 841717 w 1595084"/>
              <a:gd name="connsiteY2" fmla="*/ 1379664 h 1498519"/>
              <a:gd name="connsiteX3" fmla="*/ 682776 w 1595084"/>
              <a:gd name="connsiteY3" fmla="*/ 1498519 h 1498519"/>
              <a:gd name="connsiteX4" fmla="*/ 0 w 1595084"/>
              <a:gd name="connsiteY4" fmla="*/ 1280224 h 1498519"/>
              <a:gd name="connsiteX5" fmla="*/ 115013 w 1595084"/>
              <a:gd name="connsiteY5" fmla="*/ 751132 h 1498519"/>
              <a:gd name="connsiteX6" fmla="*/ 154980 w 1595084"/>
              <a:gd name="connsiteY6" fmla="*/ 726794 h 1498519"/>
              <a:gd name="connsiteX7" fmla="*/ 621607 w 1595084"/>
              <a:gd name="connsiteY7" fmla="*/ 98508 h 1498519"/>
              <a:gd name="connsiteX8" fmla="*/ 644245 w 1595084"/>
              <a:gd name="connsiteY8" fmla="*/ 10257 h 1498519"/>
              <a:gd name="connsiteX9" fmla="*/ 867706 w 1595084"/>
              <a:gd name="connsiteY9" fmla="*/ 280428 h 1498519"/>
              <a:gd name="connsiteX10" fmla="*/ 966431 w 1595084"/>
              <a:gd name="connsiteY10" fmla="*/ 426088 h 1498519"/>
              <a:gd name="connsiteX11" fmla="*/ 1595084 w 1595084"/>
              <a:gd name="connsiteY11" fmla="*/ 0 h 149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5084" h="1498519">
                <a:moveTo>
                  <a:pt x="1595084" y="0"/>
                </a:moveTo>
                <a:lnTo>
                  <a:pt x="1568594" y="173570"/>
                </a:lnTo>
                <a:cubicBezTo>
                  <a:pt x="1469961" y="655577"/>
                  <a:pt x="1207406" y="1077871"/>
                  <a:pt x="841717" y="1379664"/>
                </a:cubicBezTo>
                <a:lnTo>
                  <a:pt x="682776" y="1498519"/>
                </a:lnTo>
                <a:lnTo>
                  <a:pt x="0" y="1280224"/>
                </a:lnTo>
                <a:lnTo>
                  <a:pt x="115013" y="751132"/>
                </a:lnTo>
                <a:lnTo>
                  <a:pt x="154980" y="726794"/>
                </a:lnTo>
                <a:cubicBezTo>
                  <a:pt x="374428" y="578188"/>
                  <a:pt x="541259" y="357444"/>
                  <a:pt x="621607" y="98508"/>
                </a:cubicBezTo>
                <a:lnTo>
                  <a:pt x="644245" y="10257"/>
                </a:lnTo>
                <a:lnTo>
                  <a:pt x="867706" y="280428"/>
                </a:lnTo>
                <a:lnTo>
                  <a:pt x="966431" y="426088"/>
                </a:lnTo>
                <a:lnTo>
                  <a:pt x="1595084"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1" name="任意多边形 70"/>
          <p:cNvSpPr/>
          <p:nvPr>
            <p:custDataLst>
              <p:tags r:id="rId18"/>
            </p:custDataLst>
          </p:nvPr>
        </p:nvSpPr>
        <p:spPr>
          <a:xfrm>
            <a:off x="4925901" y="4526739"/>
            <a:ext cx="1693853" cy="889743"/>
          </a:xfrm>
          <a:custGeom>
            <a:avLst/>
            <a:gdLst>
              <a:gd name="connsiteX0" fmla="*/ 72172 w 2070489"/>
              <a:gd name="connsiteY0" fmla="*/ 0 h 1087582"/>
              <a:gd name="connsiteX1" fmla="*/ 681793 w 2070489"/>
              <a:gd name="connsiteY1" fmla="*/ 0 h 1087582"/>
              <a:gd name="connsiteX2" fmla="*/ 699528 w 2070489"/>
              <a:gd name="connsiteY2" fmla="*/ 10800 h 1087582"/>
              <a:gd name="connsiteX3" fmla="*/ 1261295 w 2070489"/>
              <a:gd name="connsiteY3" fmla="*/ 153380 h 1087582"/>
              <a:gd name="connsiteX4" fmla="*/ 1498814 w 2070489"/>
              <a:gd name="connsiteY4" fmla="*/ 129380 h 1087582"/>
              <a:gd name="connsiteX5" fmla="*/ 1549802 w 2070489"/>
              <a:gd name="connsiteY5" fmla="*/ 116239 h 1087582"/>
              <a:gd name="connsiteX6" fmla="*/ 1456487 w 2070489"/>
              <a:gd name="connsiteY6" fmla="*/ 545510 h 1087582"/>
              <a:gd name="connsiteX7" fmla="*/ 1402901 w 2070489"/>
              <a:gd name="connsiteY7" fmla="*/ 713116 h 1087582"/>
              <a:gd name="connsiteX8" fmla="*/ 2070489 w 2070489"/>
              <a:gd name="connsiteY8" fmla="*/ 926555 h 1087582"/>
              <a:gd name="connsiteX9" fmla="*/ 1890390 w 2070489"/>
              <a:gd name="connsiteY9" fmla="*/ 992472 h 1087582"/>
              <a:gd name="connsiteX10" fmla="*/ 1261296 w 2070489"/>
              <a:gd name="connsiteY10" fmla="*/ 1087582 h 1087582"/>
              <a:gd name="connsiteX11" fmla="*/ 78482 w 2070489"/>
              <a:gd name="connsiteY11" fmla="*/ 726283 h 1087582"/>
              <a:gd name="connsiteX12" fmla="*/ 0 w 2070489"/>
              <a:gd name="connsiteY12" fmla="*/ 667595 h 1087582"/>
              <a:gd name="connsiteX13" fmla="*/ 72172 w 2070489"/>
              <a:gd name="connsiteY13" fmla="*/ 0 h 108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70489" h="1087582">
                <a:moveTo>
                  <a:pt x="72172" y="0"/>
                </a:moveTo>
                <a:lnTo>
                  <a:pt x="681793" y="0"/>
                </a:lnTo>
                <a:lnTo>
                  <a:pt x="699528" y="10800"/>
                </a:lnTo>
                <a:cubicBezTo>
                  <a:pt x="866521" y="101730"/>
                  <a:pt x="1057891" y="153380"/>
                  <a:pt x="1261295" y="153380"/>
                </a:cubicBezTo>
                <a:cubicBezTo>
                  <a:pt x="1342657" y="153380"/>
                  <a:pt x="1422093" y="145116"/>
                  <a:pt x="1498814" y="129380"/>
                </a:cubicBezTo>
                <a:lnTo>
                  <a:pt x="1549802" y="116239"/>
                </a:lnTo>
                <a:lnTo>
                  <a:pt x="1456487" y="545510"/>
                </a:lnTo>
                <a:lnTo>
                  <a:pt x="1402901" y="713116"/>
                </a:lnTo>
                <a:lnTo>
                  <a:pt x="2070489" y="926555"/>
                </a:lnTo>
                <a:lnTo>
                  <a:pt x="1890390" y="992472"/>
                </a:lnTo>
                <a:cubicBezTo>
                  <a:pt x="1691660" y="1054284"/>
                  <a:pt x="1480367" y="1087582"/>
                  <a:pt x="1261296" y="1087582"/>
                </a:cubicBezTo>
                <a:cubicBezTo>
                  <a:pt x="823155" y="1087582"/>
                  <a:pt x="416123" y="954388"/>
                  <a:pt x="78482" y="726283"/>
                </a:cubicBezTo>
                <a:lnTo>
                  <a:pt x="0" y="667595"/>
                </a:lnTo>
                <a:lnTo>
                  <a:pt x="7217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6" name="Freeform 27"/>
          <p:cNvSpPr>
            <a:spLocks noChangeArrowheads="1"/>
          </p:cNvSpPr>
          <p:nvPr>
            <p:custDataLst>
              <p:tags r:id="rId19"/>
            </p:custDataLst>
          </p:nvPr>
        </p:nvSpPr>
        <p:spPr bwMode="auto">
          <a:xfrm>
            <a:off x="5944455" y="2121996"/>
            <a:ext cx="411435" cy="322083"/>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26" name="Freeform 21"/>
          <p:cNvSpPr/>
          <p:nvPr>
            <p:custDataLst>
              <p:tags r:id="rId20"/>
            </p:custDataLst>
          </p:nvPr>
        </p:nvSpPr>
        <p:spPr bwMode="auto">
          <a:xfrm rot="13325333">
            <a:off x="4975927" y="4498086"/>
            <a:ext cx="1618278" cy="1168549"/>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000" h="10374">
                <a:moveTo>
                  <a:pt x="6953" y="7824"/>
                </a:moveTo>
                <a:cubicBezTo>
                  <a:pt x="7334" y="5321"/>
                  <a:pt x="9025" y="1983"/>
                  <a:pt x="10000" y="375"/>
                </a:cubicBezTo>
                <a:cubicBezTo>
                  <a:pt x="9958" y="-612"/>
                  <a:pt x="7327" y="615"/>
                  <a:pt x="6297" y="1002"/>
                </a:cubicBezTo>
                <a:cubicBezTo>
                  <a:pt x="5267" y="1389"/>
                  <a:pt x="4867" y="1422"/>
                  <a:pt x="3818" y="2696"/>
                </a:cubicBezTo>
                <a:cubicBezTo>
                  <a:pt x="2769" y="3970"/>
                  <a:pt x="280" y="5972"/>
                  <a:pt x="0" y="8646"/>
                </a:cubicBezTo>
                <a:cubicBezTo>
                  <a:pt x="1375" y="7853"/>
                  <a:pt x="2796" y="7102"/>
                  <a:pt x="3369" y="6817"/>
                </a:cubicBezTo>
                <a:cubicBezTo>
                  <a:pt x="3942" y="6532"/>
                  <a:pt x="3390" y="6778"/>
                  <a:pt x="3436" y="6938"/>
                </a:cubicBezTo>
                <a:cubicBezTo>
                  <a:pt x="3482" y="7098"/>
                  <a:pt x="3477" y="7190"/>
                  <a:pt x="3643" y="7775"/>
                </a:cubicBezTo>
                <a:cubicBezTo>
                  <a:pt x="4241" y="8254"/>
                  <a:pt x="4105" y="10366"/>
                  <a:pt x="4657" y="10374"/>
                </a:cubicBezTo>
                <a:cubicBezTo>
                  <a:pt x="5209" y="10382"/>
                  <a:pt x="5882" y="8115"/>
                  <a:pt x="6953" y="7824"/>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27" name="Freeform 102"/>
          <p:cNvSpPr>
            <a:spLocks noChangeArrowheads="1"/>
          </p:cNvSpPr>
          <p:nvPr>
            <p:custDataLst>
              <p:tags r:id="rId21"/>
            </p:custDataLst>
          </p:nvPr>
        </p:nvSpPr>
        <p:spPr bwMode="auto">
          <a:xfrm>
            <a:off x="6720551" y="4417022"/>
            <a:ext cx="335070" cy="301304"/>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28" name="Freeform 65"/>
          <p:cNvSpPr>
            <a:spLocks noChangeArrowheads="1"/>
          </p:cNvSpPr>
          <p:nvPr>
            <p:custDataLst>
              <p:tags r:id="rId22"/>
            </p:custDataLst>
          </p:nvPr>
        </p:nvSpPr>
        <p:spPr bwMode="auto">
          <a:xfrm>
            <a:off x="7097926" y="3082511"/>
            <a:ext cx="319486" cy="316888"/>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29" name="Freeform 116"/>
          <p:cNvSpPr>
            <a:spLocks noChangeArrowheads="1"/>
          </p:cNvSpPr>
          <p:nvPr>
            <p:custDataLst>
              <p:tags r:id="rId23"/>
            </p:custDataLst>
          </p:nvPr>
        </p:nvSpPr>
        <p:spPr bwMode="auto">
          <a:xfrm rot="252989">
            <a:off x="5362844" y="4755298"/>
            <a:ext cx="346499" cy="357409"/>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30" name="Freeform 21"/>
          <p:cNvSpPr/>
          <p:nvPr>
            <p:custDataLst>
              <p:tags r:id="rId24"/>
            </p:custDataLst>
          </p:nvPr>
        </p:nvSpPr>
        <p:spPr bwMode="auto">
          <a:xfrm rot="9283800">
            <a:off x="6357199" y="3737608"/>
            <a:ext cx="1528949" cy="1175572"/>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000" h="9692">
                <a:moveTo>
                  <a:pt x="7359" y="7324"/>
                </a:moveTo>
                <a:cubicBezTo>
                  <a:pt x="7762" y="4999"/>
                  <a:pt x="8968" y="1524"/>
                  <a:pt x="10000" y="31"/>
                </a:cubicBezTo>
                <a:cubicBezTo>
                  <a:pt x="9239" y="-116"/>
                  <a:pt x="7768" y="305"/>
                  <a:pt x="6678" y="664"/>
                </a:cubicBezTo>
                <a:cubicBezTo>
                  <a:pt x="5587" y="1024"/>
                  <a:pt x="5011" y="1118"/>
                  <a:pt x="3898" y="2355"/>
                </a:cubicBezTo>
                <a:cubicBezTo>
                  <a:pt x="2786" y="3592"/>
                  <a:pt x="296" y="5604"/>
                  <a:pt x="0" y="8087"/>
                </a:cubicBezTo>
                <a:cubicBezTo>
                  <a:pt x="1455" y="7351"/>
                  <a:pt x="2933" y="6676"/>
                  <a:pt x="3566" y="6389"/>
                </a:cubicBezTo>
                <a:cubicBezTo>
                  <a:pt x="4199" y="6102"/>
                  <a:pt x="3747" y="6215"/>
                  <a:pt x="3796" y="6364"/>
                </a:cubicBezTo>
                <a:cubicBezTo>
                  <a:pt x="3844" y="6512"/>
                  <a:pt x="3968" y="6780"/>
                  <a:pt x="4144" y="7323"/>
                </a:cubicBezTo>
                <a:cubicBezTo>
                  <a:pt x="4387" y="8070"/>
                  <a:pt x="4394" y="9692"/>
                  <a:pt x="4929" y="9692"/>
                </a:cubicBezTo>
                <a:cubicBezTo>
                  <a:pt x="5465" y="9692"/>
                  <a:pt x="6226" y="7594"/>
                  <a:pt x="7359" y="7324"/>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31" name="Freeform 21"/>
          <p:cNvSpPr/>
          <p:nvPr>
            <p:custDataLst>
              <p:tags r:id="rId25"/>
            </p:custDataLst>
          </p:nvPr>
        </p:nvSpPr>
        <p:spPr bwMode="auto">
          <a:xfrm rot="6105667">
            <a:off x="6553137" y="2387340"/>
            <a:ext cx="1369875" cy="1135838"/>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 name="connsiteX0-787" fmla="*/ 7359 w 8794"/>
              <a:gd name="connsiteY0-788" fmla="*/ 7219 h 9662"/>
              <a:gd name="connsiteX1-789" fmla="*/ 8794 w 8794"/>
              <a:gd name="connsiteY1-790" fmla="*/ 81 h 9662"/>
              <a:gd name="connsiteX2-791" fmla="*/ 6678 w 8794"/>
              <a:gd name="connsiteY2-792" fmla="*/ 347 h 9662"/>
              <a:gd name="connsiteX3-793" fmla="*/ 3898 w 8794"/>
              <a:gd name="connsiteY3-794" fmla="*/ 2092 h 9662"/>
              <a:gd name="connsiteX4-795" fmla="*/ 0 w 8794"/>
              <a:gd name="connsiteY4-796" fmla="*/ 8006 h 9662"/>
              <a:gd name="connsiteX5-797" fmla="*/ 3566 w 8794"/>
              <a:gd name="connsiteY5-798" fmla="*/ 6254 h 9662"/>
              <a:gd name="connsiteX6-799" fmla="*/ 3796 w 8794"/>
              <a:gd name="connsiteY6-800" fmla="*/ 6228 h 9662"/>
              <a:gd name="connsiteX7-801" fmla="*/ 4144 w 8794"/>
              <a:gd name="connsiteY7-802" fmla="*/ 7218 h 9662"/>
              <a:gd name="connsiteX8-803" fmla="*/ 4929 w 8794"/>
              <a:gd name="connsiteY8-804" fmla="*/ 9662 h 9662"/>
              <a:gd name="connsiteX9-805" fmla="*/ 7359 w 8794"/>
              <a:gd name="connsiteY9-806" fmla="*/ 7219 h 96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8794" h="9662">
                <a:moveTo>
                  <a:pt x="7359" y="7219"/>
                </a:moveTo>
                <a:cubicBezTo>
                  <a:pt x="7762" y="4820"/>
                  <a:pt x="7762" y="1621"/>
                  <a:pt x="8794" y="81"/>
                </a:cubicBezTo>
                <a:cubicBezTo>
                  <a:pt x="8033" y="-71"/>
                  <a:pt x="7768" y="-23"/>
                  <a:pt x="6678" y="347"/>
                </a:cubicBezTo>
                <a:cubicBezTo>
                  <a:pt x="5587" y="719"/>
                  <a:pt x="5011" y="816"/>
                  <a:pt x="3898" y="2092"/>
                </a:cubicBezTo>
                <a:cubicBezTo>
                  <a:pt x="2786" y="3368"/>
                  <a:pt x="296" y="5444"/>
                  <a:pt x="0" y="8006"/>
                </a:cubicBezTo>
                <a:cubicBezTo>
                  <a:pt x="1455" y="7247"/>
                  <a:pt x="2933" y="6550"/>
                  <a:pt x="3566" y="6254"/>
                </a:cubicBezTo>
                <a:cubicBezTo>
                  <a:pt x="4199" y="5958"/>
                  <a:pt x="3747" y="6075"/>
                  <a:pt x="3796" y="6228"/>
                </a:cubicBezTo>
                <a:cubicBezTo>
                  <a:pt x="3844" y="6381"/>
                  <a:pt x="3968" y="6657"/>
                  <a:pt x="4144" y="7218"/>
                </a:cubicBezTo>
                <a:cubicBezTo>
                  <a:pt x="4387" y="7988"/>
                  <a:pt x="4394" y="9662"/>
                  <a:pt x="4929" y="9662"/>
                </a:cubicBezTo>
                <a:cubicBezTo>
                  <a:pt x="5465" y="9662"/>
                  <a:pt x="6226" y="7497"/>
                  <a:pt x="7359" y="7219"/>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32" name="Freeform 21"/>
          <p:cNvSpPr/>
          <p:nvPr>
            <p:custDataLst>
              <p:tags r:id="rId26"/>
            </p:custDataLst>
          </p:nvPr>
        </p:nvSpPr>
        <p:spPr bwMode="auto">
          <a:xfrm rot="2008815">
            <a:off x="5123105" y="1538854"/>
            <a:ext cx="1439583" cy="1342475"/>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 name="connsiteX0-787" fmla="*/ 7359 w 8794"/>
              <a:gd name="connsiteY0-788" fmla="*/ 7219 h 9662"/>
              <a:gd name="connsiteX1-789" fmla="*/ 8794 w 8794"/>
              <a:gd name="connsiteY1-790" fmla="*/ 81 h 9662"/>
              <a:gd name="connsiteX2-791" fmla="*/ 6678 w 8794"/>
              <a:gd name="connsiteY2-792" fmla="*/ 347 h 9662"/>
              <a:gd name="connsiteX3-793" fmla="*/ 3898 w 8794"/>
              <a:gd name="connsiteY3-794" fmla="*/ 2092 h 9662"/>
              <a:gd name="connsiteX4-795" fmla="*/ 0 w 8794"/>
              <a:gd name="connsiteY4-796" fmla="*/ 8006 h 9662"/>
              <a:gd name="connsiteX5-797" fmla="*/ 3566 w 8794"/>
              <a:gd name="connsiteY5-798" fmla="*/ 6254 h 9662"/>
              <a:gd name="connsiteX6-799" fmla="*/ 3796 w 8794"/>
              <a:gd name="connsiteY6-800" fmla="*/ 6228 h 9662"/>
              <a:gd name="connsiteX7-801" fmla="*/ 4144 w 8794"/>
              <a:gd name="connsiteY7-802" fmla="*/ 7218 h 9662"/>
              <a:gd name="connsiteX8-803" fmla="*/ 4929 w 8794"/>
              <a:gd name="connsiteY8-804" fmla="*/ 9662 h 9662"/>
              <a:gd name="connsiteX9-805" fmla="*/ 7359 w 8794"/>
              <a:gd name="connsiteY9-806" fmla="*/ 7219 h 9662"/>
              <a:gd name="connsiteX0-807" fmla="*/ 8042 w 9674"/>
              <a:gd name="connsiteY0-808" fmla="*/ 7472 h 10000"/>
              <a:gd name="connsiteX1-809" fmla="*/ 9674 w 9674"/>
              <a:gd name="connsiteY1-810" fmla="*/ 84 h 10000"/>
              <a:gd name="connsiteX2-811" fmla="*/ 7268 w 9674"/>
              <a:gd name="connsiteY2-812" fmla="*/ 359 h 10000"/>
              <a:gd name="connsiteX3-813" fmla="*/ 4107 w 9674"/>
              <a:gd name="connsiteY3-814" fmla="*/ 2165 h 10000"/>
              <a:gd name="connsiteX4-815" fmla="*/ 0 w 9674"/>
              <a:gd name="connsiteY4-816" fmla="*/ 8881 h 10000"/>
              <a:gd name="connsiteX5-817" fmla="*/ 3729 w 9674"/>
              <a:gd name="connsiteY5-818" fmla="*/ 6473 h 10000"/>
              <a:gd name="connsiteX6-819" fmla="*/ 3991 w 9674"/>
              <a:gd name="connsiteY6-820" fmla="*/ 6446 h 10000"/>
              <a:gd name="connsiteX7-821" fmla="*/ 4386 w 9674"/>
              <a:gd name="connsiteY7-822" fmla="*/ 7471 h 10000"/>
              <a:gd name="connsiteX8-823" fmla="*/ 5279 w 9674"/>
              <a:gd name="connsiteY8-824" fmla="*/ 10000 h 10000"/>
              <a:gd name="connsiteX9-825" fmla="*/ 8042 w 9674"/>
              <a:gd name="connsiteY9-826" fmla="*/ 7472 h 10000"/>
              <a:gd name="connsiteX0-827" fmla="*/ 8313 w 10863"/>
              <a:gd name="connsiteY0-828" fmla="*/ 8076 h 10604"/>
              <a:gd name="connsiteX1-829" fmla="*/ 10863 w 10863"/>
              <a:gd name="connsiteY1-830" fmla="*/ 22 h 10604"/>
              <a:gd name="connsiteX2-831" fmla="*/ 7513 w 10863"/>
              <a:gd name="connsiteY2-832" fmla="*/ 963 h 10604"/>
              <a:gd name="connsiteX3-833" fmla="*/ 4245 w 10863"/>
              <a:gd name="connsiteY3-834" fmla="*/ 2769 h 10604"/>
              <a:gd name="connsiteX4-835" fmla="*/ 0 w 10863"/>
              <a:gd name="connsiteY4-836" fmla="*/ 9485 h 10604"/>
              <a:gd name="connsiteX5-837" fmla="*/ 3855 w 10863"/>
              <a:gd name="connsiteY5-838" fmla="*/ 7077 h 10604"/>
              <a:gd name="connsiteX6-839" fmla="*/ 4125 w 10863"/>
              <a:gd name="connsiteY6-840" fmla="*/ 7050 h 10604"/>
              <a:gd name="connsiteX7-841" fmla="*/ 4534 w 10863"/>
              <a:gd name="connsiteY7-842" fmla="*/ 8075 h 10604"/>
              <a:gd name="connsiteX8-843" fmla="*/ 5457 w 10863"/>
              <a:gd name="connsiteY8-844" fmla="*/ 10604 h 10604"/>
              <a:gd name="connsiteX9-845" fmla="*/ 8313 w 10863"/>
              <a:gd name="connsiteY9-846" fmla="*/ 8076 h 10604"/>
              <a:gd name="connsiteX0-847" fmla="*/ 8313 w 10863"/>
              <a:gd name="connsiteY0-848" fmla="*/ 8105 h 10633"/>
              <a:gd name="connsiteX1-849" fmla="*/ 10863 w 10863"/>
              <a:gd name="connsiteY1-850" fmla="*/ 51 h 10633"/>
              <a:gd name="connsiteX2-851" fmla="*/ 8076 w 10863"/>
              <a:gd name="connsiteY2-852" fmla="*/ 492 h 10633"/>
              <a:gd name="connsiteX3-853" fmla="*/ 4245 w 10863"/>
              <a:gd name="connsiteY3-854" fmla="*/ 2798 h 10633"/>
              <a:gd name="connsiteX4-855" fmla="*/ 0 w 10863"/>
              <a:gd name="connsiteY4-856" fmla="*/ 9514 h 10633"/>
              <a:gd name="connsiteX5-857" fmla="*/ 3855 w 10863"/>
              <a:gd name="connsiteY5-858" fmla="*/ 7106 h 10633"/>
              <a:gd name="connsiteX6-859" fmla="*/ 4125 w 10863"/>
              <a:gd name="connsiteY6-860" fmla="*/ 7079 h 10633"/>
              <a:gd name="connsiteX7-861" fmla="*/ 4534 w 10863"/>
              <a:gd name="connsiteY7-862" fmla="*/ 8104 h 10633"/>
              <a:gd name="connsiteX8-863" fmla="*/ 5457 w 10863"/>
              <a:gd name="connsiteY8-864" fmla="*/ 10633 h 10633"/>
              <a:gd name="connsiteX9-865" fmla="*/ 8313 w 10863"/>
              <a:gd name="connsiteY9-866" fmla="*/ 8105 h 106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863" h="10633">
                <a:moveTo>
                  <a:pt x="8313" y="8105"/>
                </a:moveTo>
                <a:cubicBezTo>
                  <a:pt x="8786" y="5622"/>
                  <a:pt x="9649" y="1645"/>
                  <a:pt x="10863" y="51"/>
                </a:cubicBezTo>
                <a:cubicBezTo>
                  <a:pt x="9969" y="-106"/>
                  <a:pt x="9357" y="109"/>
                  <a:pt x="8076" y="492"/>
                </a:cubicBezTo>
                <a:cubicBezTo>
                  <a:pt x="6793" y="877"/>
                  <a:pt x="5591" y="1294"/>
                  <a:pt x="4245" y="2798"/>
                </a:cubicBezTo>
                <a:cubicBezTo>
                  <a:pt x="2899" y="4302"/>
                  <a:pt x="348" y="6862"/>
                  <a:pt x="0" y="9514"/>
                </a:cubicBezTo>
                <a:cubicBezTo>
                  <a:pt x="1711" y="8729"/>
                  <a:pt x="3167" y="7512"/>
                  <a:pt x="3855" y="7106"/>
                </a:cubicBezTo>
                <a:cubicBezTo>
                  <a:pt x="4542" y="6700"/>
                  <a:pt x="4068" y="6921"/>
                  <a:pt x="4125" y="7079"/>
                </a:cubicBezTo>
                <a:cubicBezTo>
                  <a:pt x="4181" y="7237"/>
                  <a:pt x="4327" y="7523"/>
                  <a:pt x="4534" y="8104"/>
                </a:cubicBezTo>
                <a:cubicBezTo>
                  <a:pt x="4820" y="8900"/>
                  <a:pt x="4828" y="10633"/>
                  <a:pt x="5457" y="10633"/>
                </a:cubicBezTo>
                <a:cubicBezTo>
                  <a:pt x="6086" y="10633"/>
                  <a:pt x="6982" y="8392"/>
                  <a:pt x="8313" y="8105"/>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96" name="任意多边形 95"/>
          <p:cNvSpPr/>
          <p:nvPr>
            <p:custDataLst>
              <p:tags r:id="rId27"/>
            </p:custDataLst>
          </p:nvPr>
        </p:nvSpPr>
        <p:spPr>
          <a:xfrm>
            <a:off x="4468001" y="3777201"/>
            <a:ext cx="373046" cy="373084"/>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ysClr val="window" lastClr="FFFFFF"/>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p>
        </p:txBody>
      </p:sp>
      <p:sp>
        <p:nvSpPr>
          <p:cNvPr id="98" name="Freeform 21"/>
          <p:cNvSpPr/>
          <p:nvPr>
            <p:custDataLst>
              <p:tags r:id="rId28"/>
            </p:custDataLst>
          </p:nvPr>
        </p:nvSpPr>
        <p:spPr bwMode="auto">
          <a:xfrm rot="20937011">
            <a:off x="4199080" y="2351036"/>
            <a:ext cx="1070780" cy="1079264"/>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0833"/>
              <a:gd name="connsiteY0-518" fmla="*/ 6226 h 9086"/>
              <a:gd name="connsiteX1-519" fmla="*/ 9015 w 10833"/>
              <a:gd name="connsiteY1-520" fmla="*/ 0 h 9086"/>
              <a:gd name="connsiteX2-521" fmla="*/ 5381 w 10833"/>
              <a:gd name="connsiteY2-522" fmla="*/ 1392 h 9086"/>
              <a:gd name="connsiteX3-523" fmla="*/ 0 w 10833"/>
              <a:gd name="connsiteY3-524" fmla="*/ 7446 h 9086"/>
              <a:gd name="connsiteX4-525" fmla="*/ 5516 w 10833"/>
              <a:gd name="connsiteY4-526" fmla="*/ 5712 h 9086"/>
              <a:gd name="connsiteX5-527" fmla="*/ 5965 w 10833"/>
              <a:gd name="connsiteY5-528" fmla="*/ 6620 h 9086"/>
              <a:gd name="connsiteX6-529" fmla="*/ 7625 w 10833"/>
              <a:gd name="connsiteY6-530" fmla="*/ 9085 h 9086"/>
              <a:gd name="connsiteX7-531" fmla="*/ 10767 w 10833"/>
              <a:gd name="connsiteY7-532" fmla="*/ 6226 h 9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833" h="9086">
                <a:moveTo>
                  <a:pt x="10767" y="6226"/>
                </a:moveTo>
                <a:cubicBezTo>
                  <a:pt x="11390" y="3852"/>
                  <a:pt x="7419" y="1525"/>
                  <a:pt x="9015" y="0"/>
                </a:cubicBezTo>
                <a:cubicBezTo>
                  <a:pt x="6665" y="376"/>
                  <a:pt x="6883" y="151"/>
                  <a:pt x="5381" y="1392"/>
                </a:cubicBezTo>
                <a:cubicBezTo>
                  <a:pt x="3879" y="2633"/>
                  <a:pt x="459" y="4911"/>
                  <a:pt x="0" y="7446"/>
                </a:cubicBezTo>
                <a:cubicBezTo>
                  <a:pt x="2251" y="6694"/>
                  <a:pt x="4522" y="5850"/>
                  <a:pt x="5516" y="5712"/>
                </a:cubicBezTo>
                <a:cubicBezTo>
                  <a:pt x="6510" y="5574"/>
                  <a:pt x="5568" y="6049"/>
                  <a:pt x="5965" y="6620"/>
                </a:cubicBezTo>
                <a:cubicBezTo>
                  <a:pt x="6944" y="7075"/>
                  <a:pt x="6825" y="9151"/>
                  <a:pt x="7625" y="9085"/>
                </a:cubicBezTo>
                <a:cubicBezTo>
                  <a:pt x="8425" y="9019"/>
                  <a:pt x="9012" y="6502"/>
                  <a:pt x="10767" y="6226"/>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07" name="PA_ImportSvg_636906650708945347"/>
          <p:cNvSpPr/>
          <p:nvPr>
            <p:custDataLst>
              <p:tags r:id="rId29"/>
            </p:custDataLst>
          </p:nvPr>
        </p:nvSpPr>
        <p:spPr>
          <a:xfrm>
            <a:off x="4801598" y="2518768"/>
            <a:ext cx="372687" cy="373084"/>
          </a:xfrm>
          <a:custGeom>
            <a:avLst/>
            <a:gdLst/>
            <a:ahLst/>
            <a:cxnLst/>
            <a:rect l="l" t="t" r="r" b="b"/>
            <a:pathLst>
              <a:path w="12174156" h="12187135">
                <a:moveTo>
                  <a:pt x="6087078" y="1"/>
                </a:moveTo>
                <a:cubicBezTo>
                  <a:pt x="7346026" y="1"/>
                  <a:pt x="7346026" y="1"/>
                  <a:pt x="8455717" y="480218"/>
                </a:cubicBezTo>
                <a:cubicBezTo>
                  <a:pt x="9565411" y="960426"/>
                  <a:pt x="9565411" y="960426"/>
                  <a:pt x="10389565" y="1784592"/>
                </a:cubicBezTo>
                <a:cubicBezTo>
                  <a:pt x="11213724" y="2608752"/>
                  <a:pt x="11213724" y="2608752"/>
                  <a:pt x="11693938" y="3718439"/>
                </a:cubicBezTo>
                <a:cubicBezTo>
                  <a:pt x="12174145" y="4828130"/>
                  <a:pt x="12174145" y="4828130"/>
                  <a:pt x="12174156" y="6087078"/>
                </a:cubicBezTo>
                <a:cubicBezTo>
                  <a:pt x="12174156" y="7359005"/>
                  <a:pt x="12174156" y="7359005"/>
                  <a:pt x="11693938" y="8468696"/>
                </a:cubicBezTo>
                <a:cubicBezTo>
                  <a:pt x="11213731" y="9578391"/>
                  <a:pt x="11213731" y="9578391"/>
                  <a:pt x="10389565" y="10402543"/>
                </a:cubicBezTo>
                <a:cubicBezTo>
                  <a:pt x="9565406" y="11226702"/>
                  <a:pt x="9565406" y="11226702"/>
                  <a:pt x="8455717" y="11706917"/>
                </a:cubicBezTo>
                <a:cubicBezTo>
                  <a:pt x="7346025" y="12187124"/>
                  <a:pt x="7346025" y="12187124"/>
                  <a:pt x="6087078" y="12187134"/>
                </a:cubicBezTo>
                <a:cubicBezTo>
                  <a:pt x="4828132" y="12187134"/>
                  <a:pt x="4828132" y="12187134"/>
                  <a:pt x="3718440" y="11706917"/>
                </a:cubicBezTo>
                <a:cubicBezTo>
                  <a:pt x="2608743" y="11226708"/>
                  <a:pt x="2608743" y="11226708"/>
                  <a:pt x="1784592" y="10402543"/>
                </a:cubicBezTo>
                <a:cubicBezTo>
                  <a:pt x="960434" y="9578385"/>
                  <a:pt x="960434" y="9578385"/>
                  <a:pt x="480218" y="8468695"/>
                </a:cubicBezTo>
                <a:cubicBezTo>
                  <a:pt x="11" y="7359001"/>
                  <a:pt x="11" y="7359001"/>
                  <a:pt x="1" y="6087078"/>
                </a:cubicBezTo>
                <a:cubicBezTo>
                  <a:pt x="1" y="4828130"/>
                  <a:pt x="1" y="4828130"/>
                  <a:pt x="480218" y="3718439"/>
                </a:cubicBezTo>
                <a:cubicBezTo>
                  <a:pt x="960426" y="2608744"/>
                  <a:pt x="960426" y="2608744"/>
                  <a:pt x="1784592" y="1784591"/>
                </a:cubicBezTo>
                <a:cubicBezTo>
                  <a:pt x="2608751" y="960432"/>
                  <a:pt x="2608751" y="960432"/>
                  <a:pt x="3718440" y="480218"/>
                </a:cubicBezTo>
                <a:cubicBezTo>
                  <a:pt x="4828132" y="11"/>
                  <a:pt x="4828132" y="11"/>
                  <a:pt x="6087078" y="0"/>
                </a:cubicBezTo>
                <a:moveTo>
                  <a:pt x="7748370" y="7774327"/>
                </a:moveTo>
                <a:cubicBezTo>
                  <a:pt x="7787306" y="7722412"/>
                  <a:pt x="7787306" y="7722412"/>
                  <a:pt x="7709434" y="7644539"/>
                </a:cubicBezTo>
                <a:cubicBezTo>
                  <a:pt x="7631561" y="7566666"/>
                  <a:pt x="7631561" y="7566666"/>
                  <a:pt x="7527730" y="7469325"/>
                </a:cubicBezTo>
                <a:cubicBezTo>
                  <a:pt x="7423895" y="7371988"/>
                  <a:pt x="7423895" y="7371988"/>
                  <a:pt x="7346026" y="7268153"/>
                </a:cubicBezTo>
                <a:cubicBezTo>
                  <a:pt x="7268152" y="7164321"/>
                  <a:pt x="7268152" y="7164321"/>
                  <a:pt x="7294111" y="7073470"/>
                </a:cubicBezTo>
                <a:cubicBezTo>
                  <a:pt x="7359005" y="6865808"/>
                  <a:pt x="7359005" y="6865808"/>
                  <a:pt x="7339537" y="6768467"/>
                </a:cubicBezTo>
                <a:cubicBezTo>
                  <a:pt x="7320068" y="6671126"/>
                  <a:pt x="7320068" y="6671126"/>
                  <a:pt x="7216238" y="6638679"/>
                </a:cubicBezTo>
                <a:cubicBezTo>
                  <a:pt x="7112406" y="6606239"/>
                  <a:pt x="7112406" y="6606239"/>
                  <a:pt x="6917725" y="6612721"/>
                </a:cubicBezTo>
                <a:cubicBezTo>
                  <a:pt x="6723043" y="6619214"/>
                  <a:pt x="6723043" y="6619214"/>
                  <a:pt x="6450486" y="6619211"/>
                </a:cubicBezTo>
                <a:cubicBezTo>
                  <a:pt x="6307719" y="6619211"/>
                  <a:pt x="6307719" y="6619211"/>
                  <a:pt x="6216867" y="6632190"/>
                </a:cubicBezTo>
                <a:cubicBezTo>
                  <a:pt x="6126015" y="6645169"/>
                  <a:pt x="6126015" y="6645169"/>
                  <a:pt x="6048143" y="6651659"/>
                </a:cubicBezTo>
                <a:cubicBezTo>
                  <a:pt x="5970269" y="6658143"/>
                  <a:pt x="5970269" y="6658143"/>
                  <a:pt x="5879418" y="6664638"/>
                </a:cubicBezTo>
                <a:cubicBezTo>
                  <a:pt x="5788567" y="6671134"/>
                  <a:pt x="5788567" y="6671134"/>
                  <a:pt x="5671757" y="6658148"/>
                </a:cubicBezTo>
                <a:cubicBezTo>
                  <a:pt x="5490053" y="6645169"/>
                  <a:pt x="5490053" y="6645169"/>
                  <a:pt x="5392712" y="6593254"/>
                </a:cubicBezTo>
                <a:cubicBezTo>
                  <a:pt x="5295368" y="6541343"/>
                  <a:pt x="5295368" y="6541343"/>
                  <a:pt x="5211008" y="6489423"/>
                </a:cubicBezTo>
                <a:cubicBezTo>
                  <a:pt x="5126648" y="6437503"/>
                  <a:pt x="5126648" y="6437503"/>
                  <a:pt x="4996857" y="6398571"/>
                </a:cubicBezTo>
                <a:cubicBezTo>
                  <a:pt x="4867069" y="6359633"/>
                  <a:pt x="4867069" y="6359633"/>
                  <a:pt x="4620471" y="6346655"/>
                </a:cubicBezTo>
                <a:cubicBezTo>
                  <a:pt x="4270042" y="6333677"/>
                  <a:pt x="4270042" y="6333677"/>
                  <a:pt x="4120786" y="6314208"/>
                </a:cubicBezTo>
                <a:cubicBezTo>
                  <a:pt x="3971528" y="6294744"/>
                  <a:pt x="3971528" y="6294744"/>
                  <a:pt x="3906635" y="6275272"/>
                </a:cubicBezTo>
                <a:cubicBezTo>
                  <a:pt x="3841740" y="6255802"/>
                  <a:pt x="3841740" y="6255802"/>
                  <a:pt x="3802804" y="6249314"/>
                </a:cubicBezTo>
                <a:cubicBezTo>
                  <a:pt x="3763867" y="6242826"/>
                  <a:pt x="3763867" y="6242826"/>
                  <a:pt x="3647058" y="6242825"/>
                </a:cubicBezTo>
                <a:cubicBezTo>
                  <a:pt x="3530248" y="6255803"/>
                  <a:pt x="3530248" y="6255803"/>
                  <a:pt x="3290140" y="6359634"/>
                </a:cubicBezTo>
                <a:cubicBezTo>
                  <a:pt x="3050040" y="6463485"/>
                  <a:pt x="3050040" y="6463485"/>
                  <a:pt x="2803433" y="6599742"/>
                </a:cubicBezTo>
                <a:cubicBezTo>
                  <a:pt x="2556822" y="6735991"/>
                  <a:pt x="2556822" y="6735991"/>
                  <a:pt x="2375131" y="6878787"/>
                </a:cubicBezTo>
                <a:cubicBezTo>
                  <a:pt x="2193429" y="7021568"/>
                  <a:pt x="2193429" y="7021568"/>
                  <a:pt x="2193427" y="7112406"/>
                </a:cubicBezTo>
                <a:cubicBezTo>
                  <a:pt x="2193427" y="7371984"/>
                  <a:pt x="2193427" y="7371984"/>
                  <a:pt x="2225874" y="7527729"/>
                </a:cubicBezTo>
                <a:cubicBezTo>
                  <a:pt x="2258326" y="7683474"/>
                  <a:pt x="2258326" y="7683474"/>
                  <a:pt x="2316726" y="7767838"/>
                </a:cubicBezTo>
                <a:cubicBezTo>
                  <a:pt x="2375123" y="7852204"/>
                  <a:pt x="2375123" y="7852204"/>
                  <a:pt x="2440025" y="7904115"/>
                </a:cubicBezTo>
                <a:cubicBezTo>
                  <a:pt x="2504932" y="7956022"/>
                  <a:pt x="2504932" y="7956022"/>
                  <a:pt x="2569814" y="8020925"/>
                </a:cubicBezTo>
                <a:cubicBezTo>
                  <a:pt x="2634695" y="8085829"/>
                  <a:pt x="2634695" y="8085829"/>
                  <a:pt x="2745028" y="8111777"/>
                </a:cubicBezTo>
                <a:cubicBezTo>
                  <a:pt x="2855364" y="8137717"/>
                  <a:pt x="2855364" y="8137717"/>
                  <a:pt x="2985137" y="8144224"/>
                </a:cubicBezTo>
                <a:cubicBezTo>
                  <a:pt x="3114911" y="8150730"/>
                  <a:pt x="3114911" y="8150730"/>
                  <a:pt x="3225246" y="8176671"/>
                </a:cubicBezTo>
                <a:cubicBezTo>
                  <a:pt x="3335581" y="8202610"/>
                  <a:pt x="3335581" y="8202610"/>
                  <a:pt x="3400460" y="8267523"/>
                </a:cubicBezTo>
                <a:cubicBezTo>
                  <a:pt x="3530249" y="8423269"/>
                  <a:pt x="3530249" y="8423269"/>
                  <a:pt x="3673016" y="8397311"/>
                </a:cubicBezTo>
                <a:cubicBezTo>
                  <a:pt x="3815781" y="8371340"/>
                  <a:pt x="3815781" y="8371340"/>
                  <a:pt x="3926103" y="8312949"/>
                </a:cubicBezTo>
                <a:cubicBezTo>
                  <a:pt x="4036427" y="8254560"/>
                  <a:pt x="4036427" y="8254560"/>
                  <a:pt x="4107807" y="8267523"/>
                </a:cubicBezTo>
                <a:cubicBezTo>
                  <a:pt x="4179187" y="8280482"/>
                  <a:pt x="4179187" y="8280482"/>
                  <a:pt x="4192169" y="8514121"/>
                </a:cubicBezTo>
                <a:cubicBezTo>
                  <a:pt x="4192169" y="8617952"/>
                  <a:pt x="4192169" y="8617952"/>
                  <a:pt x="4231106" y="8669867"/>
                </a:cubicBezTo>
                <a:cubicBezTo>
                  <a:pt x="4270042" y="8721783"/>
                  <a:pt x="4270042" y="8721783"/>
                  <a:pt x="4334936" y="8747740"/>
                </a:cubicBezTo>
                <a:lnTo>
                  <a:pt x="4490682" y="8825613"/>
                </a:lnTo>
                <a:cubicBezTo>
                  <a:pt x="4581534" y="8877528"/>
                  <a:pt x="4581534" y="8877528"/>
                  <a:pt x="4685365" y="8968380"/>
                </a:cubicBezTo>
                <a:cubicBezTo>
                  <a:pt x="4789196" y="9072211"/>
                  <a:pt x="4789196" y="9072211"/>
                  <a:pt x="4756749" y="9163063"/>
                </a:cubicBezTo>
                <a:cubicBezTo>
                  <a:pt x="4724308" y="9253917"/>
                  <a:pt x="4724308" y="9253917"/>
                  <a:pt x="4659407" y="9338277"/>
                </a:cubicBezTo>
                <a:cubicBezTo>
                  <a:pt x="4594510" y="9422639"/>
                  <a:pt x="4594510" y="9422639"/>
                  <a:pt x="4536108" y="9519980"/>
                </a:cubicBezTo>
                <a:cubicBezTo>
                  <a:pt x="4477711" y="9617324"/>
                  <a:pt x="4477711" y="9617324"/>
                  <a:pt x="4542598" y="9708174"/>
                </a:cubicBezTo>
                <a:cubicBezTo>
                  <a:pt x="4633450" y="9850941"/>
                  <a:pt x="4633450" y="9850941"/>
                  <a:pt x="4737280" y="9915835"/>
                </a:cubicBezTo>
                <a:cubicBezTo>
                  <a:pt x="4841106" y="9980738"/>
                  <a:pt x="4841106" y="9980738"/>
                  <a:pt x="4938453" y="10026156"/>
                </a:cubicBezTo>
                <a:cubicBezTo>
                  <a:pt x="5035800" y="10071570"/>
                  <a:pt x="5035800" y="10071570"/>
                  <a:pt x="5113667" y="10129987"/>
                </a:cubicBezTo>
                <a:cubicBezTo>
                  <a:pt x="5191532" y="10188406"/>
                  <a:pt x="5191532" y="10188406"/>
                  <a:pt x="5217498" y="10318180"/>
                </a:cubicBezTo>
                <a:cubicBezTo>
                  <a:pt x="5217498" y="10357116"/>
                  <a:pt x="5217498" y="10357116"/>
                  <a:pt x="5308350" y="10467436"/>
                </a:cubicBezTo>
                <a:cubicBezTo>
                  <a:pt x="5399197" y="10577761"/>
                  <a:pt x="5399197" y="10577761"/>
                  <a:pt x="5483564" y="10694566"/>
                </a:cubicBezTo>
                <a:cubicBezTo>
                  <a:pt x="5567931" y="10811371"/>
                  <a:pt x="5567931" y="10811371"/>
                  <a:pt x="5619842" y="10889249"/>
                </a:cubicBezTo>
                <a:cubicBezTo>
                  <a:pt x="5671758" y="10967123"/>
                  <a:pt x="5671758" y="10967123"/>
                  <a:pt x="5593884" y="10954143"/>
                </a:cubicBezTo>
                <a:cubicBezTo>
                  <a:pt x="5749631" y="10980101"/>
                  <a:pt x="5749631" y="10980101"/>
                  <a:pt x="5924845" y="10980101"/>
                </a:cubicBezTo>
                <a:cubicBezTo>
                  <a:pt x="6100059" y="10980101"/>
                  <a:pt x="6100059" y="10980101"/>
                  <a:pt x="6151974" y="10915206"/>
                </a:cubicBezTo>
                <a:lnTo>
                  <a:pt x="6177932" y="10889249"/>
                </a:lnTo>
                <a:lnTo>
                  <a:pt x="6177932" y="10876270"/>
                </a:lnTo>
                <a:lnTo>
                  <a:pt x="6216868" y="10863291"/>
                </a:lnTo>
                <a:cubicBezTo>
                  <a:pt x="6242825" y="10850312"/>
                  <a:pt x="6242825" y="10850312"/>
                  <a:pt x="6288252" y="10830844"/>
                </a:cubicBezTo>
                <a:cubicBezTo>
                  <a:pt x="6333678" y="10811374"/>
                  <a:pt x="6333678" y="10811374"/>
                  <a:pt x="6411551" y="10746481"/>
                </a:cubicBezTo>
                <a:cubicBezTo>
                  <a:pt x="6567297" y="10642651"/>
                  <a:pt x="6567297" y="10642651"/>
                  <a:pt x="6710064" y="10473926"/>
                </a:cubicBezTo>
                <a:cubicBezTo>
                  <a:pt x="6852842" y="10305211"/>
                  <a:pt x="6852842" y="10305211"/>
                  <a:pt x="6956662" y="10104029"/>
                </a:cubicBezTo>
                <a:cubicBezTo>
                  <a:pt x="7060496" y="9902855"/>
                  <a:pt x="7060496" y="9902855"/>
                  <a:pt x="7131877" y="9695196"/>
                </a:cubicBezTo>
                <a:cubicBezTo>
                  <a:pt x="7203257" y="9487537"/>
                  <a:pt x="7203257" y="9487537"/>
                  <a:pt x="7229218" y="9305831"/>
                </a:cubicBezTo>
                <a:cubicBezTo>
                  <a:pt x="7255175" y="9137106"/>
                  <a:pt x="7255175" y="9137106"/>
                  <a:pt x="7313580" y="9059233"/>
                </a:cubicBezTo>
                <a:cubicBezTo>
                  <a:pt x="7371985" y="8981359"/>
                  <a:pt x="7371985" y="8981359"/>
                  <a:pt x="7417411" y="8922955"/>
                </a:cubicBezTo>
                <a:cubicBezTo>
                  <a:pt x="7462842" y="8864554"/>
                  <a:pt x="7462842" y="8864554"/>
                  <a:pt x="7495284" y="8767208"/>
                </a:cubicBezTo>
                <a:cubicBezTo>
                  <a:pt x="7527724" y="8669862"/>
                  <a:pt x="7527724" y="8669862"/>
                  <a:pt x="7488794" y="8436248"/>
                </a:cubicBezTo>
                <a:cubicBezTo>
                  <a:pt x="7449858" y="8137735"/>
                  <a:pt x="7449858" y="8137735"/>
                  <a:pt x="7560178" y="8001457"/>
                </a:cubicBezTo>
                <a:cubicBezTo>
                  <a:pt x="7670495" y="7865178"/>
                  <a:pt x="7670495" y="7865178"/>
                  <a:pt x="7748371" y="7774327"/>
                </a:cubicBezTo>
                <a:moveTo>
                  <a:pt x="9033275" y="9812006"/>
                </a:moveTo>
                <a:cubicBezTo>
                  <a:pt x="9214979" y="9591366"/>
                  <a:pt x="9214979" y="9591366"/>
                  <a:pt x="9221468" y="9448599"/>
                </a:cubicBezTo>
                <a:cubicBezTo>
                  <a:pt x="9227952" y="9305831"/>
                  <a:pt x="9227952" y="9305831"/>
                  <a:pt x="8916465" y="9227959"/>
                </a:cubicBezTo>
                <a:cubicBezTo>
                  <a:pt x="8591994" y="9150086"/>
                  <a:pt x="8591994" y="9150086"/>
                  <a:pt x="8455717" y="9143596"/>
                </a:cubicBezTo>
                <a:cubicBezTo>
                  <a:pt x="8319440" y="9137098"/>
                  <a:pt x="8319440" y="9137098"/>
                  <a:pt x="8202629" y="9279874"/>
                </a:cubicBezTo>
                <a:cubicBezTo>
                  <a:pt x="8085814" y="9422646"/>
                  <a:pt x="8085814" y="9422646"/>
                  <a:pt x="8033904" y="9571898"/>
                </a:cubicBezTo>
                <a:cubicBezTo>
                  <a:pt x="7981988" y="9721148"/>
                  <a:pt x="7981988" y="9721148"/>
                  <a:pt x="8059862" y="9980731"/>
                </a:cubicBezTo>
                <a:cubicBezTo>
                  <a:pt x="8098798" y="10097541"/>
                  <a:pt x="8098798" y="10097541"/>
                  <a:pt x="8124756" y="10168924"/>
                </a:cubicBezTo>
                <a:cubicBezTo>
                  <a:pt x="8150710" y="10240309"/>
                  <a:pt x="8150710" y="10240309"/>
                  <a:pt x="8189651" y="10259776"/>
                </a:cubicBezTo>
                <a:cubicBezTo>
                  <a:pt x="8228592" y="10279243"/>
                  <a:pt x="8228592" y="10279243"/>
                  <a:pt x="8306461" y="10272755"/>
                </a:cubicBezTo>
                <a:cubicBezTo>
                  <a:pt x="8384330" y="10266271"/>
                  <a:pt x="8384330" y="10266271"/>
                  <a:pt x="8527101" y="10227329"/>
                </a:cubicBezTo>
                <a:cubicBezTo>
                  <a:pt x="8682847" y="10188393"/>
                  <a:pt x="8682847" y="10188393"/>
                  <a:pt x="8825614" y="10045626"/>
                </a:cubicBezTo>
                <a:cubicBezTo>
                  <a:pt x="8968382" y="9902859"/>
                  <a:pt x="8968382" y="9902859"/>
                  <a:pt x="9033276" y="9812007"/>
                </a:cubicBezTo>
                <a:moveTo>
                  <a:pt x="9383704" y="6022184"/>
                </a:moveTo>
                <a:cubicBezTo>
                  <a:pt x="9474556" y="5931332"/>
                  <a:pt x="9474556" y="5931332"/>
                  <a:pt x="9688707" y="5885906"/>
                </a:cubicBezTo>
                <a:cubicBezTo>
                  <a:pt x="9902855" y="5840465"/>
                  <a:pt x="9902855" y="5840465"/>
                  <a:pt x="10123499" y="5769097"/>
                </a:cubicBezTo>
                <a:cubicBezTo>
                  <a:pt x="10344147" y="5697744"/>
                  <a:pt x="10344147" y="5697744"/>
                  <a:pt x="10512864" y="5567924"/>
                </a:cubicBezTo>
                <a:cubicBezTo>
                  <a:pt x="10681573" y="5438095"/>
                  <a:pt x="10681573" y="5438095"/>
                  <a:pt x="10694568" y="5204517"/>
                </a:cubicBezTo>
                <a:cubicBezTo>
                  <a:pt x="10707545" y="4970938"/>
                  <a:pt x="10707545" y="4970938"/>
                  <a:pt x="10694568" y="4776215"/>
                </a:cubicBezTo>
                <a:cubicBezTo>
                  <a:pt x="10681600" y="4581491"/>
                  <a:pt x="10681600" y="4581491"/>
                  <a:pt x="10616695" y="4386850"/>
                </a:cubicBezTo>
                <a:cubicBezTo>
                  <a:pt x="10551795" y="4192206"/>
                  <a:pt x="10551795" y="4192206"/>
                  <a:pt x="10441481" y="3978016"/>
                </a:cubicBezTo>
                <a:cubicBezTo>
                  <a:pt x="10331166" y="3763826"/>
                  <a:pt x="10331166" y="3763826"/>
                  <a:pt x="10162436" y="3491309"/>
                </a:cubicBezTo>
                <a:cubicBezTo>
                  <a:pt x="9980732" y="3205775"/>
                  <a:pt x="9980732" y="3205775"/>
                  <a:pt x="9831475" y="3011092"/>
                </a:cubicBezTo>
                <a:cubicBezTo>
                  <a:pt x="9682205" y="2816419"/>
                  <a:pt x="9682205" y="2816419"/>
                  <a:pt x="9539451" y="2680132"/>
                </a:cubicBezTo>
                <a:cubicBezTo>
                  <a:pt x="9396691" y="2543850"/>
                  <a:pt x="9396691" y="2543850"/>
                  <a:pt x="9240938" y="2433534"/>
                </a:cubicBezTo>
                <a:cubicBezTo>
                  <a:pt x="9085186" y="2323215"/>
                  <a:pt x="9085186" y="2323215"/>
                  <a:pt x="8890509" y="2206404"/>
                </a:cubicBezTo>
                <a:cubicBezTo>
                  <a:pt x="8682847" y="2089594"/>
                  <a:pt x="8682847" y="2089594"/>
                  <a:pt x="8481676" y="1953316"/>
                </a:cubicBezTo>
                <a:cubicBezTo>
                  <a:pt x="8280493" y="1817055"/>
                  <a:pt x="8280493" y="1817055"/>
                  <a:pt x="8046884" y="1771613"/>
                </a:cubicBezTo>
                <a:cubicBezTo>
                  <a:pt x="7813277" y="1726162"/>
                  <a:pt x="7813277" y="1726162"/>
                  <a:pt x="7540710" y="1830017"/>
                </a:cubicBezTo>
                <a:cubicBezTo>
                  <a:pt x="7268146" y="1933881"/>
                  <a:pt x="7268146" y="1933881"/>
                  <a:pt x="6917725" y="2284277"/>
                </a:cubicBezTo>
                <a:lnTo>
                  <a:pt x="6697085" y="2517896"/>
                </a:lnTo>
                <a:cubicBezTo>
                  <a:pt x="6554318" y="2647685"/>
                  <a:pt x="6554318" y="2647685"/>
                  <a:pt x="6398572" y="2764494"/>
                </a:cubicBezTo>
                <a:cubicBezTo>
                  <a:pt x="6242825" y="2881304"/>
                  <a:pt x="6242825" y="2881304"/>
                  <a:pt x="6100058" y="2965666"/>
                </a:cubicBezTo>
                <a:cubicBezTo>
                  <a:pt x="5957292" y="3050030"/>
                  <a:pt x="5957292" y="3050030"/>
                  <a:pt x="5840481" y="3050029"/>
                </a:cubicBezTo>
                <a:cubicBezTo>
                  <a:pt x="5736650" y="3050029"/>
                  <a:pt x="5736650" y="3050029"/>
                  <a:pt x="5516010" y="3075986"/>
                </a:cubicBezTo>
                <a:cubicBezTo>
                  <a:pt x="5295370" y="3101945"/>
                  <a:pt x="5295370" y="3101945"/>
                  <a:pt x="5068240" y="3205775"/>
                </a:cubicBezTo>
                <a:cubicBezTo>
                  <a:pt x="4841116" y="3309617"/>
                  <a:pt x="4841116" y="3309617"/>
                  <a:pt x="4678875" y="3497799"/>
                </a:cubicBezTo>
                <a:cubicBezTo>
                  <a:pt x="4516621" y="3685970"/>
                  <a:pt x="4516621" y="3685970"/>
                  <a:pt x="4542597" y="3997484"/>
                </a:cubicBezTo>
                <a:cubicBezTo>
                  <a:pt x="4555576" y="4347913"/>
                  <a:pt x="4555576" y="4347913"/>
                  <a:pt x="4665896" y="4451744"/>
                </a:cubicBezTo>
                <a:cubicBezTo>
                  <a:pt x="4776224" y="4555566"/>
                  <a:pt x="4776224" y="4555566"/>
                  <a:pt x="4951431" y="4568553"/>
                </a:cubicBezTo>
                <a:cubicBezTo>
                  <a:pt x="5126637" y="4581542"/>
                  <a:pt x="5126637" y="4581542"/>
                  <a:pt x="5366754" y="4594511"/>
                </a:cubicBezTo>
                <a:cubicBezTo>
                  <a:pt x="5606871" y="4607473"/>
                  <a:pt x="5606871" y="4607473"/>
                  <a:pt x="5879418" y="4763236"/>
                </a:cubicBezTo>
                <a:cubicBezTo>
                  <a:pt x="6203889" y="4841109"/>
                  <a:pt x="6203889" y="4841109"/>
                  <a:pt x="6489424" y="4918982"/>
                </a:cubicBezTo>
                <a:cubicBezTo>
                  <a:pt x="6736022" y="4983876"/>
                  <a:pt x="6736022" y="4983876"/>
                  <a:pt x="6989109" y="5081217"/>
                </a:cubicBezTo>
                <a:cubicBezTo>
                  <a:pt x="7242192" y="5178569"/>
                  <a:pt x="7242192" y="5178569"/>
                  <a:pt x="7410922" y="5282389"/>
                </a:cubicBezTo>
                <a:cubicBezTo>
                  <a:pt x="7605604" y="5399199"/>
                  <a:pt x="7605604" y="5399199"/>
                  <a:pt x="7566668" y="5587392"/>
                </a:cubicBezTo>
                <a:cubicBezTo>
                  <a:pt x="7527729" y="5775585"/>
                  <a:pt x="7527729" y="5775585"/>
                  <a:pt x="7430390" y="5970268"/>
                </a:cubicBezTo>
                <a:cubicBezTo>
                  <a:pt x="7333067" y="6164959"/>
                  <a:pt x="7333067" y="6164959"/>
                  <a:pt x="7268154" y="6346654"/>
                </a:cubicBezTo>
                <a:cubicBezTo>
                  <a:pt x="7203241" y="6528350"/>
                  <a:pt x="7203241" y="6528350"/>
                  <a:pt x="7346027" y="6632189"/>
                </a:cubicBezTo>
                <a:cubicBezTo>
                  <a:pt x="7540710" y="6774956"/>
                  <a:pt x="7540710" y="6774956"/>
                  <a:pt x="7631562" y="6813893"/>
                </a:cubicBezTo>
                <a:cubicBezTo>
                  <a:pt x="7722413" y="6852832"/>
                  <a:pt x="7722413" y="6852832"/>
                  <a:pt x="7826244" y="6833361"/>
                </a:cubicBezTo>
                <a:cubicBezTo>
                  <a:pt x="7930076" y="6813892"/>
                  <a:pt x="7930076" y="6813892"/>
                  <a:pt x="8111779" y="6774956"/>
                </a:cubicBezTo>
                <a:cubicBezTo>
                  <a:pt x="8293485" y="6736036"/>
                  <a:pt x="8293485" y="6736036"/>
                  <a:pt x="8669869" y="6736020"/>
                </a:cubicBezTo>
                <a:cubicBezTo>
                  <a:pt x="8566038" y="6736020"/>
                  <a:pt x="8566038" y="6736020"/>
                  <a:pt x="8630932" y="6658147"/>
                </a:cubicBezTo>
                <a:cubicBezTo>
                  <a:pt x="8695832" y="6580279"/>
                  <a:pt x="8695832" y="6580279"/>
                  <a:pt x="8832105" y="6463465"/>
                </a:cubicBezTo>
                <a:cubicBezTo>
                  <a:pt x="8968385" y="6346659"/>
                  <a:pt x="8968385" y="6346659"/>
                  <a:pt x="9124129" y="6223356"/>
                </a:cubicBezTo>
                <a:cubicBezTo>
                  <a:pt x="9279869" y="6100050"/>
                  <a:pt x="9279869" y="6100050"/>
                  <a:pt x="9383706" y="6022184"/>
                </a:cubicBezTo>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109" name="Freeform 5"/>
          <p:cNvSpPr/>
          <p:nvPr>
            <p:custDataLst>
              <p:tags r:id="rId30"/>
            </p:custDataLst>
          </p:nvPr>
        </p:nvSpPr>
        <p:spPr bwMode="auto">
          <a:xfrm rot="19499771">
            <a:off x="5234311" y="2008083"/>
            <a:ext cx="398784" cy="435774"/>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1F74AD">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10" name="Freeform 5"/>
          <p:cNvSpPr/>
          <p:nvPr>
            <p:custDataLst>
              <p:tags r:id="rId31"/>
            </p:custDataLst>
          </p:nvPr>
        </p:nvSpPr>
        <p:spPr bwMode="auto">
          <a:xfrm rot="2065162">
            <a:off x="6757309" y="2348524"/>
            <a:ext cx="475117" cy="496994"/>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3498DB">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11" name="Freeform 5"/>
          <p:cNvSpPr/>
          <p:nvPr>
            <p:custDataLst>
              <p:tags r:id="rId32"/>
            </p:custDataLst>
          </p:nvPr>
        </p:nvSpPr>
        <p:spPr bwMode="auto">
          <a:xfrm rot="6124011">
            <a:off x="7122288" y="3780792"/>
            <a:ext cx="514058" cy="510707"/>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1AA3AA">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12" name="Freeform 5"/>
          <p:cNvSpPr/>
          <p:nvPr>
            <p:custDataLst>
              <p:tags r:id="rId33"/>
            </p:custDataLst>
          </p:nvPr>
        </p:nvSpPr>
        <p:spPr bwMode="auto">
          <a:xfrm rot="9361686">
            <a:off x="6107947" y="4912590"/>
            <a:ext cx="490997" cy="473820"/>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69A35B">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13" name="Freeform 5"/>
          <p:cNvSpPr/>
          <p:nvPr>
            <p:custDataLst>
              <p:tags r:id="rId34"/>
            </p:custDataLst>
          </p:nvPr>
        </p:nvSpPr>
        <p:spPr bwMode="auto">
          <a:xfrm rot="13885320">
            <a:off x="4520657" y="4342177"/>
            <a:ext cx="490997" cy="473820"/>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9BBB59">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14" name="Freeform 5"/>
          <p:cNvSpPr/>
          <p:nvPr>
            <p:custDataLst>
              <p:tags r:id="rId35"/>
            </p:custDataLst>
          </p:nvPr>
        </p:nvSpPr>
        <p:spPr bwMode="auto">
          <a:xfrm rot="17124168">
            <a:off x="4291567" y="2986106"/>
            <a:ext cx="490997" cy="473820"/>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FFC000">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19" name="任意多边形 118"/>
          <p:cNvSpPr/>
          <p:nvPr>
            <p:custDataLst>
              <p:tags r:id="rId36"/>
            </p:custDataLst>
          </p:nvPr>
        </p:nvSpPr>
        <p:spPr bwMode="auto">
          <a:xfrm rot="19645742">
            <a:off x="6229040" y="4501866"/>
            <a:ext cx="353127" cy="378280"/>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1AA3AA">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40" name="任意多边形 139"/>
          <p:cNvSpPr/>
          <p:nvPr>
            <p:custDataLst>
              <p:tags r:id="rId37"/>
            </p:custDataLst>
          </p:nvPr>
        </p:nvSpPr>
        <p:spPr bwMode="auto">
          <a:xfrm rot="2651207">
            <a:off x="5058841" y="4291013"/>
            <a:ext cx="386169" cy="416810"/>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69A35B">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42" name="任意多边形 141"/>
          <p:cNvSpPr/>
          <p:nvPr>
            <p:custDataLst>
              <p:tags r:id="rId38"/>
            </p:custDataLst>
          </p:nvPr>
        </p:nvSpPr>
        <p:spPr bwMode="auto">
          <a:xfrm rot="12489514">
            <a:off x="6378895" y="2577781"/>
            <a:ext cx="368739" cy="379128"/>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72435 w 274623"/>
              <a:gd name="connsiteY0-16" fmla="*/ 0 h 369217"/>
              <a:gd name="connsiteX1-17" fmla="*/ 245471 w 274623"/>
              <a:gd name="connsiteY1-18" fmla="*/ 74398 h 369217"/>
              <a:gd name="connsiteX2-19" fmla="*/ 29115 w 274623"/>
              <a:gd name="connsiteY2-20" fmla="*/ 346953 h 369217"/>
              <a:gd name="connsiteX3-21" fmla="*/ 11442 w 274623"/>
              <a:gd name="connsiteY3-22" fmla="*/ 369217 h 369217"/>
              <a:gd name="connsiteX4-23" fmla="*/ 5176 w 274623"/>
              <a:gd name="connsiteY4-24" fmla="*/ 312043 h 369217"/>
              <a:gd name="connsiteX5-25" fmla="*/ 0 w 274623"/>
              <a:gd name="connsiteY5-26" fmla="*/ 293912 h 369217"/>
              <a:gd name="connsiteX6-27" fmla="*/ 272435 w 274623"/>
              <a:gd name="connsiteY6-28" fmla="*/ 0 h 3692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4623" h="369217">
                <a:moveTo>
                  <a:pt x="272435" y="0"/>
                </a:moveTo>
                <a:cubicBezTo>
                  <a:pt x="272435" y="0"/>
                  <a:pt x="286024" y="16573"/>
                  <a:pt x="245471" y="74398"/>
                </a:cubicBezTo>
                <a:cubicBezTo>
                  <a:pt x="204918" y="132223"/>
                  <a:pt x="245471" y="74398"/>
                  <a:pt x="29115" y="346953"/>
                </a:cubicBezTo>
                <a:lnTo>
                  <a:pt x="11442" y="369217"/>
                </a:lnTo>
                <a:lnTo>
                  <a:pt x="5176" y="312043"/>
                </a:lnTo>
                <a:lnTo>
                  <a:pt x="0" y="293912"/>
                </a:lnTo>
                <a:lnTo>
                  <a:pt x="272435" y="0"/>
                </a:lnTo>
                <a:close/>
              </a:path>
            </a:pathLst>
          </a:custGeom>
          <a:solidFill>
            <a:srgbClr val="1F74AD">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45" name="任意多边形 144"/>
          <p:cNvSpPr/>
          <p:nvPr>
            <p:custDataLst>
              <p:tags r:id="rId39"/>
            </p:custDataLst>
          </p:nvPr>
        </p:nvSpPr>
        <p:spPr bwMode="auto">
          <a:xfrm rot="16473164">
            <a:off x="6843695" y="3523517"/>
            <a:ext cx="388993" cy="382486"/>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72435 w 274623"/>
              <a:gd name="connsiteY0-16" fmla="*/ 0 h 369217"/>
              <a:gd name="connsiteX1-17" fmla="*/ 245471 w 274623"/>
              <a:gd name="connsiteY1-18" fmla="*/ 74398 h 369217"/>
              <a:gd name="connsiteX2-19" fmla="*/ 29115 w 274623"/>
              <a:gd name="connsiteY2-20" fmla="*/ 346953 h 369217"/>
              <a:gd name="connsiteX3-21" fmla="*/ 11442 w 274623"/>
              <a:gd name="connsiteY3-22" fmla="*/ 369217 h 369217"/>
              <a:gd name="connsiteX4-23" fmla="*/ 5176 w 274623"/>
              <a:gd name="connsiteY4-24" fmla="*/ 312043 h 369217"/>
              <a:gd name="connsiteX5-25" fmla="*/ 0 w 274623"/>
              <a:gd name="connsiteY5-26" fmla="*/ 293912 h 369217"/>
              <a:gd name="connsiteX6-27" fmla="*/ 272435 w 274623"/>
              <a:gd name="connsiteY6-28" fmla="*/ 0 h 3692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4623" h="369217">
                <a:moveTo>
                  <a:pt x="272435" y="0"/>
                </a:moveTo>
                <a:cubicBezTo>
                  <a:pt x="272435" y="0"/>
                  <a:pt x="286024" y="16573"/>
                  <a:pt x="245471" y="74398"/>
                </a:cubicBezTo>
                <a:cubicBezTo>
                  <a:pt x="204918" y="132223"/>
                  <a:pt x="245471" y="74398"/>
                  <a:pt x="29115" y="346953"/>
                </a:cubicBezTo>
                <a:lnTo>
                  <a:pt x="11442" y="369217"/>
                </a:lnTo>
                <a:lnTo>
                  <a:pt x="5176" y="312043"/>
                </a:lnTo>
                <a:lnTo>
                  <a:pt x="0" y="293912"/>
                </a:lnTo>
                <a:lnTo>
                  <a:pt x="272435" y="0"/>
                </a:lnTo>
                <a:close/>
              </a:path>
            </a:pathLst>
          </a:custGeom>
          <a:solidFill>
            <a:srgbClr val="3498DB">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46" name="任意多边形 145"/>
          <p:cNvSpPr/>
          <p:nvPr>
            <p:custDataLst>
              <p:tags r:id="rId40"/>
            </p:custDataLst>
          </p:nvPr>
        </p:nvSpPr>
        <p:spPr bwMode="auto">
          <a:xfrm rot="5764715">
            <a:off x="4662721" y="3368710"/>
            <a:ext cx="413511" cy="420162"/>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49735 w 275943"/>
              <a:gd name="connsiteY0-16" fmla="*/ 7 h 368398"/>
              <a:gd name="connsiteX1-17" fmla="*/ 262330 w 275943"/>
              <a:gd name="connsiteY1-18" fmla="*/ 55760 h 368398"/>
              <a:gd name="connsiteX2-19" fmla="*/ 29115 w 275943"/>
              <a:gd name="connsiteY2-20" fmla="*/ 346134 h 368398"/>
              <a:gd name="connsiteX3-21" fmla="*/ 11442 w 275943"/>
              <a:gd name="connsiteY3-22" fmla="*/ 368398 h 368398"/>
              <a:gd name="connsiteX4-23" fmla="*/ 5176 w 275943"/>
              <a:gd name="connsiteY4-24" fmla="*/ 311224 h 368398"/>
              <a:gd name="connsiteX5-25" fmla="*/ 0 w 275943"/>
              <a:gd name="connsiteY5-26" fmla="*/ 293093 h 368398"/>
              <a:gd name="connsiteX6-27" fmla="*/ 249735 w 275943"/>
              <a:gd name="connsiteY6-28" fmla="*/ 7 h 3683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943" h="368398">
                <a:moveTo>
                  <a:pt x="249735" y="7"/>
                </a:moveTo>
                <a:cubicBezTo>
                  <a:pt x="249735" y="7"/>
                  <a:pt x="299100" y="-1928"/>
                  <a:pt x="262330" y="55760"/>
                </a:cubicBezTo>
                <a:cubicBezTo>
                  <a:pt x="225560" y="113448"/>
                  <a:pt x="245471" y="73579"/>
                  <a:pt x="29115" y="346134"/>
                </a:cubicBezTo>
                <a:lnTo>
                  <a:pt x="11442" y="368398"/>
                </a:lnTo>
                <a:lnTo>
                  <a:pt x="5176" y="311224"/>
                </a:lnTo>
                <a:lnTo>
                  <a:pt x="0" y="293093"/>
                </a:lnTo>
                <a:lnTo>
                  <a:pt x="249735" y="7"/>
                </a:lnTo>
                <a:close/>
              </a:path>
            </a:pathLst>
          </a:custGeom>
          <a:solidFill>
            <a:srgbClr val="9BBB59">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47" name="任意多边形 146"/>
          <p:cNvSpPr/>
          <p:nvPr>
            <p:custDataLst>
              <p:tags r:id="rId41"/>
            </p:custDataLst>
          </p:nvPr>
        </p:nvSpPr>
        <p:spPr bwMode="auto">
          <a:xfrm rot="8438898">
            <a:off x="5215823" y="2513190"/>
            <a:ext cx="367692" cy="350521"/>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FFC000">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51" name="Oval 39"/>
          <p:cNvSpPr/>
          <p:nvPr>
            <p:custDataLst>
              <p:tags r:id="rId42"/>
            </p:custDataLst>
          </p:nvPr>
        </p:nvSpPr>
        <p:spPr>
          <a:xfrm flipH="1">
            <a:off x="3417307" y="4359962"/>
            <a:ext cx="371573" cy="371573"/>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152" name="TextBox 37"/>
          <p:cNvSpPr txBox="1"/>
          <p:nvPr>
            <p:custDataLst>
              <p:tags r:id="rId43"/>
            </p:custDataLst>
          </p:nvPr>
        </p:nvSpPr>
        <p:spPr>
          <a:xfrm flipH="1">
            <a:off x="1005205" y="4407535"/>
            <a:ext cx="235585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9BBB59"/>
                </a:solidFill>
                <a:effectLst/>
                <a:uLnTx/>
                <a:uFillTx/>
                <a:latin typeface="Arial" panose="020B0604020202020204" pitchFamily="34" charset="0"/>
                <a:ea typeface="微软雅黑" panose="020B0503020204020204" charset="-122"/>
                <a:cs typeface="Lato Regular"/>
              </a:rPr>
              <a:t>（五）茶艺的规范</a:t>
            </a:r>
            <a:endParaRPr kumimoji="0" lang="zh-CN" altLang="en-US" sz="1600" b="1" i="0" u="none" strike="noStrike" kern="1200" cap="none" spc="150" normalizeH="0" noProof="0" smtClean="0">
              <a:ln>
                <a:noFill/>
              </a:ln>
              <a:solidFill>
                <a:srgbClr val="9BBB59"/>
              </a:solidFill>
              <a:effectLst/>
              <a:uLnTx/>
              <a:uFillTx/>
              <a:latin typeface="Arial" panose="020B0604020202020204" pitchFamily="34" charset="0"/>
              <a:ea typeface="微软雅黑" panose="020B0503020204020204" charset="-122"/>
              <a:cs typeface="Lato Regular"/>
            </a:endParaRPr>
          </a:p>
        </p:txBody>
      </p:sp>
      <p:sp>
        <p:nvSpPr>
          <p:cNvPr id="154" name="任意多边形 153"/>
          <p:cNvSpPr/>
          <p:nvPr>
            <p:custDataLst>
              <p:tags r:id="rId44"/>
            </p:custDataLst>
          </p:nvPr>
        </p:nvSpPr>
        <p:spPr>
          <a:xfrm>
            <a:off x="3498612" y="4419964"/>
            <a:ext cx="231632" cy="231656"/>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ysClr val="window" lastClr="FFFFFF"/>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p>
        </p:txBody>
      </p:sp>
      <p:sp>
        <p:nvSpPr>
          <p:cNvPr id="160" name="PA_ImportSvg_636906658902173973"/>
          <p:cNvSpPr/>
          <p:nvPr>
            <p:custDataLst>
              <p:tags r:id="rId45"/>
            </p:custDataLst>
          </p:nvPr>
        </p:nvSpPr>
        <p:spPr>
          <a:xfrm>
            <a:off x="3503707" y="3211076"/>
            <a:ext cx="210373" cy="210597"/>
          </a:xfrm>
          <a:custGeom>
            <a:avLst/>
            <a:gdLst/>
            <a:ahLst/>
            <a:cxnLst/>
            <a:rect l="l" t="t" r="r" b="b"/>
            <a:pathLst>
              <a:path w="12174156" h="12187135">
                <a:moveTo>
                  <a:pt x="6087078" y="1"/>
                </a:moveTo>
                <a:cubicBezTo>
                  <a:pt x="7346026" y="1"/>
                  <a:pt x="7346026" y="1"/>
                  <a:pt x="8455717" y="480218"/>
                </a:cubicBezTo>
                <a:cubicBezTo>
                  <a:pt x="9565411" y="960426"/>
                  <a:pt x="9565411" y="960426"/>
                  <a:pt x="10389565" y="1784592"/>
                </a:cubicBezTo>
                <a:cubicBezTo>
                  <a:pt x="11213724" y="2608752"/>
                  <a:pt x="11213724" y="2608752"/>
                  <a:pt x="11693938" y="3718439"/>
                </a:cubicBezTo>
                <a:cubicBezTo>
                  <a:pt x="12174145" y="4828130"/>
                  <a:pt x="12174145" y="4828130"/>
                  <a:pt x="12174156" y="6087078"/>
                </a:cubicBezTo>
                <a:cubicBezTo>
                  <a:pt x="12174156" y="7359005"/>
                  <a:pt x="12174156" y="7359005"/>
                  <a:pt x="11693938" y="8468696"/>
                </a:cubicBezTo>
                <a:cubicBezTo>
                  <a:pt x="11213731" y="9578391"/>
                  <a:pt x="11213731" y="9578391"/>
                  <a:pt x="10389565" y="10402543"/>
                </a:cubicBezTo>
                <a:cubicBezTo>
                  <a:pt x="9565406" y="11226702"/>
                  <a:pt x="9565406" y="11226702"/>
                  <a:pt x="8455717" y="11706917"/>
                </a:cubicBezTo>
                <a:cubicBezTo>
                  <a:pt x="7346025" y="12187124"/>
                  <a:pt x="7346025" y="12187124"/>
                  <a:pt x="6087078" y="12187134"/>
                </a:cubicBezTo>
                <a:cubicBezTo>
                  <a:pt x="4828132" y="12187134"/>
                  <a:pt x="4828132" y="12187134"/>
                  <a:pt x="3718440" y="11706917"/>
                </a:cubicBezTo>
                <a:cubicBezTo>
                  <a:pt x="2608743" y="11226708"/>
                  <a:pt x="2608743" y="11226708"/>
                  <a:pt x="1784592" y="10402543"/>
                </a:cubicBezTo>
                <a:cubicBezTo>
                  <a:pt x="960434" y="9578385"/>
                  <a:pt x="960434" y="9578385"/>
                  <a:pt x="480218" y="8468695"/>
                </a:cubicBezTo>
                <a:cubicBezTo>
                  <a:pt x="11" y="7359001"/>
                  <a:pt x="11" y="7359001"/>
                  <a:pt x="1" y="6087078"/>
                </a:cubicBezTo>
                <a:cubicBezTo>
                  <a:pt x="1" y="4828130"/>
                  <a:pt x="1" y="4828130"/>
                  <a:pt x="480218" y="3718439"/>
                </a:cubicBezTo>
                <a:cubicBezTo>
                  <a:pt x="960426" y="2608744"/>
                  <a:pt x="960426" y="2608744"/>
                  <a:pt x="1784592" y="1784591"/>
                </a:cubicBezTo>
                <a:cubicBezTo>
                  <a:pt x="2608751" y="960432"/>
                  <a:pt x="2608751" y="960432"/>
                  <a:pt x="3718440" y="480218"/>
                </a:cubicBezTo>
                <a:cubicBezTo>
                  <a:pt x="4828132" y="11"/>
                  <a:pt x="4828132" y="11"/>
                  <a:pt x="6087078" y="0"/>
                </a:cubicBezTo>
                <a:moveTo>
                  <a:pt x="7748370" y="7774327"/>
                </a:moveTo>
                <a:cubicBezTo>
                  <a:pt x="7787306" y="7722412"/>
                  <a:pt x="7787306" y="7722412"/>
                  <a:pt x="7709434" y="7644539"/>
                </a:cubicBezTo>
                <a:cubicBezTo>
                  <a:pt x="7631561" y="7566666"/>
                  <a:pt x="7631561" y="7566666"/>
                  <a:pt x="7527730" y="7469325"/>
                </a:cubicBezTo>
                <a:cubicBezTo>
                  <a:pt x="7423895" y="7371988"/>
                  <a:pt x="7423895" y="7371988"/>
                  <a:pt x="7346026" y="7268153"/>
                </a:cubicBezTo>
                <a:cubicBezTo>
                  <a:pt x="7268152" y="7164321"/>
                  <a:pt x="7268152" y="7164321"/>
                  <a:pt x="7294111" y="7073470"/>
                </a:cubicBezTo>
                <a:cubicBezTo>
                  <a:pt x="7359005" y="6865808"/>
                  <a:pt x="7359005" y="6865808"/>
                  <a:pt x="7339537" y="6768467"/>
                </a:cubicBezTo>
                <a:cubicBezTo>
                  <a:pt x="7320068" y="6671126"/>
                  <a:pt x="7320068" y="6671126"/>
                  <a:pt x="7216238" y="6638679"/>
                </a:cubicBezTo>
                <a:cubicBezTo>
                  <a:pt x="7112406" y="6606239"/>
                  <a:pt x="7112406" y="6606239"/>
                  <a:pt x="6917725" y="6612721"/>
                </a:cubicBezTo>
                <a:cubicBezTo>
                  <a:pt x="6723043" y="6619214"/>
                  <a:pt x="6723043" y="6619214"/>
                  <a:pt x="6450486" y="6619211"/>
                </a:cubicBezTo>
                <a:cubicBezTo>
                  <a:pt x="6307719" y="6619211"/>
                  <a:pt x="6307719" y="6619211"/>
                  <a:pt x="6216867" y="6632190"/>
                </a:cubicBezTo>
                <a:cubicBezTo>
                  <a:pt x="6126015" y="6645169"/>
                  <a:pt x="6126015" y="6645169"/>
                  <a:pt x="6048143" y="6651659"/>
                </a:cubicBezTo>
                <a:cubicBezTo>
                  <a:pt x="5970269" y="6658143"/>
                  <a:pt x="5970269" y="6658143"/>
                  <a:pt x="5879418" y="6664638"/>
                </a:cubicBezTo>
                <a:cubicBezTo>
                  <a:pt x="5788567" y="6671134"/>
                  <a:pt x="5788567" y="6671134"/>
                  <a:pt x="5671757" y="6658148"/>
                </a:cubicBezTo>
                <a:cubicBezTo>
                  <a:pt x="5490053" y="6645169"/>
                  <a:pt x="5490053" y="6645169"/>
                  <a:pt x="5392712" y="6593254"/>
                </a:cubicBezTo>
                <a:cubicBezTo>
                  <a:pt x="5295368" y="6541343"/>
                  <a:pt x="5295368" y="6541343"/>
                  <a:pt x="5211008" y="6489423"/>
                </a:cubicBezTo>
                <a:cubicBezTo>
                  <a:pt x="5126648" y="6437503"/>
                  <a:pt x="5126648" y="6437503"/>
                  <a:pt x="4996857" y="6398571"/>
                </a:cubicBezTo>
                <a:cubicBezTo>
                  <a:pt x="4867069" y="6359633"/>
                  <a:pt x="4867069" y="6359633"/>
                  <a:pt x="4620471" y="6346655"/>
                </a:cubicBezTo>
                <a:cubicBezTo>
                  <a:pt x="4270042" y="6333677"/>
                  <a:pt x="4270042" y="6333677"/>
                  <a:pt x="4120786" y="6314208"/>
                </a:cubicBezTo>
                <a:cubicBezTo>
                  <a:pt x="3971528" y="6294744"/>
                  <a:pt x="3971528" y="6294744"/>
                  <a:pt x="3906635" y="6275272"/>
                </a:cubicBezTo>
                <a:cubicBezTo>
                  <a:pt x="3841740" y="6255802"/>
                  <a:pt x="3841740" y="6255802"/>
                  <a:pt x="3802804" y="6249314"/>
                </a:cubicBezTo>
                <a:cubicBezTo>
                  <a:pt x="3763867" y="6242826"/>
                  <a:pt x="3763867" y="6242826"/>
                  <a:pt x="3647058" y="6242825"/>
                </a:cubicBezTo>
                <a:cubicBezTo>
                  <a:pt x="3530248" y="6255803"/>
                  <a:pt x="3530248" y="6255803"/>
                  <a:pt x="3290140" y="6359634"/>
                </a:cubicBezTo>
                <a:cubicBezTo>
                  <a:pt x="3050040" y="6463485"/>
                  <a:pt x="3050040" y="6463485"/>
                  <a:pt x="2803433" y="6599742"/>
                </a:cubicBezTo>
                <a:cubicBezTo>
                  <a:pt x="2556822" y="6735991"/>
                  <a:pt x="2556822" y="6735991"/>
                  <a:pt x="2375131" y="6878787"/>
                </a:cubicBezTo>
                <a:cubicBezTo>
                  <a:pt x="2193429" y="7021568"/>
                  <a:pt x="2193429" y="7021568"/>
                  <a:pt x="2193427" y="7112406"/>
                </a:cubicBezTo>
                <a:cubicBezTo>
                  <a:pt x="2193427" y="7371984"/>
                  <a:pt x="2193427" y="7371984"/>
                  <a:pt x="2225874" y="7527729"/>
                </a:cubicBezTo>
                <a:cubicBezTo>
                  <a:pt x="2258326" y="7683474"/>
                  <a:pt x="2258326" y="7683474"/>
                  <a:pt x="2316726" y="7767838"/>
                </a:cubicBezTo>
                <a:cubicBezTo>
                  <a:pt x="2375123" y="7852204"/>
                  <a:pt x="2375123" y="7852204"/>
                  <a:pt x="2440025" y="7904115"/>
                </a:cubicBezTo>
                <a:cubicBezTo>
                  <a:pt x="2504932" y="7956022"/>
                  <a:pt x="2504932" y="7956022"/>
                  <a:pt x="2569814" y="8020925"/>
                </a:cubicBezTo>
                <a:cubicBezTo>
                  <a:pt x="2634695" y="8085829"/>
                  <a:pt x="2634695" y="8085829"/>
                  <a:pt x="2745028" y="8111777"/>
                </a:cubicBezTo>
                <a:cubicBezTo>
                  <a:pt x="2855364" y="8137717"/>
                  <a:pt x="2855364" y="8137717"/>
                  <a:pt x="2985137" y="8144224"/>
                </a:cubicBezTo>
                <a:cubicBezTo>
                  <a:pt x="3114911" y="8150730"/>
                  <a:pt x="3114911" y="8150730"/>
                  <a:pt x="3225246" y="8176671"/>
                </a:cubicBezTo>
                <a:cubicBezTo>
                  <a:pt x="3335581" y="8202610"/>
                  <a:pt x="3335581" y="8202610"/>
                  <a:pt x="3400460" y="8267523"/>
                </a:cubicBezTo>
                <a:cubicBezTo>
                  <a:pt x="3530249" y="8423269"/>
                  <a:pt x="3530249" y="8423269"/>
                  <a:pt x="3673016" y="8397311"/>
                </a:cubicBezTo>
                <a:cubicBezTo>
                  <a:pt x="3815781" y="8371340"/>
                  <a:pt x="3815781" y="8371340"/>
                  <a:pt x="3926103" y="8312949"/>
                </a:cubicBezTo>
                <a:cubicBezTo>
                  <a:pt x="4036427" y="8254560"/>
                  <a:pt x="4036427" y="8254560"/>
                  <a:pt x="4107807" y="8267523"/>
                </a:cubicBezTo>
                <a:cubicBezTo>
                  <a:pt x="4179187" y="8280482"/>
                  <a:pt x="4179187" y="8280482"/>
                  <a:pt x="4192169" y="8514121"/>
                </a:cubicBezTo>
                <a:cubicBezTo>
                  <a:pt x="4192169" y="8617952"/>
                  <a:pt x="4192169" y="8617952"/>
                  <a:pt x="4231106" y="8669867"/>
                </a:cubicBezTo>
                <a:cubicBezTo>
                  <a:pt x="4270042" y="8721783"/>
                  <a:pt x="4270042" y="8721783"/>
                  <a:pt x="4334936" y="8747740"/>
                </a:cubicBezTo>
                <a:lnTo>
                  <a:pt x="4490682" y="8825613"/>
                </a:lnTo>
                <a:cubicBezTo>
                  <a:pt x="4581534" y="8877528"/>
                  <a:pt x="4581534" y="8877528"/>
                  <a:pt x="4685365" y="8968380"/>
                </a:cubicBezTo>
                <a:cubicBezTo>
                  <a:pt x="4789196" y="9072211"/>
                  <a:pt x="4789196" y="9072211"/>
                  <a:pt x="4756749" y="9163063"/>
                </a:cubicBezTo>
                <a:cubicBezTo>
                  <a:pt x="4724308" y="9253917"/>
                  <a:pt x="4724308" y="9253917"/>
                  <a:pt x="4659407" y="9338277"/>
                </a:cubicBezTo>
                <a:cubicBezTo>
                  <a:pt x="4594510" y="9422639"/>
                  <a:pt x="4594510" y="9422639"/>
                  <a:pt x="4536108" y="9519980"/>
                </a:cubicBezTo>
                <a:cubicBezTo>
                  <a:pt x="4477711" y="9617324"/>
                  <a:pt x="4477711" y="9617324"/>
                  <a:pt x="4542598" y="9708174"/>
                </a:cubicBezTo>
                <a:cubicBezTo>
                  <a:pt x="4633450" y="9850941"/>
                  <a:pt x="4633450" y="9850941"/>
                  <a:pt x="4737280" y="9915835"/>
                </a:cubicBezTo>
                <a:cubicBezTo>
                  <a:pt x="4841106" y="9980738"/>
                  <a:pt x="4841106" y="9980738"/>
                  <a:pt x="4938453" y="10026156"/>
                </a:cubicBezTo>
                <a:cubicBezTo>
                  <a:pt x="5035800" y="10071570"/>
                  <a:pt x="5035800" y="10071570"/>
                  <a:pt x="5113667" y="10129987"/>
                </a:cubicBezTo>
                <a:cubicBezTo>
                  <a:pt x="5191532" y="10188406"/>
                  <a:pt x="5191532" y="10188406"/>
                  <a:pt x="5217498" y="10318180"/>
                </a:cubicBezTo>
                <a:cubicBezTo>
                  <a:pt x="5217498" y="10357116"/>
                  <a:pt x="5217498" y="10357116"/>
                  <a:pt x="5308350" y="10467436"/>
                </a:cubicBezTo>
                <a:cubicBezTo>
                  <a:pt x="5399197" y="10577761"/>
                  <a:pt x="5399197" y="10577761"/>
                  <a:pt x="5483564" y="10694566"/>
                </a:cubicBezTo>
                <a:cubicBezTo>
                  <a:pt x="5567931" y="10811371"/>
                  <a:pt x="5567931" y="10811371"/>
                  <a:pt x="5619842" y="10889249"/>
                </a:cubicBezTo>
                <a:cubicBezTo>
                  <a:pt x="5671758" y="10967123"/>
                  <a:pt x="5671758" y="10967123"/>
                  <a:pt x="5593884" y="10954143"/>
                </a:cubicBezTo>
                <a:cubicBezTo>
                  <a:pt x="5749631" y="10980101"/>
                  <a:pt x="5749631" y="10980101"/>
                  <a:pt x="5924845" y="10980101"/>
                </a:cubicBezTo>
                <a:cubicBezTo>
                  <a:pt x="6100059" y="10980101"/>
                  <a:pt x="6100059" y="10980101"/>
                  <a:pt x="6151974" y="10915206"/>
                </a:cubicBezTo>
                <a:lnTo>
                  <a:pt x="6177932" y="10889249"/>
                </a:lnTo>
                <a:lnTo>
                  <a:pt x="6177932" y="10876270"/>
                </a:lnTo>
                <a:lnTo>
                  <a:pt x="6216868" y="10863291"/>
                </a:lnTo>
                <a:cubicBezTo>
                  <a:pt x="6242825" y="10850312"/>
                  <a:pt x="6242825" y="10850312"/>
                  <a:pt x="6288252" y="10830844"/>
                </a:cubicBezTo>
                <a:cubicBezTo>
                  <a:pt x="6333678" y="10811374"/>
                  <a:pt x="6333678" y="10811374"/>
                  <a:pt x="6411551" y="10746481"/>
                </a:cubicBezTo>
                <a:cubicBezTo>
                  <a:pt x="6567297" y="10642651"/>
                  <a:pt x="6567297" y="10642651"/>
                  <a:pt x="6710064" y="10473926"/>
                </a:cubicBezTo>
                <a:cubicBezTo>
                  <a:pt x="6852842" y="10305211"/>
                  <a:pt x="6852842" y="10305211"/>
                  <a:pt x="6956662" y="10104029"/>
                </a:cubicBezTo>
                <a:cubicBezTo>
                  <a:pt x="7060496" y="9902855"/>
                  <a:pt x="7060496" y="9902855"/>
                  <a:pt x="7131877" y="9695196"/>
                </a:cubicBezTo>
                <a:cubicBezTo>
                  <a:pt x="7203257" y="9487537"/>
                  <a:pt x="7203257" y="9487537"/>
                  <a:pt x="7229218" y="9305831"/>
                </a:cubicBezTo>
                <a:cubicBezTo>
                  <a:pt x="7255175" y="9137106"/>
                  <a:pt x="7255175" y="9137106"/>
                  <a:pt x="7313580" y="9059233"/>
                </a:cubicBezTo>
                <a:cubicBezTo>
                  <a:pt x="7371985" y="8981359"/>
                  <a:pt x="7371985" y="8981359"/>
                  <a:pt x="7417411" y="8922955"/>
                </a:cubicBezTo>
                <a:cubicBezTo>
                  <a:pt x="7462842" y="8864554"/>
                  <a:pt x="7462842" y="8864554"/>
                  <a:pt x="7495284" y="8767208"/>
                </a:cubicBezTo>
                <a:cubicBezTo>
                  <a:pt x="7527724" y="8669862"/>
                  <a:pt x="7527724" y="8669862"/>
                  <a:pt x="7488794" y="8436248"/>
                </a:cubicBezTo>
                <a:cubicBezTo>
                  <a:pt x="7449858" y="8137735"/>
                  <a:pt x="7449858" y="8137735"/>
                  <a:pt x="7560178" y="8001457"/>
                </a:cubicBezTo>
                <a:cubicBezTo>
                  <a:pt x="7670495" y="7865178"/>
                  <a:pt x="7670495" y="7865178"/>
                  <a:pt x="7748371" y="7774327"/>
                </a:cubicBezTo>
                <a:moveTo>
                  <a:pt x="9033275" y="9812006"/>
                </a:moveTo>
                <a:cubicBezTo>
                  <a:pt x="9214979" y="9591366"/>
                  <a:pt x="9214979" y="9591366"/>
                  <a:pt x="9221468" y="9448599"/>
                </a:cubicBezTo>
                <a:cubicBezTo>
                  <a:pt x="9227952" y="9305831"/>
                  <a:pt x="9227952" y="9305831"/>
                  <a:pt x="8916465" y="9227959"/>
                </a:cubicBezTo>
                <a:cubicBezTo>
                  <a:pt x="8591994" y="9150086"/>
                  <a:pt x="8591994" y="9150086"/>
                  <a:pt x="8455717" y="9143596"/>
                </a:cubicBezTo>
                <a:cubicBezTo>
                  <a:pt x="8319440" y="9137098"/>
                  <a:pt x="8319440" y="9137098"/>
                  <a:pt x="8202629" y="9279874"/>
                </a:cubicBezTo>
                <a:cubicBezTo>
                  <a:pt x="8085814" y="9422646"/>
                  <a:pt x="8085814" y="9422646"/>
                  <a:pt x="8033904" y="9571898"/>
                </a:cubicBezTo>
                <a:cubicBezTo>
                  <a:pt x="7981988" y="9721148"/>
                  <a:pt x="7981988" y="9721148"/>
                  <a:pt x="8059862" y="9980731"/>
                </a:cubicBezTo>
                <a:cubicBezTo>
                  <a:pt x="8098798" y="10097541"/>
                  <a:pt x="8098798" y="10097541"/>
                  <a:pt x="8124756" y="10168924"/>
                </a:cubicBezTo>
                <a:cubicBezTo>
                  <a:pt x="8150710" y="10240309"/>
                  <a:pt x="8150710" y="10240309"/>
                  <a:pt x="8189651" y="10259776"/>
                </a:cubicBezTo>
                <a:cubicBezTo>
                  <a:pt x="8228592" y="10279243"/>
                  <a:pt x="8228592" y="10279243"/>
                  <a:pt x="8306461" y="10272755"/>
                </a:cubicBezTo>
                <a:cubicBezTo>
                  <a:pt x="8384330" y="10266271"/>
                  <a:pt x="8384330" y="10266271"/>
                  <a:pt x="8527101" y="10227329"/>
                </a:cubicBezTo>
                <a:cubicBezTo>
                  <a:pt x="8682847" y="10188393"/>
                  <a:pt x="8682847" y="10188393"/>
                  <a:pt x="8825614" y="10045626"/>
                </a:cubicBezTo>
                <a:cubicBezTo>
                  <a:pt x="8968382" y="9902859"/>
                  <a:pt x="8968382" y="9902859"/>
                  <a:pt x="9033276" y="9812007"/>
                </a:cubicBezTo>
                <a:moveTo>
                  <a:pt x="9383704" y="6022184"/>
                </a:moveTo>
                <a:cubicBezTo>
                  <a:pt x="9474556" y="5931332"/>
                  <a:pt x="9474556" y="5931332"/>
                  <a:pt x="9688707" y="5885906"/>
                </a:cubicBezTo>
                <a:cubicBezTo>
                  <a:pt x="9902855" y="5840465"/>
                  <a:pt x="9902855" y="5840465"/>
                  <a:pt x="10123499" y="5769097"/>
                </a:cubicBezTo>
                <a:cubicBezTo>
                  <a:pt x="10344147" y="5697744"/>
                  <a:pt x="10344147" y="5697744"/>
                  <a:pt x="10512864" y="5567924"/>
                </a:cubicBezTo>
                <a:cubicBezTo>
                  <a:pt x="10681573" y="5438095"/>
                  <a:pt x="10681573" y="5438095"/>
                  <a:pt x="10694568" y="5204517"/>
                </a:cubicBezTo>
                <a:cubicBezTo>
                  <a:pt x="10707545" y="4970938"/>
                  <a:pt x="10707545" y="4970938"/>
                  <a:pt x="10694568" y="4776215"/>
                </a:cubicBezTo>
                <a:cubicBezTo>
                  <a:pt x="10681600" y="4581491"/>
                  <a:pt x="10681600" y="4581491"/>
                  <a:pt x="10616695" y="4386850"/>
                </a:cubicBezTo>
                <a:cubicBezTo>
                  <a:pt x="10551795" y="4192206"/>
                  <a:pt x="10551795" y="4192206"/>
                  <a:pt x="10441481" y="3978016"/>
                </a:cubicBezTo>
                <a:cubicBezTo>
                  <a:pt x="10331166" y="3763826"/>
                  <a:pt x="10331166" y="3763826"/>
                  <a:pt x="10162436" y="3491309"/>
                </a:cubicBezTo>
                <a:cubicBezTo>
                  <a:pt x="9980732" y="3205775"/>
                  <a:pt x="9980732" y="3205775"/>
                  <a:pt x="9831475" y="3011092"/>
                </a:cubicBezTo>
                <a:cubicBezTo>
                  <a:pt x="9682205" y="2816419"/>
                  <a:pt x="9682205" y="2816419"/>
                  <a:pt x="9539451" y="2680132"/>
                </a:cubicBezTo>
                <a:cubicBezTo>
                  <a:pt x="9396691" y="2543850"/>
                  <a:pt x="9396691" y="2543850"/>
                  <a:pt x="9240938" y="2433534"/>
                </a:cubicBezTo>
                <a:cubicBezTo>
                  <a:pt x="9085186" y="2323215"/>
                  <a:pt x="9085186" y="2323215"/>
                  <a:pt x="8890509" y="2206404"/>
                </a:cubicBezTo>
                <a:cubicBezTo>
                  <a:pt x="8682847" y="2089594"/>
                  <a:pt x="8682847" y="2089594"/>
                  <a:pt x="8481676" y="1953316"/>
                </a:cubicBezTo>
                <a:cubicBezTo>
                  <a:pt x="8280493" y="1817055"/>
                  <a:pt x="8280493" y="1817055"/>
                  <a:pt x="8046884" y="1771613"/>
                </a:cubicBezTo>
                <a:cubicBezTo>
                  <a:pt x="7813277" y="1726162"/>
                  <a:pt x="7813277" y="1726162"/>
                  <a:pt x="7540710" y="1830017"/>
                </a:cubicBezTo>
                <a:cubicBezTo>
                  <a:pt x="7268146" y="1933881"/>
                  <a:pt x="7268146" y="1933881"/>
                  <a:pt x="6917725" y="2284277"/>
                </a:cubicBezTo>
                <a:lnTo>
                  <a:pt x="6697085" y="2517896"/>
                </a:lnTo>
                <a:cubicBezTo>
                  <a:pt x="6554318" y="2647685"/>
                  <a:pt x="6554318" y="2647685"/>
                  <a:pt x="6398572" y="2764494"/>
                </a:cubicBezTo>
                <a:cubicBezTo>
                  <a:pt x="6242825" y="2881304"/>
                  <a:pt x="6242825" y="2881304"/>
                  <a:pt x="6100058" y="2965666"/>
                </a:cubicBezTo>
                <a:cubicBezTo>
                  <a:pt x="5957292" y="3050030"/>
                  <a:pt x="5957292" y="3050030"/>
                  <a:pt x="5840481" y="3050029"/>
                </a:cubicBezTo>
                <a:cubicBezTo>
                  <a:pt x="5736650" y="3050029"/>
                  <a:pt x="5736650" y="3050029"/>
                  <a:pt x="5516010" y="3075986"/>
                </a:cubicBezTo>
                <a:cubicBezTo>
                  <a:pt x="5295370" y="3101945"/>
                  <a:pt x="5295370" y="3101945"/>
                  <a:pt x="5068240" y="3205775"/>
                </a:cubicBezTo>
                <a:cubicBezTo>
                  <a:pt x="4841116" y="3309617"/>
                  <a:pt x="4841116" y="3309617"/>
                  <a:pt x="4678875" y="3497799"/>
                </a:cubicBezTo>
                <a:cubicBezTo>
                  <a:pt x="4516621" y="3685970"/>
                  <a:pt x="4516621" y="3685970"/>
                  <a:pt x="4542597" y="3997484"/>
                </a:cubicBezTo>
                <a:cubicBezTo>
                  <a:pt x="4555576" y="4347913"/>
                  <a:pt x="4555576" y="4347913"/>
                  <a:pt x="4665896" y="4451744"/>
                </a:cubicBezTo>
                <a:cubicBezTo>
                  <a:pt x="4776224" y="4555566"/>
                  <a:pt x="4776224" y="4555566"/>
                  <a:pt x="4951431" y="4568553"/>
                </a:cubicBezTo>
                <a:cubicBezTo>
                  <a:pt x="5126637" y="4581542"/>
                  <a:pt x="5126637" y="4581542"/>
                  <a:pt x="5366754" y="4594511"/>
                </a:cubicBezTo>
                <a:cubicBezTo>
                  <a:pt x="5606871" y="4607473"/>
                  <a:pt x="5606871" y="4607473"/>
                  <a:pt x="5879418" y="4763236"/>
                </a:cubicBezTo>
                <a:cubicBezTo>
                  <a:pt x="6203889" y="4841109"/>
                  <a:pt x="6203889" y="4841109"/>
                  <a:pt x="6489424" y="4918982"/>
                </a:cubicBezTo>
                <a:cubicBezTo>
                  <a:pt x="6736022" y="4983876"/>
                  <a:pt x="6736022" y="4983876"/>
                  <a:pt x="6989109" y="5081217"/>
                </a:cubicBezTo>
                <a:cubicBezTo>
                  <a:pt x="7242192" y="5178569"/>
                  <a:pt x="7242192" y="5178569"/>
                  <a:pt x="7410922" y="5282389"/>
                </a:cubicBezTo>
                <a:cubicBezTo>
                  <a:pt x="7605604" y="5399199"/>
                  <a:pt x="7605604" y="5399199"/>
                  <a:pt x="7566668" y="5587392"/>
                </a:cubicBezTo>
                <a:cubicBezTo>
                  <a:pt x="7527729" y="5775585"/>
                  <a:pt x="7527729" y="5775585"/>
                  <a:pt x="7430390" y="5970268"/>
                </a:cubicBezTo>
                <a:cubicBezTo>
                  <a:pt x="7333067" y="6164959"/>
                  <a:pt x="7333067" y="6164959"/>
                  <a:pt x="7268154" y="6346654"/>
                </a:cubicBezTo>
                <a:cubicBezTo>
                  <a:pt x="7203241" y="6528350"/>
                  <a:pt x="7203241" y="6528350"/>
                  <a:pt x="7346027" y="6632189"/>
                </a:cubicBezTo>
                <a:cubicBezTo>
                  <a:pt x="7540710" y="6774956"/>
                  <a:pt x="7540710" y="6774956"/>
                  <a:pt x="7631562" y="6813893"/>
                </a:cubicBezTo>
                <a:cubicBezTo>
                  <a:pt x="7722413" y="6852832"/>
                  <a:pt x="7722413" y="6852832"/>
                  <a:pt x="7826244" y="6833361"/>
                </a:cubicBezTo>
                <a:cubicBezTo>
                  <a:pt x="7930076" y="6813892"/>
                  <a:pt x="7930076" y="6813892"/>
                  <a:pt x="8111779" y="6774956"/>
                </a:cubicBezTo>
                <a:cubicBezTo>
                  <a:pt x="8293485" y="6736036"/>
                  <a:pt x="8293485" y="6736036"/>
                  <a:pt x="8669869" y="6736020"/>
                </a:cubicBezTo>
                <a:cubicBezTo>
                  <a:pt x="8566038" y="6736020"/>
                  <a:pt x="8566038" y="6736020"/>
                  <a:pt x="8630932" y="6658147"/>
                </a:cubicBezTo>
                <a:cubicBezTo>
                  <a:pt x="8695832" y="6580279"/>
                  <a:pt x="8695832" y="6580279"/>
                  <a:pt x="8832105" y="6463465"/>
                </a:cubicBezTo>
                <a:cubicBezTo>
                  <a:pt x="8968385" y="6346659"/>
                  <a:pt x="8968385" y="6346659"/>
                  <a:pt x="9124129" y="6223356"/>
                </a:cubicBezTo>
                <a:cubicBezTo>
                  <a:pt x="9279869" y="6100050"/>
                  <a:pt x="9279869" y="6100050"/>
                  <a:pt x="9383706" y="6022184"/>
                </a:cubicBezTo>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161" name="Freeform 29"/>
          <p:cNvSpPr>
            <a:spLocks noChangeArrowheads="1"/>
          </p:cNvSpPr>
          <p:nvPr>
            <p:custDataLst>
              <p:tags r:id="rId46"/>
            </p:custDataLst>
          </p:nvPr>
        </p:nvSpPr>
        <p:spPr bwMode="auto">
          <a:xfrm>
            <a:off x="5657955" y="3086728"/>
            <a:ext cx="594815" cy="613517"/>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4D576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87" name="任意多边形 186"/>
          <p:cNvSpPr/>
          <p:nvPr>
            <p:custDataLst>
              <p:tags r:id="rId47"/>
            </p:custDataLst>
          </p:nvPr>
        </p:nvSpPr>
        <p:spPr>
          <a:xfrm>
            <a:off x="5573520" y="2703452"/>
            <a:ext cx="852685" cy="175863"/>
          </a:xfrm>
          <a:custGeom>
            <a:avLst/>
            <a:gdLst>
              <a:gd name="connsiteX0" fmla="*/ 485143 w 1057917"/>
              <a:gd name="connsiteY0" fmla="*/ 0 h 214967"/>
              <a:gd name="connsiteX1" fmla="*/ 1049179 w 1057917"/>
              <a:gd name="connsiteY1" fmla="*/ 143193 h 214967"/>
              <a:gd name="connsiteX2" fmla="*/ 1057917 w 1057917"/>
              <a:gd name="connsiteY2" fmla="*/ 148515 h 214967"/>
              <a:gd name="connsiteX3" fmla="*/ 906396 w 1057917"/>
              <a:gd name="connsiteY3" fmla="*/ 184209 h 214967"/>
              <a:gd name="connsiteX4" fmla="*/ 807637 w 1057917"/>
              <a:gd name="connsiteY4" fmla="*/ 147969 h 214967"/>
              <a:gd name="connsiteX5" fmla="*/ 485144 w 1057917"/>
              <a:gd name="connsiteY5" fmla="*/ 99085 h 214967"/>
              <a:gd name="connsiteX6" fmla="*/ 63013 w 1057917"/>
              <a:gd name="connsiteY6" fmla="*/ 184532 h 214967"/>
              <a:gd name="connsiteX7" fmla="*/ 0 w 1057917"/>
              <a:gd name="connsiteY7" fmla="*/ 214967 h 214967"/>
              <a:gd name="connsiteX8" fmla="*/ 21367 w 1057917"/>
              <a:gd name="connsiteY8" fmla="*/ 94769 h 214967"/>
              <a:gd name="connsiteX9" fmla="*/ 24545 w 1057917"/>
              <a:gd name="connsiteY9" fmla="*/ 93234 h 214967"/>
              <a:gd name="connsiteX10" fmla="*/ 485143 w 1057917"/>
              <a:gd name="connsiteY10" fmla="*/ 0 h 21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7917" h="214967">
                <a:moveTo>
                  <a:pt x="485143" y="0"/>
                </a:moveTo>
                <a:cubicBezTo>
                  <a:pt x="689369" y="0"/>
                  <a:pt x="881512" y="51873"/>
                  <a:pt x="1049179" y="143193"/>
                </a:cubicBezTo>
                <a:lnTo>
                  <a:pt x="1057917" y="148515"/>
                </a:lnTo>
                <a:lnTo>
                  <a:pt x="906396" y="184209"/>
                </a:lnTo>
                <a:lnTo>
                  <a:pt x="807637" y="147969"/>
                </a:lnTo>
                <a:cubicBezTo>
                  <a:pt x="705762" y="116200"/>
                  <a:pt x="597446" y="99085"/>
                  <a:pt x="485144" y="99085"/>
                </a:cubicBezTo>
                <a:cubicBezTo>
                  <a:pt x="335408" y="99085"/>
                  <a:pt x="192760" y="129511"/>
                  <a:pt x="63013" y="184532"/>
                </a:cubicBezTo>
                <a:lnTo>
                  <a:pt x="0" y="214967"/>
                </a:lnTo>
                <a:lnTo>
                  <a:pt x="21367" y="94769"/>
                </a:lnTo>
                <a:lnTo>
                  <a:pt x="24545" y="93234"/>
                </a:lnTo>
                <a:cubicBezTo>
                  <a:pt x="166115" y="33199"/>
                  <a:pt x="321762" y="0"/>
                  <a:pt x="485143" y="0"/>
                </a:cubicBez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84" name="任意多边形 183"/>
          <p:cNvSpPr/>
          <p:nvPr>
            <p:custDataLst>
              <p:tags r:id="rId48"/>
            </p:custDataLst>
          </p:nvPr>
        </p:nvSpPr>
        <p:spPr>
          <a:xfrm>
            <a:off x="5025359" y="2834312"/>
            <a:ext cx="371742" cy="671384"/>
          </a:xfrm>
          <a:custGeom>
            <a:avLst/>
            <a:gdLst>
              <a:gd name="connsiteX0" fmla="*/ 465841 w 465841"/>
              <a:gd name="connsiteY0" fmla="*/ 0 h 751659"/>
              <a:gd name="connsiteX1" fmla="*/ 440258 w 465841"/>
              <a:gd name="connsiteY1" fmla="*/ 143915 h 751659"/>
              <a:gd name="connsiteX2" fmla="*/ 370330 w 465841"/>
              <a:gd name="connsiteY2" fmla="*/ 207636 h 751659"/>
              <a:gd name="connsiteX3" fmla="*/ 101448 w 465841"/>
              <a:gd name="connsiteY3" fmla="*/ 653154 h 751659"/>
              <a:gd name="connsiteX4" fmla="*/ 76187 w 465841"/>
              <a:gd name="connsiteY4" fmla="*/ 751659 h 751659"/>
              <a:gd name="connsiteX5" fmla="*/ 0 w 465841"/>
              <a:gd name="connsiteY5" fmla="*/ 651238 h 751659"/>
              <a:gd name="connsiteX6" fmla="*/ 7065 w 465841"/>
              <a:gd name="connsiteY6" fmla="*/ 623689 h 751659"/>
              <a:gd name="connsiteX7" fmla="*/ 384481 w 465841"/>
              <a:gd name="connsiteY7" fmla="*/ 60999 h 751659"/>
              <a:gd name="connsiteX8" fmla="*/ 465841 w 465841"/>
              <a:gd name="connsiteY8" fmla="*/ 0 h 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841" h="751659">
                <a:moveTo>
                  <a:pt x="465841" y="0"/>
                </a:moveTo>
                <a:lnTo>
                  <a:pt x="440258" y="143915"/>
                </a:lnTo>
                <a:lnTo>
                  <a:pt x="370330" y="207636"/>
                </a:lnTo>
                <a:cubicBezTo>
                  <a:pt x="247672" y="330616"/>
                  <a:pt x="154259" y="482917"/>
                  <a:pt x="101448" y="653154"/>
                </a:cubicBezTo>
                <a:lnTo>
                  <a:pt x="76187" y="751659"/>
                </a:lnTo>
                <a:lnTo>
                  <a:pt x="0" y="651238"/>
                </a:lnTo>
                <a:lnTo>
                  <a:pt x="7065" y="623689"/>
                </a:lnTo>
                <a:cubicBezTo>
                  <a:pt x="76214" y="400789"/>
                  <a:pt x="209156" y="206070"/>
                  <a:pt x="384481" y="60999"/>
                </a:cubicBezTo>
                <a:lnTo>
                  <a:pt x="465841" y="0"/>
                </a:lnTo>
                <a:close/>
              </a:path>
            </a:pathLst>
          </a:custGeom>
          <a:solidFill>
            <a:srgbClr val="FFC000">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82" name="任意多边形 181"/>
          <p:cNvSpPr/>
          <p:nvPr>
            <p:custDataLst>
              <p:tags r:id="rId49"/>
            </p:custDataLst>
          </p:nvPr>
        </p:nvSpPr>
        <p:spPr>
          <a:xfrm>
            <a:off x="6529022" y="2989459"/>
            <a:ext cx="441810" cy="659455"/>
          </a:xfrm>
          <a:custGeom>
            <a:avLst/>
            <a:gdLst>
              <a:gd name="connsiteX0" fmla="*/ 116915 w 492662"/>
              <a:gd name="connsiteY0" fmla="*/ 0 h 810291"/>
              <a:gd name="connsiteX1" fmla="*/ 148992 w 492662"/>
              <a:gd name="connsiteY1" fmla="*/ 29229 h 810291"/>
              <a:gd name="connsiteX2" fmla="*/ 489466 w 492662"/>
              <a:gd name="connsiteY2" fmla="*/ 746844 h 810291"/>
              <a:gd name="connsiteX3" fmla="*/ 492662 w 492662"/>
              <a:gd name="connsiteY3" fmla="*/ 810291 h 810291"/>
              <a:gd name="connsiteX4" fmla="*/ 400884 w 492662"/>
              <a:gd name="connsiteY4" fmla="*/ 695043 h 810291"/>
              <a:gd name="connsiteX5" fmla="*/ 383796 w 492662"/>
              <a:gd name="connsiteY5" fmla="*/ 708651 h 810291"/>
              <a:gd name="connsiteX6" fmla="*/ 374718 w 492662"/>
              <a:gd name="connsiteY6" fmla="*/ 649015 h 810291"/>
              <a:gd name="connsiteX7" fmla="*/ 2099 w 492662"/>
              <a:gd name="connsiteY7" fmla="*/ 29115 h 810291"/>
              <a:gd name="connsiteX8" fmla="*/ 0 w 492662"/>
              <a:gd name="connsiteY8" fmla="*/ 27541 h 810291"/>
              <a:gd name="connsiteX9" fmla="*/ 116915 w 492662"/>
              <a:gd name="connsiteY9" fmla="*/ 0 h 810291"/>
              <a:gd name="connsiteX0-1" fmla="*/ 116915 w 492662"/>
              <a:gd name="connsiteY0-2" fmla="*/ 0 h 810291"/>
              <a:gd name="connsiteX1-3" fmla="*/ 148992 w 492662"/>
              <a:gd name="connsiteY1-4" fmla="*/ 29229 h 810291"/>
              <a:gd name="connsiteX2-5" fmla="*/ 489466 w 492662"/>
              <a:gd name="connsiteY2-6" fmla="*/ 746844 h 810291"/>
              <a:gd name="connsiteX3-7" fmla="*/ 492662 w 492662"/>
              <a:gd name="connsiteY3-8" fmla="*/ 810291 h 810291"/>
              <a:gd name="connsiteX4-9" fmla="*/ 400884 w 492662"/>
              <a:gd name="connsiteY4-10" fmla="*/ 695043 h 810291"/>
              <a:gd name="connsiteX5-11" fmla="*/ 374718 w 492662"/>
              <a:gd name="connsiteY5-12" fmla="*/ 649015 h 810291"/>
              <a:gd name="connsiteX6-13" fmla="*/ 2099 w 492662"/>
              <a:gd name="connsiteY6-14" fmla="*/ 29115 h 810291"/>
              <a:gd name="connsiteX7-15" fmla="*/ 0 w 492662"/>
              <a:gd name="connsiteY7-16" fmla="*/ 27541 h 810291"/>
              <a:gd name="connsiteX8-17" fmla="*/ 116915 w 492662"/>
              <a:gd name="connsiteY8-18" fmla="*/ 0 h 8102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92662" h="810291">
                <a:moveTo>
                  <a:pt x="116915" y="0"/>
                </a:moveTo>
                <a:lnTo>
                  <a:pt x="148992" y="29229"/>
                </a:lnTo>
                <a:cubicBezTo>
                  <a:pt x="336362" y="217090"/>
                  <a:pt x="461187" y="467659"/>
                  <a:pt x="489466" y="746844"/>
                </a:cubicBezTo>
                <a:lnTo>
                  <a:pt x="492662" y="810291"/>
                </a:lnTo>
                <a:lnTo>
                  <a:pt x="400884" y="695043"/>
                </a:lnTo>
                <a:lnTo>
                  <a:pt x="374718" y="649015"/>
                </a:lnTo>
                <a:cubicBezTo>
                  <a:pt x="324156" y="401277"/>
                  <a:pt x="189563" y="184229"/>
                  <a:pt x="2099" y="29115"/>
                </a:cubicBezTo>
                <a:lnTo>
                  <a:pt x="0" y="27541"/>
                </a:lnTo>
                <a:lnTo>
                  <a:pt x="116915"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77" name="任意多边形 176"/>
          <p:cNvSpPr/>
          <p:nvPr>
            <p:custDataLst>
              <p:tags r:id="rId50"/>
            </p:custDataLst>
          </p:nvPr>
        </p:nvSpPr>
        <p:spPr>
          <a:xfrm>
            <a:off x="4987616" y="3665256"/>
            <a:ext cx="338735" cy="651194"/>
          </a:xfrm>
          <a:custGeom>
            <a:avLst/>
            <a:gdLst>
              <a:gd name="connsiteX0" fmla="*/ 2367 w 414054"/>
              <a:gd name="connsiteY0" fmla="*/ 0 h 813189"/>
              <a:gd name="connsiteX1" fmla="*/ 103150 w 414054"/>
              <a:gd name="connsiteY1" fmla="*/ 132843 h 813189"/>
              <a:gd name="connsiteX2" fmla="*/ 104425 w 414054"/>
              <a:gd name="connsiteY2" fmla="*/ 158165 h 813189"/>
              <a:gd name="connsiteX3" fmla="*/ 346469 w 414054"/>
              <a:gd name="connsiteY3" fmla="*/ 738632 h 813189"/>
              <a:gd name="connsiteX4" fmla="*/ 414054 w 414054"/>
              <a:gd name="connsiteY4" fmla="*/ 813189 h 813189"/>
              <a:gd name="connsiteX5" fmla="*/ 280664 w 414054"/>
              <a:gd name="connsiteY5" fmla="*/ 813189 h 813189"/>
              <a:gd name="connsiteX6" fmla="*/ 270211 w 414054"/>
              <a:gd name="connsiteY6" fmla="*/ 801658 h 813189"/>
              <a:gd name="connsiteX7" fmla="*/ 0 w 414054"/>
              <a:gd name="connsiteY7" fmla="*/ 46991 h 813189"/>
              <a:gd name="connsiteX8" fmla="*/ 2367 w 414054"/>
              <a:gd name="connsiteY8" fmla="*/ 0 h 81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054" h="813189">
                <a:moveTo>
                  <a:pt x="2367" y="0"/>
                </a:moveTo>
                <a:lnTo>
                  <a:pt x="103150" y="132843"/>
                </a:lnTo>
                <a:lnTo>
                  <a:pt x="104425" y="158165"/>
                </a:lnTo>
                <a:cubicBezTo>
                  <a:pt x="126640" y="377482"/>
                  <a:pt x="213863" y="577529"/>
                  <a:pt x="346469" y="738632"/>
                </a:cubicBezTo>
                <a:lnTo>
                  <a:pt x="414054" y="813189"/>
                </a:lnTo>
                <a:lnTo>
                  <a:pt x="280664" y="813189"/>
                </a:lnTo>
                <a:lnTo>
                  <a:pt x="270211" y="801658"/>
                </a:lnTo>
                <a:cubicBezTo>
                  <a:pt x="101405" y="596577"/>
                  <a:pt x="0" y="333657"/>
                  <a:pt x="0" y="46991"/>
                </a:cubicBezTo>
                <a:lnTo>
                  <a:pt x="2367" y="0"/>
                </a:lnTo>
                <a:close/>
              </a:path>
            </a:pathLst>
          </a:cu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76" name="任意多边形 175"/>
          <p:cNvSpPr/>
          <p:nvPr>
            <p:custDataLst>
              <p:tags r:id="rId51"/>
            </p:custDataLst>
          </p:nvPr>
        </p:nvSpPr>
        <p:spPr>
          <a:xfrm>
            <a:off x="6413716" y="3821972"/>
            <a:ext cx="485566" cy="728864"/>
          </a:xfrm>
          <a:custGeom>
            <a:avLst/>
            <a:gdLst>
              <a:gd name="connsiteX0" fmla="*/ 530211 w 612764"/>
              <a:gd name="connsiteY0" fmla="*/ 0 h 903443"/>
              <a:gd name="connsiteX1" fmla="*/ 612764 w 612764"/>
              <a:gd name="connsiteY1" fmla="*/ 103664 h 903443"/>
              <a:gd name="connsiteX2" fmla="*/ 587353 w 612764"/>
              <a:gd name="connsiteY2" fmla="*/ 202750 h 903443"/>
              <a:gd name="connsiteX3" fmla="*/ 21278 w 612764"/>
              <a:gd name="connsiteY3" fmla="*/ 893165 h 903443"/>
              <a:gd name="connsiteX4" fmla="*/ 0 w 612764"/>
              <a:gd name="connsiteY4" fmla="*/ 903443 h 903443"/>
              <a:gd name="connsiteX5" fmla="*/ 32897 w 612764"/>
              <a:gd name="connsiteY5" fmla="*/ 770272 h 903443"/>
              <a:gd name="connsiteX6" fmla="*/ 63589 w 612764"/>
              <a:gd name="connsiteY6" fmla="*/ 751577 h 903443"/>
              <a:gd name="connsiteX7" fmla="*/ 519695 w 612764"/>
              <a:gd name="connsiteY7" fmla="*/ 69083 h 903443"/>
              <a:gd name="connsiteX8" fmla="*/ 530211 w 612764"/>
              <a:gd name="connsiteY8" fmla="*/ 0 h 90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764" h="903443">
                <a:moveTo>
                  <a:pt x="530211" y="0"/>
                </a:moveTo>
                <a:lnTo>
                  <a:pt x="612764" y="103664"/>
                </a:lnTo>
                <a:lnTo>
                  <a:pt x="587353" y="202750"/>
                </a:lnTo>
                <a:cubicBezTo>
                  <a:pt x="495156" y="499950"/>
                  <a:pt x="289545" y="747052"/>
                  <a:pt x="21278" y="893165"/>
                </a:cubicBezTo>
                <a:lnTo>
                  <a:pt x="0" y="903443"/>
                </a:lnTo>
                <a:lnTo>
                  <a:pt x="32897" y="770272"/>
                </a:lnTo>
                <a:lnTo>
                  <a:pt x="63589" y="751577"/>
                </a:lnTo>
                <a:cubicBezTo>
                  <a:pt x="294369" y="595257"/>
                  <a:pt x="461910" y="352213"/>
                  <a:pt x="519695" y="69083"/>
                </a:cubicBezTo>
                <a:lnTo>
                  <a:pt x="530211" y="0"/>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72" name="任意多边形 171"/>
          <p:cNvSpPr/>
          <p:nvPr>
            <p:custDataLst>
              <p:tags r:id="rId52"/>
            </p:custDataLst>
          </p:nvPr>
        </p:nvSpPr>
        <p:spPr>
          <a:xfrm>
            <a:off x="5367008" y="4466951"/>
            <a:ext cx="846694" cy="193272"/>
          </a:xfrm>
          <a:custGeom>
            <a:avLst/>
            <a:gdLst>
              <a:gd name="connsiteX0" fmla="*/ 0 w 1046462"/>
              <a:gd name="connsiteY0" fmla="*/ 0 h 246075"/>
              <a:gd name="connsiteX1" fmla="*/ 176760 w 1046462"/>
              <a:gd name="connsiteY1" fmla="*/ 0 h 246075"/>
              <a:gd name="connsiteX2" fmla="*/ 202630 w 1046462"/>
              <a:gd name="connsiteY2" fmla="*/ 15758 h 246075"/>
              <a:gd name="connsiteX3" fmla="*/ 719560 w 1046462"/>
              <a:gd name="connsiteY3" fmla="*/ 146992 h 246075"/>
              <a:gd name="connsiteX4" fmla="*/ 1042053 w 1046462"/>
              <a:gd name="connsiteY4" fmla="*/ 98108 h 246075"/>
              <a:gd name="connsiteX5" fmla="*/ 1046462 w 1046462"/>
              <a:gd name="connsiteY5" fmla="*/ 96491 h 246075"/>
              <a:gd name="connsiteX6" fmla="*/ 1019370 w 1046462"/>
              <a:gd name="connsiteY6" fmla="*/ 206160 h 246075"/>
              <a:gd name="connsiteX7" fmla="*/ 958037 w 1046462"/>
              <a:gd name="connsiteY7" fmla="*/ 221971 h 246075"/>
              <a:gd name="connsiteX8" fmla="*/ 719559 w 1046462"/>
              <a:gd name="connsiteY8" fmla="*/ 246075 h 246075"/>
              <a:gd name="connsiteX9" fmla="*/ 57959 w 1046462"/>
              <a:gd name="connsiteY9" fmla="*/ 43455 h 246075"/>
              <a:gd name="connsiteX10" fmla="*/ 0 w 1046462"/>
              <a:gd name="connsiteY10" fmla="*/ 0 h 24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6462" h="246075">
                <a:moveTo>
                  <a:pt x="0" y="0"/>
                </a:moveTo>
                <a:lnTo>
                  <a:pt x="176760" y="0"/>
                </a:lnTo>
                <a:lnTo>
                  <a:pt x="202630" y="15758"/>
                </a:lnTo>
                <a:cubicBezTo>
                  <a:pt x="356294" y="99452"/>
                  <a:pt x="532390" y="146992"/>
                  <a:pt x="719560" y="146992"/>
                </a:cubicBezTo>
                <a:cubicBezTo>
                  <a:pt x="831862" y="146992"/>
                  <a:pt x="940178" y="129878"/>
                  <a:pt x="1042053" y="98108"/>
                </a:cubicBezTo>
                <a:lnTo>
                  <a:pt x="1046462" y="96491"/>
                </a:lnTo>
                <a:lnTo>
                  <a:pt x="1019370" y="206160"/>
                </a:lnTo>
                <a:lnTo>
                  <a:pt x="958037" y="221971"/>
                </a:lnTo>
                <a:cubicBezTo>
                  <a:pt x="881007" y="237776"/>
                  <a:pt x="801250" y="246075"/>
                  <a:pt x="719559" y="246075"/>
                </a:cubicBezTo>
                <a:cubicBezTo>
                  <a:pt x="474488" y="246075"/>
                  <a:pt x="246817" y="171379"/>
                  <a:pt x="57959" y="43455"/>
                </a:cubicBezTo>
                <a:lnTo>
                  <a:pt x="0" y="0"/>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96" name="Freeform 21"/>
          <p:cNvSpPr/>
          <p:nvPr>
            <p:custDataLst>
              <p:tags r:id="rId53"/>
            </p:custDataLst>
          </p:nvPr>
        </p:nvSpPr>
        <p:spPr bwMode="auto">
          <a:xfrm rot="17471225">
            <a:off x="4078433" y="3693568"/>
            <a:ext cx="1066134" cy="1155239"/>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7393"/>
              <a:gd name="connsiteY0-608" fmla="*/ 7128 h 9678"/>
              <a:gd name="connsiteX1-609" fmla="*/ 7393 w 7393"/>
              <a:gd name="connsiteY1-610" fmla="*/ 735 h 9678"/>
              <a:gd name="connsiteX2-611" fmla="*/ 6297 w 7393"/>
              <a:gd name="connsiteY2-612" fmla="*/ 306 h 9678"/>
              <a:gd name="connsiteX3-613" fmla="*/ 3818 w 7393"/>
              <a:gd name="connsiteY3-614" fmla="*/ 2000 h 9678"/>
              <a:gd name="connsiteX4-615" fmla="*/ 0 w 7393"/>
              <a:gd name="connsiteY4-616" fmla="*/ 7950 h 9678"/>
              <a:gd name="connsiteX5-617" fmla="*/ 3369 w 7393"/>
              <a:gd name="connsiteY5-618" fmla="*/ 6121 h 9678"/>
              <a:gd name="connsiteX6-619" fmla="*/ 3436 w 7393"/>
              <a:gd name="connsiteY6-620" fmla="*/ 6242 h 9678"/>
              <a:gd name="connsiteX7-621" fmla="*/ 3643 w 7393"/>
              <a:gd name="connsiteY7-622" fmla="*/ 7079 h 9678"/>
              <a:gd name="connsiteX8-623" fmla="*/ 4657 w 7393"/>
              <a:gd name="connsiteY8-624" fmla="*/ 9678 h 9678"/>
              <a:gd name="connsiteX9-625" fmla="*/ 6953 w 7393"/>
              <a:gd name="connsiteY9-626" fmla="*/ 7128 h 9678"/>
              <a:gd name="connsiteX0-627" fmla="*/ 9405 w 10000"/>
              <a:gd name="connsiteY0-628" fmla="*/ 6952 h 9587"/>
              <a:gd name="connsiteX1-629" fmla="*/ 10000 w 10000"/>
              <a:gd name="connsiteY1-630" fmla="*/ 346 h 9587"/>
              <a:gd name="connsiteX2-631" fmla="*/ 5164 w 10000"/>
              <a:gd name="connsiteY2-632" fmla="*/ 1654 h 9587"/>
              <a:gd name="connsiteX3-633" fmla="*/ 0 w 10000"/>
              <a:gd name="connsiteY3-634" fmla="*/ 7802 h 9587"/>
              <a:gd name="connsiteX4-635" fmla="*/ 4557 w 10000"/>
              <a:gd name="connsiteY4-636" fmla="*/ 5912 h 9587"/>
              <a:gd name="connsiteX5-637" fmla="*/ 4648 w 10000"/>
              <a:gd name="connsiteY5-638" fmla="*/ 6037 h 9587"/>
              <a:gd name="connsiteX6-639" fmla="*/ 4928 w 10000"/>
              <a:gd name="connsiteY6-640" fmla="*/ 6902 h 9587"/>
              <a:gd name="connsiteX7-641" fmla="*/ 6299 w 10000"/>
              <a:gd name="connsiteY7-642" fmla="*/ 9587 h 9587"/>
              <a:gd name="connsiteX8-643" fmla="*/ 9405 w 10000"/>
              <a:gd name="connsiteY8-644" fmla="*/ 6952 h 9587"/>
              <a:gd name="connsiteX0-645" fmla="*/ 9405 w 9475"/>
              <a:gd name="connsiteY0-646" fmla="*/ 7542 h 10291"/>
              <a:gd name="connsiteX1-647" fmla="*/ 8721 w 9475"/>
              <a:gd name="connsiteY1-648" fmla="*/ 313 h 10291"/>
              <a:gd name="connsiteX2-649" fmla="*/ 5164 w 9475"/>
              <a:gd name="connsiteY2-650" fmla="*/ 2016 h 10291"/>
              <a:gd name="connsiteX3-651" fmla="*/ 0 w 9475"/>
              <a:gd name="connsiteY3-652" fmla="*/ 8429 h 10291"/>
              <a:gd name="connsiteX4-653" fmla="*/ 4557 w 9475"/>
              <a:gd name="connsiteY4-654" fmla="*/ 6458 h 10291"/>
              <a:gd name="connsiteX5-655" fmla="*/ 4648 w 9475"/>
              <a:gd name="connsiteY5-656" fmla="*/ 6588 h 10291"/>
              <a:gd name="connsiteX6-657" fmla="*/ 4928 w 9475"/>
              <a:gd name="connsiteY6-658" fmla="*/ 7490 h 10291"/>
              <a:gd name="connsiteX7-659" fmla="*/ 6299 w 9475"/>
              <a:gd name="connsiteY7-660" fmla="*/ 10291 h 10291"/>
              <a:gd name="connsiteX8-661" fmla="*/ 9405 w 9475"/>
              <a:gd name="connsiteY8-662" fmla="*/ 7542 h 10291"/>
              <a:gd name="connsiteX0-663" fmla="*/ 9311 w 9405"/>
              <a:gd name="connsiteY0-664" fmla="*/ 7528 h 10000"/>
              <a:gd name="connsiteX1-665" fmla="*/ 9204 w 9405"/>
              <a:gd name="connsiteY1-666" fmla="*/ 304 h 10000"/>
              <a:gd name="connsiteX2-667" fmla="*/ 5450 w 9405"/>
              <a:gd name="connsiteY2-668" fmla="*/ 1959 h 10000"/>
              <a:gd name="connsiteX3-669" fmla="*/ 0 w 9405"/>
              <a:gd name="connsiteY3-670" fmla="*/ 8191 h 10000"/>
              <a:gd name="connsiteX4-671" fmla="*/ 4809 w 9405"/>
              <a:gd name="connsiteY4-672" fmla="*/ 6275 h 10000"/>
              <a:gd name="connsiteX5-673" fmla="*/ 4906 w 9405"/>
              <a:gd name="connsiteY5-674" fmla="*/ 6402 h 10000"/>
              <a:gd name="connsiteX6-675" fmla="*/ 5201 w 9405"/>
              <a:gd name="connsiteY6-676" fmla="*/ 7278 h 10000"/>
              <a:gd name="connsiteX7-677" fmla="*/ 6648 w 9405"/>
              <a:gd name="connsiteY7-678" fmla="*/ 10000 h 10000"/>
              <a:gd name="connsiteX8-679" fmla="*/ 9311 w 9405"/>
              <a:gd name="connsiteY8-680" fmla="*/ 7528 h 10000"/>
              <a:gd name="connsiteX0-681" fmla="*/ 9900 w 10000"/>
              <a:gd name="connsiteY0-682" fmla="*/ 7528 h 10685"/>
              <a:gd name="connsiteX1-683" fmla="*/ 9786 w 10000"/>
              <a:gd name="connsiteY1-684" fmla="*/ 304 h 10685"/>
              <a:gd name="connsiteX2-685" fmla="*/ 5795 w 10000"/>
              <a:gd name="connsiteY2-686" fmla="*/ 1959 h 10685"/>
              <a:gd name="connsiteX3-687" fmla="*/ 0 w 10000"/>
              <a:gd name="connsiteY3-688" fmla="*/ 8191 h 10685"/>
              <a:gd name="connsiteX4-689" fmla="*/ 5113 w 10000"/>
              <a:gd name="connsiteY4-690" fmla="*/ 6275 h 10685"/>
              <a:gd name="connsiteX5-691" fmla="*/ 5216 w 10000"/>
              <a:gd name="connsiteY5-692" fmla="*/ 6402 h 10685"/>
              <a:gd name="connsiteX6-693" fmla="*/ 5530 w 10000"/>
              <a:gd name="connsiteY6-694" fmla="*/ 7278 h 10685"/>
              <a:gd name="connsiteX7-695" fmla="*/ 6501 w 10000"/>
              <a:gd name="connsiteY7-696" fmla="*/ 10685 h 10685"/>
              <a:gd name="connsiteX8-697" fmla="*/ 9900 w 10000"/>
              <a:gd name="connsiteY8-698" fmla="*/ 7528 h 10685"/>
              <a:gd name="connsiteX0-699" fmla="*/ 9900 w 10000"/>
              <a:gd name="connsiteY0-700" fmla="*/ 7528 h 10693"/>
              <a:gd name="connsiteX1-701" fmla="*/ 9786 w 10000"/>
              <a:gd name="connsiteY1-702" fmla="*/ 304 h 10693"/>
              <a:gd name="connsiteX2-703" fmla="*/ 5795 w 10000"/>
              <a:gd name="connsiteY2-704" fmla="*/ 1959 h 10693"/>
              <a:gd name="connsiteX3-705" fmla="*/ 0 w 10000"/>
              <a:gd name="connsiteY3-706" fmla="*/ 8191 h 10693"/>
              <a:gd name="connsiteX4-707" fmla="*/ 5113 w 10000"/>
              <a:gd name="connsiteY4-708" fmla="*/ 6275 h 10693"/>
              <a:gd name="connsiteX5-709" fmla="*/ 5216 w 10000"/>
              <a:gd name="connsiteY5-710" fmla="*/ 6402 h 10693"/>
              <a:gd name="connsiteX6-711" fmla="*/ 6501 w 10000"/>
              <a:gd name="connsiteY6-712" fmla="*/ 10685 h 10693"/>
              <a:gd name="connsiteX7-713" fmla="*/ 9900 w 10000"/>
              <a:gd name="connsiteY7-714" fmla="*/ 7528 h 10693"/>
              <a:gd name="connsiteX0-715" fmla="*/ 9900 w 10000"/>
              <a:gd name="connsiteY0-716" fmla="*/ 7576 h 10741"/>
              <a:gd name="connsiteX1-717" fmla="*/ 9786 w 10000"/>
              <a:gd name="connsiteY1-718" fmla="*/ 352 h 10741"/>
              <a:gd name="connsiteX2-719" fmla="*/ 5626 w 10000"/>
              <a:gd name="connsiteY2-720" fmla="*/ 1709 h 10741"/>
              <a:gd name="connsiteX3-721" fmla="*/ 0 w 10000"/>
              <a:gd name="connsiteY3-722" fmla="*/ 8239 h 10741"/>
              <a:gd name="connsiteX4-723" fmla="*/ 5113 w 10000"/>
              <a:gd name="connsiteY4-724" fmla="*/ 6323 h 10741"/>
              <a:gd name="connsiteX5-725" fmla="*/ 5216 w 10000"/>
              <a:gd name="connsiteY5-726" fmla="*/ 6450 h 10741"/>
              <a:gd name="connsiteX6-727" fmla="*/ 6501 w 10000"/>
              <a:gd name="connsiteY6-728" fmla="*/ 10733 h 10741"/>
              <a:gd name="connsiteX7-729" fmla="*/ 9900 w 10000"/>
              <a:gd name="connsiteY7-730" fmla="*/ 7576 h 107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000" h="10741">
                <a:moveTo>
                  <a:pt x="9900" y="7576"/>
                </a:moveTo>
                <a:cubicBezTo>
                  <a:pt x="10478" y="4955"/>
                  <a:pt x="8306" y="2037"/>
                  <a:pt x="9786" y="352"/>
                </a:cubicBezTo>
                <a:cubicBezTo>
                  <a:pt x="8993" y="-543"/>
                  <a:pt x="7258" y="394"/>
                  <a:pt x="5626" y="1709"/>
                </a:cubicBezTo>
                <a:cubicBezTo>
                  <a:pt x="3996" y="3024"/>
                  <a:pt x="425" y="5438"/>
                  <a:pt x="0" y="8239"/>
                </a:cubicBezTo>
                <a:cubicBezTo>
                  <a:pt x="2087" y="7408"/>
                  <a:pt x="4245" y="6621"/>
                  <a:pt x="5113" y="6323"/>
                </a:cubicBezTo>
                <a:cubicBezTo>
                  <a:pt x="5983" y="6024"/>
                  <a:pt x="5145" y="6282"/>
                  <a:pt x="5216" y="6450"/>
                </a:cubicBezTo>
                <a:cubicBezTo>
                  <a:pt x="5447" y="7185"/>
                  <a:pt x="5721" y="10545"/>
                  <a:pt x="6501" y="10733"/>
                </a:cubicBezTo>
                <a:cubicBezTo>
                  <a:pt x="7281" y="10921"/>
                  <a:pt x="8274" y="7881"/>
                  <a:pt x="9900" y="7576"/>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0" name="TextBox 37"/>
          <p:cNvSpPr txBox="1"/>
          <p:nvPr>
            <p:custDataLst>
              <p:tags r:id="rId54"/>
            </p:custDataLst>
          </p:nvPr>
        </p:nvSpPr>
        <p:spPr>
          <a:xfrm flipH="1">
            <a:off x="882650" y="1675130"/>
            <a:ext cx="247840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1F74AD"/>
                </a:solidFill>
                <a:effectLst/>
                <a:uLnTx/>
                <a:uFillTx/>
                <a:latin typeface="Arial" panose="020B0604020202020204" pitchFamily="34" charset="0"/>
                <a:ea typeface="微软雅黑" panose="020B0503020204020204" charset="-122"/>
                <a:cs typeface="Lato Regular"/>
              </a:rPr>
              <a:t>（一）茶叶的基本知识</a:t>
            </a:r>
            <a:endParaRPr kumimoji="0" lang="zh-CN" altLang="en-US" sz="1600" b="1" i="0" u="none" strike="noStrike" kern="1200" cap="none" spc="150" normalizeH="0" noProof="0" smtClean="0">
              <a:ln>
                <a:noFill/>
              </a:ln>
              <a:solidFill>
                <a:srgbClr val="1F74AD"/>
              </a:solidFill>
              <a:effectLst/>
              <a:uLnTx/>
              <a:uFillTx/>
              <a:latin typeface="Arial" panose="020B0604020202020204" pitchFamily="34" charset="0"/>
              <a:ea typeface="微软雅黑" panose="020B0503020204020204" charset="-122"/>
              <a:cs typeface="Lato Regular"/>
            </a:endParaRPr>
          </a:p>
        </p:txBody>
      </p:sp>
      <p:sp>
        <p:nvSpPr>
          <p:cNvPr id="11" name="Oval 42"/>
          <p:cNvSpPr/>
          <p:nvPr>
            <p:custDataLst>
              <p:tags r:id="rId55"/>
            </p:custDataLst>
          </p:nvPr>
        </p:nvSpPr>
        <p:spPr>
          <a:xfrm>
            <a:off x="8167660" y="1850474"/>
            <a:ext cx="371573" cy="371573"/>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12" name="Freeform 65"/>
          <p:cNvSpPr>
            <a:spLocks noChangeArrowheads="1"/>
          </p:cNvSpPr>
          <p:nvPr>
            <p:custDataLst>
              <p:tags r:id="rId56"/>
            </p:custDataLst>
          </p:nvPr>
        </p:nvSpPr>
        <p:spPr bwMode="auto">
          <a:xfrm>
            <a:off x="8260795" y="1944388"/>
            <a:ext cx="185303" cy="183745"/>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3" name="Oval 45"/>
          <p:cNvSpPr/>
          <p:nvPr>
            <p:custDataLst>
              <p:tags r:id="rId57"/>
            </p:custDataLst>
          </p:nvPr>
        </p:nvSpPr>
        <p:spPr>
          <a:xfrm>
            <a:off x="8167660" y="3130454"/>
            <a:ext cx="371573" cy="371573"/>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14" name="Freeform 102"/>
          <p:cNvSpPr>
            <a:spLocks noChangeArrowheads="1"/>
          </p:cNvSpPr>
          <p:nvPr>
            <p:custDataLst>
              <p:tags r:id="rId58"/>
            </p:custDataLst>
          </p:nvPr>
        </p:nvSpPr>
        <p:spPr bwMode="auto">
          <a:xfrm>
            <a:off x="8244444" y="3218139"/>
            <a:ext cx="218003" cy="196203"/>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5" name="Oval 39"/>
          <p:cNvSpPr/>
          <p:nvPr>
            <p:custDataLst>
              <p:tags r:id="rId59"/>
            </p:custDataLst>
          </p:nvPr>
        </p:nvSpPr>
        <p:spPr>
          <a:xfrm flipH="1">
            <a:off x="3423107" y="3130588"/>
            <a:ext cx="371573" cy="371573"/>
          </a:xfrm>
          <a:prstGeom prst="ellips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31" name="TextBox 37"/>
          <p:cNvSpPr txBox="1"/>
          <p:nvPr>
            <p:custDataLst>
              <p:tags r:id="rId60"/>
            </p:custDataLst>
          </p:nvPr>
        </p:nvSpPr>
        <p:spPr>
          <a:xfrm flipH="1">
            <a:off x="8624570" y="1850390"/>
            <a:ext cx="241173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3498DB"/>
                </a:solidFill>
                <a:effectLst/>
                <a:uLnTx/>
                <a:uFillTx/>
                <a:latin typeface="Arial" panose="020B0604020202020204" pitchFamily="34" charset="0"/>
                <a:ea typeface="微软雅黑" panose="020B0503020204020204" charset="-122"/>
                <a:cs typeface="Lato Regular"/>
              </a:rPr>
              <a:t>（二）水的基本知识</a:t>
            </a:r>
            <a:endParaRPr kumimoji="0" lang="zh-CN" altLang="en-US" sz="1600" b="1" i="0" u="none" strike="noStrike" kern="1200" cap="none" spc="150" normalizeH="0" noProof="0" smtClean="0">
              <a:ln>
                <a:noFill/>
              </a:ln>
              <a:solidFill>
                <a:srgbClr val="3498DB"/>
              </a:solidFill>
              <a:effectLst/>
              <a:uLnTx/>
              <a:uFillTx/>
              <a:latin typeface="Arial" panose="020B0604020202020204" pitchFamily="34" charset="0"/>
              <a:ea typeface="微软雅黑" panose="020B0503020204020204" charset="-122"/>
              <a:cs typeface="Lato Regular"/>
            </a:endParaRPr>
          </a:p>
        </p:txBody>
      </p:sp>
      <p:sp>
        <p:nvSpPr>
          <p:cNvPr id="39" name="Oval 36"/>
          <p:cNvSpPr/>
          <p:nvPr>
            <p:custDataLst>
              <p:tags r:id="rId61"/>
            </p:custDataLst>
          </p:nvPr>
        </p:nvSpPr>
        <p:spPr>
          <a:xfrm flipH="1">
            <a:off x="3423107" y="1849227"/>
            <a:ext cx="371573" cy="371573"/>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41" name="Freeform 27"/>
          <p:cNvSpPr>
            <a:spLocks noChangeArrowheads="1"/>
          </p:cNvSpPr>
          <p:nvPr>
            <p:custDataLst>
              <p:tags r:id="rId62"/>
            </p:custDataLst>
          </p:nvPr>
        </p:nvSpPr>
        <p:spPr bwMode="auto">
          <a:xfrm>
            <a:off x="3497556" y="1947812"/>
            <a:ext cx="222674" cy="174403"/>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42" name="Oval 45"/>
          <p:cNvSpPr/>
          <p:nvPr>
            <p:custDataLst>
              <p:tags r:id="rId63"/>
            </p:custDataLst>
          </p:nvPr>
        </p:nvSpPr>
        <p:spPr>
          <a:xfrm>
            <a:off x="8161724" y="4359417"/>
            <a:ext cx="371573" cy="371573"/>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49" name="Freeform 116"/>
          <p:cNvSpPr>
            <a:spLocks noChangeArrowheads="1"/>
          </p:cNvSpPr>
          <p:nvPr>
            <p:custDataLst>
              <p:tags r:id="rId64"/>
            </p:custDataLst>
          </p:nvPr>
        </p:nvSpPr>
        <p:spPr bwMode="auto">
          <a:xfrm>
            <a:off x="8249408" y="4443988"/>
            <a:ext cx="196203" cy="202431"/>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50" name="任意多边形 49"/>
          <p:cNvSpPr/>
          <p:nvPr>
            <p:custDataLst>
              <p:tags r:id="rId65"/>
            </p:custDataLst>
          </p:nvPr>
        </p:nvSpPr>
        <p:spPr>
          <a:xfrm>
            <a:off x="5187867" y="1955080"/>
            <a:ext cx="1609227" cy="857268"/>
          </a:xfrm>
          <a:custGeom>
            <a:avLst/>
            <a:gdLst>
              <a:gd name="connsiteX0" fmla="*/ 941080 w 1967046"/>
              <a:gd name="connsiteY0" fmla="*/ 0 h 1047886"/>
              <a:gd name="connsiteX1" fmla="*/ 1764540 w 1967046"/>
              <a:gd name="connsiteY1" fmla="*/ 166249 h 1047886"/>
              <a:gd name="connsiteX2" fmla="*/ 1834050 w 1967046"/>
              <a:gd name="connsiteY2" fmla="*/ 199734 h 1047886"/>
              <a:gd name="connsiteX3" fmla="*/ 1967046 w 1967046"/>
              <a:gd name="connsiteY3" fmla="*/ 894639 h 1047886"/>
              <a:gd name="connsiteX4" fmla="*/ 1443006 w 1967046"/>
              <a:gd name="connsiteY4" fmla="*/ 1047886 h 1047886"/>
              <a:gd name="connsiteX5" fmla="*/ 1399824 w 1967046"/>
              <a:gd name="connsiteY5" fmla="*/ 1027035 h 1047886"/>
              <a:gd name="connsiteX6" fmla="*/ 941079 w 1967046"/>
              <a:gd name="connsiteY6" fmla="*/ 934200 h 1047886"/>
              <a:gd name="connsiteX7" fmla="*/ 590614 w 1967046"/>
              <a:gd name="connsiteY7" fmla="*/ 987310 h 1047886"/>
              <a:gd name="connsiteX8" fmla="*/ 492578 w 1967046"/>
              <a:gd name="connsiteY8" fmla="*/ 1023277 h 1047886"/>
              <a:gd name="connsiteX9" fmla="*/ 552062 w 1967046"/>
              <a:gd name="connsiteY9" fmla="*/ 531450 h 1047886"/>
              <a:gd name="connsiteX10" fmla="*/ 587821 w 1967046"/>
              <a:gd name="connsiteY10" fmla="*/ 359335 h 1047886"/>
              <a:gd name="connsiteX11" fmla="*/ 0 w 1967046"/>
              <a:gd name="connsiteY11" fmla="*/ 222910 h 1047886"/>
              <a:gd name="connsiteX12" fmla="*/ 117620 w 1967046"/>
              <a:gd name="connsiteY12" fmla="*/ 166249 h 1047886"/>
              <a:gd name="connsiteX13" fmla="*/ 941080 w 1967046"/>
              <a:gd name="connsiteY13" fmla="*/ 0 h 104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67046" h="1047886">
                <a:moveTo>
                  <a:pt x="941080" y="0"/>
                </a:moveTo>
                <a:cubicBezTo>
                  <a:pt x="1233174" y="0"/>
                  <a:pt x="1511442" y="59197"/>
                  <a:pt x="1764540" y="166249"/>
                </a:cubicBezTo>
                <a:lnTo>
                  <a:pt x="1834050" y="199734"/>
                </a:lnTo>
                <a:lnTo>
                  <a:pt x="1967046" y="894639"/>
                </a:lnTo>
                <a:lnTo>
                  <a:pt x="1443006" y="1047886"/>
                </a:lnTo>
                <a:lnTo>
                  <a:pt x="1399824" y="1027035"/>
                </a:lnTo>
                <a:cubicBezTo>
                  <a:pt x="1258824" y="967256"/>
                  <a:pt x="1103803" y="934200"/>
                  <a:pt x="941079" y="934200"/>
                </a:cubicBezTo>
                <a:cubicBezTo>
                  <a:pt x="819036" y="934200"/>
                  <a:pt x="701326" y="952794"/>
                  <a:pt x="590614" y="987310"/>
                </a:cubicBezTo>
                <a:lnTo>
                  <a:pt x="492578" y="1023277"/>
                </a:lnTo>
                <a:lnTo>
                  <a:pt x="552062" y="531450"/>
                </a:lnTo>
                <a:lnTo>
                  <a:pt x="587821" y="359335"/>
                </a:lnTo>
                <a:lnTo>
                  <a:pt x="0" y="222910"/>
                </a:lnTo>
                <a:lnTo>
                  <a:pt x="117620" y="166249"/>
                </a:lnTo>
                <a:cubicBezTo>
                  <a:pt x="370719" y="59197"/>
                  <a:pt x="648986" y="0"/>
                  <a:pt x="941080"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51" name="任意多边形 50"/>
          <p:cNvSpPr/>
          <p:nvPr>
            <p:custDataLst>
              <p:tags r:id="rId66"/>
            </p:custDataLst>
          </p:nvPr>
        </p:nvSpPr>
        <p:spPr>
          <a:xfrm>
            <a:off x="6623321" y="2290066"/>
            <a:ext cx="1059902" cy="1612827"/>
          </a:xfrm>
          <a:custGeom>
            <a:avLst/>
            <a:gdLst>
              <a:gd name="connsiteX0" fmla="*/ 433679 w 1295576"/>
              <a:gd name="connsiteY0" fmla="*/ 0 h 1971447"/>
              <a:gd name="connsiteX1" fmla="*/ 532120 w 1295576"/>
              <a:gd name="connsiteY1" fmla="*/ 73613 h 1971447"/>
              <a:gd name="connsiteX2" fmla="*/ 1291055 w 1295576"/>
              <a:gd name="connsiteY2" fmla="*/ 1489759 h 1971447"/>
              <a:gd name="connsiteX3" fmla="*/ 1295576 w 1295576"/>
              <a:gd name="connsiteY3" fmla="*/ 1579294 h 1971447"/>
              <a:gd name="connsiteX4" fmla="*/ 716989 w 1295576"/>
              <a:gd name="connsiteY4" fmla="*/ 1971447 h 1971447"/>
              <a:gd name="connsiteX5" fmla="*/ 350185 w 1295576"/>
              <a:gd name="connsiteY5" fmla="*/ 1527970 h 1971447"/>
              <a:gd name="connsiteX6" fmla="*/ 341051 w 1295576"/>
              <a:gd name="connsiteY6" fmla="*/ 1467980 h 1971447"/>
              <a:gd name="connsiteX7" fmla="*/ 19806 w 1295576"/>
              <a:gd name="connsiteY7" fmla="*/ 870732 h 1971447"/>
              <a:gd name="connsiteX8" fmla="*/ 0 w 1295576"/>
              <a:gd name="connsiteY8" fmla="*/ 852688 h 1971447"/>
              <a:gd name="connsiteX9" fmla="*/ 395576 w 1295576"/>
              <a:gd name="connsiteY9" fmla="*/ 737009 h 1971447"/>
              <a:gd name="connsiteX10" fmla="*/ 568404 w 1295576"/>
              <a:gd name="connsiteY10" fmla="*/ 703931 h 1971447"/>
              <a:gd name="connsiteX11" fmla="*/ 433679 w 1295576"/>
              <a:gd name="connsiteY11" fmla="*/ 0 h 1971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5576" h="1971447">
                <a:moveTo>
                  <a:pt x="433679" y="0"/>
                </a:moveTo>
                <a:lnTo>
                  <a:pt x="532120" y="73613"/>
                </a:lnTo>
                <a:cubicBezTo>
                  <a:pt x="950050" y="418520"/>
                  <a:pt x="1233275" y="920815"/>
                  <a:pt x="1291055" y="1489759"/>
                </a:cubicBezTo>
                <a:lnTo>
                  <a:pt x="1295576" y="1579294"/>
                </a:lnTo>
                <a:lnTo>
                  <a:pt x="716989" y="1971447"/>
                </a:lnTo>
                <a:lnTo>
                  <a:pt x="350185" y="1527970"/>
                </a:lnTo>
                <a:lnTo>
                  <a:pt x="341051" y="1467980"/>
                </a:lnTo>
                <a:cubicBezTo>
                  <a:pt x="293953" y="1237274"/>
                  <a:pt x="179762" y="1031066"/>
                  <a:pt x="19806" y="870732"/>
                </a:cubicBezTo>
                <a:lnTo>
                  <a:pt x="0" y="852688"/>
                </a:lnTo>
                <a:lnTo>
                  <a:pt x="395576" y="737009"/>
                </a:lnTo>
                <a:lnTo>
                  <a:pt x="568404" y="703931"/>
                </a:lnTo>
                <a:lnTo>
                  <a:pt x="433679"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52" name="任意多边形 51"/>
          <p:cNvSpPr/>
          <p:nvPr>
            <p:custDataLst>
              <p:tags r:id="rId67"/>
            </p:custDataLst>
          </p:nvPr>
        </p:nvSpPr>
        <p:spPr>
          <a:xfrm>
            <a:off x="4263634" y="2326720"/>
            <a:ext cx="1154826" cy="1099599"/>
          </a:xfrm>
          <a:custGeom>
            <a:avLst/>
            <a:gdLst>
              <a:gd name="connsiteX0" fmla="*/ 763671 w 1411607"/>
              <a:gd name="connsiteY0" fmla="*/ 0 h 1344100"/>
              <a:gd name="connsiteX1" fmla="*/ 1411607 w 1411607"/>
              <a:gd name="connsiteY1" fmla="*/ 150378 h 1344100"/>
              <a:gd name="connsiteX2" fmla="*/ 1340917 w 1411607"/>
              <a:gd name="connsiteY2" fmla="*/ 734868 h 1344100"/>
              <a:gd name="connsiteX3" fmla="*/ 1321153 w 1411607"/>
              <a:gd name="connsiteY3" fmla="*/ 749682 h 1344100"/>
              <a:gd name="connsiteX4" fmla="*/ 945255 w 1411607"/>
              <a:gd name="connsiteY4" fmla="*/ 1309962 h 1344100"/>
              <a:gd name="connsiteX5" fmla="*/ 936498 w 1411607"/>
              <a:gd name="connsiteY5" fmla="*/ 1344100 h 1344100"/>
              <a:gd name="connsiteX6" fmla="*/ 679832 w 1411607"/>
              <a:gd name="connsiteY6" fmla="*/ 1009959 h 1344100"/>
              <a:gd name="connsiteX7" fmla="*/ 586421 w 1411607"/>
              <a:gd name="connsiteY7" fmla="*/ 860836 h 1344100"/>
              <a:gd name="connsiteX8" fmla="*/ 0 w 1411607"/>
              <a:gd name="connsiteY8" fmla="*/ 1228175 h 1344100"/>
              <a:gd name="connsiteX9" fmla="*/ 50400 w 1411607"/>
              <a:gd name="connsiteY9" fmla="*/ 1032161 h 1344100"/>
              <a:gd name="connsiteX10" fmla="*/ 725147 w 1411607"/>
              <a:gd name="connsiteY10" fmla="*/ 28808 h 1344100"/>
              <a:gd name="connsiteX11" fmla="*/ 763671 w 1411607"/>
              <a:gd name="connsiteY11" fmla="*/ 0 h 134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1607" h="1344100">
                <a:moveTo>
                  <a:pt x="763671" y="0"/>
                </a:moveTo>
                <a:lnTo>
                  <a:pt x="1411607" y="150378"/>
                </a:lnTo>
                <a:lnTo>
                  <a:pt x="1340917" y="734868"/>
                </a:lnTo>
                <a:lnTo>
                  <a:pt x="1321153" y="749682"/>
                </a:lnTo>
                <a:cubicBezTo>
                  <a:pt x="1146533" y="894131"/>
                  <a:pt x="1014125" y="1088017"/>
                  <a:pt x="945255" y="1309962"/>
                </a:cubicBezTo>
                <a:lnTo>
                  <a:pt x="936498" y="1344100"/>
                </a:lnTo>
                <a:lnTo>
                  <a:pt x="679832" y="1009959"/>
                </a:lnTo>
                <a:lnTo>
                  <a:pt x="586421" y="860836"/>
                </a:lnTo>
                <a:lnTo>
                  <a:pt x="0" y="1228175"/>
                </a:lnTo>
                <a:lnTo>
                  <a:pt x="50400" y="1032161"/>
                </a:lnTo>
                <a:cubicBezTo>
                  <a:pt x="174024" y="634699"/>
                  <a:pt x="411700" y="287488"/>
                  <a:pt x="725147" y="28808"/>
                </a:cubicBezTo>
                <a:lnTo>
                  <a:pt x="763671" y="0"/>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53" name="任意多边形 52"/>
          <p:cNvSpPr/>
          <p:nvPr>
            <p:custDataLst>
              <p:tags r:id="rId68"/>
            </p:custDataLst>
          </p:nvPr>
        </p:nvSpPr>
        <p:spPr>
          <a:xfrm>
            <a:off x="4227057" y="3367240"/>
            <a:ext cx="999362" cy="1499102"/>
          </a:xfrm>
          <a:custGeom>
            <a:avLst/>
            <a:gdLst>
              <a:gd name="connsiteX0" fmla="*/ 556113 w 1221575"/>
              <a:gd name="connsiteY0" fmla="*/ 0 h 1832435"/>
              <a:gd name="connsiteX1" fmla="*/ 942720 w 1221575"/>
              <a:gd name="connsiteY1" fmla="*/ 503304 h 1832435"/>
              <a:gd name="connsiteX2" fmla="*/ 943065 w 1221575"/>
              <a:gd name="connsiteY2" fmla="*/ 510155 h 1832435"/>
              <a:gd name="connsiteX3" fmla="*/ 1206104 w 1221575"/>
              <a:gd name="connsiteY3" fmla="*/ 1140807 h 1832435"/>
              <a:gd name="connsiteX4" fmla="*/ 1221575 w 1221575"/>
              <a:gd name="connsiteY4" fmla="*/ 1157869 h 1832435"/>
              <a:gd name="connsiteX5" fmla="*/ 821291 w 1221575"/>
              <a:gd name="connsiteY5" fmla="*/ 1157869 h 1832435"/>
              <a:gd name="connsiteX6" fmla="*/ 646127 w 1221575"/>
              <a:gd name="connsiteY6" fmla="*/ 1143034 h 1832435"/>
              <a:gd name="connsiteX7" fmla="*/ 571598 w 1221575"/>
              <a:gd name="connsiteY7" fmla="*/ 1832435 h 1832435"/>
              <a:gd name="connsiteX8" fmla="*/ 483084 w 1221575"/>
              <a:gd name="connsiteY8" fmla="*/ 1735046 h 1832435"/>
              <a:gd name="connsiteX9" fmla="*/ 0 w 1221575"/>
              <a:gd name="connsiteY9" fmla="*/ 389372 h 1832435"/>
              <a:gd name="connsiteX10" fmla="*/ 2139 w 1221575"/>
              <a:gd name="connsiteY10" fmla="*/ 347013 h 1832435"/>
              <a:gd name="connsiteX11" fmla="*/ 556113 w 1221575"/>
              <a:gd name="connsiteY11" fmla="*/ 0 h 18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1575" h="1832435">
                <a:moveTo>
                  <a:pt x="556113" y="0"/>
                </a:moveTo>
                <a:lnTo>
                  <a:pt x="942720" y="503304"/>
                </a:lnTo>
                <a:lnTo>
                  <a:pt x="943065" y="510155"/>
                </a:lnTo>
                <a:cubicBezTo>
                  <a:pt x="967206" y="748433"/>
                  <a:pt x="1061995" y="965775"/>
                  <a:pt x="1206104" y="1140807"/>
                </a:cubicBezTo>
                <a:lnTo>
                  <a:pt x="1221575" y="1157869"/>
                </a:lnTo>
                <a:lnTo>
                  <a:pt x="821291" y="1157869"/>
                </a:lnTo>
                <a:lnTo>
                  <a:pt x="646127" y="1143034"/>
                </a:lnTo>
                <a:lnTo>
                  <a:pt x="571598" y="1832435"/>
                </a:lnTo>
                <a:lnTo>
                  <a:pt x="483084" y="1735046"/>
                </a:lnTo>
                <a:cubicBezTo>
                  <a:pt x="181292" y="1369358"/>
                  <a:pt x="0" y="900537"/>
                  <a:pt x="0" y="389372"/>
                </a:cubicBezTo>
                <a:lnTo>
                  <a:pt x="2139" y="347013"/>
                </a:lnTo>
                <a:lnTo>
                  <a:pt x="556113" y="0"/>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54" name="任意多边形 53"/>
          <p:cNvSpPr/>
          <p:nvPr>
            <p:custDataLst>
              <p:tags r:id="rId69"/>
            </p:custDataLst>
          </p:nvPr>
        </p:nvSpPr>
        <p:spPr>
          <a:xfrm>
            <a:off x="6370042" y="3892582"/>
            <a:ext cx="1304927" cy="1225928"/>
          </a:xfrm>
          <a:custGeom>
            <a:avLst/>
            <a:gdLst>
              <a:gd name="connsiteX0" fmla="*/ 1595084 w 1595084"/>
              <a:gd name="connsiteY0" fmla="*/ 0 h 1498519"/>
              <a:gd name="connsiteX1" fmla="*/ 1568594 w 1595084"/>
              <a:gd name="connsiteY1" fmla="*/ 173570 h 1498519"/>
              <a:gd name="connsiteX2" fmla="*/ 841717 w 1595084"/>
              <a:gd name="connsiteY2" fmla="*/ 1379664 h 1498519"/>
              <a:gd name="connsiteX3" fmla="*/ 682776 w 1595084"/>
              <a:gd name="connsiteY3" fmla="*/ 1498519 h 1498519"/>
              <a:gd name="connsiteX4" fmla="*/ 0 w 1595084"/>
              <a:gd name="connsiteY4" fmla="*/ 1280224 h 1498519"/>
              <a:gd name="connsiteX5" fmla="*/ 115013 w 1595084"/>
              <a:gd name="connsiteY5" fmla="*/ 751132 h 1498519"/>
              <a:gd name="connsiteX6" fmla="*/ 154980 w 1595084"/>
              <a:gd name="connsiteY6" fmla="*/ 726794 h 1498519"/>
              <a:gd name="connsiteX7" fmla="*/ 621607 w 1595084"/>
              <a:gd name="connsiteY7" fmla="*/ 98508 h 1498519"/>
              <a:gd name="connsiteX8" fmla="*/ 644245 w 1595084"/>
              <a:gd name="connsiteY8" fmla="*/ 10257 h 1498519"/>
              <a:gd name="connsiteX9" fmla="*/ 867706 w 1595084"/>
              <a:gd name="connsiteY9" fmla="*/ 280428 h 1498519"/>
              <a:gd name="connsiteX10" fmla="*/ 966431 w 1595084"/>
              <a:gd name="connsiteY10" fmla="*/ 426088 h 1498519"/>
              <a:gd name="connsiteX11" fmla="*/ 1595084 w 1595084"/>
              <a:gd name="connsiteY11" fmla="*/ 0 h 149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5084" h="1498519">
                <a:moveTo>
                  <a:pt x="1595084" y="0"/>
                </a:moveTo>
                <a:lnTo>
                  <a:pt x="1568594" y="173570"/>
                </a:lnTo>
                <a:cubicBezTo>
                  <a:pt x="1469961" y="655577"/>
                  <a:pt x="1207406" y="1077871"/>
                  <a:pt x="841717" y="1379664"/>
                </a:cubicBezTo>
                <a:lnTo>
                  <a:pt x="682776" y="1498519"/>
                </a:lnTo>
                <a:lnTo>
                  <a:pt x="0" y="1280224"/>
                </a:lnTo>
                <a:lnTo>
                  <a:pt x="115013" y="751132"/>
                </a:lnTo>
                <a:lnTo>
                  <a:pt x="154980" y="726794"/>
                </a:lnTo>
                <a:cubicBezTo>
                  <a:pt x="374428" y="578188"/>
                  <a:pt x="541259" y="357444"/>
                  <a:pt x="621607" y="98508"/>
                </a:cubicBezTo>
                <a:lnTo>
                  <a:pt x="644245" y="10257"/>
                </a:lnTo>
                <a:lnTo>
                  <a:pt x="867706" y="280428"/>
                </a:lnTo>
                <a:lnTo>
                  <a:pt x="966431" y="426088"/>
                </a:lnTo>
                <a:lnTo>
                  <a:pt x="1595084"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67" name="任意多边形 66"/>
          <p:cNvSpPr/>
          <p:nvPr>
            <p:custDataLst>
              <p:tags r:id="rId70"/>
            </p:custDataLst>
          </p:nvPr>
        </p:nvSpPr>
        <p:spPr>
          <a:xfrm>
            <a:off x="4925901" y="4526739"/>
            <a:ext cx="1693853" cy="889743"/>
          </a:xfrm>
          <a:custGeom>
            <a:avLst/>
            <a:gdLst>
              <a:gd name="connsiteX0" fmla="*/ 72172 w 2070489"/>
              <a:gd name="connsiteY0" fmla="*/ 0 h 1087582"/>
              <a:gd name="connsiteX1" fmla="*/ 681793 w 2070489"/>
              <a:gd name="connsiteY1" fmla="*/ 0 h 1087582"/>
              <a:gd name="connsiteX2" fmla="*/ 699528 w 2070489"/>
              <a:gd name="connsiteY2" fmla="*/ 10800 h 1087582"/>
              <a:gd name="connsiteX3" fmla="*/ 1261295 w 2070489"/>
              <a:gd name="connsiteY3" fmla="*/ 153380 h 1087582"/>
              <a:gd name="connsiteX4" fmla="*/ 1498814 w 2070489"/>
              <a:gd name="connsiteY4" fmla="*/ 129380 h 1087582"/>
              <a:gd name="connsiteX5" fmla="*/ 1549802 w 2070489"/>
              <a:gd name="connsiteY5" fmla="*/ 116239 h 1087582"/>
              <a:gd name="connsiteX6" fmla="*/ 1456487 w 2070489"/>
              <a:gd name="connsiteY6" fmla="*/ 545510 h 1087582"/>
              <a:gd name="connsiteX7" fmla="*/ 1402901 w 2070489"/>
              <a:gd name="connsiteY7" fmla="*/ 713116 h 1087582"/>
              <a:gd name="connsiteX8" fmla="*/ 2070489 w 2070489"/>
              <a:gd name="connsiteY8" fmla="*/ 926555 h 1087582"/>
              <a:gd name="connsiteX9" fmla="*/ 1890390 w 2070489"/>
              <a:gd name="connsiteY9" fmla="*/ 992472 h 1087582"/>
              <a:gd name="connsiteX10" fmla="*/ 1261296 w 2070489"/>
              <a:gd name="connsiteY10" fmla="*/ 1087582 h 1087582"/>
              <a:gd name="connsiteX11" fmla="*/ 78482 w 2070489"/>
              <a:gd name="connsiteY11" fmla="*/ 726283 h 1087582"/>
              <a:gd name="connsiteX12" fmla="*/ 0 w 2070489"/>
              <a:gd name="connsiteY12" fmla="*/ 667595 h 1087582"/>
              <a:gd name="connsiteX13" fmla="*/ 72172 w 2070489"/>
              <a:gd name="connsiteY13" fmla="*/ 0 h 108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70489" h="1087582">
                <a:moveTo>
                  <a:pt x="72172" y="0"/>
                </a:moveTo>
                <a:lnTo>
                  <a:pt x="681793" y="0"/>
                </a:lnTo>
                <a:lnTo>
                  <a:pt x="699528" y="10800"/>
                </a:lnTo>
                <a:cubicBezTo>
                  <a:pt x="866521" y="101730"/>
                  <a:pt x="1057891" y="153380"/>
                  <a:pt x="1261295" y="153380"/>
                </a:cubicBezTo>
                <a:cubicBezTo>
                  <a:pt x="1342657" y="153380"/>
                  <a:pt x="1422093" y="145116"/>
                  <a:pt x="1498814" y="129380"/>
                </a:cubicBezTo>
                <a:lnTo>
                  <a:pt x="1549802" y="116239"/>
                </a:lnTo>
                <a:lnTo>
                  <a:pt x="1456487" y="545510"/>
                </a:lnTo>
                <a:lnTo>
                  <a:pt x="1402901" y="713116"/>
                </a:lnTo>
                <a:lnTo>
                  <a:pt x="2070489" y="926555"/>
                </a:lnTo>
                <a:lnTo>
                  <a:pt x="1890390" y="992472"/>
                </a:lnTo>
                <a:cubicBezTo>
                  <a:pt x="1691660" y="1054284"/>
                  <a:pt x="1480367" y="1087582"/>
                  <a:pt x="1261296" y="1087582"/>
                </a:cubicBezTo>
                <a:cubicBezTo>
                  <a:pt x="823155" y="1087582"/>
                  <a:pt x="416123" y="954388"/>
                  <a:pt x="78482" y="726283"/>
                </a:cubicBezTo>
                <a:lnTo>
                  <a:pt x="0" y="667595"/>
                </a:lnTo>
                <a:lnTo>
                  <a:pt x="7217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68" name="Freeform 27"/>
          <p:cNvSpPr>
            <a:spLocks noChangeArrowheads="1"/>
          </p:cNvSpPr>
          <p:nvPr>
            <p:custDataLst>
              <p:tags r:id="rId71"/>
            </p:custDataLst>
          </p:nvPr>
        </p:nvSpPr>
        <p:spPr bwMode="auto">
          <a:xfrm>
            <a:off x="5944455" y="2121996"/>
            <a:ext cx="411435" cy="322083"/>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69" name="Freeform 21"/>
          <p:cNvSpPr/>
          <p:nvPr>
            <p:custDataLst>
              <p:tags r:id="rId72"/>
            </p:custDataLst>
          </p:nvPr>
        </p:nvSpPr>
        <p:spPr bwMode="auto">
          <a:xfrm rot="13325333">
            <a:off x="4975927" y="4498086"/>
            <a:ext cx="1618278" cy="1168549"/>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000" h="10374">
                <a:moveTo>
                  <a:pt x="6953" y="7824"/>
                </a:moveTo>
                <a:cubicBezTo>
                  <a:pt x="7334" y="5321"/>
                  <a:pt x="9025" y="1983"/>
                  <a:pt x="10000" y="375"/>
                </a:cubicBezTo>
                <a:cubicBezTo>
                  <a:pt x="9958" y="-612"/>
                  <a:pt x="7327" y="615"/>
                  <a:pt x="6297" y="1002"/>
                </a:cubicBezTo>
                <a:cubicBezTo>
                  <a:pt x="5267" y="1389"/>
                  <a:pt x="4867" y="1422"/>
                  <a:pt x="3818" y="2696"/>
                </a:cubicBezTo>
                <a:cubicBezTo>
                  <a:pt x="2769" y="3970"/>
                  <a:pt x="280" y="5972"/>
                  <a:pt x="0" y="8646"/>
                </a:cubicBezTo>
                <a:cubicBezTo>
                  <a:pt x="1375" y="7853"/>
                  <a:pt x="2796" y="7102"/>
                  <a:pt x="3369" y="6817"/>
                </a:cubicBezTo>
                <a:cubicBezTo>
                  <a:pt x="3942" y="6532"/>
                  <a:pt x="3390" y="6778"/>
                  <a:pt x="3436" y="6938"/>
                </a:cubicBezTo>
                <a:cubicBezTo>
                  <a:pt x="3482" y="7098"/>
                  <a:pt x="3477" y="7190"/>
                  <a:pt x="3643" y="7775"/>
                </a:cubicBezTo>
                <a:cubicBezTo>
                  <a:pt x="4241" y="8254"/>
                  <a:pt x="4105" y="10366"/>
                  <a:pt x="4657" y="10374"/>
                </a:cubicBezTo>
                <a:cubicBezTo>
                  <a:pt x="5209" y="10382"/>
                  <a:pt x="5882" y="8115"/>
                  <a:pt x="6953" y="7824"/>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70" name="Freeform 102"/>
          <p:cNvSpPr>
            <a:spLocks noChangeArrowheads="1"/>
          </p:cNvSpPr>
          <p:nvPr>
            <p:custDataLst>
              <p:tags r:id="rId73"/>
            </p:custDataLst>
          </p:nvPr>
        </p:nvSpPr>
        <p:spPr bwMode="auto">
          <a:xfrm>
            <a:off x="6720551" y="4417022"/>
            <a:ext cx="335070" cy="301304"/>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72" name="Freeform 65"/>
          <p:cNvSpPr>
            <a:spLocks noChangeArrowheads="1"/>
          </p:cNvSpPr>
          <p:nvPr>
            <p:custDataLst>
              <p:tags r:id="rId74"/>
            </p:custDataLst>
          </p:nvPr>
        </p:nvSpPr>
        <p:spPr bwMode="auto">
          <a:xfrm>
            <a:off x="7097926" y="3082511"/>
            <a:ext cx="319486" cy="316888"/>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73" name="Freeform 116"/>
          <p:cNvSpPr>
            <a:spLocks noChangeArrowheads="1"/>
          </p:cNvSpPr>
          <p:nvPr>
            <p:custDataLst>
              <p:tags r:id="rId75"/>
            </p:custDataLst>
          </p:nvPr>
        </p:nvSpPr>
        <p:spPr bwMode="auto">
          <a:xfrm rot="252989">
            <a:off x="5362844" y="4755298"/>
            <a:ext cx="346499" cy="357409"/>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74" name="Freeform 21"/>
          <p:cNvSpPr/>
          <p:nvPr>
            <p:custDataLst>
              <p:tags r:id="rId76"/>
            </p:custDataLst>
          </p:nvPr>
        </p:nvSpPr>
        <p:spPr bwMode="auto">
          <a:xfrm rot="9283800">
            <a:off x="6357199" y="3737608"/>
            <a:ext cx="1528949" cy="1175572"/>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000" h="9692">
                <a:moveTo>
                  <a:pt x="7359" y="7324"/>
                </a:moveTo>
                <a:cubicBezTo>
                  <a:pt x="7762" y="4999"/>
                  <a:pt x="8968" y="1524"/>
                  <a:pt x="10000" y="31"/>
                </a:cubicBezTo>
                <a:cubicBezTo>
                  <a:pt x="9239" y="-116"/>
                  <a:pt x="7768" y="305"/>
                  <a:pt x="6678" y="664"/>
                </a:cubicBezTo>
                <a:cubicBezTo>
                  <a:pt x="5587" y="1024"/>
                  <a:pt x="5011" y="1118"/>
                  <a:pt x="3898" y="2355"/>
                </a:cubicBezTo>
                <a:cubicBezTo>
                  <a:pt x="2786" y="3592"/>
                  <a:pt x="296" y="5604"/>
                  <a:pt x="0" y="8087"/>
                </a:cubicBezTo>
                <a:cubicBezTo>
                  <a:pt x="1455" y="7351"/>
                  <a:pt x="2933" y="6676"/>
                  <a:pt x="3566" y="6389"/>
                </a:cubicBezTo>
                <a:cubicBezTo>
                  <a:pt x="4199" y="6102"/>
                  <a:pt x="3747" y="6215"/>
                  <a:pt x="3796" y="6364"/>
                </a:cubicBezTo>
                <a:cubicBezTo>
                  <a:pt x="3844" y="6512"/>
                  <a:pt x="3968" y="6780"/>
                  <a:pt x="4144" y="7323"/>
                </a:cubicBezTo>
                <a:cubicBezTo>
                  <a:pt x="4387" y="8070"/>
                  <a:pt x="4394" y="9692"/>
                  <a:pt x="4929" y="9692"/>
                </a:cubicBezTo>
                <a:cubicBezTo>
                  <a:pt x="5465" y="9692"/>
                  <a:pt x="6226" y="7594"/>
                  <a:pt x="7359" y="7324"/>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76" name="Freeform 21"/>
          <p:cNvSpPr/>
          <p:nvPr>
            <p:custDataLst>
              <p:tags r:id="rId77"/>
            </p:custDataLst>
          </p:nvPr>
        </p:nvSpPr>
        <p:spPr bwMode="auto">
          <a:xfrm rot="6105667">
            <a:off x="6553137" y="2387340"/>
            <a:ext cx="1369875" cy="1135838"/>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 name="connsiteX0-787" fmla="*/ 7359 w 8794"/>
              <a:gd name="connsiteY0-788" fmla="*/ 7219 h 9662"/>
              <a:gd name="connsiteX1-789" fmla="*/ 8794 w 8794"/>
              <a:gd name="connsiteY1-790" fmla="*/ 81 h 9662"/>
              <a:gd name="connsiteX2-791" fmla="*/ 6678 w 8794"/>
              <a:gd name="connsiteY2-792" fmla="*/ 347 h 9662"/>
              <a:gd name="connsiteX3-793" fmla="*/ 3898 w 8794"/>
              <a:gd name="connsiteY3-794" fmla="*/ 2092 h 9662"/>
              <a:gd name="connsiteX4-795" fmla="*/ 0 w 8794"/>
              <a:gd name="connsiteY4-796" fmla="*/ 8006 h 9662"/>
              <a:gd name="connsiteX5-797" fmla="*/ 3566 w 8794"/>
              <a:gd name="connsiteY5-798" fmla="*/ 6254 h 9662"/>
              <a:gd name="connsiteX6-799" fmla="*/ 3796 w 8794"/>
              <a:gd name="connsiteY6-800" fmla="*/ 6228 h 9662"/>
              <a:gd name="connsiteX7-801" fmla="*/ 4144 w 8794"/>
              <a:gd name="connsiteY7-802" fmla="*/ 7218 h 9662"/>
              <a:gd name="connsiteX8-803" fmla="*/ 4929 w 8794"/>
              <a:gd name="connsiteY8-804" fmla="*/ 9662 h 9662"/>
              <a:gd name="connsiteX9-805" fmla="*/ 7359 w 8794"/>
              <a:gd name="connsiteY9-806" fmla="*/ 7219 h 96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8794" h="9662">
                <a:moveTo>
                  <a:pt x="7359" y="7219"/>
                </a:moveTo>
                <a:cubicBezTo>
                  <a:pt x="7762" y="4820"/>
                  <a:pt x="7762" y="1621"/>
                  <a:pt x="8794" y="81"/>
                </a:cubicBezTo>
                <a:cubicBezTo>
                  <a:pt x="8033" y="-71"/>
                  <a:pt x="7768" y="-23"/>
                  <a:pt x="6678" y="347"/>
                </a:cubicBezTo>
                <a:cubicBezTo>
                  <a:pt x="5587" y="719"/>
                  <a:pt x="5011" y="816"/>
                  <a:pt x="3898" y="2092"/>
                </a:cubicBezTo>
                <a:cubicBezTo>
                  <a:pt x="2786" y="3368"/>
                  <a:pt x="296" y="5444"/>
                  <a:pt x="0" y="8006"/>
                </a:cubicBezTo>
                <a:cubicBezTo>
                  <a:pt x="1455" y="7247"/>
                  <a:pt x="2933" y="6550"/>
                  <a:pt x="3566" y="6254"/>
                </a:cubicBezTo>
                <a:cubicBezTo>
                  <a:pt x="4199" y="5958"/>
                  <a:pt x="3747" y="6075"/>
                  <a:pt x="3796" y="6228"/>
                </a:cubicBezTo>
                <a:cubicBezTo>
                  <a:pt x="3844" y="6381"/>
                  <a:pt x="3968" y="6657"/>
                  <a:pt x="4144" y="7218"/>
                </a:cubicBezTo>
                <a:cubicBezTo>
                  <a:pt x="4387" y="7988"/>
                  <a:pt x="4394" y="9662"/>
                  <a:pt x="4929" y="9662"/>
                </a:cubicBezTo>
                <a:cubicBezTo>
                  <a:pt x="5465" y="9662"/>
                  <a:pt x="6226" y="7497"/>
                  <a:pt x="7359" y="7219"/>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77" name="Freeform 21"/>
          <p:cNvSpPr/>
          <p:nvPr>
            <p:custDataLst>
              <p:tags r:id="rId78"/>
            </p:custDataLst>
          </p:nvPr>
        </p:nvSpPr>
        <p:spPr bwMode="auto">
          <a:xfrm rot="2008815">
            <a:off x="5123105" y="1538854"/>
            <a:ext cx="1439583" cy="1342475"/>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 name="connsiteX0-787" fmla="*/ 7359 w 8794"/>
              <a:gd name="connsiteY0-788" fmla="*/ 7219 h 9662"/>
              <a:gd name="connsiteX1-789" fmla="*/ 8794 w 8794"/>
              <a:gd name="connsiteY1-790" fmla="*/ 81 h 9662"/>
              <a:gd name="connsiteX2-791" fmla="*/ 6678 w 8794"/>
              <a:gd name="connsiteY2-792" fmla="*/ 347 h 9662"/>
              <a:gd name="connsiteX3-793" fmla="*/ 3898 w 8794"/>
              <a:gd name="connsiteY3-794" fmla="*/ 2092 h 9662"/>
              <a:gd name="connsiteX4-795" fmla="*/ 0 w 8794"/>
              <a:gd name="connsiteY4-796" fmla="*/ 8006 h 9662"/>
              <a:gd name="connsiteX5-797" fmla="*/ 3566 w 8794"/>
              <a:gd name="connsiteY5-798" fmla="*/ 6254 h 9662"/>
              <a:gd name="connsiteX6-799" fmla="*/ 3796 w 8794"/>
              <a:gd name="connsiteY6-800" fmla="*/ 6228 h 9662"/>
              <a:gd name="connsiteX7-801" fmla="*/ 4144 w 8794"/>
              <a:gd name="connsiteY7-802" fmla="*/ 7218 h 9662"/>
              <a:gd name="connsiteX8-803" fmla="*/ 4929 w 8794"/>
              <a:gd name="connsiteY8-804" fmla="*/ 9662 h 9662"/>
              <a:gd name="connsiteX9-805" fmla="*/ 7359 w 8794"/>
              <a:gd name="connsiteY9-806" fmla="*/ 7219 h 9662"/>
              <a:gd name="connsiteX0-807" fmla="*/ 8042 w 9674"/>
              <a:gd name="connsiteY0-808" fmla="*/ 7472 h 10000"/>
              <a:gd name="connsiteX1-809" fmla="*/ 9674 w 9674"/>
              <a:gd name="connsiteY1-810" fmla="*/ 84 h 10000"/>
              <a:gd name="connsiteX2-811" fmla="*/ 7268 w 9674"/>
              <a:gd name="connsiteY2-812" fmla="*/ 359 h 10000"/>
              <a:gd name="connsiteX3-813" fmla="*/ 4107 w 9674"/>
              <a:gd name="connsiteY3-814" fmla="*/ 2165 h 10000"/>
              <a:gd name="connsiteX4-815" fmla="*/ 0 w 9674"/>
              <a:gd name="connsiteY4-816" fmla="*/ 8881 h 10000"/>
              <a:gd name="connsiteX5-817" fmla="*/ 3729 w 9674"/>
              <a:gd name="connsiteY5-818" fmla="*/ 6473 h 10000"/>
              <a:gd name="connsiteX6-819" fmla="*/ 3991 w 9674"/>
              <a:gd name="connsiteY6-820" fmla="*/ 6446 h 10000"/>
              <a:gd name="connsiteX7-821" fmla="*/ 4386 w 9674"/>
              <a:gd name="connsiteY7-822" fmla="*/ 7471 h 10000"/>
              <a:gd name="connsiteX8-823" fmla="*/ 5279 w 9674"/>
              <a:gd name="connsiteY8-824" fmla="*/ 10000 h 10000"/>
              <a:gd name="connsiteX9-825" fmla="*/ 8042 w 9674"/>
              <a:gd name="connsiteY9-826" fmla="*/ 7472 h 10000"/>
              <a:gd name="connsiteX0-827" fmla="*/ 8313 w 10863"/>
              <a:gd name="connsiteY0-828" fmla="*/ 8076 h 10604"/>
              <a:gd name="connsiteX1-829" fmla="*/ 10863 w 10863"/>
              <a:gd name="connsiteY1-830" fmla="*/ 22 h 10604"/>
              <a:gd name="connsiteX2-831" fmla="*/ 7513 w 10863"/>
              <a:gd name="connsiteY2-832" fmla="*/ 963 h 10604"/>
              <a:gd name="connsiteX3-833" fmla="*/ 4245 w 10863"/>
              <a:gd name="connsiteY3-834" fmla="*/ 2769 h 10604"/>
              <a:gd name="connsiteX4-835" fmla="*/ 0 w 10863"/>
              <a:gd name="connsiteY4-836" fmla="*/ 9485 h 10604"/>
              <a:gd name="connsiteX5-837" fmla="*/ 3855 w 10863"/>
              <a:gd name="connsiteY5-838" fmla="*/ 7077 h 10604"/>
              <a:gd name="connsiteX6-839" fmla="*/ 4125 w 10863"/>
              <a:gd name="connsiteY6-840" fmla="*/ 7050 h 10604"/>
              <a:gd name="connsiteX7-841" fmla="*/ 4534 w 10863"/>
              <a:gd name="connsiteY7-842" fmla="*/ 8075 h 10604"/>
              <a:gd name="connsiteX8-843" fmla="*/ 5457 w 10863"/>
              <a:gd name="connsiteY8-844" fmla="*/ 10604 h 10604"/>
              <a:gd name="connsiteX9-845" fmla="*/ 8313 w 10863"/>
              <a:gd name="connsiteY9-846" fmla="*/ 8076 h 10604"/>
              <a:gd name="connsiteX0-847" fmla="*/ 8313 w 10863"/>
              <a:gd name="connsiteY0-848" fmla="*/ 8105 h 10633"/>
              <a:gd name="connsiteX1-849" fmla="*/ 10863 w 10863"/>
              <a:gd name="connsiteY1-850" fmla="*/ 51 h 10633"/>
              <a:gd name="connsiteX2-851" fmla="*/ 8076 w 10863"/>
              <a:gd name="connsiteY2-852" fmla="*/ 492 h 10633"/>
              <a:gd name="connsiteX3-853" fmla="*/ 4245 w 10863"/>
              <a:gd name="connsiteY3-854" fmla="*/ 2798 h 10633"/>
              <a:gd name="connsiteX4-855" fmla="*/ 0 w 10863"/>
              <a:gd name="connsiteY4-856" fmla="*/ 9514 h 10633"/>
              <a:gd name="connsiteX5-857" fmla="*/ 3855 w 10863"/>
              <a:gd name="connsiteY5-858" fmla="*/ 7106 h 10633"/>
              <a:gd name="connsiteX6-859" fmla="*/ 4125 w 10863"/>
              <a:gd name="connsiteY6-860" fmla="*/ 7079 h 10633"/>
              <a:gd name="connsiteX7-861" fmla="*/ 4534 w 10863"/>
              <a:gd name="connsiteY7-862" fmla="*/ 8104 h 10633"/>
              <a:gd name="connsiteX8-863" fmla="*/ 5457 w 10863"/>
              <a:gd name="connsiteY8-864" fmla="*/ 10633 h 10633"/>
              <a:gd name="connsiteX9-865" fmla="*/ 8313 w 10863"/>
              <a:gd name="connsiteY9-866" fmla="*/ 8105 h 106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863" h="10633">
                <a:moveTo>
                  <a:pt x="8313" y="8105"/>
                </a:moveTo>
                <a:cubicBezTo>
                  <a:pt x="8786" y="5622"/>
                  <a:pt x="9649" y="1645"/>
                  <a:pt x="10863" y="51"/>
                </a:cubicBezTo>
                <a:cubicBezTo>
                  <a:pt x="9969" y="-106"/>
                  <a:pt x="9357" y="109"/>
                  <a:pt x="8076" y="492"/>
                </a:cubicBezTo>
                <a:cubicBezTo>
                  <a:pt x="6793" y="877"/>
                  <a:pt x="5591" y="1294"/>
                  <a:pt x="4245" y="2798"/>
                </a:cubicBezTo>
                <a:cubicBezTo>
                  <a:pt x="2899" y="4302"/>
                  <a:pt x="348" y="6862"/>
                  <a:pt x="0" y="9514"/>
                </a:cubicBezTo>
                <a:cubicBezTo>
                  <a:pt x="1711" y="8729"/>
                  <a:pt x="3167" y="7512"/>
                  <a:pt x="3855" y="7106"/>
                </a:cubicBezTo>
                <a:cubicBezTo>
                  <a:pt x="4542" y="6700"/>
                  <a:pt x="4068" y="6921"/>
                  <a:pt x="4125" y="7079"/>
                </a:cubicBezTo>
                <a:cubicBezTo>
                  <a:pt x="4181" y="7237"/>
                  <a:pt x="4327" y="7523"/>
                  <a:pt x="4534" y="8104"/>
                </a:cubicBezTo>
                <a:cubicBezTo>
                  <a:pt x="4820" y="8900"/>
                  <a:pt x="4828" y="10633"/>
                  <a:pt x="5457" y="10633"/>
                </a:cubicBezTo>
                <a:cubicBezTo>
                  <a:pt x="6086" y="10633"/>
                  <a:pt x="6982" y="8392"/>
                  <a:pt x="8313" y="8105"/>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78" name="任意多边形 77"/>
          <p:cNvSpPr/>
          <p:nvPr>
            <p:custDataLst>
              <p:tags r:id="rId79"/>
            </p:custDataLst>
          </p:nvPr>
        </p:nvSpPr>
        <p:spPr>
          <a:xfrm>
            <a:off x="4468001" y="3777201"/>
            <a:ext cx="373046" cy="373084"/>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ysClr val="window" lastClr="FFFFFF"/>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p>
        </p:txBody>
      </p:sp>
      <p:sp>
        <p:nvSpPr>
          <p:cNvPr id="80" name="Freeform 21"/>
          <p:cNvSpPr/>
          <p:nvPr>
            <p:custDataLst>
              <p:tags r:id="rId80"/>
            </p:custDataLst>
          </p:nvPr>
        </p:nvSpPr>
        <p:spPr bwMode="auto">
          <a:xfrm rot="20937011">
            <a:off x="4199080" y="2351036"/>
            <a:ext cx="1070780" cy="1079264"/>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0833"/>
              <a:gd name="connsiteY0-518" fmla="*/ 6226 h 9086"/>
              <a:gd name="connsiteX1-519" fmla="*/ 9015 w 10833"/>
              <a:gd name="connsiteY1-520" fmla="*/ 0 h 9086"/>
              <a:gd name="connsiteX2-521" fmla="*/ 5381 w 10833"/>
              <a:gd name="connsiteY2-522" fmla="*/ 1392 h 9086"/>
              <a:gd name="connsiteX3-523" fmla="*/ 0 w 10833"/>
              <a:gd name="connsiteY3-524" fmla="*/ 7446 h 9086"/>
              <a:gd name="connsiteX4-525" fmla="*/ 5516 w 10833"/>
              <a:gd name="connsiteY4-526" fmla="*/ 5712 h 9086"/>
              <a:gd name="connsiteX5-527" fmla="*/ 5965 w 10833"/>
              <a:gd name="connsiteY5-528" fmla="*/ 6620 h 9086"/>
              <a:gd name="connsiteX6-529" fmla="*/ 7625 w 10833"/>
              <a:gd name="connsiteY6-530" fmla="*/ 9085 h 9086"/>
              <a:gd name="connsiteX7-531" fmla="*/ 10767 w 10833"/>
              <a:gd name="connsiteY7-532" fmla="*/ 6226 h 9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833" h="9086">
                <a:moveTo>
                  <a:pt x="10767" y="6226"/>
                </a:moveTo>
                <a:cubicBezTo>
                  <a:pt x="11390" y="3852"/>
                  <a:pt x="7419" y="1525"/>
                  <a:pt x="9015" y="0"/>
                </a:cubicBezTo>
                <a:cubicBezTo>
                  <a:pt x="6665" y="376"/>
                  <a:pt x="6883" y="151"/>
                  <a:pt x="5381" y="1392"/>
                </a:cubicBezTo>
                <a:cubicBezTo>
                  <a:pt x="3879" y="2633"/>
                  <a:pt x="459" y="4911"/>
                  <a:pt x="0" y="7446"/>
                </a:cubicBezTo>
                <a:cubicBezTo>
                  <a:pt x="2251" y="6694"/>
                  <a:pt x="4522" y="5850"/>
                  <a:pt x="5516" y="5712"/>
                </a:cubicBezTo>
                <a:cubicBezTo>
                  <a:pt x="6510" y="5574"/>
                  <a:pt x="5568" y="6049"/>
                  <a:pt x="5965" y="6620"/>
                </a:cubicBezTo>
                <a:cubicBezTo>
                  <a:pt x="6944" y="7075"/>
                  <a:pt x="6825" y="9151"/>
                  <a:pt x="7625" y="9085"/>
                </a:cubicBezTo>
                <a:cubicBezTo>
                  <a:pt x="8425" y="9019"/>
                  <a:pt x="9012" y="6502"/>
                  <a:pt x="10767" y="6226"/>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81" name="PA_ImportSvg_636906650708945347"/>
          <p:cNvSpPr/>
          <p:nvPr>
            <p:custDataLst>
              <p:tags r:id="rId81"/>
            </p:custDataLst>
          </p:nvPr>
        </p:nvSpPr>
        <p:spPr>
          <a:xfrm>
            <a:off x="4801598" y="2518768"/>
            <a:ext cx="372687" cy="373084"/>
          </a:xfrm>
          <a:custGeom>
            <a:avLst/>
            <a:gdLst/>
            <a:ahLst/>
            <a:cxnLst/>
            <a:rect l="l" t="t" r="r" b="b"/>
            <a:pathLst>
              <a:path w="12174156" h="12187135">
                <a:moveTo>
                  <a:pt x="6087078" y="1"/>
                </a:moveTo>
                <a:cubicBezTo>
                  <a:pt x="7346026" y="1"/>
                  <a:pt x="7346026" y="1"/>
                  <a:pt x="8455717" y="480218"/>
                </a:cubicBezTo>
                <a:cubicBezTo>
                  <a:pt x="9565411" y="960426"/>
                  <a:pt x="9565411" y="960426"/>
                  <a:pt x="10389565" y="1784592"/>
                </a:cubicBezTo>
                <a:cubicBezTo>
                  <a:pt x="11213724" y="2608752"/>
                  <a:pt x="11213724" y="2608752"/>
                  <a:pt x="11693938" y="3718439"/>
                </a:cubicBezTo>
                <a:cubicBezTo>
                  <a:pt x="12174145" y="4828130"/>
                  <a:pt x="12174145" y="4828130"/>
                  <a:pt x="12174156" y="6087078"/>
                </a:cubicBezTo>
                <a:cubicBezTo>
                  <a:pt x="12174156" y="7359005"/>
                  <a:pt x="12174156" y="7359005"/>
                  <a:pt x="11693938" y="8468696"/>
                </a:cubicBezTo>
                <a:cubicBezTo>
                  <a:pt x="11213731" y="9578391"/>
                  <a:pt x="11213731" y="9578391"/>
                  <a:pt x="10389565" y="10402543"/>
                </a:cubicBezTo>
                <a:cubicBezTo>
                  <a:pt x="9565406" y="11226702"/>
                  <a:pt x="9565406" y="11226702"/>
                  <a:pt x="8455717" y="11706917"/>
                </a:cubicBezTo>
                <a:cubicBezTo>
                  <a:pt x="7346025" y="12187124"/>
                  <a:pt x="7346025" y="12187124"/>
                  <a:pt x="6087078" y="12187134"/>
                </a:cubicBezTo>
                <a:cubicBezTo>
                  <a:pt x="4828132" y="12187134"/>
                  <a:pt x="4828132" y="12187134"/>
                  <a:pt x="3718440" y="11706917"/>
                </a:cubicBezTo>
                <a:cubicBezTo>
                  <a:pt x="2608743" y="11226708"/>
                  <a:pt x="2608743" y="11226708"/>
                  <a:pt x="1784592" y="10402543"/>
                </a:cubicBezTo>
                <a:cubicBezTo>
                  <a:pt x="960434" y="9578385"/>
                  <a:pt x="960434" y="9578385"/>
                  <a:pt x="480218" y="8468695"/>
                </a:cubicBezTo>
                <a:cubicBezTo>
                  <a:pt x="11" y="7359001"/>
                  <a:pt x="11" y="7359001"/>
                  <a:pt x="1" y="6087078"/>
                </a:cubicBezTo>
                <a:cubicBezTo>
                  <a:pt x="1" y="4828130"/>
                  <a:pt x="1" y="4828130"/>
                  <a:pt x="480218" y="3718439"/>
                </a:cubicBezTo>
                <a:cubicBezTo>
                  <a:pt x="960426" y="2608744"/>
                  <a:pt x="960426" y="2608744"/>
                  <a:pt x="1784592" y="1784591"/>
                </a:cubicBezTo>
                <a:cubicBezTo>
                  <a:pt x="2608751" y="960432"/>
                  <a:pt x="2608751" y="960432"/>
                  <a:pt x="3718440" y="480218"/>
                </a:cubicBezTo>
                <a:cubicBezTo>
                  <a:pt x="4828132" y="11"/>
                  <a:pt x="4828132" y="11"/>
                  <a:pt x="6087078" y="0"/>
                </a:cubicBezTo>
                <a:moveTo>
                  <a:pt x="7748370" y="7774327"/>
                </a:moveTo>
                <a:cubicBezTo>
                  <a:pt x="7787306" y="7722412"/>
                  <a:pt x="7787306" y="7722412"/>
                  <a:pt x="7709434" y="7644539"/>
                </a:cubicBezTo>
                <a:cubicBezTo>
                  <a:pt x="7631561" y="7566666"/>
                  <a:pt x="7631561" y="7566666"/>
                  <a:pt x="7527730" y="7469325"/>
                </a:cubicBezTo>
                <a:cubicBezTo>
                  <a:pt x="7423895" y="7371988"/>
                  <a:pt x="7423895" y="7371988"/>
                  <a:pt x="7346026" y="7268153"/>
                </a:cubicBezTo>
                <a:cubicBezTo>
                  <a:pt x="7268152" y="7164321"/>
                  <a:pt x="7268152" y="7164321"/>
                  <a:pt x="7294111" y="7073470"/>
                </a:cubicBezTo>
                <a:cubicBezTo>
                  <a:pt x="7359005" y="6865808"/>
                  <a:pt x="7359005" y="6865808"/>
                  <a:pt x="7339537" y="6768467"/>
                </a:cubicBezTo>
                <a:cubicBezTo>
                  <a:pt x="7320068" y="6671126"/>
                  <a:pt x="7320068" y="6671126"/>
                  <a:pt x="7216238" y="6638679"/>
                </a:cubicBezTo>
                <a:cubicBezTo>
                  <a:pt x="7112406" y="6606239"/>
                  <a:pt x="7112406" y="6606239"/>
                  <a:pt x="6917725" y="6612721"/>
                </a:cubicBezTo>
                <a:cubicBezTo>
                  <a:pt x="6723043" y="6619214"/>
                  <a:pt x="6723043" y="6619214"/>
                  <a:pt x="6450486" y="6619211"/>
                </a:cubicBezTo>
                <a:cubicBezTo>
                  <a:pt x="6307719" y="6619211"/>
                  <a:pt x="6307719" y="6619211"/>
                  <a:pt x="6216867" y="6632190"/>
                </a:cubicBezTo>
                <a:cubicBezTo>
                  <a:pt x="6126015" y="6645169"/>
                  <a:pt x="6126015" y="6645169"/>
                  <a:pt x="6048143" y="6651659"/>
                </a:cubicBezTo>
                <a:cubicBezTo>
                  <a:pt x="5970269" y="6658143"/>
                  <a:pt x="5970269" y="6658143"/>
                  <a:pt x="5879418" y="6664638"/>
                </a:cubicBezTo>
                <a:cubicBezTo>
                  <a:pt x="5788567" y="6671134"/>
                  <a:pt x="5788567" y="6671134"/>
                  <a:pt x="5671757" y="6658148"/>
                </a:cubicBezTo>
                <a:cubicBezTo>
                  <a:pt x="5490053" y="6645169"/>
                  <a:pt x="5490053" y="6645169"/>
                  <a:pt x="5392712" y="6593254"/>
                </a:cubicBezTo>
                <a:cubicBezTo>
                  <a:pt x="5295368" y="6541343"/>
                  <a:pt x="5295368" y="6541343"/>
                  <a:pt x="5211008" y="6489423"/>
                </a:cubicBezTo>
                <a:cubicBezTo>
                  <a:pt x="5126648" y="6437503"/>
                  <a:pt x="5126648" y="6437503"/>
                  <a:pt x="4996857" y="6398571"/>
                </a:cubicBezTo>
                <a:cubicBezTo>
                  <a:pt x="4867069" y="6359633"/>
                  <a:pt x="4867069" y="6359633"/>
                  <a:pt x="4620471" y="6346655"/>
                </a:cubicBezTo>
                <a:cubicBezTo>
                  <a:pt x="4270042" y="6333677"/>
                  <a:pt x="4270042" y="6333677"/>
                  <a:pt x="4120786" y="6314208"/>
                </a:cubicBezTo>
                <a:cubicBezTo>
                  <a:pt x="3971528" y="6294744"/>
                  <a:pt x="3971528" y="6294744"/>
                  <a:pt x="3906635" y="6275272"/>
                </a:cubicBezTo>
                <a:cubicBezTo>
                  <a:pt x="3841740" y="6255802"/>
                  <a:pt x="3841740" y="6255802"/>
                  <a:pt x="3802804" y="6249314"/>
                </a:cubicBezTo>
                <a:cubicBezTo>
                  <a:pt x="3763867" y="6242826"/>
                  <a:pt x="3763867" y="6242826"/>
                  <a:pt x="3647058" y="6242825"/>
                </a:cubicBezTo>
                <a:cubicBezTo>
                  <a:pt x="3530248" y="6255803"/>
                  <a:pt x="3530248" y="6255803"/>
                  <a:pt x="3290140" y="6359634"/>
                </a:cubicBezTo>
                <a:cubicBezTo>
                  <a:pt x="3050040" y="6463485"/>
                  <a:pt x="3050040" y="6463485"/>
                  <a:pt x="2803433" y="6599742"/>
                </a:cubicBezTo>
                <a:cubicBezTo>
                  <a:pt x="2556822" y="6735991"/>
                  <a:pt x="2556822" y="6735991"/>
                  <a:pt x="2375131" y="6878787"/>
                </a:cubicBezTo>
                <a:cubicBezTo>
                  <a:pt x="2193429" y="7021568"/>
                  <a:pt x="2193429" y="7021568"/>
                  <a:pt x="2193427" y="7112406"/>
                </a:cubicBezTo>
                <a:cubicBezTo>
                  <a:pt x="2193427" y="7371984"/>
                  <a:pt x="2193427" y="7371984"/>
                  <a:pt x="2225874" y="7527729"/>
                </a:cubicBezTo>
                <a:cubicBezTo>
                  <a:pt x="2258326" y="7683474"/>
                  <a:pt x="2258326" y="7683474"/>
                  <a:pt x="2316726" y="7767838"/>
                </a:cubicBezTo>
                <a:cubicBezTo>
                  <a:pt x="2375123" y="7852204"/>
                  <a:pt x="2375123" y="7852204"/>
                  <a:pt x="2440025" y="7904115"/>
                </a:cubicBezTo>
                <a:cubicBezTo>
                  <a:pt x="2504932" y="7956022"/>
                  <a:pt x="2504932" y="7956022"/>
                  <a:pt x="2569814" y="8020925"/>
                </a:cubicBezTo>
                <a:cubicBezTo>
                  <a:pt x="2634695" y="8085829"/>
                  <a:pt x="2634695" y="8085829"/>
                  <a:pt x="2745028" y="8111777"/>
                </a:cubicBezTo>
                <a:cubicBezTo>
                  <a:pt x="2855364" y="8137717"/>
                  <a:pt x="2855364" y="8137717"/>
                  <a:pt x="2985137" y="8144224"/>
                </a:cubicBezTo>
                <a:cubicBezTo>
                  <a:pt x="3114911" y="8150730"/>
                  <a:pt x="3114911" y="8150730"/>
                  <a:pt x="3225246" y="8176671"/>
                </a:cubicBezTo>
                <a:cubicBezTo>
                  <a:pt x="3335581" y="8202610"/>
                  <a:pt x="3335581" y="8202610"/>
                  <a:pt x="3400460" y="8267523"/>
                </a:cubicBezTo>
                <a:cubicBezTo>
                  <a:pt x="3530249" y="8423269"/>
                  <a:pt x="3530249" y="8423269"/>
                  <a:pt x="3673016" y="8397311"/>
                </a:cubicBezTo>
                <a:cubicBezTo>
                  <a:pt x="3815781" y="8371340"/>
                  <a:pt x="3815781" y="8371340"/>
                  <a:pt x="3926103" y="8312949"/>
                </a:cubicBezTo>
                <a:cubicBezTo>
                  <a:pt x="4036427" y="8254560"/>
                  <a:pt x="4036427" y="8254560"/>
                  <a:pt x="4107807" y="8267523"/>
                </a:cubicBezTo>
                <a:cubicBezTo>
                  <a:pt x="4179187" y="8280482"/>
                  <a:pt x="4179187" y="8280482"/>
                  <a:pt x="4192169" y="8514121"/>
                </a:cubicBezTo>
                <a:cubicBezTo>
                  <a:pt x="4192169" y="8617952"/>
                  <a:pt x="4192169" y="8617952"/>
                  <a:pt x="4231106" y="8669867"/>
                </a:cubicBezTo>
                <a:cubicBezTo>
                  <a:pt x="4270042" y="8721783"/>
                  <a:pt x="4270042" y="8721783"/>
                  <a:pt x="4334936" y="8747740"/>
                </a:cubicBezTo>
                <a:lnTo>
                  <a:pt x="4490682" y="8825613"/>
                </a:lnTo>
                <a:cubicBezTo>
                  <a:pt x="4581534" y="8877528"/>
                  <a:pt x="4581534" y="8877528"/>
                  <a:pt x="4685365" y="8968380"/>
                </a:cubicBezTo>
                <a:cubicBezTo>
                  <a:pt x="4789196" y="9072211"/>
                  <a:pt x="4789196" y="9072211"/>
                  <a:pt x="4756749" y="9163063"/>
                </a:cubicBezTo>
                <a:cubicBezTo>
                  <a:pt x="4724308" y="9253917"/>
                  <a:pt x="4724308" y="9253917"/>
                  <a:pt x="4659407" y="9338277"/>
                </a:cubicBezTo>
                <a:cubicBezTo>
                  <a:pt x="4594510" y="9422639"/>
                  <a:pt x="4594510" y="9422639"/>
                  <a:pt x="4536108" y="9519980"/>
                </a:cubicBezTo>
                <a:cubicBezTo>
                  <a:pt x="4477711" y="9617324"/>
                  <a:pt x="4477711" y="9617324"/>
                  <a:pt x="4542598" y="9708174"/>
                </a:cubicBezTo>
                <a:cubicBezTo>
                  <a:pt x="4633450" y="9850941"/>
                  <a:pt x="4633450" y="9850941"/>
                  <a:pt x="4737280" y="9915835"/>
                </a:cubicBezTo>
                <a:cubicBezTo>
                  <a:pt x="4841106" y="9980738"/>
                  <a:pt x="4841106" y="9980738"/>
                  <a:pt x="4938453" y="10026156"/>
                </a:cubicBezTo>
                <a:cubicBezTo>
                  <a:pt x="5035800" y="10071570"/>
                  <a:pt x="5035800" y="10071570"/>
                  <a:pt x="5113667" y="10129987"/>
                </a:cubicBezTo>
                <a:cubicBezTo>
                  <a:pt x="5191532" y="10188406"/>
                  <a:pt x="5191532" y="10188406"/>
                  <a:pt x="5217498" y="10318180"/>
                </a:cubicBezTo>
                <a:cubicBezTo>
                  <a:pt x="5217498" y="10357116"/>
                  <a:pt x="5217498" y="10357116"/>
                  <a:pt x="5308350" y="10467436"/>
                </a:cubicBezTo>
                <a:cubicBezTo>
                  <a:pt x="5399197" y="10577761"/>
                  <a:pt x="5399197" y="10577761"/>
                  <a:pt x="5483564" y="10694566"/>
                </a:cubicBezTo>
                <a:cubicBezTo>
                  <a:pt x="5567931" y="10811371"/>
                  <a:pt x="5567931" y="10811371"/>
                  <a:pt x="5619842" y="10889249"/>
                </a:cubicBezTo>
                <a:cubicBezTo>
                  <a:pt x="5671758" y="10967123"/>
                  <a:pt x="5671758" y="10967123"/>
                  <a:pt x="5593884" y="10954143"/>
                </a:cubicBezTo>
                <a:cubicBezTo>
                  <a:pt x="5749631" y="10980101"/>
                  <a:pt x="5749631" y="10980101"/>
                  <a:pt x="5924845" y="10980101"/>
                </a:cubicBezTo>
                <a:cubicBezTo>
                  <a:pt x="6100059" y="10980101"/>
                  <a:pt x="6100059" y="10980101"/>
                  <a:pt x="6151974" y="10915206"/>
                </a:cubicBezTo>
                <a:lnTo>
                  <a:pt x="6177932" y="10889249"/>
                </a:lnTo>
                <a:lnTo>
                  <a:pt x="6177932" y="10876270"/>
                </a:lnTo>
                <a:lnTo>
                  <a:pt x="6216868" y="10863291"/>
                </a:lnTo>
                <a:cubicBezTo>
                  <a:pt x="6242825" y="10850312"/>
                  <a:pt x="6242825" y="10850312"/>
                  <a:pt x="6288252" y="10830844"/>
                </a:cubicBezTo>
                <a:cubicBezTo>
                  <a:pt x="6333678" y="10811374"/>
                  <a:pt x="6333678" y="10811374"/>
                  <a:pt x="6411551" y="10746481"/>
                </a:cubicBezTo>
                <a:cubicBezTo>
                  <a:pt x="6567297" y="10642651"/>
                  <a:pt x="6567297" y="10642651"/>
                  <a:pt x="6710064" y="10473926"/>
                </a:cubicBezTo>
                <a:cubicBezTo>
                  <a:pt x="6852842" y="10305211"/>
                  <a:pt x="6852842" y="10305211"/>
                  <a:pt x="6956662" y="10104029"/>
                </a:cubicBezTo>
                <a:cubicBezTo>
                  <a:pt x="7060496" y="9902855"/>
                  <a:pt x="7060496" y="9902855"/>
                  <a:pt x="7131877" y="9695196"/>
                </a:cubicBezTo>
                <a:cubicBezTo>
                  <a:pt x="7203257" y="9487537"/>
                  <a:pt x="7203257" y="9487537"/>
                  <a:pt x="7229218" y="9305831"/>
                </a:cubicBezTo>
                <a:cubicBezTo>
                  <a:pt x="7255175" y="9137106"/>
                  <a:pt x="7255175" y="9137106"/>
                  <a:pt x="7313580" y="9059233"/>
                </a:cubicBezTo>
                <a:cubicBezTo>
                  <a:pt x="7371985" y="8981359"/>
                  <a:pt x="7371985" y="8981359"/>
                  <a:pt x="7417411" y="8922955"/>
                </a:cubicBezTo>
                <a:cubicBezTo>
                  <a:pt x="7462842" y="8864554"/>
                  <a:pt x="7462842" y="8864554"/>
                  <a:pt x="7495284" y="8767208"/>
                </a:cubicBezTo>
                <a:cubicBezTo>
                  <a:pt x="7527724" y="8669862"/>
                  <a:pt x="7527724" y="8669862"/>
                  <a:pt x="7488794" y="8436248"/>
                </a:cubicBezTo>
                <a:cubicBezTo>
                  <a:pt x="7449858" y="8137735"/>
                  <a:pt x="7449858" y="8137735"/>
                  <a:pt x="7560178" y="8001457"/>
                </a:cubicBezTo>
                <a:cubicBezTo>
                  <a:pt x="7670495" y="7865178"/>
                  <a:pt x="7670495" y="7865178"/>
                  <a:pt x="7748371" y="7774327"/>
                </a:cubicBezTo>
                <a:moveTo>
                  <a:pt x="9033275" y="9812006"/>
                </a:moveTo>
                <a:cubicBezTo>
                  <a:pt x="9214979" y="9591366"/>
                  <a:pt x="9214979" y="9591366"/>
                  <a:pt x="9221468" y="9448599"/>
                </a:cubicBezTo>
                <a:cubicBezTo>
                  <a:pt x="9227952" y="9305831"/>
                  <a:pt x="9227952" y="9305831"/>
                  <a:pt x="8916465" y="9227959"/>
                </a:cubicBezTo>
                <a:cubicBezTo>
                  <a:pt x="8591994" y="9150086"/>
                  <a:pt x="8591994" y="9150086"/>
                  <a:pt x="8455717" y="9143596"/>
                </a:cubicBezTo>
                <a:cubicBezTo>
                  <a:pt x="8319440" y="9137098"/>
                  <a:pt x="8319440" y="9137098"/>
                  <a:pt x="8202629" y="9279874"/>
                </a:cubicBezTo>
                <a:cubicBezTo>
                  <a:pt x="8085814" y="9422646"/>
                  <a:pt x="8085814" y="9422646"/>
                  <a:pt x="8033904" y="9571898"/>
                </a:cubicBezTo>
                <a:cubicBezTo>
                  <a:pt x="7981988" y="9721148"/>
                  <a:pt x="7981988" y="9721148"/>
                  <a:pt x="8059862" y="9980731"/>
                </a:cubicBezTo>
                <a:cubicBezTo>
                  <a:pt x="8098798" y="10097541"/>
                  <a:pt x="8098798" y="10097541"/>
                  <a:pt x="8124756" y="10168924"/>
                </a:cubicBezTo>
                <a:cubicBezTo>
                  <a:pt x="8150710" y="10240309"/>
                  <a:pt x="8150710" y="10240309"/>
                  <a:pt x="8189651" y="10259776"/>
                </a:cubicBezTo>
                <a:cubicBezTo>
                  <a:pt x="8228592" y="10279243"/>
                  <a:pt x="8228592" y="10279243"/>
                  <a:pt x="8306461" y="10272755"/>
                </a:cubicBezTo>
                <a:cubicBezTo>
                  <a:pt x="8384330" y="10266271"/>
                  <a:pt x="8384330" y="10266271"/>
                  <a:pt x="8527101" y="10227329"/>
                </a:cubicBezTo>
                <a:cubicBezTo>
                  <a:pt x="8682847" y="10188393"/>
                  <a:pt x="8682847" y="10188393"/>
                  <a:pt x="8825614" y="10045626"/>
                </a:cubicBezTo>
                <a:cubicBezTo>
                  <a:pt x="8968382" y="9902859"/>
                  <a:pt x="8968382" y="9902859"/>
                  <a:pt x="9033276" y="9812007"/>
                </a:cubicBezTo>
                <a:moveTo>
                  <a:pt x="9383704" y="6022184"/>
                </a:moveTo>
                <a:cubicBezTo>
                  <a:pt x="9474556" y="5931332"/>
                  <a:pt x="9474556" y="5931332"/>
                  <a:pt x="9688707" y="5885906"/>
                </a:cubicBezTo>
                <a:cubicBezTo>
                  <a:pt x="9902855" y="5840465"/>
                  <a:pt x="9902855" y="5840465"/>
                  <a:pt x="10123499" y="5769097"/>
                </a:cubicBezTo>
                <a:cubicBezTo>
                  <a:pt x="10344147" y="5697744"/>
                  <a:pt x="10344147" y="5697744"/>
                  <a:pt x="10512864" y="5567924"/>
                </a:cubicBezTo>
                <a:cubicBezTo>
                  <a:pt x="10681573" y="5438095"/>
                  <a:pt x="10681573" y="5438095"/>
                  <a:pt x="10694568" y="5204517"/>
                </a:cubicBezTo>
                <a:cubicBezTo>
                  <a:pt x="10707545" y="4970938"/>
                  <a:pt x="10707545" y="4970938"/>
                  <a:pt x="10694568" y="4776215"/>
                </a:cubicBezTo>
                <a:cubicBezTo>
                  <a:pt x="10681600" y="4581491"/>
                  <a:pt x="10681600" y="4581491"/>
                  <a:pt x="10616695" y="4386850"/>
                </a:cubicBezTo>
                <a:cubicBezTo>
                  <a:pt x="10551795" y="4192206"/>
                  <a:pt x="10551795" y="4192206"/>
                  <a:pt x="10441481" y="3978016"/>
                </a:cubicBezTo>
                <a:cubicBezTo>
                  <a:pt x="10331166" y="3763826"/>
                  <a:pt x="10331166" y="3763826"/>
                  <a:pt x="10162436" y="3491309"/>
                </a:cubicBezTo>
                <a:cubicBezTo>
                  <a:pt x="9980732" y="3205775"/>
                  <a:pt x="9980732" y="3205775"/>
                  <a:pt x="9831475" y="3011092"/>
                </a:cubicBezTo>
                <a:cubicBezTo>
                  <a:pt x="9682205" y="2816419"/>
                  <a:pt x="9682205" y="2816419"/>
                  <a:pt x="9539451" y="2680132"/>
                </a:cubicBezTo>
                <a:cubicBezTo>
                  <a:pt x="9396691" y="2543850"/>
                  <a:pt x="9396691" y="2543850"/>
                  <a:pt x="9240938" y="2433534"/>
                </a:cubicBezTo>
                <a:cubicBezTo>
                  <a:pt x="9085186" y="2323215"/>
                  <a:pt x="9085186" y="2323215"/>
                  <a:pt x="8890509" y="2206404"/>
                </a:cubicBezTo>
                <a:cubicBezTo>
                  <a:pt x="8682847" y="2089594"/>
                  <a:pt x="8682847" y="2089594"/>
                  <a:pt x="8481676" y="1953316"/>
                </a:cubicBezTo>
                <a:cubicBezTo>
                  <a:pt x="8280493" y="1817055"/>
                  <a:pt x="8280493" y="1817055"/>
                  <a:pt x="8046884" y="1771613"/>
                </a:cubicBezTo>
                <a:cubicBezTo>
                  <a:pt x="7813277" y="1726162"/>
                  <a:pt x="7813277" y="1726162"/>
                  <a:pt x="7540710" y="1830017"/>
                </a:cubicBezTo>
                <a:cubicBezTo>
                  <a:pt x="7268146" y="1933881"/>
                  <a:pt x="7268146" y="1933881"/>
                  <a:pt x="6917725" y="2284277"/>
                </a:cubicBezTo>
                <a:lnTo>
                  <a:pt x="6697085" y="2517896"/>
                </a:lnTo>
                <a:cubicBezTo>
                  <a:pt x="6554318" y="2647685"/>
                  <a:pt x="6554318" y="2647685"/>
                  <a:pt x="6398572" y="2764494"/>
                </a:cubicBezTo>
                <a:cubicBezTo>
                  <a:pt x="6242825" y="2881304"/>
                  <a:pt x="6242825" y="2881304"/>
                  <a:pt x="6100058" y="2965666"/>
                </a:cubicBezTo>
                <a:cubicBezTo>
                  <a:pt x="5957292" y="3050030"/>
                  <a:pt x="5957292" y="3050030"/>
                  <a:pt x="5840481" y="3050029"/>
                </a:cubicBezTo>
                <a:cubicBezTo>
                  <a:pt x="5736650" y="3050029"/>
                  <a:pt x="5736650" y="3050029"/>
                  <a:pt x="5516010" y="3075986"/>
                </a:cubicBezTo>
                <a:cubicBezTo>
                  <a:pt x="5295370" y="3101945"/>
                  <a:pt x="5295370" y="3101945"/>
                  <a:pt x="5068240" y="3205775"/>
                </a:cubicBezTo>
                <a:cubicBezTo>
                  <a:pt x="4841116" y="3309617"/>
                  <a:pt x="4841116" y="3309617"/>
                  <a:pt x="4678875" y="3497799"/>
                </a:cubicBezTo>
                <a:cubicBezTo>
                  <a:pt x="4516621" y="3685970"/>
                  <a:pt x="4516621" y="3685970"/>
                  <a:pt x="4542597" y="3997484"/>
                </a:cubicBezTo>
                <a:cubicBezTo>
                  <a:pt x="4555576" y="4347913"/>
                  <a:pt x="4555576" y="4347913"/>
                  <a:pt x="4665896" y="4451744"/>
                </a:cubicBezTo>
                <a:cubicBezTo>
                  <a:pt x="4776224" y="4555566"/>
                  <a:pt x="4776224" y="4555566"/>
                  <a:pt x="4951431" y="4568553"/>
                </a:cubicBezTo>
                <a:cubicBezTo>
                  <a:pt x="5126637" y="4581542"/>
                  <a:pt x="5126637" y="4581542"/>
                  <a:pt x="5366754" y="4594511"/>
                </a:cubicBezTo>
                <a:cubicBezTo>
                  <a:pt x="5606871" y="4607473"/>
                  <a:pt x="5606871" y="4607473"/>
                  <a:pt x="5879418" y="4763236"/>
                </a:cubicBezTo>
                <a:cubicBezTo>
                  <a:pt x="6203889" y="4841109"/>
                  <a:pt x="6203889" y="4841109"/>
                  <a:pt x="6489424" y="4918982"/>
                </a:cubicBezTo>
                <a:cubicBezTo>
                  <a:pt x="6736022" y="4983876"/>
                  <a:pt x="6736022" y="4983876"/>
                  <a:pt x="6989109" y="5081217"/>
                </a:cubicBezTo>
                <a:cubicBezTo>
                  <a:pt x="7242192" y="5178569"/>
                  <a:pt x="7242192" y="5178569"/>
                  <a:pt x="7410922" y="5282389"/>
                </a:cubicBezTo>
                <a:cubicBezTo>
                  <a:pt x="7605604" y="5399199"/>
                  <a:pt x="7605604" y="5399199"/>
                  <a:pt x="7566668" y="5587392"/>
                </a:cubicBezTo>
                <a:cubicBezTo>
                  <a:pt x="7527729" y="5775585"/>
                  <a:pt x="7527729" y="5775585"/>
                  <a:pt x="7430390" y="5970268"/>
                </a:cubicBezTo>
                <a:cubicBezTo>
                  <a:pt x="7333067" y="6164959"/>
                  <a:pt x="7333067" y="6164959"/>
                  <a:pt x="7268154" y="6346654"/>
                </a:cubicBezTo>
                <a:cubicBezTo>
                  <a:pt x="7203241" y="6528350"/>
                  <a:pt x="7203241" y="6528350"/>
                  <a:pt x="7346027" y="6632189"/>
                </a:cubicBezTo>
                <a:cubicBezTo>
                  <a:pt x="7540710" y="6774956"/>
                  <a:pt x="7540710" y="6774956"/>
                  <a:pt x="7631562" y="6813893"/>
                </a:cubicBezTo>
                <a:cubicBezTo>
                  <a:pt x="7722413" y="6852832"/>
                  <a:pt x="7722413" y="6852832"/>
                  <a:pt x="7826244" y="6833361"/>
                </a:cubicBezTo>
                <a:cubicBezTo>
                  <a:pt x="7930076" y="6813892"/>
                  <a:pt x="7930076" y="6813892"/>
                  <a:pt x="8111779" y="6774956"/>
                </a:cubicBezTo>
                <a:cubicBezTo>
                  <a:pt x="8293485" y="6736036"/>
                  <a:pt x="8293485" y="6736036"/>
                  <a:pt x="8669869" y="6736020"/>
                </a:cubicBezTo>
                <a:cubicBezTo>
                  <a:pt x="8566038" y="6736020"/>
                  <a:pt x="8566038" y="6736020"/>
                  <a:pt x="8630932" y="6658147"/>
                </a:cubicBezTo>
                <a:cubicBezTo>
                  <a:pt x="8695832" y="6580279"/>
                  <a:pt x="8695832" y="6580279"/>
                  <a:pt x="8832105" y="6463465"/>
                </a:cubicBezTo>
                <a:cubicBezTo>
                  <a:pt x="8968385" y="6346659"/>
                  <a:pt x="8968385" y="6346659"/>
                  <a:pt x="9124129" y="6223356"/>
                </a:cubicBezTo>
                <a:cubicBezTo>
                  <a:pt x="9279869" y="6100050"/>
                  <a:pt x="9279869" y="6100050"/>
                  <a:pt x="9383706" y="6022184"/>
                </a:cubicBezTo>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82" name="Freeform 5"/>
          <p:cNvSpPr/>
          <p:nvPr>
            <p:custDataLst>
              <p:tags r:id="rId82"/>
            </p:custDataLst>
          </p:nvPr>
        </p:nvSpPr>
        <p:spPr bwMode="auto">
          <a:xfrm rot="19499771">
            <a:off x="5234311" y="2008083"/>
            <a:ext cx="398784" cy="435774"/>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1F74AD">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85" name="Freeform 5"/>
          <p:cNvSpPr/>
          <p:nvPr>
            <p:custDataLst>
              <p:tags r:id="rId83"/>
            </p:custDataLst>
          </p:nvPr>
        </p:nvSpPr>
        <p:spPr bwMode="auto">
          <a:xfrm rot="2065162">
            <a:off x="6757309" y="2348524"/>
            <a:ext cx="475117" cy="496994"/>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3498DB">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87" name="Freeform 5"/>
          <p:cNvSpPr/>
          <p:nvPr>
            <p:custDataLst>
              <p:tags r:id="rId84"/>
            </p:custDataLst>
          </p:nvPr>
        </p:nvSpPr>
        <p:spPr bwMode="auto">
          <a:xfrm rot="6124011">
            <a:off x="7122288" y="3780792"/>
            <a:ext cx="514058" cy="510707"/>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1AA3AA">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88" name="Freeform 5"/>
          <p:cNvSpPr/>
          <p:nvPr>
            <p:custDataLst>
              <p:tags r:id="rId85"/>
            </p:custDataLst>
          </p:nvPr>
        </p:nvSpPr>
        <p:spPr bwMode="auto">
          <a:xfrm rot="9361686">
            <a:off x="6107947" y="4912590"/>
            <a:ext cx="490997" cy="473820"/>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69A35B">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89" name="Freeform 5"/>
          <p:cNvSpPr/>
          <p:nvPr>
            <p:custDataLst>
              <p:tags r:id="rId86"/>
            </p:custDataLst>
          </p:nvPr>
        </p:nvSpPr>
        <p:spPr bwMode="auto">
          <a:xfrm rot="13885320">
            <a:off x="4520657" y="4342177"/>
            <a:ext cx="490997" cy="473820"/>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9BBB59">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90" name="Freeform 5"/>
          <p:cNvSpPr/>
          <p:nvPr>
            <p:custDataLst>
              <p:tags r:id="rId87"/>
            </p:custDataLst>
          </p:nvPr>
        </p:nvSpPr>
        <p:spPr bwMode="auto">
          <a:xfrm rot="17124168">
            <a:off x="4291567" y="2986106"/>
            <a:ext cx="490997" cy="473820"/>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FFC000">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91" name="任意多边形 90"/>
          <p:cNvSpPr/>
          <p:nvPr>
            <p:custDataLst>
              <p:tags r:id="rId88"/>
            </p:custDataLst>
          </p:nvPr>
        </p:nvSpPr>
        <p:spPr bwMode="auto">
          <a:xfrm rot="19645742">
            <a:off x="6229040" y="4501866"/>
            <a:ext cx="353127" cy="378280"/>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1AA3AA">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92" name="任意多边形 91"/>
          <p:cNvSpPr/>
          <p:nvPr>
            <p:custDataLst>
              <p:tags r:id="rId89"/>
            </p:custDataLst>
          </p:nvPr>
        </p:nvSpPr>
        <p:spPr bwMode="auto">
          <a:xfrm rot="2651207">
            <a:off x="5058841" y="4291013"/>
            <a:ext cx="386169" cy="416810"/>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69A35B">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93" name="任意多边形 92"/>
          <p:cNvSpPr/>
          <p:nvPr>
            <p:custDataLst>
              <p:tags r:id="rId90"/>
            </p:custDataLst>
          </p:nvPr>
        </p:nvSpPr>
        <p:spPr bwMode="auto">
          <a:xfrm rot="12489514">
            <a:off x="6378895" y="2577781"/>
            <a:ext cx="368739" cy="379128"/>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72435 w 274623"/>
              <a:gd name="connsiteY0-16" fmla="*/ 0 h 369217"/>
              <a:gd name="connsiteX1-17" fmla="*/ 245471 w 274623"/>
              <a:gd name="connsiteY1-18" fmla="*/ 74398 h 369217"/>
              <a:gd name="connsiteX2-19" fmla="*/ 29115 w 274623"/>
              <a:gd name="connsiteY2-20" fmla="*/ 346953 h 369217"/>
              <a:gd name="connsiteX3-21" fmla="*/ 11442 w 274623"/>
              <a:gd name="connsiteY3-22" fmla="*/ 369217 h 369217"/>
              <a:gd name="connsiteX4-23" fmla="*/ 5176 w 274623"/>
              <a:gd name="connsiteY4-24" fmla="*/ 312043 h 369217"/>
              <a:gd name="connsiteX5-25" fmla="*/ 0 w 274623"/>
              <a:gd name="connsiteY5-26" fmla="*/ 293912 h 369217"/>
              <a:gd name="connsiteX6-27" fmla="*/ 272435 w 274623"/>
              <a:gd name="connsiteY6-28" fmla="*/ 0 h 3692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4623" h="369217">
                <a:moveTo>
                  <a:pt x="272435" y="0"/>
                </a:moveTo>
                <a:cubicBezTo>
                  <a:pt x="272435" y="0"/>
                  <a:pt x="286024" y="16573"/>
                  <a:pt x="245471" y="74398"/>
                </a:cubicBezTo>
                <a:cubicBezTo>
                  <a:pt x="204918" y="132223"/>
                  <a:pt x="245471" y="74398"/>
                  <a:pt x="29115" y="346953"/>
                </a:cubicBezTo>
                <a:lnTo>
                  <a:pt x="11442" y="369217"/>
                </a:lnTo>
                <a:lnTo>
                  <a:pt x="5176" y="312043"/>
                </a:lnTo>
                <a:lnTo>
                  <a:pt x="0" y="293912"/>
                </a:lnTo>
                <a:lnTo>
                  <a:pt x="272435" y="0"/>
                </a:lnTo>
                <a:close/>
              </a:path>
            </a:pathLst>
          </a:custGeom>
          <a:solidFill>
            <a:srgbClr val="1F74AD">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94" name="任意多边形 93"/>
          <p:cNvSpPr/>
          <p:nvPr>
            <p:custDataLst>
              <p:tags r:id="rId91"/>
            </p:custDataLst>
          </p:nvPr>
        </p:nvSpPr>
        <p:spPr bwMode="auto">
          <a:xfrm rot="16473164">
            <a:off x="6843695" y="3523517"/>
            <a:ext cx="388993" cy="382486"/>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72435 w 274623"/>
              <a:gd name="connsiteY0-16" fmla="*/ 0 h 369217"/>
              <a:gd name="connsiteX1-17" fmla="*/ 245471 w 274623"/>
              <a:gd name="connsiteY1-18" fmla="*/ 74398 h 369217"/>
              <a:gd name="connsiteX2-19" fmla="*/ 29115 w 274623"/>
              <a:gd name="connsiteY2-20" fmla="*/ 346953 h 369217"/>
              <a:gd name="connsiteX3-21" fmla="*/ 11442 w 274623"/>
              <a:gd name="connsiteY3-22" fmla="*/ 369217 h 369217"/>
              <a:gd name="connsiteX4-23" fmla="*/ 5176 w 274623"/>
              <a:gd name="connsiteY4-24" fmla="*/ 312043 h 369217"/>
              <a:gd name="connsiteX5-25" fmla="*/ 0 w 274623"/>
              <a:gd name="connsiteY5-26" fmla="*/ 293912 h 369217"/>
              <a:gd name="connsiteX6-27" fmla="*/ 272435 w 274623"/>
              <a:gd name="connsiteY6-28" fmla="*/ 0 h 3692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4623" h="369217">
                <a:moveTo>
                  <a:pt x="272435" y="0"/>
                </a:moveTo>
                <a:cubicBezTo>
                  <a:pt x="272435" y="0"/>
                  <a:pt x="286024" y="16573"/>
                  <a:pt x="245471" y="74398"/>
                </a:cubicBezTo>
                <a:cubicBezTo>
                  <a:pt x="204918" y="132223"/>
                  <a:pt x="245471" y="74398"/>
                  <a:pt x="29115" y="346953"/>
                </a:cubicBezTo>
                <a:lnTo>
                  <a:pt x="11442" y="369217"/>
                </a:lnTo>
                <a:lnTo>
                  <a:pt x="5176" y="312043"/>
                </a:lnTo>
                <a:lnTo>
                  <a:pt x="0" y="293912"/>
                </a:lnTo>
                <a:lnTo>
                  <a:pt x="272435" y="0"/>
                </a:lnTo>
                <a:close/>
              </a:path>
            </a:pathLst>
          </a:custGeom>
          <a:solidFill>
            <a:srgbClr val="3498DB">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95" name="任意多边形 94"/>
          <p:cNvSpPr/>
          <p:nvPr>
            <p:custDataLst>
              <p:tags r:id="rId92"/>
            </p:custDataLst>
          </p:nvPr>
        </p:nvSpPr>
        <p:spPr bwMode="auto">
          <a:xfrm rot="5764715">
            <a:off x="4662721" y="3368710"/>
            <a:ext cx="413511" cy="420162"/>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49735 w 275943"/>
              <a:gd name="connsiteY0-16" fmla="*/ 7 h 368398"/>
              <a:gd name="connsiteX1-17" fmla="*/ 262330 w 275943"/>
              <a:gd name="connsiteY1-18" fmla="*/ 55760 h 368398"/>
              <a:gd name="connsiteX2-19" fmla="*/ 29115 w 275943"/>
              <a:gd name="connsiteY2-20" fmla="*/ 346134 h 368398"/>
              <a:gd name="connsiteX3-21" fmla="*/ 11442 w 275943"/>
              <a:gd name="connsiteY3-22" fmla="*/ 368398 h 368398"/>
              <a:gd name="connsiteX4-23" fmla="*/ 5176 w 275943"/>
              <a:gd name="connsiteY4-24" fmla="*/ 311224 h 368398"/>
              <a:gd name="connsiteX5-25" fmla="*/ 0 w 275943"/>
              <a:gd name="connsiteY5-26" fmla="*/ 293093 h 368398"/>
              <a:gd name="connsiteX6-27" fmla="*/ 249735 w 275943"/>
              <a:gd name="connsiteY6-28" fmla="*/ 7 h 3683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943" h="368398">
                <a:moveTo>
                  <a:pt x="249735" y="7"/>
                </a:moveTo>
                <a:cubicBezTo>
                  <a:pt x="249735" y="7"/>
                  <a:pt x="299100" y="-1928"/>
                  <a:pt x="262330" y="55760"/>
                </a:cubicBezTo>
                <a:cubicBezTo>
                  <a:pt x="225560" y="113448"/>
                  <a:pt x="245471" y="73579"/>
                  <a:pt x="29115" y="346134"/>
                </a:cubicBezTo>
                <a:lnTo>
                  <a:pt x="11442" y="368398"/>
                </a:lnTo>
                <a:lnTo>
                  <a:pt x="5176" y="311224"/>
                </a:lnTo>
                <a:lnTo>
                  <a:pt x="0" y="293093"/>
                </a:lnTo>
                <a:lnTo>
                  <a:pt x="249735" y="7"/>
                </a:lnTo>
                <a:close/>
              </a:path>
            </a:pathLst>
          </a:custGeom>
          <a:solidFill>
            <a:srgbClr val="9BBB59">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97" name="任意多边形 96"/>
          <p:cNvSpPr/>
          <p:nvPr>
            <p:custDataLst>
              <p:tags r:id="rId93"/>
            </p:custDataLst>
          </p:nvPr>
        </p:nvSpPr>
        <p:spPr bwMode="auto">
          <a:xfrm rot="8438898">
            <a:off x="5215823" y="2513190"/>
            <a:ext cx="367692" cy="350521"/>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FFC000">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99" name="Oval 39"/>
          <p:cNvSpPr/>
          <p:nvPr>
            <p:custDataLst>
              <p:tags r:id="rId94"/>
            </p:custDataLst>
          </p:nvPr>
        </p:nvSpPr>
        <p:spPr>
          <a:xfrm flipH="1">
            <a:off x="3417307" y="4359962"/>
            <a:ext cx="371573" cy="371573"/>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102" name="任意多边形 101"/>
          <p:cNvSpPr/>
          <p:nvPr>
            <p:custDataLst>
              <p:tags r:id="rId95"/>
            </p:custDataLst>
          </p:nvPr>
        </p:nvSpPr>
        <p:spPr>
          <a:xfrm>
            <a:off x="3498612" y="4419964"/>
            <a:ext cx="231632" cy="231656"/>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ysClr val="window" lastClr="FFFFFF"/>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p>
        </p:txBody>
      </p:sp>
      <p:sp>
        <p:nvSpPr>
          <p:cNvPr id="103" name="PA_ImportSvg_636906658902173973"/>
          <p:cNvSpPr/>
          <p:nvPr>
            <p:custDataLst>
              <p:tags r:id="rId96"/>
            </p:custDataLst>
          </p:nvPr>
        </p:nvSpPr>
        <p:spPr>
          <a:xfrm>
            <a:off x="3503707" y="3211076"/>
            <a:ext cx="210373" cy="210597"/>
          </a:xfrm>
          <a:custGeom>
            <a:avLst/>
            <a:gdLst/>
            <a:ahLst/>
            <a:cxnLst/>
            <a:rect l="l" t="t" r="r" b="b"/>
            <a:pathLst>
              <a:path w="12174156" h="12187135">
                <a:moveTo>
                  <a:pt x="6087078" y="1"/>
                </a:moveTo>
                <a:cubicBezTo>
                  <a:pt x="7346026" y="1"/>
                  <a:pt x="7346026" y="1"/>
                  <a:pt x="8455717" y="480218"/>
                </a:cubicBezTo>
                <a:cubicBezTo>
                  <a:pt x="9565411" y="960426"/>
                  <a:pt x="9565411" y="960426"/>
                  <a:pt x="10389565" y="1784592"/>
                </a:cubicBezTo>
                <a:cubicBezTo>
                  <a:pt x="11213724" y="2608752"/>
                  <a:pt x="11213724" y="2608752"/>
                  <a:pt x="11693938" y="3718439"/>
                </a:cubicBezTo>
                <a:cubicBezTo>
                  <a:pt x="12174145" y="4828130"/>
                  <a:pt x="12174145" y="4828130"/>
                  <a:pt x="12174156" y="6087078"/>
                </a:cubicBezTo>
                <a:cubicBezTo>
                  <a:pt x="12174156" y="7359005"/>
                  <a:pt x="12174156" y="7359005"/>
                  <a:pt x="11693938" y="8468696"/>
                </a:cubicBezTo>
                <a:cubicBezTo>
                  <a:pt x="11213731" y="9578391"/>
                  <a:pt x="11213731" y="9578391"/>
                  <a:pt x="10389565" y="10402543"/>
                </a:cubicBezTo>
                <a:cubicBezTo>
                  <a:pt x="9565406" y="11226702"/>
                  <a:pt x="9565406" y="11226702"/>
                  <a:pt x="8455717" y="11706917"/>
                </a:cubicBezTo>
                <a:cubicBezTo>
                  <a:pt x="7346025" y="12187124"/>
                  <a:pt x="7346025" y="12187124"/>
                  <a:pt x="6087078" y="12187134"/>
                </a:cubicBezTo>
                <a:cubicBezTo>
                  <a:pt x="4828132" y="12187134"/>
                  <a:pt x="4828132" y="12187134"/>
                  <a:pt x="3718440" y="11706917"/>
                </a:cubicBezTo>
                <a:cubicBezTo>
                  <a:pt x="2608743" y="11226708"/>
                  <a:pt x="2608743" y="11226708"/>
                  <a:pt x="1784592" y="10402543"/>
                </a:cubicBezTo>
                <a:cubicBezTo>
                  <a:pt x="960434" y="9578385"/>
                  <a:pt x="960434" y="9578385"/>
                  <a:pt x="480218" y="8468695"/>
                </a:cubicBezTo>
                <a:cubicBezTo>
                  <a:pt x="11" y="7359001"/>
                  <a:pt x="11" y="7359001"/>
                  <a:pt x="1" y="6087078"/>
                </a:cubicBezTo>
                <a:cubicBezTo>
                  <a:pt x="1" y="4828130"/>
                  <a:pt x="1" y="4828130"/>
                  <a:pt x="480218" y="3718439"/>
                </a:cubicBezTo>
                <a:cubicBezTo>
                  <a:pt x="960426" y="2608744"/>
                  <a:pt x="960426" y="2608744"/>
                  <a:pt x="1784592" y="1784591"/>
                </a:cubicBezTo>
                <a:cubicBezTo>
                  <a:pt x="2608751" y="960432"/>
                  <a:pt x="2608751" y="960432"/>
                  <a:pt x="3718440" y="480218"/>
                </a:cubicBezTo>
                <a:cubicBezTo>
                  <a:pt x="4828132" y="11"/>
                  <a:pt x="4828132" y="11"/>
                  <a:pt x="6087078" y="0"/>
                </a:cubicBezTo>
                <a:moveTo>
                  <a:pt x="7748370" y="7774327"/>
                </a:moveTo>
                <a:cubicBezTo>
                  <a:pt x="7787306" y="7722412"/>
                  <a:pt x="7787306" y="7722412"/>
                  <a:pt x="7709434" y="7644539"/>
                </a:cubicBezTo>
                <a:cubicBezTo>
                  <a:pt x="7631561" y="7566666"/>
                  <a:pt x="7631561" y="7566666"/>
                  <a:pt x="7527730" y="7469325"/>
                </a:cubicBezTo>
                <a:cubicBezTo>
                  <a:pt x="7423895" y="7371988"/>
                  <a:pt x="7423895" y="7371988"/>
                  <a:pt x="7346026" y="7268153"/>
                </a:cubicBezTo>
                <a:cubicBezTo>
                  <a:pt x="7268152" y="7164321"/>
                  <a:pt x="7268152" y="7164321"/>
                  <a:pt x="7294111" y="7073470"/>
                </a:cubicBezTo>
                <a:cubicBezTo>
                  <a:pt x="7359005" y="6865808"/>
                  <a:pt x="7359005" y="6865808"/>
                  <a:pt x="7339537" y="6768467"/>
                </a:cubicBezTo>
                <a:cubicBezTo>
                  <a:pt x="7320068" y="6671126"/>
                  <a:pt x="7320068" y="6671126"/>
                  <a:pt x="7216238" y="6638679"/>
                </a:cubicBezTo>
                <a:cubicBezTo>
                  <a:pt x="7112406" y="6606239"/>
                  <a:pt x="7112406" y="6606239"/>
                  <a:pt x="6917725" y="6612721"/>
                </a:cubicBezTo>
                <a:cubicBezTo>
                  <a:pt x="6723043" y="6619214"/>
                  <a:pt x="6723043" y="6619214"/>
                  <a:pt x="6450486" y="6619211"/>
                </a:cubicBezTo>
                <a:cubicBezTo>
                  <a:pt x="6307719" y="6619211"/>
                  <a:pt x="6307719" y="6619211"/>
                  <a:pt x="6216867" y="6632190"/>
                </a:cubicBezTo>
                <a:cubicBezTo>
                  <a:pt x="6126015" y="6645169"/>
                  <a:pt x="6126015" y="6645169"/>
                  <a:pt x="6048143" y="6651659"/>
                </a:cubicBezTo>
                <a:cubicBezTo>
                  <a:pt x="5970269" y="6658143"/>
                  <a:pt x="5970269" y="6658143"/>
                  <a:pt x="5879418" y="6664638"/>
                </a:cubicBezTo>
                <a:cubicBezTo>
                  <a:pt x="5788567" y="6671134"/>
                  <a:pt x="5788567" y="6671134"/>
                  <a:pt x="5671757" y="6658148"/>
                </a:cubicBezTo>
                <a:cubicBezTo>
                  <a:pt x="5490053" y="6645169"/>
                  <a:pt x="5490053" y="6645169"/>
                  <a:pt x="5392712" y="6593254"/>
                </a:cubicBezTo>
                <a:cubicBezTo>
                  <a:pt x="5295368" y="6541343"/>
                  <a:pt x="5295368" y="6541343"/>
                  <a:pt x="5211008" y="6489423"/>
                </a:cubicBezTo>
                <a:cubicBezTo>
                  <a:pt x="5126648" y="6437503"/>
                  <a:pt x="5126648" y="6437503"/>
                  <a:pt x="4996857" y="6398571"/>
                </a:cubicBezTo>
                <a:cubicBezTo>
                  <a:pt x="4867069" y="6359633"/>
                  <a:pt x="4867069" y="6359633"/>
                  <a:pt x="4620471" y="6346655"/>
                </a:cubicBezTo>
                <a:cubicBezTo>
                  <a:pt x="4270042" y="6333677"/>
                  <a:pt x="4270042" y="6333677"/>
                  <a:pt x="4120786" y="6314208"/>
                </a:cubicBezTo>
                <a:cubicBezTo>
                  <a:pt x="3971528" y="6294744"/>
                  <a:pt x="3971528" y="6294744"/>
                  <a:pt x="3906635" y="6275272"/>
                </a:cubicBezTo>
                <a:cubicBezTo>
                  <a:pt x="3841740" y="6255802"/>
                  <a:pt x="3841740" y="6255802"/>
                  <a:pt x="3802804" y="6249314"/>
                </a:cubicBezTo>
                <a:cubicBezTo>
                  <a:pt x="3763867" y="6242826"/>
                  <a:pt x="3763867" y="6242826"/>
                  <a:pt x="3647058" y="6242825"/>
                </a:cubicBezTo>
                <a:cubicBezTo>
                  <a:pt x="3530248" y="6255803"/>
                  <a:pt x="3530248" y="6255803"/>
                  <a:pt x="3290140" y="6359634"/>
                </a:cubicBezTo>
                <a:cubicBezTo>
                  <a:pt x="3050040" y="6463485"/>
                  <a:pt x="3050040" y="6463485"/>
                  <a:pt x="2803433" y="6599742"/>
                </a:cubicBezTo>
                <a:cubicBezTo>
                  <a:pt x="2556822" y="6735991"/>
                  <a:pt x="2556822" y="6735991"/>
                  <a:pt x="2375131" y="6878787"/>
                </a:cubicBezTo>
                <a:cubicBezTo>
                  <a:pt x="2193429" y="7021568"/>
                  <a:pt x="2193429" y="7021568"/>
                  <a:pt x="2193427" y="7112406"/>
                </a:cubicBezTo>
                <a:cubicBezTo>
                  <a:pt x="2193427" y="7371984"/>
                  <a:pt x="2193427" y="7371984"/>
                  <a:pt x="2225874" y="7527729"/>
                </a:cubicBezTo>
                <a:cubicBezTo>
                  <a:pt x="2258326" y="7683474"/>
                  <a:pt x="2258326" y="7683474"/>
                  <a:pt x="2316726" y="7767838"/>
                </a:cubicBezTo>
                <a:cubicBezTo>
                  <a:pt x="2375123" y="7852204"/>
                  <a:pt x="2375123" y="7852204"/>
                  <a:pt x="2440025" y="7904115"/>
                </a:cubicBezTo>
                <a:cubicBezTo>
                  <a:pt x="2504932" y="7956022"/>
                  <a:pt x="2504932" y="7956022"/>
                  <a:pt x="2569814" y="8020925"/>
                </a:cubicBezTo>
                <a:cubicBezTo>
                  <a:pt x="2634695" y="8085829"/>
                  <a:pt x="2634695" y="8085829"/>
                  <a:pt x="2745028" y="8111777"/>
                </a:cubicBezTo>
                <a:cubicBezTo>
                  <a:pt x="2855364" y="8137717"/>
                  <a:pt x="2855364" y="8137717"/>
                  <a:pt x="2985137" y="8144224"/>
                </a:cubicBezTo>
                <a:cubicBezTo>
                  <a:pt x="3114911" y="8150730"/>
                  <a:pt x="3114911" y="8150730"/>
                  <a:pt x="3225246" y="8176671"/>
                </a:cubicBezTo>
                <a:cubicBezTo>
                  <a:pt x="3335581" y="8202610"/>
                  <a:pt x="3335581" y="8202610"/>
                  <a:pt x="3400460" y="8267523"/>
                </a:cubicBezTo>
                <a:cubicBezTo>
                  <a:pt x="3530249" y="8423269"/>
                  <a:pt x="3530249" y="8423269"/>
                  <a:pt x="3673016" y="8397311"/>
                </a:cubicBezTo>
                <a:cubicBezTo>
                  <a:pt x="3815781" y="8371340"/>
                  <a:pt x="3815781" y="8371340"/>
                  <a:pt x="3926103" y="8312949"/>
                </a:cubicBezTo>
                <a:cubicBezTo>
                  <a:pt x="4036427" y="8254560"/>
                  <a:pt x="4036427" y="8254560"/>
                  <a:pt x="4107807" y="8267523"/>
                </a:cubicBezTo>
                <a:cubicBezTo>
                  <a:pt x="4179187" y="8280482"/>
                  <a:pt x="4179187" y="8280482"/>
                  <a:pt x="4192169" y="8514121"/>
                </a:cubicBezTo>
                <a:cubicBezTo>
                  <a:pt x="4192169" y="8617952"/>
                  <a:pt x="4192169" y="8617952"/>
                  <a:pt x="4231106" y="8669867"/>
                </a:cubicBezTo>
                <a:cubicBezTo>
                  <a:pt x="4270042" y="8721783"/>
                  <a:pt x="4270042" y="8721783"/>
                  <a:pt x="4334936" y="8747740"/>
                </a:cubicBezTo>
                <a:lnTo>
                  <a:pt x="4490682" y="8825613"/>
                </a:lnTo>
                <a:cubicBezTo>
                  <a:pt x="4581534" y="8877528"/>
                  <a:pt x="4581534" y="8877528"/>
                  <a:pt x="4685365" y="8968380"/>
                </a:cubicBezTo>
                <a:cubicBezTo>
                  <a:pt x="4789196" y="9072211"/>
                  <a:pt x="4789196" y="9072211"/>
                  <a:pt x="4756749" y="9163063"/>
                </a:cubicBezTo>
                <a:cubicBezTo>
                  <a:pt x="4724308" y="9253917"/>
                  <a:pt x="4724308" y="9253917"/>
                  <a:pt x="4659407" y="9338277"/>
                </a:cubicBezTo>
                <a:cubicBezTo>
                  <a:pt x="4594510" y="9422639"/>
                  <a:pt x="4594510" y="9422639"/>
                  <a:pt x="4536108" y="9519980"/>
                </a:cubicBezTo>
                <a:cubicBezTo>
                  <a:pt x="4477711" y="9617324"/>
                  <a:pt x="4477711" y="9617324"/>
                  <a:pt x="4542598" y="9708174"/>
                </a:cubicBezTo>
                <a:cubicBezTo>
                  <a:pt x="4633450" y="9850941"/>
                  <a:pt x="4633450" y="9850941"/>
                  <a:pt x="4737280" y="9915835"/>
                </a:cubicBezTo>
                <a:cubicBezTo>
                  <a:pt x="4841106" y="9980738"/>
                  <a:pt x="4841106" y="9980738"/>
                  <a:pt x="4938453" y="10026156"/>
                </a:cubicBezTo>
                <a:cubicBezTo>
                  <a:pt x="5035800" y="10071570"/>
                  <a:pt x="5035800" y="10071570"/>
                  <a:pt x="5113667" y="10129987"/>
                </a:cubicBezTo>
                <a:cubicBezTo>
                  <a:pt x="5191532" y="10188406"/>
                  <a:pt x="5191532" y="10188406"/>
                  <a:pt x="5217498" y="10318180"/>
                </a:cubicBezTo>
                <a:cubicBezTo>
                  <a:pt x="5217498" y="10357116"/>
                  <a:pt x="5217498" y="10357116"/>
                  <a:pt x="5308350" y="10467436"/>
                </a:cubicBezTo>
                <a:cubicBezTo>
                  <a:pt x="5399197" y="10577761"/>
                  <a:pt x="5399197" y="10577761"/>
                  <a:pt x="5483564" y="10694566"/>
                </a:cubicBezTo>
                <a:cubicBezTo>
                  <a:pt x="5567931" y="10811371"/>
                  <a:pt x="5567931" y="10811371"/>
                  <a:pt x="5619842" y="10889249"/>
                </a:cubicBezTo>
                <a:cubicBezTo>
                  <a:pt x="5671758" y="10967123"/>
                  <a:pt x="5671758" y="10967123"/>
                  <a:pt x="5593884" y="10954143"/>
                </a:cubicBezTo>
                <a:cubicBezTo>
                  <a:pt x="5749631" y="10980101"/>
                  <a:pt x="5749631" y="10980101"/>
                  <a:pt x="5924845" y="10980101"/>
                </a:cubicBezTo>
                <a:cubicBezTo>
                  <a:pt x="6100059" y="10980101"/>
                  <a:pt x="6100059" y="10980101"/>
                  <a:pt x="6151974" y="10915206"/>
                </a:cubicBezTo>
                <a:lnTo>
                  <a:pt x="6177932" y="10889249"/>
                </a:lnTo>
                <a:lnTo>
                  <a:pt x="6177932" y="10876270"/>
                </a:lnTo>
                <a:lnTo>
                  <a:pt x="6216868" y="10863291"/>
                </a:lnTo>
                <a:cubicBezTo>
                  <a:pt x="6242825" y="10850312"/>
                  <a:pt x="6242825" y="10850312"/>
                  <a:pt x="6288252" y="10830844"/>
                </a:cubicBezTo>
                <a:cubicBezTo>
                  <a:pt x="6333678" y="10811374"/>
                  <a:pt x="6333678" y="10811374"/>
                  <a:pt x="6411551" y="10746481"/>
                </a:cubicBezTo>
                <a:cubicBezTo>
                  <a:pt x="6567297" y="10642651"/>
                  <a:pt x="6567297" y="10642651"/>
                  <a:pt x="6710064" y="10473926"/>
                </a:cubicBezTo>
                <a:cubicBezTo>
                  <a:pt x="6852842" y="10305211"/>
                  <a:pt x="6852842" y="10305211"/>
                  <a:pt x="6956662" y="10104029"/>
                </a:cubicBezTo>
                <a:cubicBezTo>
                  <a:pt x="7060496" y="9902855"/>
                  <a:pt x="7060496" y="9902855"/>
                  <a:pt x="7131877" y="9695196"/>
                </a:cubicBezTo>
                <a:cubicBezTo>
                  <a:pt x="7203257" y="9487537"/>
                  <a:pt x="7203257" y="9487537"/>
                  <a:pt x="7229218" y="9305831"/>
                </a:cubicBezTo>
                <a:cubicBezTo>
                  <a:pt x="7255175" y="9137106"/>
                  <a:pt x="7255175" y="9137106"/>
                  <a:pt x="7313580" y="9059233"/>
                </a:cubicBezTo>
                <a:cubicBezTo>
                  <a:pt x="7371985" y="8981359"/>
                  <a:pt x="7371985" y="8981359"/>
                  <a:pt x="7417411" y="8922955"/>
                </a:cubicBezTo>
                <a:cubicBezTo>
                  <a:pt x="7462842" y="8864554"/>
                  <a:pt x="7462842" y="8864554"/>
                  <a:pt x="7495284" y="8767208"/>
                </a:cubicBezTo>
                <a:cubicBezTo>
                  <a:pt x="7527724" y="8669862"/>
                  <a:pt x="7527724" y="8669862"/>
                  <a:pt x="7488794" y="8436248"/>
                </a:cubicBezTo>
                <a:cubicBezTo>
                  <a:pt x="7449858" y="8137735"/>
                  <a:pt x="7449858" y="8137735"/>
                  <a:pt x="7560178" y="8001457"/>
                </a:cubicBezTo>
                <a:cubicBezTo>
                  <a:pt x="7670495" y="7865178"/>
                  <a:pt x="7670495" y="7865178"/>
                  <a:pt x="7748371" y="7774327"/>
                </a:cubicBezTo>
                <a:moveTo>
                  <a:pt x="9033275" y="9812006"/>
                </a:moveTo>
                <a:cubicBezTo>
                  <a:pt x="9214979" y="9591366"/>
                  <a:pt x="9214979" y="9591366"/>
                  <a:pt x="9221468" y="9448599"/>
                </a:cubicBezTo>
                <a:cubicBezTo>
                  <a:pt x="9227952" y="9305831"/>
                  <a:pt x="9227952" y="9305831"/>
                  <a:pt x="8916465" y="9227959"/>
                </a:cubicBezTo>
                <a:cubicBezTo>
                  <a:pt x="8591994" y="9150086"/>
                  <a:pt x="8591994" y="9150086"/>
                  <a:pt x="8455717" y="9143596"/>
                </a:cubicBezTo>
                <a:cubicBezTo>
                  <a:pt x="8319440" y="9137098"/>
                  <a:pt x="8319440" y="9137098"/>
                  <a:pt x="8202629" y="9279874"/>
                </a:cubicBezTo>
                <a:cubicBezTo>
                  <a:pt x="8085814" y="9422646"/>
                  <a:pt x="8085814" y="9422646"/>
                  <a:pt x="8033904" y="9571898"/>
                </a:cubicBezTo>
                <a:cubicBezTo>
                  <a:pt x="7981988" y="9721148"/>
                  <a:pt x="7981988" y="9721148"/>
                  <a:pt x="8059862" y="9980731"/>
                </a:cubicBezTo>
                <a:cubicBezTo>
                  <a:pt x="8098798" y="10097541"/>
                  <a:pt x="8098798" y="10097541"/>
                  <a:pt x="8124756" y="10168924"/>
                </a:cubicBezTo>
                <a:cubicBezTo>
                  <a:pt x="8150710" y="10240309"/>
                  <a:pt x="8150710" y="10240309"/>
                  <a:pt x="8189651" y="10259776"/>
                </a:cubicBezTo>
                <a:cubicBezTo>
                  <a:pt x="8228592" y="10279243"/>
                  <a:pt x="8228592" y="10279243"/>
                  <a:pt x="8306461" y="10272755"/>
                </a:cubicBezTo>
                <a:cubicBezTo>
                  <a:pt x="8384330" y="10266271"/>
                  <a:pt x="8384330" y="10266271"/>
                  <a:pt x="8527101" y="10227329"/>
                </a:cubicBezTo>
                <a:cubicBezTo>
                  <a:pt x="8682847" y="10188393"/>
                  <a:pt x="8682847" y="10188393"/>
                  <a:pt x="8825614" y="10045626"/>
                </a:cubicBezTo>
                <a:cubicBezTo>
                  <a:pt x="8968382" y="9902859"/>
                  <a:pt x="8968382" y="9902859"/>
                  <a:pt x="9033276" y="9812007"/>
                </a:cubicBezTo>
                <a:moveTo>
                  <a:pt x="9383704" y="6022184"/>
                </a:moveTo>
                <a:cubicBezTo>
                  <a:pt x="9474556" y="5931332"/>
                  <a:pt x="9474556" y="5931332"/>
                  <a:pt x="9688707" y="5885906"/>
                </a:cubicBezTo>
                <a:cubicBezTo>
                  <a:pt x="9902855" y="5840465"/>
                  <a:pt x="9902855" y="5840465"/>
                  <a:pt x="10123499" y="5769097"/>
                </a:cubicBezTo>
                <a:cubicBezTo>
                  <a:pt x="10344147" y="5697744"/>
                  <a:pt x="10344147" y="5697744"/>
                  <a:pt x="10512864" y="5567924"/>
                </a:cubicBezTo>
                <a:cubicBezTo>
                  <a:pt x="10681573" y="5438095"/>
                  <a:pt x="10681573" y="5438095"/>
                  <a:pt x="10694568" y="5204517"/>
                </a:cubicBezTo>
                <a:cubicBezTo>
                  <a:pt x="10707545" y="4970938"/>
                  <a:pt x="10707545" y="4970938"/>
                  <a:pt x="10694568" y="4776215"/>
                </a:cubicBezTo>
                <a:cubicBezTo>
                  <a:pt x="10681600" y="4581491"/>
                  <a:pt x="10681600" y="4581491"/>
                  <a:pt x="10616695" y="4386850"/>
                </a:cubicBezTo>
                <a:cubicBezTo>
                  <a:pt x="10551795" y="4192206"/>
                  <a:pt x="10551795" y="4192206"/>
                  <a:pt x="10441481" y="3978016"/>
                </a:cubicBezTo>
                <a:cubicBezTo>
                  <a:pt x="10331166" y="3763826"/>
                  <a:pt x="10331166" y="3763826"/>
                  <a:pt x="10162436" y="3491309"/>
                </a:cubicBezTo>
                <a:cubicBezTo>
                  <a:pt x="9980732" y="3205775"/>
                  <a:pt x="9980732" y="3205775"/>
                  <a:pt x="9831475" y="3011092"/>
                </a:cubicBezTo>
                <a:cubicBezTo>
                  <a:pt x="9682205" y="2816419"/>
                  <a:pt x="9682205" y="2816419"/>
                  <a:pt x="9539451" y="2680132"/>
                </a:cubicBezTo>
                <a:cubicBezTo>
                  <a:pt x="9396691" y="2543850"/>
                  <a:pt x="9396691" y="2543850"/>
                  <a:pt x="9240938" y="2433534"/>
                </a:cubicBezTo>
                <a:cubicBezTo>
                  <a:pt x="9085186" y="2323215"/>
                  <a:pt x="9085186" y="2323215"/>
                  <a:pt x="8890509" y="2206404"/>
                </a:cubicBezTo>
                <a:cubicBezTo>
                  <a:pt x="8682847" y="2089594"/>
                  <a:pt x="8682847" y="2089594"/>
                  <a:pt x="8481676" y="1953316"/>
                </a:cubicBezTo>
                <a:cubicBezTo>
                  <a:pt x="8280493" y="1817055"/>
                  <a:pt x="8280493" y="1817055"/>
                  <a:pt x="8046884" y="1771613"/>
                </a:cubicBezTo>
                <a:cubicBezTo>
                  <a:pt x="7813277" y="1726162"/>
                  <a:pt x="7813277" y="1726162"/>
                  <a:pt x="7540710" y="1830017"/>
                </a:cubicBezTo>
                <a:cubicBezTo>
                  <a:pt x="7268146" y="1933881"/>
                  <a:pt x="7268146" y="1933881"/>
                  <a:pt x="6917725" y="2284277"/>
                </a:cubicBezTo>
                <a:lnTo>
                  <a:pt x="6697085" y="2517896"/>
                </a:lnTo>
                <a:cubicBezTo>
                  <a:pt x="6554318" y="2647685"/>
                  <a:pt x="6554318" y="2647685"/>
                  <a:pt x="6398572" y="2764494"/>
                </a:cubicBezTo>
                <a:cubicBezTo>
                  <a:pt x="6242825" y="2881304"/>
                  <a:pt x="6242825" y="2881304"/>
                  <a:pt x="6100058" y="2965666"/>
                </a:cubicBezTo>
                <a:cubicBezTo>
                  <a:pt x="5957292" y="3050030"/>
                  <a:pt x="5957292" y="3050030"/>
                  <a:pt x="5840481" y="3050029"/>
                </a:cubicBezTo>
                <a:cubicBezTo>
                  <a:pt x="5736650" y="3050029"/>
                  <a:pt x="5736650" y="3050029"/>
                  <a:pt x="5516010" y="3075986"/>
                </a:cubicBezTo>
                <a:cubicBezTo>
                  <a:pt x="5295370" y="3101945"/>
                  <a:pt x="5295370" y="3101945"/>
                  <a:pt x="5068240" y="3205775"/>
                </a:cubicBezTo>
                <a:cubicBezTo>
                  <a:pt x="4841116" y="3309617"/>
                  <a:pt x="4841116" y="3309617"/>
                  <a:pt x="4678875" y="3497799"/>
                </a:cubicBezTo>
                <a:cubicBezTo>
                  <a:pt x="4516621" y="3685970"/>
                  <a:pt x="4516621" y="3685970"/>
                  <a:pt x="4542597" y="3997484"/>
                </a:cubicBezTo>
                <a:cubicBezTo>
                  <a:pt x="4555576" y="4347913"/>
                  <a:pt x="4555576" y="4347913"/>
                  <a:pt x="4665896" y="4451744"/>
                </a:cubicBezTo>
                <a:cubicBezTo>
                  <a:pt x="4776224" y="4555566"/>
                  <a:pt x="4776224" y="4555566"/>
                  <a:pt x="4951431" y="4568553"/>
                </a:cubicBezTo>
                <a:cubicBezTo>
                  <a:pt x="5126637" y="4581542"/>
                  <a:pt x="5126637" y="4581542"/>
                  <a:pt x="5366754" y="4594511"/>
                </a:cubicBezTo>
                <a:cubicBezTo>
                  <a:pt x="5606871" y="4607473"/>
                  <a:pt x="5606871" y="4607473"/>
                  <a:pt x="5879418" y="4763236"/>
                </a:cubicBezTo>
                <a:cubicBezTo>
                  <a:pt x="6203889" y="4841109"/>
                  <a:pt x="6203889" y="4841109"/>
                  <a:pt x="6489424" y="4918982"/>
                </a:cubicBezTo>
                <a:cubicBezTo>
                  <a:pt x="6736022" y="4983876"/>
                  <a:pt x="6736022" y="4983876"/>
                  <a:pt x="6989109" y="5081217"/>
                </a:cubicBezTo>
                <a:cubicBezTo>
                  <a:pt x="7242192" y="5178569"/>
                  <a:pt x="7242192" y="5178569"/>
                  <a:pt x="7410922" y="5282389"/>
                </a:cubicBezTo>
                <a:cubicBezTo>
                  <a:pt x="7605604" y="5399199"/>
                  <a:pt x="7605604" y="5399199"/>
                  <a:pt x="7566668" y="5587392"/>
                </a:cubicBezTo>
                <a:cubicBezTo>
                  <a:pt x="7527729" y="5775585"/>
                  <a:pt x="7527729" y="5775585"/>
                  <a:pt x="7430390" y="5970268"/>
                </a:cubicBezTo>
                <a:cubicBezTo>
                  <a:pt x="7333067" y="6164959"/>
                  <a:pt x="7333067" y="6164959"/>
                  <a:pt x="7268154" y="6346654"/>
                </a:cubicBezTo>
                <a:cubicBezTo>
                  <a:pt x="7203241" y="6528350"/>
                  <a:pt x="7203241" y="6528350"/>
                  <a:pt x="7346027" y="6632189"/>
                </a:cubicBezTo>
                <a:cubicBezTo>
                  <a:pt x="7540710" y="6774956"/>
                  <a:pt x="7540710" y="6774956"/>
                  <a:pt x="7631562" y="6813893"/>
                </a:cubicBezTo>
                <a:cubicBezTo>
                  <a:pt x="7722413" y="6852832"/>
                  <a:pt x="7722413" y="6852832"/>
                  <a:pt x="7826244" y="6833361"/>
                </a:cubicBezTo>
                <a:cubicBezTo>
                  <a:pt x="7930076" y="6813892"/>
                  <a:pt x="7930076" y="6813892"/>
                  <a:pt x="8111779" y="6774956"/>
                </a:cubicBezTo>
                <a:cubicBezTo>
                  <a:pt x="8293485" y="6736036"/>
                  <a:pt x="8293485" y="6736036"/>
                  <a:pt x="8669869" y="6736020"/>
                </a:cubicBezTo>
                <a:cubicBezTo>
                  <a:pt x="8566038" y="6736020"/>
                  <a:pt x="8566038" y="6736020"/>
                  <a:pt x="8630932" y="6658147"/>
                </a:cubicBezTo>
                <a:cubicBezTo>
                  <a:pt x="8695832" y="6580279"/>
                  <a:pt x="8695832" y="6580279"/>
                  <a:pt x="8832105" y="6463465"/>
                </a:cubicBezTo>
                <a:cubicBezTo>
                  <a:pt x="8968385" y="6346659"/>
                  <a:pt x="8968385" y="6346659"/>
                  <a:pt x="9124129" y="6223356"/>
                </a:cubicBezTo>
                <a:cubicBezTo>
                  <a:pt x="9279869" y="6100050"/>
                  <a:pt x="9279869" y="6100050"/>
                  <a:pt x="9383706" y="6022184"/>
                </a:cubicBezTo>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104" name="Freeform 29"/>
          <p:cNvSpPr>
            <a:spLocks noChangeArrowheads="1"/>
          </p:cNvSpPr>
          <p:nvPr>
            <p:custDataLst>
              <p:tags r:id="rId97"/>
            </p:custDataLst>
          </p:nvPr>
        </p:nvSpPr>
        <p:spPr bwMode="auto">
          <a:xfrm>
            <a:off x="5657955" y="3086728"/>
            <a:ext cx="594815" cy="613517"/>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4D576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06" name="任意多边形 105"/>
          <p:cNvSpPr/>
          <p:nvPr>
            <p:custDataLst>
              <p:tags r:id="rId98"/>
            </p:custDataLst>
          </p:nvPr>
        </p:nvSpPr>
        <p:spPr>
          <a:xfrm>
            <a:off x="5573520" y="2703452"/>
            <a:ext cx="852685" cy="175863"/>
          </a:xfrm>
          <a:custGeom>
            <a:avLst/>
            <a:gdLst>
              <a:gd name="connsiteX0" fmla="*/ 485143 w 1057917"/>
              <a:gd name="connsiteY0" fmla="*/ 0 h 214967"/>
              <a:gd name="connsiteX1" fmla="*/ 1049179 w 1057917"/>
              <a:gd name="connsiteY1" fmla="*/ 143193 h 214967"/>
              <a:gd name="connsiteX2" fmla="*/ 1057917 w 1057917"/>
              <a:gd name="connsiteY2" fmla="*/ 148515 h 214967"/>
              <a:gd name="connsiteX3" fmla="*/ 906396 w 1057917"/>
              <a:gd name="connsiteY3" fmla="*/ 184209 h 214967"/>
              <a:gd name="connsiteX4" fmla="*/ 807637 w 1057917"/>
              <a:gd name="connsiteY4" fmla="*/ 147969 h 214967"/>
              <a:gd name="connsiteX5" fmla="*/ 485144 w 1057917"/>
              <a:gd name="connsiteY5" fmla="*/ 99085 h 214967"/>
              <a:gd name="connsiteX6" fmla="*/ 63013 w 1057917"/>
              <a:gd name="connsiteY6" fmla="*/ 184532 h 214967"/>
              <a:gd name="connsiteX7" fmla="*/ 0 w 1057917"/>
              <a:gd name="connsiteY7" fmla="*/ 214967 h 214967"/>
              <a:gd name="connsiteX8" fmla="*/ 21367 w 1057917"/>
              <a:gd name="connsiteY8" fmla="*/ 94769 h 214967"/>
              <a:gd name="connsiteX9" fmla="*/ 24545 w 1057917"/>
              <a:gd name="connsiteY9" fmla="*/ 93234 h 214967"/>
              <a:gd name="connsiteX10" fmla="*/ 485143 w 1057917"/>
              <a:gd name="connsiteY10" fmla="*/ 0 h 21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7917" h="214967">
                <a:moveTo>
                  <a:pt x="485143" y="0"/>
                </a:moveTo>
                <a:cubicBezTo>
                  <a:pt x="689369" y="0"/>
                  <a:pt x="881512" y="51873"/>
                  <a:pt x="1049179" y="143193"/>
                </a:cubicBezTo>
                <a:lnTo>
                  <a:pt x="1057917" y="148515"/>
                </a:lnTo>
                <a:lnTo>
                  <a:pt x="906396" y="184209"/>
                </a:lnTo>
                <a:lnTo>
                  <a:pt x="807637" y="147969"/>
                </a:lnTo>
                <a:cubicBezTo>
                  <a:pt x="705762" y="116200"/>
                  <a:pt x="597446" y="99085"/>
                  <a:pt x="485144" y="99085"/>
                </a:cubicBezTo>
                <a:cubicBezTo>
                  <a:pt x="335408" y="99085"/>
                  <a:pt x="192760" y="129511"/>
                  <a:pt x="63013" y="184532"/>
                </a:cubicBezTo>
                <a:lnTo>
                  <a:pt x="0" y="214967"/>
                </a:lnTo>
                <a:lnTo>
                  <a:pt x="21367" y="94769"/>
                </a:lnTo>
                <a:lnTo>
                  <a:pt x="24545" y="93234"/>
                </a:lnTo>
                <a:cubicBezTo>
                  <a:pt x="166115" y="33199"/>
                  <a:pt x="321762" y="0"/>
                  <a:pt x="485143" y="0"/>
                </a:cubicBez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08" name="任意多边形 107"/>
          <p:cNvSpPr/>
          <p:nvPr>
            <p:custDataLst>
              <p:tags r:id="rId99"/>
            </p:custDataLst>
          </p:nvPr>
        </p:nvSpPr>
        <p:spPr>
          <a:xfrm>
            <a:off x="5025359" y="2834312"/>
            <a:ext cx="371742" cy="671384"/>
          </a:xfrm>
          <a:custGeom>
            <a:avLst/>
            <a:gdLst>
              <a:gd name="connsiteX0" fmla="*/ 465841 w 465841"/>
              <a:gd name="connsiteY0" fmla="*/ 0 h 751659"/>
              <a:gd name="connsiteX1" fmla="*/ 440258 w 465841"/>
              <a:gd name="connsiteY1" fmla="*/ 143915 h 751659"/>
              <a:gd name="connsiteX2" fmla="*/ 370330 w 465841"/>
              <a:gd name="connsiteY2" fmla="*/ 207636 h 751659"/>
              <a:gd name="connsiteX3" fmla="*/ 101448 w 465841"/>
              <a:gd name="connsiteY3" fmla="*/ 653154 h 751659"/>
              <a:gd name="connsiteX4" fmla="*/ 76187 w 465841"/>
              <a:gd name="connsiteY4" fmla="*/ 751659 h 751659"/>
              <a:gd name="connsiteX5" fmla="*/ 0 w 465841"/>
              <a:gd name="connsiteY5" fmla="*/ 651238 h 751659"/>
              <a:gd name="connsiteX6" fmla="*/ 7065 w 465841"/>
              <a:gd name="connsiteY6" fmla="*/ 623689 h 751659"/>
              <a:gd name="connsiteX7" fmla="*/ 384481 w 465841"/>
              <a:gd name="connsiteY7" fmla="*/ 60999 h 751659"/>
              <a:gd name="connsiteX8" fmla="*/ 465841 w 465841"/>
              <a:gd name="connsiteY8" fmla="*/ 0 h 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841" h="751659">
                <a:moveTo>
                  <a:pt x="465841" y="0"/>
                </a:moveTo>
                <a:lnTo>
                  <a:pt x="440258" y="143915"/>
                </a:lnTo>
                <a:lnTo>
                  <a:pt x="370330" y="207636"/>
                </a:lnTo>
                <a:cubicBezTo>
                  <a:pt x="247672" y="330616"/>
                  <a:pt x="154259" y="482917"/>
                  <a:pt x="101448" y="653154"/>
                </a:cubicBezTo>
                <a:lnTo>
                  <a:pt x="76187" y="751659"/>
                </a:lnTo>
                <a:lnTo>
                  <a:pt x="0" y="651238"/>
                </a:lnTo>
                <a:lnTo>
                  <a:pt x="7065" y="623689"/>
                </a:lnTo>
                <a:cubicBezTo>
                  <a:pt x="76214" y="400789"/>
                  <a:pt x="209156" y="206070"/>
                  <a:pt x="384481" y="60999"/>
                </a:cubicBezTo>
                <a:lnTo>
                  <a:pt x="465841" y="0"/>
                </a:lnTo>
                <a:close/>
              </a:path>
            </a:pathLst>
          </a:custGeom>
          <a:solidFill>
            <a:srgbClr val="FFC000">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15" name="任意多边形 114"/>
          <p:cNvSpPr/>
          <p:nvPr>
            <p:custDataLst>
              <p:tags r:id="rId100"/>
            </p:custDataLst>
          </p:nvPr>
        </p:nvSpPr>
        <p:spPr>
          <a:xfrm>
            <a:off x="6529022" y="2989459"/>
            <a:ext cx="441810" cy="659455"/>
          </a:xfrm>
          <a:custGeom>
            <a:avLst/>
            <a:gdLst>
              <a:gd name="connsiteX0" fmla="*/ 116915 w 492662"/>
              <a:gd name="connsiteY0" fmla="*/ 0 h 810291"/>
              <a:gd name="connsiteX1" fmla="*/ 148992 w 492662"/>
              <a:gd name="connsiteY1" fmla="*/ 29229 h 810291"/>
              <a:gd name="connsiteX2" fmla="*/ 489466 w 492662"/>
              <a:gd name="connsiteY2" fmla="*/ 746844 h 810291"/>
              <a:gd name="connsiteX3" fmla="*/ 492662 w 492662"/>
              <a:gd name="connsiteY3" fmla="*/ 810291 h 810291"/>
              <a:gd name="connsiteX4" fmla="*/ 400884 w 492662"/>
              <a:gd name="connsiteY4" fmla="*/ 695043 h 810291"/>
              <a:gd name="connsiteX5" fmla="*/ 383796 w 492662"/>
              <a:gd name="connsiteY5" fmla="*/ 708651 h 810291"/>
              <a:gd name="connsiteX6" fmla="*/ 374718 w 492662"/>
              <a:gd name="connsiteY6" fmla="*/ 649015 h 810291"/>
              <a:gd name="connsiteX7" fmla="*/ 2099 w 492662"/>
              <a:gd name="connsiteY7" fmla="*/ 29115 h 810291"/>
              <a:gd name="connsiteX8" fmla="*/ 0 w 492662"/>
              <a:gd name="connsiteY8" fmla="*/ 27541 h 810291"/>
              <a:gd name="connsiteX9" fmla="*/ 116915 w 492662"/>
              <a:gd name="connsiteY9" fmla="*/ 0 h 810291"/>
              <a:gd name="connsiteX0-1" fmla="*/ 116915 w 492662"/>
              <a:gd name="connsiteY0-2" fmla="*/ 0 h 810291"/>
              <a:gd name="connsiteX1-3" fmla="*/ 148992 w 492662"/>
              <a:gd name="connsiteY1-4" fmla="*/ 29229 h 810291"/>
              <a:gd name="connsiteX2-5" fmla="*/ 489466 w 492662"/>
              <a:gd name="connsiteY2-6" fmla="*/ 746844 h 810291"/>
              <a:gd name="connsiteX3-7" fmla="*/ 492662 w 492662"/>
              <a:gd name="connsiteY3-8" fmla="*/ 810291 h 810291"/>
              <a:gd name="connsiteX4-9" fmla="*/ 400884 w 492662"/>
              <a:gd name="connsiteY4-10" fmla="*/ 695043 h 810291"/>
              <a:gd name="connsiteX5-11" fmla="*/ 374718 w 492662"/>
              <a:gd name="connsiteY5-12" fmla="*/ 649015 h 810291"/>
              <a:gd name="connsiteX6-13" fmla="*/ 2099 w 492662"/>
              <a:gd name="connsiteY6-14" fmla="*/ 29115 h 810291"/>
              <a:gd name="connsiteX7-15" fmla="*/ 0 w 492662"/>
              <a:gd name="connsiteY7-16" fmla="*/ 27541 h 810291"/>
              <a:gd name="connsiteX8-17" fmla="*/ 116915 w 492662"/>
              <a:gd name="connsiteY8-18" fmla="*/ 0 h 8102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92662" h="810291">
                <a:moveTo>
                  <a:pt x="116915" y="0"/>
                </a:moveTo>
                <a:lnTo>
                  <a:pt x="148992" y="29229"/>
                </a:lnTo>
                <a:cubicBezTo>
                  <a:pt x="336362" y="217090"/>
                  <a:pt x="461187" y="467659"/>
                  <a:pt x="489466" y="746844"/>
                </a:cubicBezTo>
                <a:lnTo>
                  <a:pt x="492662" y="810291"/>
                </a:lnTo>
                <a:lnTo>
                  <a:pt x="400884" y="695043"/>
                </a:lnTo>
                <a:lnTo>
                  <a:pt x="374718" y="649015"/>
                </a:lnTo>
                <a:cubicBezTo>
                  <a:pt x="324156" y="401277"/>
                  <a:pt x="189563" y="184229"/>
                  <a:pt x="2099" y="29115"/>
                </a:cubicBezTo>
                <a:lnTo>
                  <a:pt x="0" y="27541"/>
                </a:lnTo>
                <a:lnTo>
                  <a:pt x="116915"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16" name="任意多边形 115"/>
          <p:cNvSpPr/>
          <p:nvPr>
            <p:custDataLst>
              <p:tags r:id="rId101"/>
            </p:custDataLst>
          </p:nvPr>
        </p:nvSpPr>
        <p:spPr>
          <a:xfrm>
            <a:off x="4987616" y="3665256"/>
            <a:ext cx="338735" cy="651194"/>
          </a:xfrm>
          <a:custGeom>
            <a:avLst/>
            <a:gdLst>
              <a:gd name="connsiteX0" fmla="*/ 2367 w 414054"/>
              <a:gd name="connsiteY0" fmla="*/ 0 h 813189"/>
              <a:gd name="connsiteX1" fmla="*/ 103150 w 414054"/>
              <a:gd name="connsiteY1" fmla="*/ 132843 h 813189"/>
              <a:gd name="connsiteX2" fmla="*/ 104425 w 414054"/>
              <a:gd name="connsiteY2" fmla="*/ 158165 h 813189"/>
              <a:gd name="connsiteX3" fmla="*/ 346469 w 414054"/>
              <a:gd name="connsiteY3" fmla="*/ 738632 h 813189"/>
              <a:gd name="connsiteX4" fmla="*/ 414054 w 414054"/>
              <a:gd name="connsiteY4" fmla="*/ 813189 h 813189"/>
              <a:gd name="connsiteX5" fmla="*/ 280664 w 414054"/>
              <a:gd name="connsiteY5" fmla="*/ 813189 h 813189"/>
              <a:gd name="connsiteX6" fmla="*/ 270211 w 414054"/>
              <a:gd name="connsiteY6" fmla="*/ 801658 h 813189"/>
              <a:gd name="connsiteX7" fmla="*/ 0 w 414054"/>
              <a:gd name="connsiteY7" fmla="*/ 46991 h 813189"/>
              <a:gd name="connsiteX8" fmla="*/ 2367 w 414054"/>
              <a:gd name="connsiteY8" fmla="*/ 0 h 81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054" h="813189">
                <a:moveTo>
                  <a:pt x="2367" y="0"/>
                </a:moveTo>
                <a:lnTo>
                  <a:pt x="103150" y="132843"/>
                </a:lnTo>
                <a:lnTo>
                  <a:pt x="104425" y="158165"/>
                </a:lnTo>
                <a:cubicBezTo>
                  <a:pt x="126640" y="377482"/>
                  <a:pt x="213863" y="577529"/>
                  <a:pt x="346469" y="738632"/>
                </a:cubicBezTo>
                <a:lnTo>
                  <a:pt x="414054" y="813189"/>
                </a:lnTo>
                <a:lnTo>
                  <a:pt x="280664" y="813189"/>
                </a:lnTo>
                <a:lnTo>
                  <a:pt x="270211" y="801658"/>
                </a:lnTo>
                <a:cubicBezTo>
                  <a:pt x="101405" y="596577"/>
                  <a:pt x="0" y="333657"/>
                  <a:pt x="0" y="46991"/>
                </a:cubicBezTo>
                <a:lnTo>
                  <a:pt x="2367" y="0"/>
                </a:lnTo>
                <a:close/>
              </a:path>
            </a:pathLst>
          </a:cu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17" name="任意多边形 116"/>
          <p:cNvSpPr/>
          <p:nvPr>
            <p:custDataLst>
              <p:tags r:id="rId102"/>
            </p:custDataLst>
          </p:nvPr>
        </p:nvSpPr>
        <p:spPr>
          <a:xfrm>
            <a:off x="6413716" y="3821972"/>
            <a:ext cx="485566" cy="728864"/>
          </a:xfrm>
          <a:custGeom>
            <a:avLst/>
            <a:gdLst>
              <a:gd name="connsiteX0" fmla="*/ 530211 w 612764"/>
              <a:gd name="connsiteY0" fmla="*/ 0 h 903443"/>
              <a:gd name="connsiteX1" fmla="*/ 612764 w 612764"/>
              <a:gd name="connsiteY1" fmla="*/ 103664 h 903443"/>
              <a:gd name="connsiteX2" fmla="*/ 587353 w 612764"/>
              <a:gd name="connsiteY2" fmla="*/ 202750 h 903443"/>
              <a:gd name="connsiteX3" fmla="*/ 21278 w 612764"/>
              <a:gd name="connsiteY3" fmla="*/ 893165 h 903443"/>
              <a:gd name="connsiteX4" fmla="*/ 0 w 612764"/>
              <a:gd name="connsiteY4" fmla="*/ 903443 h 903443"/>
              <a:gd name="connsiteX5" fmla="*/ 32897 w 612764"/>
              <a:gd name="connsiteY5" fmla="*/ 770272 h 903443"/>
              <a:gd name="connsiteX6" fmla="*/ 63589 w 612764"/>
              <a:gd name="connsiteY6" fmla="*/ 751577 h 903443"/>
              <a:gd name="connsiteX7" fmla="*/ 519695 w 612764"/>
              <a:gd name="connsiteY7" fmla="*/ 69083 h 903443"/>
              <a:gd name="connsiteX8" fmla="*/ 530211 w 612764"/>
              <a:gd name="connsiteY8" fmla="*/ 0 h 90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764" h="903443">
                <a:moveTo>
                  <a:pt x="530211" y="0"/>
                </a:moveTo>
                <a:lnTo>
                  <a:pt x="612764" y="103664"/>
                </a:lnTo>
                <a:lnTo>
                  <a:pt x="587353" y="202750"/>
                </a:lnTo>
                <a:cubicBezTo>
                  <a:pt x="495156" y="499950"/>
                  <a:pt x="289545" y="747052"/>
                  <a:pt x="21278" y="893165"/>
                </a:cubicBezTo>
                <a:lnTo>
                  <a:pt x="0" y="903443"/>
                </a:lnTo>
                <a:lnTo>
                  <a:pt x="32897" y="770272"/>
                </a:lnTo>
                <a:lnTo>
                  <a:pt x="63589" y="751577"/>
                </a:lnTo>
                <a:cubicBezTo>
                  <a:pt x="294369" y="595257"/>
                  <a:pt x="461910" y="352213"/>
                  <a:pt x="519695" y="69083"/>
                </a:cubicBezTo>
                <a:lnTo>
                  <a:pt x="530211" y="0"/>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18" name="任意多边形 117"/>
          <p:cNvSpPr/>
          <p:nvPr>
            <p:custDataLst>
              <p:tags r:id="rId103"/>
            </p:custDataLst>
          </p:nvPr>
        </p:nvSpPr>
        <p:spPr>
          <a:xfrm>
            <a:off x="5367008" y="4466951"/>
            <a:ext cx="846694" cy="193272"/>
          </a:xfrm>
          <a:custGeom>
            <a:avLst/>
            <a:gdLst>
              <a:gd name="connsiteX0" fmla="*/ 0 w 1046462"/>
              <a:gd name="connsiteY0" fmla="*/ 0 h 246075"/>
              <a:gd name="connsiteX1" fmla="*/ 176760 w 1046462"/>
              <a:gd name="connsiteY1" fmla="*/ 0 h 246075"/>
              <a:gd name="connsiteX2" fmla="*/ 202630 w 1046462"/>
              <a:gd name="connsiteY2" fmla="*/ 15758 h 246075"/>
              <a:gd name="connsiteX3" fmla="*/ 719560 w 1046462"/>
              <a:gd name="connsiteY3" fmla="*/ 146992 h 246075"/>
              <a:gd name="connsiteX4" fmla="*/ 1042053 w 1046462"/>
              <a:gd name="connsiteY4" fmla="*/ 98108 h 246075"/>
              <a:gd name="connsiteX5" fmla="*/ 1046462 w 1046462"/>
              <a:gd name="connsiteY5" fmla="*/ 96491 h 246075"/>
              <a:gd name="connsiteX6" fmla="*/ 1019370 w 1046462"/>
              <a:gd name="connsiteY6" fmla="*/ 206160 h 246075"/>
              <a:gd name="connsiteX7" fmla="*/ 958037 w 1046462"/>
              <a:gd name="connsiteY7" fmla="*/ 221971 h 246075"/>
              <a:gd name="connsiteX8" fmla="*/ 719559 w 1046462"/>
              <a:gd name="connsiteY8" fmla="*/ 246075 h 246075"/>
              <a:gd name="connsiteX9" fmla="*/ 57959 w 1046462"/>
              <a:gd name="connsiteY9" fmla="*/ 43455 h 246075"/>
              <a:gd name="connsiteX10" fmla="*/ 0 w 1046462"/>
              <a:gd name="connsiteY10" fmla="*/ 0 h 24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6462" h="246075">
                <a:moveTo>
                  <a:pt x="0" y="0"/>
                </a:moveTo>
                <a:lnTo>
                  <a:pt x="176760" y="0"/>
                </a:lnTo>
                <a:lnTo>
                  <a:pt x="202630" y="15758"/>
                </a:lnTo>
                <a:cubicBezTo>
                  <a:pt x="356294" y="99452"/>
                  <a:pt x="532390" y="146992"/>
                  <a:pt x="719560" y="146992"/>
                </a:cubicBezTo>
                <a:cubicBezTo>
                  <a:pt x="831862" y="146992"/>
                  <a:pt x="940178" y="129878"/>
                  <a:pt x="1042053" y="98108"/>
                </a:cubicBezTo>
                <a:lnTo>
                  <a:pt x="1046462" y="96491"/>
                </a:lnTo>
                <a:lnTo>
                  <a:pt x="1019370" y="206160"/>
                </a:lnTo>
                <a:lnTo>
                  <a:pt x="958037" y="221971"/>
                </a:lnTo>
                <a:cubicBezTo>
                  <a:pt x="881007" y="237776"/>
                  <a:pt x="801250" y="246075"/>
                  <a:pt x="719559" y="246075"/>
                </a:cubicBezTo>
                <a:cubicBezTo>
                  <a:pt x="474488" y="246075"/>
                  <a:pt x="246817" y="171379"/>
                  <a:pt x="57959" y="43455"/>
                </a:cubicBezTo>
                <a:lnTo>
                  <a:pt x="0" y="0"/>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20" name="Freeform 21"/>
          <p:cNvSpPr/>
          <p:nvPr>
            <p:custDataLst>
              <p:tags r:id="rId104"/>
            </p:custDataLst>
          </p:nvPr>
        </p:nvSpPr>
        <p:spPr bwMode="auto">
          <a:xfrm rot="17471225">
            <a:off x="4078433" y="3693568"/>
            <a:ext cx="1066134" cy="1155239"/>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7393"/>
              <a:gd name="connsiteY0-608" fmla="*/ 7128 h 9678"/>
              <a:gd name="connsiteX1-609" fmla="*/ 7393 w 7393"/>
              <a:gd name="connsiteY1-610" fmla="*/ 735 h 9678"/>
              <a:gd name="connsiteX2-611" fmla="*/ 6297 w 7393"/>
              <a:gd name="connsiteY2-612" fmla="*/ 306 h 9678"/>
              <a:gd name="connsiteX3-613" fmla="*/ 3818 w 7393"/>
              <a:gd name="connsiteY3-614" fmla="*/ 2000 h 9678"/>
              <a:gd name="connsiteX4-615" fmla="*/ 0 w 7393"/>
              <a:gd name="connsiteY4-616" fmla="*/ 7950 h 9678"/>
              <a:gd name="connsiteX5-617" fmla="*/ 3369 w 7393"/>
              <a:gd name="connsiteY5-618" fmla="*/ 6121 h 9678"/>
              <a:gd name="connsiteX6-619" fmla="*/ 3436 w 7393"/>
              <a:gd name="connsiteY6-620" fmla="*/ 6242 h 9678"/>
              <a:gd name="connsiteX7-621" fmla="*/ 3643 w 7393"/>
              <a:gd name="connsiteY7-622" fmla="*/ 7079 h 9678"/>
              <a:gd name="connsiteX8-623" fmla="*/ 4657 w 7393"/>
              <a:gd name="connsiteY8-624" fmla="*/ 9678 h 9678"/>
              <a:gd name="connsiteX9-625" fmla="*/ 6953 w 7393"/>
              <a:gd name="connsiteY9-626" fmla="*/ 7128 h 9678"/>
              <a:gd name="connsiteX0-627" fmla="*/ 9405 w 10000"/>
              <a:gd name="connsiteY0-628" fmla="*/ 6952 h 9587"/>
              <a:gd name="connsiteX1-629" fmla="*/ 10000 w 10000"/>
              <a:gd name="connsiteY1-630" fmla="*/ 346 h 9587"/>
              <a:gd name="connsiteX2-631" fmla="*/ 5164 w 10000"/>
              <a:gd name="connsiteY2-632" fmla="*/ 1654 h 9587"/>
              <a:gd name="connsiteX3-633" fmla="*/ 0 w 10000"/>
              <a:gd name="connsiteY3-634" fmla="*/ 7802 h 9587"/>
              <a:gd name="connsiteX4-635" fmla="*/ 4557 w 10000"/>
              <a:gd name="connsiteY4-636" fmla="*/ 5912 h 9587"/>
              <a:gd name="connsiteX5-637" fmla="*/ 4648 w 10000"/>
              <a:gd name="connsiteY5-638" fmla="*/ 6037 h 9587"/>
              <a:gd name="connsiteX6-639" fmla="*/ 4928 w 10000"/>
              <a:gd name="connsiteY6-640" fmla="*/ 6902 h 9587"/>
              <a:gd name="connsiteX7-641" fmla="*/ 6299 w 10000"/>
              <a:gd name="connsiteY7-642" fmla="*/ 9587 h 9587"/>
              <a:gd name="connsiteX8-643" fmla="*/ 9405 w 10000"/>
              <a:gd name="connsiteY8-644" fmla="*/ 6952 h 9587"/>
              <a:gd name="connsiteX0-645" fmla="*/ 9405 w 9475"/>
              <a:gd name="connsiteY0-646" fmla="*/ 7542 h 10291"/>
              <a:gd name="connsiteX1-647" fmla="*/ 8721 w 9475"/>
              <a:gd name="connsiteY1-648" fmla="*/ 313 h 10291"/>
              <a:gd name="connsiteX2-649" fmla="*/ 5164 w 9475"/>
              <a:gd name="connsiteY2-650" fmla="*/ 2016 h 10291"/>
              <a:gd name="connsiteX3-651" fmla="*/ 0 w 9475"/>
              <a:gd name="connsiteY3-652" fmla="*/ 8429 h 10291"/>
              <a:gd name="connsiteX4-653" fmla="*/ 4557 w 9475"/>
              <a:gd name="connsiteY4-654" fmla="*/ 6458 h 10291"/>
              <a:gd name="connsiteX5-655" fmla="*/ 4648 w 9475"/>
              <a:gd name="connsiteY5-656" fmla="*/ 6588 h 10291"/>
              <a:gd name="connsiteX6-657" fmla="*/ 4928 w 9475"/>
              <a:gd name="connsiteY6-658" fmla="*/ 7490 h 10291"/>
              <a:gd name="connsiteX7-659" fmla="*/ 6299 w 9475"/>
              <a:gd name="connsiteY7-660" fmla="*/ 10291 h 10291"/>
              <a:gd name="connsiteX8-661" fmla="*/ 9405 w 9475"/>
              <a:gd name="connsiteY8-662" fmla="*/ 7542 h 10291"/>
              <a:gd name="connsiteX0-663" fmla="*/ 9311 w 9405"/>
              <a:gd name="connsiteY0-664" fmla="*/ 7528 h 10000"/>
              <a:gd name="connsiteX1-665" fmla="*/ 9204 w 9405"/>
              <a:gd name="connsiteY1-666" fmla="*/ 304 h 10000"/>
              <a:gd name="connsiteX2-667" fmla="*/ 5450 w 9405"/>
              <a:gd name="connsiteY2-668" fmla="*/ 1959 h 10000"/>
              <a:gd name="connsiteX3-669" fmla="*/ 0 w 9405"/>
              <a:gd name="connsiteY3-670" fmla="*/ 8191 h 10000"/>
              <a:gd name="connsiteX4-671" fmla="*/ 4809 w 9405"/>
              <a:gd name="connsiteY4-672" fmla="*/ 6275 h 10000"/>
              <a:gd name="connsiteX5-673" fmla="*/ 4906 w 9405"/>
              <a:gd name="connsiteY5-674" fmla="*/ 6402 h 10000"/>
              <a:gd name="connsiteX6-675" fmla="*/ 5201 w 9405"/>
              <a:gd name="connsiteY6-676" fmla="*/ 7278 h 10000"/>
              <a:gd name="connsiteX7-677" fmla="*/ 6648 w 9405"/>
              <a:gd name="connsiteY7-678" fmla="*/ 10000 h 10000"/>
              <a:gd name="connsiteX8-679" fmla="*/ 9311 w 9405"/>
              <a:gd name="connsiteY8-680" fmla="*/ 7528 h 10000"/>
              <a:gd name="connsiteX0-681" fmla="*/ 9900 w 10000"/>
              <a:gd name="connsiteY0-682" fmla="*/ 7528 h 10685"/>
              <a:gd name="connsiteX1-683" fmla="*/ 9786 w 10000"/>
              <a:gd name="connsiteY1-684" fmla="*/ 304 h 10685"/>
              <a:gd name="connsiteX2-685" fmla="*/ 5795 w 10000"/>
              <a:gd name="connsiteY2-686" fmla="*/ 1959 h 10685"/>
              <a:gd name="connsiteX3-687" fmla="*/ 0 w 10000"/>
              <a:gd name="connsiteY3-688" fmla="*/ 8191 h 10685"/>
              <a:gd name="connsiteX4-689" fmla="*/ 5113 w 10000"/>
              <a:gd name="connsiteY4-690" fmla="*/ 6275 h 10685"/>
              <a:gd name="connsiteX5-691" fmla="*/ 5216 w 10000"/>
              <a:gd name="connsiteY5-692" fmla="*/ 6402 h 10685"/>
              <a:gd name="connsiteX6-693" fmla="*/ 5530 w 10000"/>
              <a:gd name="connsiteY6-694" fmla="*/ 7278 h 10685"/>
              <a:gd name="connsiteX7-695" fmla="*/ 6501 w 10000"/>
              <a:gd name="connsiteY7-696" fmla="*/ 10685 h 10685"/>
              <a:gd name="connsiteX8-697" fmla="*/ 9900 w 10000"/>
              <a:gd name="connsiteY8-698" fmla="*/ 7528 h 10685"/>
              <a:gd name="connsiteX0-699" fmla="*/ 9900 w 10000"/>
              <a:gd name="connsiteY0-700" fmla="*/ 7528 h 10693"/>
              <a:gd name="connsiteX1-701" fmla="*/ 9786 w 10000"/>
              <a:gd name="connsiteY1-702" fmla="*/ 304 h 10693"/>
              <a:gd name="connsiteX2-703" fmla="*/ 5795 w 10000"/>
              <a:gd name="connsiteY2-704" fmla="*/ 1959 h 10693"/>
              <a:gd name="connsiteX3-705" fmla="*/ 0 w 10000"/>
              <a:gd name="connsiteY3-706" fmla="*/ 8191 h 10693"/>
              <a:gd name="connsiteX4-707" fmla="*/ 5113 w 10000"/>
              <a:gd name="connsiteY4-708" fmla="*/ 6275 h 10693"/>
              <a:gd name="connsiteX5-709" fmla="*/ 5216 w 10000"/>
              <a:gd name="connsiteY5-710" fmla="*/ 6402 h 10693"/>
              <a:gd name="connsiteX6-711" fmla="*/ 6501 w 10000"/>
              <a:gd name="connsiteY6-712" fmla="*/ 10685 h 10693"/>
              <a:gd name="connsiteX7-713" fmla="*/ 9900 w 10000"/>
              <a:gd name="connsiteY7-714" fmla="*/ 7528 h 10693"/>
              <a:gd name="connsiteX0-715" fmla="*/ 9900 w 10000"/>
              <a:gd name="connsiteY0-716" fmla="*/ 7576 h 10741"/>
              <a:gd name="connsiteX1-717" fmla="*/ 9786 w 10000"/>
              <a:gd name="connsiteY1-718" fmla="*/ 352 h 10741"/>
              <a:gd name="connsiteX2-719" fmla="*/ 5626 w 10000"/>
              <a:gd name="connsiteY2-720" fmla="*/ 1709 h 10741"/>
              <a:gd name="connsiteX3-721" fmla="*/ 0 w 10000"/>
              <a:gd name="connsiteY3-722" fmla="*/ 8239 h 10741"/>
              <a:gd name="connsiteX4-723" fmla="*/ 5113 w 10000"/>
              <a:gd name="connsiteY4-724" fmla="*/ 6323 h 10741"/>
              <a:gd name="connsiteX5-725" fmla="*/ 5216 w 10000"/>
              <a:gd name="connsiteY5-726" fmla="*/ 6450 h 10741"/>
              <a:gd name="connsiteX6-727" fmla="*/ 6501 w 10000"/>
              <a:gd name="connsiteY6-728" fmla="*/ 10733 h 10741"/>
              <a:gd name="connsiteX7-729" fmla="*/ 9900 w 10000"/>
              <a:gd name="connsiteY7-730" fmla="*/ 7576 h 107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000" h="10741">
                <a:moveTo>
                  <a:pt x="9900" y="7576"/>
                </a:moveTo>
                <a:cubicBezTo>
                  <a:pt x="10478" y="4955"/>
                  <a:pt x="8306" y="2037"/>
                  <a:pt x="9786" y="352"/>
                </a:cubicBezTo>
                <a:cubicBezTo>
                  <a:pt x="8993" y="-543"/>
                  <a:pt x="7258" y="394"/>
                  <a:pt x="5626" y="1709"/>
                </a:cubicBezTo>
                <a:cubicBezTo>
                  <a:pt x="3996" y="3024"/>
                  <a:pt x="425" y="5438"/>
                  <a:pt x="0" y="8239"/>
                </a:cubicBezTo>
                <a:cubicBezTo>
                  <a:pt x="2087" y="7408"/>
                  <a:pt x="4245" y="6621"/>
                  <a:pt x="5113" y="6323"/>
                </a:cubicBezTo>
                <a:cubicBezTo>
                  <a:pt x="5983" y="6024"/>
                  <a:pt x="5145" y="6282"/>
                  <a:pt x="5216" y="6450"/>
                </a:cubicBezTo>
                <a:cubicBezTo>
                  <a:pt x="5447" y="7185"/>
                  <a:pt x="5721" y="10545"/>
                  <a:pt x="6501" y="10733"/>
                </a:cubicBezTo>
                <a:cubicBezTo>
                  <a:pt x="7281" y="10921"/>
                  <a:pt x="8274" y="7881"/>
                  <a:pt x="9900" y="7576"/>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ustDataLst>
      <p:tags r:id="rId10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117340" y="798830"/>
            <a:ext cx="395605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五、茶艺艺术的审美特征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46" name="矩形 45"/>
          <p:cNvSpPr/>
          <p:nvPr>
            <p:custDataLst>
              <p:tags r:id="rId1"/>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charset="-122"/>
              <a:ea typeface="微软雅黑" panose="020B0503020204020204" charset="-122"/>
            </a:endParaRPr>
          </a:p>
        </p:txBody>
      </p:sp>
      <p:sp>
        <p:nvSpPr>
          <p:cNvPr id="18" name="Oval 8"/>
          <p:cNvSpPr/>
          <p:nvPr>
            <p:custDataLst>
              <p:tags r:id="rId2"/>
            </p:custDataLst>
          </p:nvPr>
        </p:nvSpPr>
        <p:spPr>
          <a:xfrm>
            <a:off x="4962239" y="1828808"/>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5" name="Freeform 201"/>
          <p:cNvSpPr>
            <a:spLocks noEditPoints="1"/>
          </p:cNvSpPr>
          <p:nvPr>
            <p:custDataLst>
              <p:tags r:id="rId3"/>
            </p:custDataLst>
          </p:nvPr>
        </p:nvSpPr>
        <p:spPr bwMode="auto">
          <a:xfrm>
            <a:off x="5842064" y="2674838"/>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8" name="Oval 9"/>
          <p:cNvSpPr/>
          <p:nvPr>
            <p:custDataLst>
              <p:tags r:id="rId4"/>
            </p:custDataLst>
          </p:nvPr>
        </p:nvSpPr>
        <p:spPr>
          <a:xfrm>
            <a:off x="5685844" y="3274414"/>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19" name="Oval 10"/>
          <p:cNvSpPr/>
          <p:nvPr>
            <p:custDataLst>
              <p:tags r:id="rId5"/>
            </p:custDataLst>
          </p:nvPr>
        </p:nvSpPr>
        <p:spPr>
          <a:xfrm>
            <a:off x="4238634" y="3274414"/>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6" name="Freeform 264"/>
          <p:cNvSpPr>
            <a:spLocks noEditPoints="1"/>
          </p:cNvSpPr>
          <p:nvPr>
            <p:custDataLst>
              <p:tags r:id="rId6"/>
            </p:custDataLst>
          </p:nvPr>
        </p:nvSpPr>
        <p:spPr bwMode="auto">
          <a:xfrm>
            <a:off x="5055015" y="4206296"/>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20" name="Freeform 189"/>
          <p:cNvSpPr>
            <a:spLocks noEditPoints="1"/>
          </p:cNvSpPr>
          <p:nvPr>
            <p:custDataLst>
              <p:tags r:id="rId7"/>
            </p:custDataLst>
          </p:nvPr>
        </p:nvSpPr>
        <p:spPr bwMode="auto">
          <a:xfrm>
            <a:off x="6724351" y="4206296"/>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8" name="Left-Right Arrow 19"/>
          <p:cNvSpPr/>
          <p:nvPr>
            <p:custDataLst>
              <p:tags r:id="rId8"/>
            </p:custDataLst>
          </p:nvPr>
        </p:nvSpPr>
        <p:spPr>
          <a:xfrm>
            <a:off x="5875079" y="438380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21" name="Title 13"/>
          <p:cNvSpPr txBox="1"/>
          <p:nvPr>
            <p:custDataLst>
              <p:tags r:id="rId9"/>
            </p:custDataLst>
          </p:nvPr>
        </p:nvSpPr>
        <p:spPr bwMode="auto">
          <a:xfrm>
            <a:off x="918844" y="1509678"/>
            <a:ext cx="3198641"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2000" b="1" spc="300">
                <a:solidFill>
                  <a:srgbClr val="1F74AD"/>
                </a:solidFill>
                <a:latin typeface="微软雅黑" panose="020B0503020204020204" charset="-122"/>
                <a:ea typeface="微软雅黑" panose="020B0503020204020204" charset="-122"/>
                <a:cs typeface="Lato Regular"/>
              </a:rPr>
              <a:t>（一）茶艺文化的含义</a:t>
            </a:r>
            <a:endParaRPr lang="zh-CN" altLang="en-US" sz="2000" b="1" spc="300">
              <a:solidFill>
                <a:srgbClr val="1F74AD"/>
              </a:solidFill>
              <a:latin typeface="微软雅黑" panose="020B0503020204020204" charset="-122"/>
              <a:ea typeface="微软雅黑" panose="020B0503020204020204" charset="-122"/>
              <a:cs typeface="Lato Regular"/>
            </a:endParaRPr>
          </a:p>
        </p:txBody>
      </p:sp>
      <p:sp>
        <p:nvSpPr>
          <p:cNvPr id="22" name="Content Placeholder 2"/>
          <p:cNvSpPr txBox="1"/>
          <p:nvPr>
            <p:custDataLst>
              <p:tags r:id="rId10"/>
            </p:custDataLst>
          </p:nvPr>
        </p:nvSpPr>
        <p:spPr bwMode="auto">
          <a:xfrm>
            <a:off x="1040130" y="2039620"/>
            <a:ext cx="3198495" cy="1228725"/>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1600" spc="150">
                <a:latin typeface="微软雅黑" panose="020B0503020204020204" charset="-122"/>
                <a:ea typeface="微软雅黑" panose="020B0503020204020204" charset="-122"/>
              </a:rPr>
              <a:t>茶艺是茶道这一普遍概念下属的子概念，它是指在茶事活动中的以茶叶为中心的全部操作形式的总称。</a:t>
            </a:r>
            <a:endParaRPr lang="zh-CN" altLang="en-US" sz="1600" spc="150">
              <a:latin typeface="微软雅黑" panose="020B0503020204020204" charset="-122"/>
              <a:ea typeface="微软雅黑" panose="020B0503020204020204" charset="-122"/>
            </a:endParaRPr>
          </a:p>
        </p:txBody>
      </p:sp>
      <p:sp>
        <p:nvSpPr>
          <p:cNvPr id="23" name="Title 13"/>
          <p:cNvSpPr txBox="1"/>
          <p:nvPr>
            <p:custDataLst>
              <p:tags r:id="rId11"/>
            </p:custDataLst>
          </p:nvPr>
        </p:nvSpPr>
        <p:spPr bwMode="auto">
          <a:xfrm>
            <a:off x="899159" y="3735699"/>
            <a:ext cx="3198641"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2000" b="1" spc="300">
                <a:solidFill>
                  <a:srgbClr val="1AA3AA"/>
                </a:solidFill>
                <a:latin typeface="微软雅黑" panose="020B0503020204020204" charset="-122"/>
                <a:ea typeface="微软雅黑" panose="020B0503020204020204" charset="-122"/>
                <a:cs typeface="Lato Regular"/>
              </a:rPr>
              <a:t>（二）茶艺的分类</a:t>
            </a:r>
            <a:endParaRPr lang="zh-CN" altLang="en-US" sz="2000" b="1" spc="300">
              <a:solidFill>
                <a:srgbClr val="1AA3AA"/>
              </a:solidFill>
              <a:latin typeface="微软雅黑" panose="020B0503020204020204" charset="-122"/>
              <a:ea typeface="微软雅黑" panose="020B0503020204020204" charset="-122"/>
              <a:cs typeface="Lato Regular"/>
            </a:endParaRPr>
          </a:p>
        </p:txBody>
      </p:sp>
      <p:sp>
        <p:nvSpPr>
          <p:cNvPr id="26" name="Content Placeholder 2"/>
          <p:cNvSpPr txBox="1"/>
          <p:nvPr>
            <p:custDataLst>
              <p:tags r:id="rId12"/>
            </p:custDataLst>
          </p:nvPr>
        </p:nvSpPr>
        <p:spPr bwMode="auto">
          <a:xfrm>
            <a:off x="899160" y="4304030"/>
            <a:ext cx="3198495" cy="122428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1600" spc="150">
                <a:latin typeface="微软雅黑" panose="020B0503020204020204" charset="-122"/>
                <a:ea typeface="微软雅黑" panose="020B0503020204020204" charset="-122"/>
              </a:rPr>
              <a:t>1. 表演型茶艺</a:t>
            </a:r>
            <a:endParaRPr lang="zh-CN" altLang="en-US" sz="1600" spc="150">
              <a:latin typeface="微软雅黑" panose="020B0503020204020204" charset="-122"/>
              <a:ea typeface="微软雅黑" panose="020B0503020204020204" charset="-122"/>
            </a:endParaRPr>
          </a:p>
          <a:p>
            <a:pPr algn="l">
              <a:lnSpc>
                <a:spcPct val="120000"/>
              </a:lnSpc>
            </a:pPr>
            <a:r>
              <a:rPr lang="zh-CN" altLang="en-US" sz="1600" spc="150">
                <a:latin typeface="微软雅黑" panose="020B0503020204020204" charset="-122"/>
                <a:ea typeface="微软雅黑" panose="020B0503020204020204" charset="-122"/>
              </a:rPr>
              <a:t>2. 待客型茶艺</a:t>
            </a:r>
            <a:endParaRPr lang="zh-CN" altLang="en-US" sz="1600" spc="150">
              <a:latin typeface="微软雅黑" panose="020B0503020204020204" charset="-122"/>
              <a:ea typeface="微软雅黑" panose="020B0503020204020204" charset="-122"/>
            </a:endParaRPr>
          </a:p>
          <a:p>
            <a:pPr algn="l">
              <a:lnSpc>
                <a:spcPct val="120000"/>
              </a:lnSpc>
            </a:pPr>
            <a:r>
              <a:rPr lang="zh-CN" altLang="en-US" sz="1600" spc="150">
                <a:latin typeface="微软雅黑" panose="020B0503020204020204" charset="-122"/>
                <a:ea typeface="微软雅黑" panose="020B0503020204020204" charset="-122"/>
              </a:rPr>
              <a:t>3. 营销型茶艺</a:t>
            </a:r>
            <a:endParaRPr lang="zh-CN" altLang="en-US" sz="1600" spc="150">
              <a:latin typeface="微软雅黑" panose="020B0503020204020204" charset="-122"/>
              <a:ea typeface="微软雅黑" panose="020B0503020204020204" charset="-122"/>
            </a:endParaRPr>
          </a:p>
          <a:p>
            <a:pPr algn="l">
              <a:lnSpc>
                <a:spcPct val="120000"/>
              </a:lnSpc>
            </a:pPr>
            <a:r>
              <a:rPr lang="zh-CN" altLang="en-US" sz="1600" spc="150">
                <a:latin typeface="微软雅黑" panose="020B0503020204020204" charset="-122"/>
                <a:ea typeface="微软雅黑" panose="020B0503020204020204" charset="-122"/>
              </a:rPr>
              <a:t>4. 养生型茶艺</a:t>
            </a:r>
            <a:endParaRPr lang="zh-CN" altLang="en-US" sz="1600" spc="150">
              <a:latin typeface="微软雅黑" panose="020B0503020204020204" charset="-122"/>
              <a:ea typeface="微软雅黑" panose="020B0503020204020204" charset="-122"/>
            </a:endParaRPr>
          </a:p>
        </p:txBody>
      </p:sp>
      <p:sp>
        <p:nvSpPr>
          <p:cNvPr id="27" name="Title 13"/>
          <p:cNvSpPr txBox="1"/>
          <p:nvPr>
            <p:custDataLst>
              <p:tags r:id="rId13"/>
            </p:custDataLst>
          </p:nvPr>
        </p:nvSpPr>
        <p:spPr bwMode="auto">
          <a:xfrm>
            <a:off x="8235170" y="2282184"/>
            <a:ext cx="3322465"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nSpc>
                <a:spcPct val="120000"/>
              </a:lnSpc>
            </a:pPr>
            <a:r>
              <a:rPr lang="zh-CN" altLang="en-US" sz="2000" b="1" spc="300">
                <a:solidFill>
                  <a:srgbClr val="69A35B"/>
                </a:solidFill>
                <a:latin typeface="微软雅黑" panose="020B0503020204020204" charset="-122"/>
                <a:ea typeface="微软雅黑" panose="020B0503020204020204" charset="-122"/>
                <a:cs typeface="Lato Regular"/>
              </a:rPr>
              <a:t>（三）茶艺的欣赏方法</a:t>
            </a:r>
            <a:endParaRPr lang="zh-CN" altLang="en-US" sz="2000" b="1" spc="300">
              <a:solidFill>
                <a:srgbClr val="69A35B"/>
              </a:solidFill>
              <a:latin typeface="微软雅黑" panose="020B0503020204020204" charset="-122"/>
              <a:ea typeface="微软雅黑" panose="020B0503020204020204" charset="-122"/>
              <a:cs typeface="Lato Regular"/>
            </a:endParaRPr>
          </a:p>
        </p:txBody>
      </p:sp>
      <p:sp>
        <p:nvSpPr>
          <p:cNvPr id="28" name="Content Placeholder 2"/>
          <p:cNvSpPr txBox="1"/>
          <p:nvPr>
            <p:custDataLst>
              <p:tags r:id="rId14"/>
            </p:custDataLst>
          </p:nvPr>
        </p:nvSpPr>
        <p:spPr bwMode="auto">
          <a:xfrm>
            <a:off x="8197850" y="2812415"/>
            <a:ext cx="3406140" cy="352933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nSpc>
                <a:spcPct val="120000"/>
              </a:lnSpc>
            </a:pPr>
            <a:r>
              <a:rPr lang="zh-CN" altLang="en-US" sz="1600" spc="150">
                <a:latin typeface="微软雅黑" panose="020B0503020204020204" charset="-122"/>
                <a:ea typeface="微软雅黑" panose="020B0503020204020204" charset="-122"/>
              </a:rPr>
              <a:t>陆羽把茶称为“南方之嘉木”，卢仝把茶饼称为“月团”，黄庭坚把茶称为“云腴”，苏东坡把茶比作“佳人”，乾隆皇帝把茶比作“润心莲”，在这些茶人眼里，茶中不仅饱含着大自然的信息，而且可联想到人类的高尚品质，可看到历史的缩影。当然，茶人们在欣赏茶叶时，除了联想之外，还有具体的方法。这些方法可归纳为“五品”及“三看三闻三品三回味”。</a:t>
            </a:r>
            <a:endParaRPr lang="zh-CN" altLang="en-US" sz="1600" spc="150">
              <a:latin typeface="微软雅黑" panose="020B0503020204020204" charset="-122"/>
              <a:ea typeface="微软雅黑" panose="020B0503020204020204" charset="-122"/>
            </a:endParaRPr>
          </a:p>
        </p:txBody>
      </p:sp>
      <p:sp>
        <p:nvSpPr>
          <p:cNvPr id="29" name="Left-Right Arrow 19"/>
          <p:cNvSpPr/>
          <p:nvPr>
            <p:custDataLst>
              <p:tags r:id="rId15"/>
            </p:custDataLst>
          </p:nvPr>
        </p:nvSpPr>
        <p:spPr>
          <a:xfrm rot="18000000">
            <a:off x="5377566" y="3513085"/>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30" name="Left-Right Arrow 19"/>
          <p:cNvSpPr/>
          <p:nvPr>
            <p:custDataLst>
              <p:tags r:id="rId16"/>
            </p:custDataLst>
          </p:nvPr>
        </p:nvSpPr>
        <p:spPr>
          <a:xfrm rot="3600000" flipH="1">
            <a:off x="6380443" y="3513085"/>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小贴士</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14020" y="1245235"/>
            <a:ext cx="10755630" cy="5215890"/>
          </a:xfrm>
          <a:prstGeom prst="rect">
            <a:avLst/>
          </a:prstGeom>
          <a:noFill/>
        </p:spPr>
        <p:txBody>
          <a:bodyPr wrap="square" rtlCol="0" anchor="t">
            <a:spAutoFit/>
            <a:scene3d>
              <a:camera prst="orthographicFront"/>
              <a:lightRig rig="threePt" dir="t"/>
            </a:scene3d>
          </a:bodyPr>
          <a:p>
            <a:pPr indent="0" algn="ctr" fontAlgn="auto">
              <a:lnSpc>
                <a:spcPct val="150000"/>
              </a:lnSpc>
              <a:spcBef>
                <a:spcPts val="0"/>
              </a:spcBef>
              <a:spcAft>
                <a:spcPts val="0"/>
              </a:spcAft>
            </a:pPr>
            <a:r>
              <a:rPr lang="zh-CN" altLang="en-US" sz="2400" b="1">
                <a:latin typeface="宋体" panose="02010600030101010101" pitchFamily="2" charset="-122"/>
                <a:ea typeface="宋体" panose="02010600030101010101" pitchFamily="2" charset="-122"/>
                <a:sym typeface="+mn-ea"/>
              </a:rPr>
              <a:t>茶人不可缺少的礼仪——品茶篇</a:t>
            </a:r>
            <a:endParaRPr lang="zh-CN" altLang="en-US" sz="2400" b="1">
              <a:latin typeface="宋体" panose="02010600030101010101" pitchFamily="2" charset="-122"/>
              <a:ea typeface="宋体" panose="02010600030101010101" pitchFamily="2" charset="-122"/>
              <a:sym typeface="+mn-ea"/>
            </a:endParaRPr>
          </a:p>
          <a:p>
            <a:pPr indent="457200"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ea typeface="宋体" panose="02010600030101010101" pitchFamily="2" charset="-122"/>
                <a:sym typeface="+mn-ea"/>
              </a:rPr>
              <a:t>叩手礼是用手指头轻轻叩击茶桌来行礼。</a:t>
            </a:r>
            <a:endParaRPr lang="zh-CN" altLang="en-US">
              <a:ea typeface="宋体" panose="02010600030101010101" pitchFamily="2" charset="-122"/>
              <a:sym typeface="+mn-ea"/>
            </a:endParaRPr>
          </a:p>
          <a:p>
            <a:pPr indent="457200"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ea typeface="宋体" panose="02010600030101010101" pitchFamily="2" charset="-122"/>
                <a:sym typeface="+mn-ea"/>
              </a:rPr>
              <a:t>叩手礼是茶桌上常见的礼仪，主人倒茶时，客人以叩手礼表达礼貌性的谢谢。</a:t>
            </a:r>
            <a:endParaRPr lang="zh-CN" altLang="en-US">
              <a:ea typeface="宋体" panose="02010600030101010101" pitchFamily="2" charset="-122"/>
              <a:sym typeface="+mn-ea"/>
            </a:endParaRPr>
          </a:p>
          <a:p>
            <a:pPr indent="457200"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ea typeface="宋体" panose="02010600030101010101" pitchFamily="2" charset="-122"/>
                <a:sym typeface="+mn-ea"/>
              </a:rPr>
              <a:t>叩手礼有长幼之分的讲究，但在平辈之间比较随意。</a:t>
            </a:r>
            <a:endParaRPr lang="zh-CN" altLang="en-US">
              <a:ea typeface="宋体" panose="02010600030101010101" pitchFamily="2" charset="-122"/>
              <a:sym typeface="+mn-ea"/>
            </a:endParaRPr>
          </a:p>
          <a:p>
            <a:pPr indent="457200"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ea typeface="宋体" panose="02010600030101010101" pitchFamily="2" charset="-122"/>
                <a:sym typeface="+mn-ea"/>
              </a:rPr>
              <a:t>平辈给平辈行叩手礼：品茶者食指和中指并拢，轻敲桌面三下即可。</a:t>
            </a:r>
            <a:endParaRPr lang="zh-CN" altLang="en-US">
              <a:ea typeface="宋体" panose="02010600030101010101" pitchFamily="2" charset="-122"/>
              <a:sym typeface="+mn-ea"/>
            </a:endParaRPr>
          </a:p>
          <a:p>
            <a:pPr indent="457200"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ea typeface="宋体" panose="02010600030101010101" pitchFamily="2" charset="-122"/>
                <a:sym typeface="+mn-ea"/>
              </a:rPr>
              <a:t>表示给予对方应有的尊重（两只手指，表示平辈之间关系好）。</a:t>
            </a:r>
            <a:endParaRPr lang="zh-CN" altLang="en-US">
              <a:ea typeface="宋体" panose="02010600030101010101" pitchFamily="2" charset="-122"/>
              <a:sym typeface="+mn-ea"/>
            </a:endParaRPr>
          </a:p>
          <a:p>
            <a:pPr indent="457200"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ea typeface="宋体" panose="02010600030101010101" pitchFamily="2" charset="-122"/>
                <a:sym typeface="+mn-ea"/>
              </a:rPr>
              <a:t>晚辈向长辈行叩手礼：行礼者将五个手指并拢成拳，拳心向下，五个手指同时敲击桌面，这样相当于五体投地跪拜礼。一般情况下，敲三下就可以了，相当于三拜。但是，如果遇到特别尊敬的人，可以敲九下，相当于三拜九叩。长辈向晚辈行叩手礼：长辈可以用一只手指在茶杯边缘轻敲一下即可。</a:t>
            </a:r>
            <a:endParaRPr lang="zh-CN" altLang="en-US">
              <a:ea typeface="宋体" panose="02010600030101010101" pitchFamily="2" charset="-122"/>
              <a:sym typeface="+mn-ea"/>
            </a:endParaRPr>
          </a:p>
          <a:p>
            <a:pPr indent="457200"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ea typeface="宋体" panose="02010600030101010101" pitchFamily="2" charset="-122"/>
                <a:sym typeface="+mn-ea"/>
              </a:rPr>
              <a:t>或者如果长辈遇到比较欣赏的晚辈，可以在茶杯边缘轻敲三下，表示欣赏（一只手指，表示长辈对晚辈的点拨）。或行礼者将食指或中指敲击桌面，相当于点头。一般只需敲一下，表示点一下头。</a:t>
            </a:r>
            <a:endParaRPr lang="zh-CN" altLang="en-US">
              <a:ea typeface="宋体" panose="02010600030101010101" pitchFamily="2" charset="-122"/>
              <a:sym typeface="+mn-ea"/>
            </a:endParaRPr>
          </a:p>
          <a:p>
            <a:pPr indent="457200"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ea typeface="宋体" panose="02010600030101010101" pitchFamily="2" charset="-122"/>
                <a:sym typeface="+mn-ea"/>
              </a:rPr>
              <a:t>如果特别欣赏、喜欢对方，可以敲三下。</a:t>
            </a:r>
            <a:endParaRPr lang="zh-CN" altLang="en-US">
              <a:ea typeface="宋体" panose="0201060003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3290888" y="2845435"/>
            <a:ext cx="5610225" cy="1322070"/>
          </a:xfrm>
          <a:prstGeom prst="rect">
            <a:avLst/>
          </a:prstGeom>
          <a:noFill/>
        </p:spPr>
        <p:txBody>
          <a:bodyPr wrap="square" rtlCol="0">
            <a:spAutoFit/>
          </a:bodyPr>
          <a:p>
            <a:pPr algn="ctr"/>
            <a:r>
              <a:rPr lang="zh-CN" altLang="en-US" sz="8000">
                <a:solidFill>
                  <a:srgbClr val="87A2A5"/>
                </a:solidFill>
                <a:latin typeface="思源黑体 CN Medium" panose="020B0600000000000000" charset="-122"/>
                <a:ea typeface="思源黑体 CN Medium" panose="020B0600000000000000" charset="-122"/>
                <a:cs typeface="思源黑体 CN Medium" panose="020B0600000000000000" charset="-122"/>
              </a:rPr>
              <a:t>感谢观看</a:t>
            </a:r>
            <a:endParaRPr lang="zh-CN" altLang="en-US" sz="8000">
              <a:solidFill>
                <a:srgbClr val="87A2A5"/>
              </a:solidFill>
              <a:latin typeface="思源黑体 CN Medium" panose="020B0600000000000000" charset="-122"/>
              <a:ea typeface="思源黑体 CN Medium" panose="020B0600000000000000" charset="-122"/>
              <a:cs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二、艺术的基本分类</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70" name="Freeform 160"/>
          <p:cNvSpPr/>
          <p:nvPr>
            <p:custDataLst>
              <p:tags r:id="rId1"/>
            </p:custDataLst>
          </p:nvPr>
        </p:nvSpPr>
        <p:spPr bwMode="auto">
          <a:xfrm>
            <a:off x="3808095" y="2811780"/>
            <a:ext cx="1490980" cy="2670810"/>
          </a:xfrm>
          <a:custGeom>
            <a:avLst/>
            <a:gdLst>
              <a:gd name="T0" fmla="*/ 683 w 684"/>
              <a:gd name="T1" fmla="*/ 779 h 1223"/>
              <a:gd name="T2" fmla="*/ 675 w 684"/>
              <a:gd name="T3" fmla="*/ 766 h 1223"/>
              <a:gd name="T4" fmla="*/ 624 w 684"/>
              <a:gd name="T5" fmla="*/ 639 h 1223"/>
              <a:gd name="T6" fmla="*/ 614 w 684"/>
              <a:gd name="T7" fmla="*/ 569 h 1223"/>
              <a:gd name="T8" fmla="*/ 619 w 684"/>
              <a:gd name="T9" fmla="*/ 471 h 1223"/>
              <a:gd name="T10" fmla="*/ 636 w 684"/>
              <a:gd name="T11" fmla="*/ 403 h 1223"/>
              <a:gd name="T12" fmla="*/ 649 w 684"/>
              <a:gd name="T13" fmla="*/ 275 h 1223"/>
              <a:gd name="T14" fmla="*/ 629 w 684"/>
              <a:gd name="T15" fmla="*/ 194 h 1223"/>
              <a:gd name="T16" fmla="*/ 388 w 684"/>
              <a:gd name="T17" fmla="*/ 4 h 1223"/>
              <a:gd name="T18" fmla="*/ 282 w 684"/>
              <a:gd name="T19" fmla="*/ 8 h 1223"/>
              <a:gd name="T20" fmla="*/ 55 w 684"/>
              <a:gd name="T21" fmla="*/ 208 h 1223"/>
              <a:gd name="T22" fmla="*/ 18 w 684"/>
              <a:gd name="T23" fmla="*/ 349 h 1223"/>
              <a:gd name="T24" fmla="*/ 5 w 684"/>
              <a:gd name="T25" fmla="*/ 447 h 1223"/>
              <a:gd name="T26" fmla="*/ 0 w 684"/>
              <a:gd name="T27" fmla="*/ 542 h 1223"/>
              <a:gd name="T28" fmla="*/ 2 w 684"/>
              <a:gd name="T29" fmla="*/ 590 h 1223"/>
              <a:gd name="T30" fmla="*/ 25 w 684"/>
              <a:gd name="T31" fmla="*/ 770 h 1223"/>
              <a:gd name="T32" fmla="*/ 206 w 684"/>
              <a:gd name="T33" fmla="*/ 1166 h 1223"/>
              <a:gd name="T34" fmla="*/ 252 w 684"/>
              <a:gd name="T35" fmla="*/ 1223 h 1223"/>
              <a:gd name="T36" fmla="*/ 256 w 684"/>
              <a:gd name="T37" fmla="*/ 1223 h 1223"/>
              <a:gd name="T38" fmla="*/ 257 w 684"/>
              <a:gd name="T39" fmla="*/ 1221 h 1223"/>
              <a:gd name="T40" fmla="*/ 251 w 684"/>
              <a:gd name="T41" fmla="*/ 1164 h 1223"/>
              <a:gd name="T42" fmla="*/ 257 w 684"/>
              <a:gd name="T43" fmla="*/ 1072 h 1223"/>
              <a:gd name="T44" fmla="*/ 365 w 684"/>
              <a:gd name="T45" fmla="*/ 877 h 1223"/>
              <a:gd name="T46" fmla="*/ 571 w 684"/>
              <a:gd name="T47" fmla="*/ 782 h 1223"/>
              <a:gd name="T48" fmla="*/ 675 w 684"/>
              <a:gd name="T49" fmla="*/ 785 h 1223"/>
              <a:gd name="T50" fmla="*/ 680 w 684"/>
              <a:gd name="T51" fmla="*/ 785 h 1223"/>
              <a:gd name="T52" fmla="*/ 683 w 684"/>
              <a:gd name="T53" fmla="*/ 77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4" h="1223">
                <a:moveTo>
                  <a:pt x="683" y="779"/>
                </a:moveTo>
                <a:cubicBezTo>
                  <a:pt x="680" y="775"/>
                  <a:pt x="678" y="770"/>
                  <a:pt x="675" y="766"/>
                </a:cubicBezTo>
                <a:cubicBezTo>
                  <a:pt x="652" y="726"/>
                  <a:pt x="635" y="684"/>
                  <a:pt x="624" y="639"/>
                </a:cubicBezTo>
                <a:cubicBezTo>
                  <a:pt x="619" y="616"/>
                  <a:pt x="617" y="592"/>
                  <a:pt x="614" y="569"/>
                </a:cubicBezTo>
                <a:cubicBezTo>
                  <a:pt x="611" y="536"/>
                  <a:pt x="615" y="503"/>
                  <a:pt x="619" y="471"/>
                </a:cubicBezTo>
                <a:cubicBezTo>
                  <a:pt x="622" y="448"/>
                  <a:pt x="629" y="425"/>
                  <a:pt x="636" y="403"/>
                </a:cubicBezTo>
                <a:cubicBezTo>
                  <a:pt x="649" y="361"/>
                  <a:pt x="654" y="319"/>
                  <a:pt x="649" y="275"/>
                </a:cubicBezTo>
                <a:cubicBezTo>
                  <a:pt x="646" y="247"/>
                  <a:pt x="639" y="220"/>
                  <a:pt x="629" y="194"/>
                </a:cubicBezTo>
                <a:cubicBezTo>
                  <a:pt x="591" y="97"/>
                  <a:pt x="499" y="20"/>
                  <a:pt x="388" y="4"/>
                </a:cubicBezTo>
                <a:cubicBezTo>
                  <a:pt x="352" y="0"/>
                  <a:pt x="317" y="0"/>
                  <a:pt x="282" y="8"/>
                </a:cubicBezTo>
                <a:cubicBezTo>
                  <a:pt x="171" y="32"/>
                  <a:pt x="88" y="110"/>
                  <a:pt x="55" y="208"/>
                </a:cubicBezTo>
                <a:cubicBezTo>
                  <a:pt x="39" y="254"/>
                  <a:pt x="27" y="301"/>
                  <a:pt x="18" y="349"/>
                </a:cubicBezTo>
                <a:cubicBezTo>
                  <a:pt x="12" y="381"/>
                  <a:pt x="9" y="414"/>
                  <a:pt x="5" y="447"/>
                </a:cubicBezTo>
                <a:cubicBezTo>
                  <a:pt x="1" y="480"/>
                  <a:pt x="2" y="513"/>
                  <a:pt x="0" y="542"/>
                </a:cubicBezTo>
                <a:cubicBezTo>
                  <a:pt x="1" y="560"/>
                  <a:pt x="1" y="575"/>
                  <a:pt x="2" y="590"/>
                </a:cubicBezTo>
                <a:cubicBezTo>
                  <a:pt x="4" y="650"/>
                  <a:pt x="12" y="710"/>
                  <a:pt x="25" y="770"/>
                </a:cubicBezTo>
                <a:cubicBezTo>
                  <a:pt x="58" y="914"/>
                  <a:pt x="118" y="1047"/>
                  <a:pt x="206" y="1166"/>
                </a:cubicBezTo>
                <a:cubicBezTo>
                  <a:pt x="221" y="1185"/>
                  <a:pt x="237" y="1204"/>
                  <a:pt x="252" y="1223"/>
                </a:cubicBezTo>
                <a:cubicBezTo>
                  <a:pt x="253" y="1223"/>
                  <a:pt x="255" y="1223"/>
                  <a:pt x="256" y="1223"/>
                </a:cubicBezTo>
                <a:cubicBezTo>
                  <a:pt x="257" y="1223"/>
                  <a:pt x="257" y="1222"/>
                  <a:pt x="257" y="1221"/>
                </a:cubicBezTo>
                <a:cubicBezTo>
                  <a:pt x="254" y="1202"/>
                  <a:pt x="252" y="1183"/>
                  <a:pt x="251" y="1164"/>
                </a:cubicBezTo>
                <a:cubicBezTo>
                  <a:pt x="248" y="1133"/>
                  <a:pt x="251" y="1102"/>
                  <a:pt x="257" y="1072"/>
                </a:cubicBezTo>
                <a:cubicBezTo>
                  <a:pt x="272" y="995"/>
                  <a:pt x="309" y="931"/>
                  <a:pt x="365" y="877"/>
                </a:cubicBezTo>
                <a:cubicBezTo>
                  <a:pt x="423" y="823"/>
                  <a:pt x="493" y="792"/>
                  <a:pt x="571" y="782"/>
                </a:cubicBezTo>
                <a:cubicBezTo>
                  <a:pt x="606" y="778"/>
                  <a:pt x="640" y="778"/>
                  <a:pt x="675" y="785"/>
                </a:cubicBezTo>
                <a:cubicBezTo>
                  <a:pt x="676" y="786"/>
                  <a:pt x="678" y="785"/>
                  <a:pt x="680" y="785"/>
                </a:cubicBezTo>
                <a:cubicBezTo>
                  <a:pt x="682" y="785"/>
                  <a:pt x="684" y="781"/>
                  <a:pt x="683" y="779"/>
                </a:cubicBezTo>
                <a:close/>
              </a:path>
            </a:pathLst>
          </a:custGeom>
          <a:solidFill>
            <a:srgbClr val="9BBB59"/>
          </a:solidFill>
          <a:ln>
            <a:noFill/>
          </a:ln>
        </p:spPr>
        <p:txBody>
          <a:bodyPr vert="horz" wrap="square" lIns="91440" tIns="45720" rIns="91440" bIns="45720" numCol="1" anchor="t" anchorCtr="0" compatLnSpc="1"/>
          <a:lstStyle/>
          <a:p>
            <a:endParaRPr lang="ru-RU">
              <a:latin typeface="微软雅黑" panose="020B0503020204020204" charset="-122"/>
              <a:ea typeface="微软雅黑" panose="020B0503020204020204" charset="-122"/>
            </a:endParaRPr>
          </a:p>
        </p:txBody>
      </p:sp>
      <p:sp>
        <p:nvSpPr>
          <p:cNvPr id="83" name="Freeform 161"/>
          <p:cNvSpPr/>
          <p:nvPr>
            <p:custDataLst>
              <p:tags r:id="rId2"/>
            </p:custDataLst>
          </p:nvPr>
        </p:nvSpPr>
        <p:spPr bwMode="auto">
          <a:xfrm>
            <a:off x="4439920" y="4617085"/>
            <a:ext cx="2529840" cy="1676400"/>
          </a:xfrm>
          <a:custGeom>
            <a:avLst/>
            <a:gdLst>
              <a:gd name="T0" fmla="*/ 870 w 1160"/>
              <a:gd name="T1" fmla="*/ 132 h 768"/>
              <a:gd name="T2" fmla="*/ 854 w 1160"/>
              <a:gd name="T3" fmla="*/ 135 h 768"/>
              <a:gd name="T4" fmla="*/ 718 w 1160"/>
              <a:gd name="T5" fmla="*/ 144 h 768"/>
              <a:gd name="T6" fmla="*/ 649 w 1160"/>
              <a:gd name="T7" fmla="*/ 132 h 768"/>
              <a:gd name="T8" fmla="*/ 557 w 1160"/>
              <a:gd name="T9" fmla="*/ 97 h 768"/>
              <a:gd name="T10" fmla="*/ 497 w 1160"/>
              <a:gd name="T11" fmla="*/ 60 h 768"/>
              <a:gd name="T12" fmla="*/ 379 w 1160"/>
              <a:gd name="T13" fmla="*/ 8 h 768"/>
              <a:gd name="T14" fmla="*/ 297 w 1160"/>
              <a:gd name="T15" fmla="*/ 2 h 768"/>
              <a:gd name="T16" fmla="*/ 41 w 1160"/>
              <a:gd name="T17" fmla="*/ 173 h 768"/>
              <a:gd name="T18" fmla="*/ 12 w 1160"/>
              <a:gd name="T19" fmla="*/ 275 h 768"/>
              <a:gd name="T20" fmla="*/ 133 w 1160"/>
              <a:gd name="T21" fmla="*/ 553 h 768"/>
              <a:gd name="T22" fmla="*/ 255 w 1160"/>
              <a:gd name="T23" fmla="*/ 631 h 768"/>
              <a:gd name="T24" fmla="*/ 344 w 1160"/>
              <a:gd name="T25" fmla="*/ 674 h 768"/>
              <a:gd name="T26" fmla="*/ 433 w 1160"/>
              <a:gd name="T27" fmla="*/ 708 h 768"/>
              <a:gd name="T28" fmla="*/ 479 w 1160"/>
              <a:gd name="T29" fmla="*/ 721 h 768"/>
              <a:gd name="T30" fmla="*/ 657 w 1160"/>
              <a:gd name="T31" fmla="*/ 754 h 768"/>
              <a:gd name="T32" fmla="*/ 1090 w 1160"/>
              <a:gd name="T33" fmla="*/ 704 h 768"/>
              <a:gd name="T34" fmla="*/ 1158 w 1160"/>
              <a:gd name="T35" fmla="*/ 678 h 768"/>
              <a:gd name="T36" fmla="*/ 1160 w 1160"/>
              <a:gd name="T37" fmla="*/ 674 h 768"/>
              <a:gd name="T38" fmla="*/ 1158 w 1160"/>
              <a:gd name="T39" fmla="*/ 673 h 768"/>
              <a:gd name="T40" fmla="*/ 1102 w 1160"/>
              <a:gd name="T41" fmla="*/ 662 h 768"/>
              <a:gd name="T42" fmla="*/ 1016 w 1160"/>
              <a:gd name="T43" fmla="*/ 627 h 768"/>
              <a:gd name="T44" fmla="*/ 865 w 1160"/>
              <a:gd name="T45" fmla="*/ 464 h 768"/>
              <a:gd name="T46" fmla="*/ 838 w 1160"/>
              <a:gd name="T47" fmla="*/ 239 h 768"/>
              <a:gd name="T48" fmla="*/ 873 w 1160"/>
              <a:gd name="T49" fmla="*/ 141 h 768"/>
              <a:gd name="T50" fmla="*/ 874 w 1160"/>
              <a:gd name="T51" fmla="*/ 136 h 768"/>
              <a:gd name="T52" fmla="*/ 870 w 1160"/>
              <a:gd name="T53" fmla="*/ 132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0" h="768">
                <a:moveTo>
                  <a:pt x="870" y="132"/>
                </a:moveTo>
                <a:cubicBezTo>
                  <a:pt x="864" y="133"/>
                  <a:pt x="859" y="133"/>
                  <a:pt x="854" y="135"/>
                </a:cubicBezTo>
                <a:cubicBezTo>
                  <a:pt x="809" y="145"/>
                  <a:pt x="764" y="148"/>
                  <a:pt x="718" y="144"/>
                </a:cubicBezTo>
                <a:cubicBezTo>
                  <a:pt x="694" y="142"/>
                  <a:pt x="671" y="136"/>
                  <a:pt x="649" y="132"/>
                </a:cubicBezTo>
                <a:cubicBezTo>
                  <a:pt x="616" y="125"/>
                  <a:pt x="586" y="111"/>
                  <a:pt x="557" y="97"/>
                </a:cubicBezTo>
                <a:cubicBezTo>
                  <a:pt x="535" y="87"/>
                  <a:pt x="516" y="74"/>
                  <a:pt x="497" y="60"/>
                </a:cubicBezTo>
                <a:cubicBezTo>
                  <a:pt x="461" y="35"/>
                  <a:pt x="423" y="16"/>
                  <a:pt x="379" y="8"/>
                </a:cubicBezTo>
                <a:cubicBezTo>
                  <a:pt x="352" y="3"/>
                  <a:pt x="324" y="0"/>
                  <a:pt x="297" y="2"/>
                </a:cubicBezTo>
                <a:cubicBezTo>
                  <a:pt x="192" y="8"/>
                  <a:pt x="91" y="72"/>
                  <a:pt x="41" y="173"/>
                </a:cubicBezTo>
                <a:cubicBezTo>
                  <a:pt x="26" y="206"/>
                  <a:pt x="16" y="239"/>
                  <a:pt x="12" y="275"/>
                </a:cubicBezTo>
                <a:cubicBezTo>
                  <a:pt x="0" y="387"/>
                  <a:pt x="49" y="490"/>
                  <a:pt x="133" y="553"/>
                </a:cubicBezTo>
                <a:cubicBezTo>
                  <a:pt x="171" y="582"/>
                  <a:pt x="212" y="608"/>
                  <a:pt x="255" y="631"/>
                </a:cubicBezTo>
                <a:cubicBezTo>
                  <a:pt x="284" y="646"/>
                  <a:pt x="314" y="660"/>
                  <a:pt x="344" y="674"/>
                </a:cubicBezTo>
                <a:cubicBezTo>
                  <a:pt x="374" y="687"/>
                  <a:pt x="405" y="697"/>
                  <a:pt x="433" y="708"/>
                </a:cubicBezTo>
                <a:cubicBezTo>
                  <a:pt x="450" y="713"/>
                  <a:pt x="464" y="716"/>
                  <a:pt x="479" y="721"/>
                </a:cubicBezTo>
                <a:cubicBezTo>
                  <a:pt x="537" y="738"/>
                  <a:pt x="597" y="748"/>
                  <a:pt x="657" y="754"/>
                </a:cubicBezTo>
                <a:cubicBezTo>
                  <a:pt x="805" y="768"/>
                  <a:pt x="949" y="751"/>
                  <a:pt x="1090" y="704"/>
                </a:cubicBezTo>
                <a:cubicBezTo>
                  <a:pt x="1113" y="697"/>
                  <a:pt x="1135" y="687"/>
                  <a:pt x="1158" y="678"/>
                </a:cubicBezTo>
                <a:cubicBezTo>
                  <a:pt x="1159" y="678"/>
                  <a:pt x="1160" y="676"/>
                  <a:pt x="1160" y="674"/>
                </a:cubicBezTo>
                <a:cubicBezTo>
                  <a:pt x="1160" y="674"/>
                  <a:pt x="1159" y="673"/>
                  <a:pt x="1158" y="673"/>
                </a:cubicBezTo>
                <a:cubicBezTo>
                  <a:pt x="1139" y="670"/>
                  <a:pt x="1121" y="666"/>
                  <a:pt x="1102" y="662"/>
                </a:cubicBezTo>
                <a:cubicBezTo>
                  <a:pt x="1072" y="655"/>
                  <a:pt x="1043" y="642"/>
                  <a:pt x="1016" y="627"/>
                </a:cubicBezTo>
                <a:cubicBezTo>
                  <a:pt x="948" y="589"/>
                  <a:pt x="898" y="534"/>
                  <a:pt x="865" y="464"/>
                </a:cubicBezTo>
                <a:cubicBezTo>
                  <a:pt x="831" y="392"/>
                  <a:pt x="822" y="316"/>
                  <a:pt x="838" y="239"/>
                </a:cubicBezTo>
                <a:cubicBezTo>
                  <a:pt x="845" y="205"/>
                  <a:pt x="855" y="172"/>
                  <a:pt x="873" y="141"/>
                </a:cubicBezTo>
                <a:cubicBezTo>
                  <a:pt x="873" y="140"/>
                  <a:pt x="874" y="138"/>
                  <a:pt x="874" y="136"/>
                </a:cubicBezTo>
                <a:cubicBezTo>
                  <a:pt x="875" y="134"/>
                  <a:pt x="872" y="131"/>
                  <a:pt x="870" y="132"/>
                </a:cubicBezTo>
                <a:close/>
              </a:path>
            </a:pathLst>
          </a:custGeom>
          <a:solidFill>
            <a:srgbClr val="69A35B"/>
          </a:solidFill>
          <a:ln>
            <a:noFill/>
          </a:ln>
        </p:spPr>
        <p:txBody>
          <a:bodyPr vert="horz" wrap="square" lIns="91440" tIns="45720" rIns="91440" bIns="45720" numCol="1" anchor="t" anchorCtr="0" compatLnSpc="1"/>
          <a:lstStyle/>
          <a:p>
            <a:endParaRPr lang="ru-RU">
              <a:latin typeface="微软雅黑" panose="020B0503020204020204" charset="-122"/>
              <a:ea typeface="微软雅黑" panose="020B0503020204020204" charset="-122"/>
            </a:endParaRPr>
          </a:p>
        </p:txBody>
      </p:sp>
      <p:sp>
        <p:nvSpPr>
          <p:cNvPr id="84" name="Freeform 162"/>
          <p:cNvSpPr/>
          <p:nvPr>
            <p:custDataLst>
              <p:tags r:id="rId3"/>
            </p:custDataLst>
          </p:nvPr>
        </p:nvSpPr>
        <p:spPr bwMode="auto">
          <a:xfrm>
            <a:off x="6328410" y="3789045"/>
            <a:ext cx="2054860" cy="2218055"/>
          </a:xfrm>
          <a:custGeom>
            <a:avLst/>
            <a:gdLst>
              <a:gd name="T0" fmla="*/ 326 w 941"/>
              <a:gd name="T1" fmla="*/ 109 h 1015"/>
              <a:gd name="T2" fmla="*/ 325 w 941"/>
              <a:gd name="T3" fmla="*/ 124 h 1015"/>
              <a:gd name="T4" fmla="*/ 291 w 941"/>
              <a:gd name="T5" fmla="*/ 257 h 1015"/>
              <a:gd name="T6" fmla="*/ 258 w 941"/>
              <a:gd name="T7" fmla="*/ 319 h 1015"/>
              <a:gd name="T8" fmla="*/ 197 w 941"/>
              <a:gd name="T9" fmla="*/ 396 h 1015"/>
              <a:gd name="T10" fmla="*/ 143 w 941"/>
              <a:gd name="T11" fmla="*/ 441 h 1015"/>
              <a:gd name="T12" fmla="*/ 57 w 941"/>
              <a:gd name="T13" fmla="*/ 537 h 1015"/>
              <a:gd name="T14" fmla="*/ 26 w 941"/>
              <a:gd name="T15" fmla="*/ 614 h 1015"/>
              <a:gd name="T16" fmla="*/ 110 w 941"/>
              <a:gd name="T17" fmla="*/ 909 h 1015"/>
              <a:gd name="T18" fmla="*/ 198 w 941"/>
              <a:gd name="T19" fmla="*/ 969 h 1015"/>
              <a:gd name="T20" fmla="*/ 499 w 941"/>
              <a:gd name="T21" fmla="*/ 940 h 1015"/>
              <a:gd name="T22" fmla="*/ 611 w 941"/>
              <a:gd name="T23" fmla="*/ 848 h 1015"/>
              <a:gd name="T24" fmla="*/ 679 w 941"/>
              <a:gd name="T25" fmla="*/ 776 h 1015"/>
              <a:gd name="T26" fmla="*/ 740 w 941"/>
              <a:gd name="T27" fmla="*/ 702 h 1015"/>
              <a:gd name="T28" fmla="*/ 766 w 941"/>
              <a:gd name="T29" fmla="*/ 663 h 1015"/>
              <a:gd name="T30" fmla="*/ 853 w 941"/>
              <a:gd name="T31" fmla="*/ 503 h 1015"/>
              <a:gd name="T32" fmla="*/ 939 w 941"/>
              <a:gd name="T33" fmla="*/ 76 h 1015"/>
              <a:gd name="T34" fmla="*/ 936 w 941"/>
              <a:gd name="T35" fmla="*/ 4 h 1015"/>
              <a:gd name="T36" fmla="*/ 932 w 941"/>
              <a:gd name="T37" fmla="*/ 0 h 1015"/>
              <a:gd name="T38" fmla="*/ 930 w 941"/>
              <a:gd name="T39" fmla="*/ 2 h 1015"/>
              <a:gd name="T40" fmla="*/ 903 w 941"/>
              <a:gd name="T41" fmla="*/ 51 h 1015"/>
              <a:gd name="T42" fmla="*/ 843 w 941"/>
              <a:gd name="T43" fmla="*/ 123 h 1015"/>
              <a:gd name="T44" fmla="*/ 641 w 941"/>
              <a:gd name="T45" fmla="*/ 216 h 1015"/>
              <a:gd name="T46" fmla="*/ 418 w 941"/>
              <a:gd name="T47" fmla="*/ 172 h 1015"/>
              <a:gd name="T48" fmla="*/ 336 w 941"/>
              <a:gd name="T49" fmla="*/ 109 h 1015"/>
              <a:gd name="T50" fmla="*/ 332 w 941"/>
              <a:gd name="T51" fmla="*/ 106 h 1015"/>
              <a:gd name="T52" fmla="*/ 326 w 941"/>
              <a:gd name="T53" fmla="*/ 109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1" h="1015">
                <a:moveTo>
                  <a:pt x="326" y="109"/>
                </a:moveTo>
                <a:cubicBezTo>
                  <a:pt x="326" y="114"/>
                  <a:pt x="325" y="119"/>
                  <a:pt x="325" y="124"/>
                </a:cubicBezTo>
                <a:cubicBezTo>
                  <a:pt x="320" y="170"/>
                  <a:pt x="309" y="215"/>
                  <a:pt x="291" y="257"/>
                </a:cubicBezTo>
                <a:cubicBezTo>
                  <a:pt x="282" y="279"/>
                  <a:pt x="270" y="299"/>
                  <a:pt x="258" y="319"/>
                </a:cubicBezTo>
                <a:cubicBezTo>
                  <a:pt x="242" y="348"/>
                  <a:pt x="219" y="372"/>
                  <a:pt x="197" y="396"/>
                </a:cubicBezTo>
                <a:cubicBezTo>
                  <a:pt x="181" y="413"/>
                  <a:pt x="162" y="427"/>
                  <a:pt x="143" y="441"/>
                </a:cubicBezTo>
                <a:cubicBezTo>
                  <a:pt x="108" y="467"/>
                  <a:pt x="79" y="498"/>
                  <a:pt x="57" y="537"/>
                </a:cubicBezTo>
                <a:cubicBezTo>
                  <a:pt x="44" y="561"/>
                  <a:pt x="33" y="587"/>
                  <a:pt x="26" y="614"/>
                </a:cubicBezTo>
                <a:cubicBezTo>
                  <a:pt x="0" y="715"/>
                  <a:pt x="29" y="831"/>
                  <a:pt x="110" y="909"/>
                </a:cubicBezTo>
                <a:cubicBezTo>
                  <a:pt x="136" y="934"/>
                  <a:pt x="165" y="954"/>
                  <a:pt x="198" y="969"/>
                </a:cubicBezTo>
                <a:cubicBezTo>
                  <a:pt x="301" y="1015"/>
                  <a:pt x="414" y="1000"/>
                  <a:pt x="499" y="940"/>
                </a:cubicBezTo>
                <a:cubicBezTo>
                  <a:pt x="539" y="912"/>
                  <a:pt x="576" y="881"/>
                  <a:pt x="611" y="848"/>
                </a:cubicBezTo>
                <a:cubicBezTo>
                  <a:pt x="635" y="825"/>
                  <a:pt x="657" y="801"/>
                  <a:pt x="679" y="776"/>
                </a:cubicBezTo>
                <a:cubicBezTo>
                  <a:pt x="702" y="752"/>
                  <a:pt x="721" y="725"/>
                  <a:pt x="740" y="702"/>
                </a:cubicBezTo>
                <a:cubicBezTo>
                  <a:pt x="750" y="687"/>
                  <a:pt x="758" y="675"/>
                  <a:pt x="766" y="663"/>
                </a:cubicBezTo>
                <a:cubicBezTo>
                  <a:pt x="800" y="613"/>
                  <a:pt x="829" y="559"/>
                  <a:pt x="853" y="503"/>
                </a:cubicBezTo>
                <a:cubicBezTo>
                  <a:pt x="911" y="367"/>
                  <a:pt x="941" y="225"/>
                  <a:pt x="939" y="76"/>
                </a:cubicBezTo>
                <a:cubicBezTo>
                  <a:pt x="939" y="52"/>
                  <a:pt x="937" y="28"/>
                  <a:pt x="936" y="4"/>
                </a:cubicBezTo>
                <a:cubicBezTo>
                  <a:pt x="936" y="2"/>
                  <a:pt x="934" y="1"/>
                  <a:pt x="932" y="0"/>
                </a:cubicBezTo>
                <a:cubicBezTo>
                  <a:pt x="932" y="0"/>
                  <a:pt x="931" y="1"/>
                  <a:pt x="930" y="2"/>
                </a:cubicBezTo>
                <a:cubicBezTo>
                  <a:pt x="922" y="19"/>
                  <a:pt x="912" y="35"/>
                  <a:pt x="903" y="51"/>
                </a:cubicBezTo>
                <a:cubicBezTo>
                  <a:pt x="886" y="78"/>
                  <a:pt x="866" y="102"/>
                  <a:pt x="843" y="123"/>
                </a:cubicBezTo>
                <a:cubicBezTo>
                  <a:pt x="786" y="176"/>
                  <a:pt x="718" y="206"/>
                  <a:pt x="641" y="216"/>
                </a:cubicBezTo>
                <a:cubicBezTo>
                  <a:pt x="562" y="226"/>
                  <a:pt x="488" y="211"/>
                  <a:pt x="418" y="172"/>
                </a:cubicBezTo>
                <a:cubicBezTo>
                  <a:pt x="388" y="155"/>
                  <a:pt x="360" y="135"/>
                  <a:pt x="336" y="109"/>
                </a:cubicBezTo>
                <a:cubicBezTo>
                  <a:pt x="335" y="108"/>
                  <a:pt x="334" y="107"/>
                  <a:pt x="332" y="106"/>
                </a:cubicBezTo>
                <a:cubicBezTo>
                  <a:pt x="331" y="105"/>
                  <a:pt x="327" y="107"/>
                  <a:pt x="326" y="109"/>
                </a:cubicBezTo>
                <a:close/>
              </a:path>
            </a:pathLst>
          </a:custGeom>
          <a:solidFill>
            <a:srgbClr val="1AA3AA"/>
          </a:solidFill>
          <a:ln>
            <a:noFill/>
          </a:ln>
        </p:spPr>
        <p:txBody>
          <a:bodyPr vert="horz" wrap="square" lIns="91440" tIns="45720" rIns="91440" bIns="45720" numCol="1" anchor="t" anchorCtr="0" compatLnSpc="1"/>
          <a:lstStyle/>
          <a:p>
            <a:endParaRPr lang="ru-RU">
              <a:latin typeface="微软雅黑" panose="020B0503020204020204" charset="-122"/>
              <a:ea typeface="微软雅黑" panose="020B0503020204020204" charset="-122"/>
            </a:endParaRPr>
          </a:p>
        </p:txBody>
      </p:sp>
      <p:sp>
        <p:nvSpPr>
          <p:cNvPr id="85" name="Freeform 163"/>
          <p:cNvSpPr/>
          <p:nvPr>
            <p:custDataLst>
              <p:tags r:id="rId4"/>
            </p:custDataLst>
          </p:nvPr>
        </p:nvSpPr>
        <p:spPr bwMode="auto">
          <a:xfrm>
            <a:off x="6443345" y="1779905"/>
            <a:ext cx="1913890" cy="2440940"/>
          </a:xfrm>
          <a:custGeom>
            <a:avLst/>
            <a:gdLst>
              <a:gd name="T0" fmla="*/ 2 w 877"/>
              <a:gd name="T1" fmla="*/ 612 h 1118"/>
              <a:gd name="T2" fmla="*/ 16 w 877"/>
              <a:gd name="T3" fmla="*/ 619 h 1118"/>
              <a:gd name="T4" fmla="*/ 132 w 877"/>
              <a:gd name="T5" fmla="*/ 692 h 1118"/>
              <a:gd name="T6" fmla="*/ 181 w 877"/>
              <a:gd name="T7" fmla="*/ 742 h 1118"/>
              <a:gd name="T8" fmla="*/ 235 w 877"/>
              <a:gd name="T9" fmla="*/ 824 h 1118"/>
              <a:gd name="T10" fmla="*/ 262 w 877"/>
              <a:gd name="T11" fmla="*/ 889 h 1118"/>
              <a:gd name="T12" fmla="*/ 326 w 877"/>
              <a:gd name="T13" fmla="*/ 1000 h 1118"/>
              <a:gd name="T14" fmla="*/ 390 w 877"/>
              <a:gd name="T15" fmla="*/ 1054 h 1118"/>
              <a:gd name="T16" fmla="*/ 697 w 877"/>
              <a:gd name="T17" fmla="*/ 1065 h 1118"/>
              <a:gd name="T18" fmla="*/ 780 w 877"/>
              <a:gd name="T19" fmla="*/ 1000 h 1118"/>
              <a:gd name="T20" fmla="*/ 846 w 877"/>
              <a:gd name="T21" fmla="*/ 705 h 1118"/>
              <a:gd name="T22" fmla="*/ 793 w 877"/>
              <a:gd name="T23" fmla="*/ 569 h 1118"/>
              <a:gd name="T24" fmla="*/ 746 w 877"/>
              <a:gd name="T25" fmla="*/ 483 h 1118"/>
              <a:gd name="T26" fmla="*/ 694 w 877"/>
              <a:gd name="T27" fmla="*/ 402 h 1118"/>
              <a:gd name="T28" fmla="*/ 665 w 877"/>
              <a:gd name="T29" fmla="*/ 365 h 1118"/>
              <a:gd name="T30" fmla="*/ 540 w 877"/>
              <a:gd name="T31" fmla="*/ 234 h 1118"/>
              <a:gd name="T32" fmla="*/ 161 w 877"/>
              <a:gd name="T33" fmla="*/ 19 h 1118"/>
              <a:gd name="T34" fmla="*/ 90 w 877"/>
              <a:gd name="T35" fmla="*/ 0 h 1118"/>
              <a:gd name="T36" fmla="*/ 86 w 877"/>
              <a:gd name="T37" fmla="*/ 2 h 1118"/>
              <a:gd name="T38" fmla="*/ 87 w 877"/>
              <a:gd name="T39" fmla="*/ 5 h 1118"/>
              <a:gd name="T40" fmla="*/ 126 w 877"/>
              <a:gd name="T41" fmla="*/ 46 h 1118"/>
              <a:gd name="T42" fmla="*/ 175 w 877"/>
              <a:gd name="T43" fmla="*/ 125 h 1118"/>
              <a:gd name="T44" fmla="*/ 202 w 877"/>
              <a:gd name="T45" fmla="*/ 346 h 1118"/>
              <a:gd name="T46" fmla="*/ 91 w 877"/>
              <a:gd name="T47" fmla="*/ 544 h 1118"/>
              <a:gd name="T48" fmla="*/ 5 w 877"/>
              <a:gd name="T49" fmla="*/ 603 h 1118"/>
              <a:gd name="T50" fmla="*/ 1 w 877"/>
              <a:gd name="T51" fmla="*/ 606 h 1118"/>
              <a:gd name="T52" fmla="*/ 2 w 877"/>
              <a:gd name="T53" fmla="*/ 612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7" h="1118">
                <a:moveTo>
                  <a:pt x="2" y="612"/>
                </a:moveTo>
                <a:cubicBezTo>
                  <a:pt x="7" y="614"/>
                  <a:pt x="12" y="617"/>
                  <a:pt x="16" y="619"/>
                </a:cubicBezTo>
                <a:cubicBezTo>
                  <a:pt x="59" y="637"/>
                  <a:pt x="98" y="661"/>
                  <a:pt x="132" y="692"/>
                </a:cubicBezTo>
                <a:cubicBezTo>
                  <a:pt x="150" y="707"/>
                  <a:pt x="165" y="725"/>
                  <a:pt x="181" y="742"/>
                </a:cubicBezTo>
                <a:cubicBezTo>
                  <a:pt x="204" y="766"/>
                  <a:pt x="219" y="795"/>
                  <a:pt x="235" y="824"/>
                </a:cubicBezTo>
                <a:cubicBezTo>
                  <a:pt x="246" y="845"/>
                  <a:pt x="254" y="867"/>
                  <a:pt x="262" y="889"/>
                </a:cubicBezTo>
                <a:cubicBezTo>
                  <a:pt x="276" y="930"/>
                  <a:pt x="296" y="968"/>
                  <a:pt x="326" y="1000"/>
                </a:cubicBezTo>
                <a:cubicBezTo>
                  <a:pt x="345" y="1021"/>
                  <a:pt x="366" y="1039"/>
                  <a:pt x="390" y="1054"/>
                </a:cubicBezTo>
                <a:cubicBezTo>
                  <a:pt x="478" y="1110"/>
                  <a:pt x="597" y="1118"/>
                  <a:pt x="697" y="1065"/>
                </a:cubicBezTo>
                <a:cubicBezTo>
                  <a:pt x="729" y="1048"/>
                  <a:pt x="756" y="1027"/>
                  <a:pt x="780" y="1000"/>
                </a:cubicBezTo>
                <a:cubicBezTo>
                  <a:pt x="856" y="916"/>
                  <a:pt x="877" y="804"/>
                  <a:pt x="846" y="705"/>
                </a:cubicBezTo>
                <a:cubicBezTo>
                  <a:pt x="832" y="658"/>
                  <a:pt x="814" y="613"/>
                  <a:pt x="793" y="569"/>
                </a:cubicBezTo>
                <a:cubicBezTo>
                  <a:pt x="779" y="540"/>
                  <a:pt x="762" y="511"/>
                  <a:pt x="746" y="483"/>
                </a:cubicBezTo>
                <a:cubicBezTo>
                  <a:pt x="730" y="454"/>
                  <a:pt x="710" y="428"/>
                  <a:pt x="694" y="402"/>
                </a:cubicBezTo>
                <a:cubicBezTo>
                  <a:pt x="683" y="388"/>
                  <a:pt x="674" y="377"/>
                  <a:pt x="665" y="365"/>
                </a:cubicBezTo>
                <a:cubicBezTo>
                  <a:pt x="628" y="317"/>
                  <a:pt x="586" y="274"/>
                  <a:pt x="540" y="234"/>
                </a:cubicBezTo>
                <a:cubicBezTo>
                  <a:pt x="429" y="135"/>
                  <a:pt x="302" y="64"/>
                  <a:pt x="161" y="19"/>
                </a:cubicBezTo>
                <a:cubicBezTo>
                  <a:pt x="138" y="12"/>
                  <a:pt x="114" y="6"/>
                  <a:pt x="90" y="0"/>
                </a:cubicBezTo>
                <a:cubicBezTo>
                  <a:pt x="89" y="0"/>
                  <a:pt x="88" y="1"/>
                  <a:pt x="86" y="2"/>
                </a:cubicBezTo>
                <a:cubicBezTo>
                  <a:pt x="86" y="2"/>
                  <a:pt x="86" y="4"/>
                  <a:pt x="87" y="5"/>
                </a:cubicBezTo>
                <a:cubicBezTo>
                  <a:pt x="100" y="18"/>
                  <a:pt x="113" y="32"/>
                  <a:pt x="126" y="46"/>
                </a:cubicBezTo>
                <a:cubicBezTo>
                  <a:pt x="146" y="70"/>
                  <a:pt x="162" y="97"/>
                  <a:pt x="175" y="125"/>
                </a:cubicBezTo>
                <a:cubicBezTo>
                  <a:pt x="208" y="196"/>
                  <a:pt x="216" y="270"/>
                  <a:pt x="202" y="346"/>
                </a:cubicBezTo>
                <a:cubicBezTo>
                  <a:pt x="187" y="424"/>
                  <a:pt x="149" y="490"/>
                  <a:pt x="91" y="544"/>
                </a:cubicBezTo>
                <a:cubicBezTo>
                  <a:pt x="65" y="568"/>
                  <a:pt x="37" y="588"/>
                  <a:pt x="5" y="603"/>
                </a:cubicBezTo>
                <a:cubicBezTo>
                  <a:pt x="4" y="603"/>
                  <a:pt x="3" y="605"/>
                  <a:pt x="1" y="606"/>
                </a:cubicBezTo>
                <a:cubicBezTo>
                  <a:pt x="0" y="607"/>
                  <a:pt x="0" y="611"/>
                  <a:pt x="2" y="612"/>
                </a:cubicBezTo>
                <a:close/>
              </a:path>
            </a:pathLst>
          </a:custGeom>
          <a:solidFill>
            <a:srgbClr val="3498DB"/>
          </a:solidFill>
          <a:ln>
            <a:noFill/>
          </a:ln>
        </p:spPr>
        <p:txBody>
          <a:bodyPr vert="horz" wrap="square" lIns="91440" tIns="45720" rIns="91440" bIns="45720" numCol="1" anchor="t" anchorCtr="0" compatLnSpc="1">
            <a:noAutofit/>
          </a:bodyPr>
          <a:lstStyle/>
          <a:p>
            <a:pPr lvl="0" algn="l"/>
            <a:endParaRPr lang="ru-RU">
              <a:latin typeface="微软雅黑" panose="020B0503020204020204" charset="-122"/>
              <a:ea typeface="微软雅黑" panose="020B0503020204020204" charset="-122"/>
              <a:sym typeface="+mn-ea"/>
            </a:endParaRPr>
          </a:p>
        </p:txBody>
      </p:sp>
      <p:sp>
        <p:nvSpPr>
          <p:cNvPr id="86" name="Freeform 164"/>
          <p:cNvSpPr/>
          <p:nvPr>
            <p:custDataLst>
              <p:tags r:id="rId5"/>
            </p:custDataLst>
          </p:nvPr>
        </p:nvSpPr>
        <p:spPr bwMode="auto">
          <a:xfrm>
            <a:off x="4165600" y="1717040"/>
            <a:ext cx="2663190" cy="1691640"/>
          </a:xfrm>
          <a:custGeom>
            <a:avLst/>
            <a:gdLst>
              <a:gd name="T0" fmla="*/ 555 w 1221"/>
              <a:gd name="T1" fmla="*/ 775 h 776"/>
              <a:gd name="T2" fmla="*/ 566 w 1221"/>
              <a:gd name="T3" fmla="*/ 763 h 776"/>
              <a:gd name="T4" fmla="*/ 671 w 1221"/>
              <a:gd name="T5" fmla="*/ 675 h 776"/>
              <a:gd name="T6" fmla="*/ 734 w 1221"/>
              <a:gd name="T7" fmla="*/ 645 h 776"/>
              <a:gd name="T8" fmla="*/ 829 w 1221"/>
              <a:gd name="T9" fmla="*/ 619 h 776"/>
              <a:gd name="T10" fmla="*/ 899 w 1221"/>
              <a:gd name="T11" fmla="*/ 613 h 776"/>
              <a:gd name="T12" fmla="*/ 1025 w 1221"/>
              <a:gd name="T13" fmla="*/ 587 h 776"/>
              <a:gd name="T14" fmla="*/ 1095 w 1221"/>
              <a:gd name="T15" fmla="*/ 543 h 776"/>
              <a:gd name="T16" fmla="*/ 1201 w 1221"/>
              <a:gd name="T17" fmla="*/ 254 h 776"/>
              <a:gd name="T18" fmla="*/ 1165 w 1221"/>
              <a:gd name="T19" fmla="*/ 155 h 776"/>
              <a:gd name="T20" fmla="*/ 904 w 1221"/>
              <a:gd name="T21" fmla="*/ 1 h 776"/>
              <a:gd name="T22" fmla="*/ 759 w 1221"/>
              <a:gd name="T23" fmla="*/ 10 h 776"/>
              <a:gd name="T24" fmla="*/ 662 w 1221"/>
              <a:gd name="T25" fmla="*/ 27 h 776"/>
              <a:gd name="T26" fmla="*/ 570 w 1221"/>
              <a:gd name="T27" fmla="*/ 52 h 776"/>
              <a:gd name="T28" fmla="*/ 525 w 1221"/>
              <a:gd name="T29" fmla="*/ 68 h 776"/>
              <a:gd name="T30" fmla="*/ 361 w 1221"/>
              <a:gd name="T31" fmla="*/ 146 h 776"/>
              <a:gd name="T32" fmla="*/ 40 w 1221"/>
              <a:gd name="T33" fmla="*/ 441 h 776"/>
              <a:gd name="T34" fmla="*/ 1 w 1221"/>
              <a:gd name="T35" fmla="*/ 502 h 776"/>
              <a:gd name="T36" fmla="*/ 1 w 1221"/>
              <a:gd name="T37" fmla="*/ 506 h 776"/>
              <a:gd name="T38" fmla="*/ 4 w 1221"/>
              <a:gd name="T39" fmla="*/ 506 h 776"/>
              <a:gd name="T40" fmla="*/ 55 w 1221"/>
              <a:gd name="T41" fmla="*/ 483 h 776"/>
              <a:gd name="T42" fmla="*/ 146 w 1221"/>
              <a:gd name="T43" fmla="*/ 460 h 776"/>
              <a:gd name="T44" fmla="*/ 364 w 1221"/>
              <a:gd name="T45" fmla="*/ 503 h 776"/>
              <a:gd name="T46" fmla="*/ 518 w 1221"/>
              <a:gd name="T47" fmla="*/ 669 h 776"/>
              <a:gd name="T48" fmla="*/ 547 w 1221"/>
              <a:gd name="T49" fmla="*/ 769 h 776"/>
              <a:gd name="T50" fmla="*/ 549 w 1221"/>
              <a:gd name="T51" fmla="*/ 774 h 776"/>
              <a:gd name="T52" fmla="*/ 555 w 1221"/>
              <a:gd name="T53" fmla="*/ 775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1" h="776">
                <a:moveTo>
                  <a:pt x="555" y="775"/>
                </a:moveTo>
                <a:cubicBezTo>
                  <a:pt x="559" y="771"/>
                  <a:pt x="562" y="767"/>
                  <a:pt x="566" y="763"/>
                </a:cubicBezTo>
                <a:cubicBezTo>
                  <a:pt x="596" y="728"/>
                  <a:pt x="631" y="699"/>
                  <a:pt x="671" y="675"/>
                </a:cubicBezTo>
                <a:cubicBezTo>
                  <a:pt x="691" y="663"/>
                  <a:pt x="713" y="654"/>
                  <a:pt x="734" y="645"/>
                </a:cubicBezTo>
                <a:cubicBezTo>
                  <a:pt x="764" y="631"/>
                  <a:pt x="797" y="625"/>
                  <a:pt x="829" y="619"/>
                </a:cubicBezTo>
                <a:cubicBezTo>
                  <a:pt x="852" y="615"/>
                  <a:pt x="875" y="614"/>
                  <a:pt x="899" y="613"/>
                </a:cubicBezTo>
                <a:cubicBezTo>
                  <a:pt x="942" y="613"/>
                  <a:pt x="985" y="605"/>
                  <a:pt x="1025" y="587"/>
                </a:cubicBezTo>
                <a:cubicBezTo>
                  <a:pt x="1050" y="575"/>
                  <a:pt x="1074" y="561"/>
                  <a:pt x="1095" y="543"/>
                </a:cubicBezTo>
                <a:cubicBezTo>
                  <a:pt x="1176" y="476"/>
                  <a:pt x="1221" y="365"/>
                  <a:pt x="1201" y="254"/>
                </a:cubicBezTo>
                <a:cubicBezTo>
                  <a:pt x="1195" y="219"/>
                  <a:pt x="1183" y="186"/>
                  <a:pt x="1165" y="155"/>
                </a:cubicBezTo>
                <a:cubicBezTo>
                  <a:pt x="1108" y="57"/>
                  <a:pt x="1008" y="2"/>
                  <a:pt x="904" y="1"/>
                </a:cubicBezTo>
                <a:cubicBezTo>
                  <a:pt x="856" y="0"/>
                  <a:pt x="807" y="3"/>
                  <a:pt x="759" y="10"/>
                </a:cubicBezTo>
                <a:cubicBezTo>
                  <a:pt x="726" y="14"/>
                  <a:pt x="694" y="21"/>
                  <a:pt x="662" y="27"/>
                </a:cubicBezTo>
                <a:cubicBezTo>
                  <a:pt x="630" y="34"/>
                  <a:pt x="599" y="45"/>
                  <a:pt x="570" y="52"/>
                </a:cubicBezTo>
                <a:cubicBezTo>
                  <a:pt x="553" y="58"/>
                  <a:pt x="539" y="63"/>
                  <a:pt x="525" y="68"/>
                </a:cubicBezTo>
                <a:cubicBezTo>
                  <a:pt x="468" y="89"/>
                  <a:pt x="414" y="115"/>
                  <a:pt x="361" y="146"/>
                </a:cubicBezTo>
                <a:cubicBezTo>
                  <a:pt x="234" y="222"/>
                  <a:pt x="127" y="320"/>
                  <a:pt x="40" y="441"/>
                </a:cubicBezTo>
                <a:cubicBezTo>
                  <a:pt x="26" y="461"/>
                  <a:pt x="14" y="481"/>
                  <a:pt x="1" y="502"/>
                </a:cubicBezTo>
                <a:cubicBezTo>
                  <a:pt x="0" y="503"/>
                  <a:pt x="1" y="505"/>
                  <a:pt x="1" y="506"/>
                </a:cubicBezTo>
                <a:cubicBezTo>
                  <a:pt x="1" y="507"/>
                  <a:pt x="3" y="507"/>
                  <a:pt x="4" y="506"/>
                </a:cubicBezTo>
                <a:cubicBezTo>
                  <a:pt x="21" y="498"/>
                  <a:pt x="38" y="490"/>
                  <a:pt x="55" y="483"/>
                </a:cubicBezTo>
                <a:cubicBezTo>
                  <a:pt x="84" y="470"/>
                  <a:pt x="115" y="464"/>
                  <a:pt x="146" y="460"/>
                </a:cubicBezTo>
                <a:cubicBezTo>
                  <a:pt x="223" y="451"/>
                  <a:pt x="296" y="465"/>
                  <a:pt x="364" y="503"/>
                </a:cubicBezTo>
                <a:cubicBezTo>
                  <a:pt x="434" y="541"/>
                  <a:pt x="485" y="597"/>
                  <a:pt x="518" y="669"/>
                </a:cubicBezTo>
                <a:cubicBezTo>
                  <a:pt x="533" y="701"/>
                  <a:pt x="543" y="734"/>
                  <a:pt x="547" y="769"/>
                </a:cubicBezTo>
                <a:cubicBezTo>
                  <a:pt x="547" y="770"/>
                  <a:pt x="548" y="772"/>
                  <a:pt x="549" y="774"/>
                </a:cubicBezTo>
                <a:cubicBezTo>
                  <a:pt x="549" y="776"/>
                  <a:pt x="554" y="776"/>
                  <a:pt x="555" y="775"/>
                </a:cubicBezTo>
                <a:close/>
              </a:path>
            </a:pathLst>
          </a:custGeom>
          <a:solidFill>
            <a:srgbClr val="1F74AD"/>
          </a:solidFill>
          <a:ln>
            <a:noFill/>
          </a:ln>
        </p:spPr>
        <p:txBody>
          <a:bodyPr vert="horz" wrap="square" lIns="91440" tIns="45720" rIns="91440" bIns="45720" numCol="1" anchor="t" anchorCtr="0" compatLnSpc="1"/>
          <a:lstStyle/>
          <a:p>
            <a:endParaRPr lang="ru-RU">
              <a:latin typeface="微软雅黑" panose="020B0503020204020204" charset="-122"/>
              <a:ea typeface="微软雅黑" panose="020B0503020204020204" charset="-122"/>
            </a:endParaRPr>
          </a:p>
        </p:txBody>
      </p:sp>
      <p:sp>
        <p:nvSpPr>
          <p:cNvPr id="54" name="Freeform 29"/>
          <p:cNvSpPr>
            <a:spLocks noChangeArrowheads="1"/>
          </p:cNvSpPr>
          <p:nvPr>
            <p:custDataLst>
              <p:tags r:id="rId6"/>
            </p:custDataLst>
          </p:nvPr>
        </p:nvSpPr>
        <p:spPr bwMode="auto">
          <a:xfrm>
            <a:off x="5747024" y="3430892"/>
            <a:ext cx="727003" cy="750080"/>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4D576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43" name="Oval 42"/>
          <p:cNvSpPr/>
          <p:nvPr>
            <p:custDataLst>
              <p:tags r:id="rId7"/>
            </p:custDataLst>
          </p:nvPr>
        </p:nvSpPr>
        <p:spPr>
          <a:xfrm>
            <a:off x="8839835" y="2456180"/>
            <a:ext cx="454025" cy="45402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5" name="Freeform 65"/>
          <p:cNvSpPr>
            <a:spLocks noChangeArrowheads="1"/>
          </p:cNvSpPr>
          <p:nvPr>
            <p:custDataLst>
              <p:tags r:id="rId8"/>
            </p:custDataLst>
          </p:nvPr>
        </p:nvSpPr>
        <p:spPr bwMode="auto">
          <a:xfrm>
            <a:off x="8953500" y="2571115"/>
            <a:ext cx="226695" cy="224790"/>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square" lIns="34290" tIns="17145" rIns="34290" bIns="17145" anchor="ctr">
            <a:normAutofit fontScale="550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46" name="Oval 45"/>
          <p:cNvSpPr/>
          <p:nvPr>
            <p:custDataLst>
              <p:tags r:id="rId9"/>
            </p:custDataLst>
          </p:nvPr>
        </p:nvSpPr>
        <p:spPr>
          <a:xfrm>
            <a:off x="8839835" y="4183380"/>
            <a:ext cx="454025" cy="45402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6" name="Freeform 102"/>
          <p:cNvSpPr>
            <a:spLocks noChangeArrowheads="1"/>
          </p:cNvSpPr>
          <p:nvPr>
            <p:custDataLst>
              <p:tags r:id="rId10"/>
            </p:custDataLst>
          </p:nvPr>
        </p:nvSpPr>
        <p:spPr bwMode="auto">
          <a:xfrm>
            <a:off x="8933815" y="4290060"/>
            <a:ext cx="266700" cy="240030"/>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square" lIns="34290" tIns="17145" rIns="34290" bIns="17145" anchor="ctr">
            <a:normAutofit fontScale="625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2" name="TextBox 37"/>
          <p:cNvSpPr txBox="1"/>
          <p:nvPr>
            <p:custDataLst>
              <p:tags r:id="rId11"/>
            </p:custDataLst>
          </p:nvPr>
        </p:nvSpPr>
        <p:spPr>
          <a:xfrm flipH="1">
            <a:off x="9562465" y="2236470"/>
            <a:ext cx="1972310" cy="863600"/>
          </a:xfrm>
          <a:prstGeom prst="rect">
            <a:avLst/>
          </a:prstGeom>
          <a:noFill/>
        </p:spPr>
        <p:txBody>
          <a:bodyPr wrap="square" bIns="0" rtlCol="0" anchor="b"/>
          <a:lstStyle/>
          <a:p>
            <a:pPr>
              <a:lnSpc>
                <a:spcPct val="120000"/>
              </a:lnSpc>
              <a:defRPr/>
            </a:pPr>
            <a:r>
              <a:rPr lang="zh-CN" altLang="en-US" sz="1600" b="1" spc="300" dirty="0">
                <a:solidFill>
                  <a:srgbClr val="3498DB"/>
                </a:solidFill>
                <a:latin typeface="微软雅黑" panose="020B0503020204020204" charset="-122"/>
                <a:ea typeface="微软雅黑" panose="020B0503020204020204" charset="-122"/>
                <a:cs typeface="Lato Regular"/>
              </a:rPr>
              <a:t>（二）视觉艺术、听觉艺术和视听艺术</a:t>
            </a:r>
            <a:endParaRPr lang="zh-CN" altLang="en-US" sz="1600" b="1" spc="300" dirty="0">
              <a:solidFill>
                <a:srgbClr val="3498DB"/>
              </a:solidFill>
              <a:latin typeface="微软雅黑" panose="020B0503020204020204" charset="-122"/>
              <a:ea typeface="微软雅黑" panose="020B0503020204020204" charset="-122"/>
              <a:cs typeface="Lato Regular"/>
            </a:endParaRPr>
          </a:p>
        </p:txBody>
      </p:sp>
      <p:sp>
        <p:nvSpPr>
          <p:cNvPr id="64" name="TextBox 37"/>
          <p:cNvSpPr txBox="1"/>
          <p:nvPr>
            <p:custDataLst>
              <p:tags r:id="rId12"/>
            </p:custDataLst>
          </p:nvPr>
        </p:nvSpPr>
        <p:spPr>
          <a:xfrm flipH="1">
            <a:off x="9568815" y="4002405"/>
            <a:ext cx="1965325" cy="645795"/>
          </a:xfrm>
          <a:prstGeom prst="rect">
            <a:avLst/>
          </a:prstGeom>
          <a:noFill/>
        </p:spPr>
        <p:txBody>
          <a:bodyPr wrap="square" bIns="0" rtlCol="0" anchor="b"/>
          <a:lstStyle/>
          <a:p>
            <a:pPr>
              <a:lnSpc>
                <a:spcPct val="120000"/>
              </a:lnSpc>
              <a:defRPr/>
            </a:pPr>
            <a:r>
              <a:rPr lang="zh-CN" altLang="en-US" sz="1600" b="1" spc="300" dirty="0">
                <a:solidFill>
                  <a:srgbClr val="1AA3AA"/>
                </a:solidFill>
                <a:latin typeface="微软雅黑" panose="020B0503020204020204" charset="-122"/>
                <a:ea typeface="微软雅黑" panose="020B0503020204020204" charset="-122"/>
                <a:cs typeface="Lato Regular"/>
              </a:rPr>
              <a:t>（三）静态艺术和动态艺术</a:t>
            </a:r>
            <a:endParaRPr lang="zh-CN" altLang="en-US" sz="1600" b="1" spc="300" dirty="0">
              <a:solidFill>
                <a:srgbClr val="1AA3AA"/>
              </a:solidFill>
              <a:latin typeface="微软雅黑" panose="020B0503020204020204" charset="-122"/>
              <a:ea typeface="微软雅黑" panose="020B0503020204020204" charset="-122"/>
              <a:cs typeface="Lato Regular"/>
            </a:endParaRPr>
          </a:p>
        </p:txBody>
      </p:sp>
      <p:sp>
        <p:nvSpPr>
          <p:cNvPr id="53" name="Freeform 65"/>
          <p:cNvSpPr>
            <a:spLocks noChangeArrowheads="1"/>
          </p:cNvSpPr>
          <p:nvPr>
            <p:custDataLst>
              <p:tags r:id="rId13"/>
            </p:custDataLst>
          </p:nvPr>
        </p:nvSpPr>
        <p:spPr bwMode="auto">
          <a:xfrm>
            <a:off x="7212389" y="2969718"/>
            <a:ext cx="390585" cy="387302"/>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79" name="Freeform 27"/>
          <p:cNvSpPr>
            <a:spLocks noChangeArrowheads="1"/>
          </p:cNvSpPr>
          <p:nvPr>
            <p:custDataLst>
              <p:tags r:id="rId14"/>
            </p:custDataLst>
          </p:nvPr>
        </p:nvSpPr>
        <p:spPr bwMode="auto">
          <a:xfrm>
            <a:off x="5559004" y="2236317"/>
            <a:ext cx="502632" cy="393671"/>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81" name="Freeform 102"/>
          <p:cNvSpPr>
            <a:spLocks noChangeArrowheads="1"/>
          </p:cNvSpPr>
          <p:nvPr>
            <p:custDataLst>
              <p:tags r:id="rId15"/>
            </p:custDataLst>
          </p:nvPr>
        </p:nvSpPr>
        <p:spPr bwMode="auto">
          <a:xfrm>
            <a:off x="7062589" y="4998140"/>
            <a:ext cx="409501" cy="368552"/>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82" name="Freeform 116"/>
          <p:cNvSpPr>
            <a:spLocks noChangeArrowheads="1"/>
          </p:cNvSpPr>
          <p:nvPr>
            <p:custDataLst>
              <p:tags r:id="rId16"/>
            </p:custDataLst>
          </p:nvPr>
        </p:nvSpPr>
        <p:spPr bwMode="auto">
          <a:xfrm>
            <a:off x="5223676" y="5255159"/>
            <a:ext cx="423516" cy="436960"/>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square" lIns="34290" tIns="17145" rIns="34290" bIns="17145" anchor="ctr">
            <a:norm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22" name="PA_ImportSvg_636880681662932197"/>
          <p:cNvSpPr/>
          <p:nvPr>
            <p:custDataLst>
              <p:tags r:id="rId17"/>
            </p:custDataLst>
          </p:nvPr>
        </p:nvSpPr>
        <p:spPr>
          <a:xfrm>
            <a:off x="4334510" y="3785870"/>
            <a:ext cx="317500" cy="308610"/>
          </a:xfrm>
          <a:custGeom>
            <a:avLst/>
            <a:gdLst/>
            <a:ahLst/>
            <a:cxnLst/>
            <a:rect l="l" t="t" r="r" b="b"/>
            <a:pathLst>
              <a:path w="9525000" h="9265922">
                <a:moveTo>
                  <a:pt x="8829040" y="1"/>
                </a:moveTo>
                <a:lnTo>
                  <a:pt x="695960" y="1"/>
                </a:lnTo>
                <a:lnTo>
                  <a:pt x="0" y="2781301"/>
                </a:lnTo>
                <a:lnTo>
                  <a:pt x="594360" y="2781301"/>
                </a:lnTo>
                <a:lnTo>
                  <a:pt x="594360" y="9265922"/>
                </a:lnTo>
                <a:lnTo>
                  <a:pt x="3373120" y="9265922"/>
                </a:lnTo>
                <a:lnTo>
                  <a:pt x="3373120" y="5560061"/>
                </a:lnTo>
                <a:lnTo>
                  <a:pt x="6151880" y="5560061"/>
                </a:lnTo>
                <a:lnTo>
                  <a:pt x="6151880" y="9265921"/>
                </a:lnTo>
                <a:lnTo>
                  <a:pt x="8930640" y="9265921"/>
                </a:lnTo>
                <a:lnTo>
                  <a:pt x="8930640" y="2781301"/>
                </a:lnTo>
                <a:lnTo>
                  <a:pt x="9525000" y="2781301"/>
                </a:lnTo>
                <a:close/>
                <a:moveTo>
                  <a:pt x="2446020" y="7411721"/>
                </a:moveTo>
                <a:lnTo>
                  <a:pt x="1518920" y="7411721"/>
                </a:lnTo>
                <a:lnTo>
                  <a:pt x="1518920" y="6484621"/>
                </a:lnTo>
                <a:lnTo>
                  <a:pt x="2446020" y="6484621"/>
                </a:lnTo>
                <a:close/>
                <a:moveTo>
                  <a:pt x="3373120" y="4632961"/>
                </a:moveTo>
                <a:lnTo>
                  <a:pt x="2446020" y="4632961"/>
                </a:lnTo>
                <a:lnTo>
                  <a:pt x="2446020" y="3705861"/>
                </a:lnTo>
                <a:lnTo>
                  <a:pt x="3373120" y="3705861"/>
                </a:lnTo>
                <a:close/>
                <a:moveTo>
                  <a:pt x="5224780" y="4632961"/>
                </a:moveTo>
                <a:lnTo>
                  <a:pt x="4297680" y="4632961"/>
                </a:lnTo>
                <a:lnTo>
                  <a:pt x="4297680" y="3705861"/>
                </a:lnTo>
                <a:lnTo>
                  <a:pt x="5224780" y="3705861"/>
                </a:lnTo>
                <a:close/>
                <a:moveTo>
                  <a:pt x="6151880" y="3705861"/>
                </a:moveTo>
                <a:lnTo>
                  <a:pt x="7078980" y="3705861"/>
                </a:lnTo>
                <a:lnTo>
                  <a:pt x="7078980" y="4632961"/>
                </a:lnTo>
                <a:lnTo>
                  <a:pt x="6151880" y="4632961"/>
                </a:lnTo>
                <a:close/>
                <a:moveTo>
                  <a:pt x="8006080" y="7411721"/>
                </a:moveTo>
                <a:lnTo>
                  <a:pt x="7078980" y="7411721"/>
                </a:lnTo>
                <a:lnTo>
                  <a:pt x="7078980" y="6484621"/>
                </a:lnTo>
                <a:lnTo>
                  <a:pt x="8006080" y="6484621"/>
                </a:ln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sp>
        <p:nvSpPr>
          <p:cNvPr id="29" name="任意多边形: 形状 28"/>
          <p:cNvSpPr/>
          <p:nvPr>
            <p:custDataLst>
              <p:tags r:id="rId18"/>
            </p:custDataLst>
          </p:nvPr>
        </p:nvSpPr>
        <p:spPr>
          <a:xfrm>
            <a:off x="4477385" y="4001770"/>
            <a:ext cx="31115" cy="92710"/>
          </a:xfrm>
          <a:custGeom>
            <a:avLst/>
            <a:gdLst/>
            <a:ahLst/>
            <a:cxnLst/>
            <a:rect l="0" t="0" r="0" b="0"/>
            <a:pathLst>
              <a:path w="927101" h="2778761">
                <a:moveTo>
                  <a:pt x="0" y="0"/>
                </a:moveTo>
                <a:lnTo>
                  <a:pt x="927100" y="0"/>
                </a:lnTo>
                <a:lnTo>
                  <a:pt x="927100" y="2778760"/>
                </a:lnTo>
                <a:lnTo>
                  <a:pt x="0" y="2778760"/>
                </a:lnTo>
              </a:path>
            </a:pathLst>
          </a:custGeom>
          <a:solidFill>
            <a:sysClr val="window" lastClr="FFFFFF"/>
          </a:solidFill>
          <a:ln w="6350" cap="flat" cmpd="sng" algn="ctr">
            <a:noFill/>
            <a:prstDash val="solid"/>
            <a:miter lim="800000"/>
          </a:ln>
          <a:effectLst/>
          <a:extLst>
            <a:ext uri="{91240B29-F687-4F45-9708-019B960494DF}">
              <a14:hiddenLine xmlns:a14="http://schemas.microsoft.com/office/drawing/2010/main" w="6350">
                <a:solidFill>
                  <a:srgbClr val="1F74AD"/>
                </a:solidFill>
                <a:prstDash val="solid"/>
                <a:miter lim="800000"/>
                <a:headEnd/>
                <a:tailEnd/>
              </a14:hiddenLine>
            </a:ext>
          </a:ex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8" name="TextBox 37"/>
          <p:cNvSpPr txBox="1"/>
          <p:nvPr>
            <p:custDataLst>
              <p:tags r:id="rId19"/>
            </p:custDataLst>
          </p:nvPr>
        </p:nvSpPr>
        <p:spPr>
          <a:xfrm flipH="1">
            <a:off x="556895" y="1627505"/>
            <a:ext cx="2391410" cy="462280"/>
          </a:xfrm>
          <a:prstGeom prst="rect">
            <a:avLst/>
          </a:prstGeom>
          <a:noFill/>
        </p:spPr>
        <p:txBody>
          <a:bodyPr wrap="square" bIns="0" rtlCol="0" anchor="b"/>
          <a:lstStyle/>
          <a:p>
            <a:pPr marR="0" indent="0" algn="l" defTabSz="914400" fontAlgn="auto">
              <a:lnSpc>
                <a:spcPct val="120000"/>
              </a:lnSpc>
              <a:spcBef>
                <a:spcPts val="0"/>
              </a:spcBef>
              <a:spcAft>
                <a:spcPts val="0"/>
              </a:spcAft>
              <a:buClrTx/>
              <a:buSzTx/>
              <a:buFontTx/>
              <a:buNone/>
              <a:defRPr/>
            </a:pPr>
            <a:r>
              <a:rPr lang="zh-CN" altLang="en-US" sz="1600" b="1" spc="300" dirty="0">
                <a:solidFill>
                  <a:srgbClr val="1F74AD"/>
                </a:solidFill>
                <a:latin typeface="微软雅黑" panose="020B0503020204020204" charset="-122"/>
                <a:ea typeface="微软雅黑" panose="020B0503020204020204" charset="-122"/>
                <a:cs typeface="Lato Regular"/>
              </a:rPr>
              <a:t>（一）时间艺术、空间艺术和时空艺术</a:t>
            </a:r>
            <a:endParaRPr lang="zh-CN" altLang="en-US" sz="1600" b="1" spc="300" dirty="0">
              <a:solidFill>
                <a:srgbClr val="1F74AD"/>
              </a:solidFill>
              <a:latin typeface="微软雅黑" panose="020B0503020204020204" charset="-122"/>
              <a:ea typeface="微软雅黑" panose="020B0503020204020204" charset="-122"/>
              <a:cs typeface="Lato Regular"/>
            </a:endParaRPr>
          </a:p>
        </p:txBody>
      </p:sp>
      <p:sp>
        <p:nvSpPr>
          <p:cNvPr id="37" name="Oval 36"/>
          <p:cNvSpPr/>
          <p:nvPr>
            <p:custDataLst>
              <p:tags r:id="rId20"/>
            </p:custDataLst>
          </p:nvPr>
        </p:nvSpPr>
        <p:spPr>
          <a:xfrm flipH="1">
            <a:off x="2948305" y="1616075"/>
            <a:ext cx="454025" cy="45402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66" name="Freeform 27"/>
          <p:cNvSpPr>
            <a:spLocks noChangeArrowheads="1"/>
          </p:cNvSpPr>
          <p:nvPr>
            <p:custDataLst>
              <p:tags r:id="rId21"/>
            </p:custDataLst>
          </p:nvPr>
        </p:nvSpPr>
        <p:spPr bwMode="auto">
          <a:xfrm>
            <a:off x="3039110" y="1736725"/>
            <a:ext cx="272415" cy="213360"/>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square" lIns="34290" tIns="17145" rIns="34290" bIns="17145" anchor="ctr">
            <a:normAutofit fontScale="475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40" name="Oval 39"/>
          <p:cNvSpPr/>
          <p:nvPr>
            <p:custDataLst>
              <p:tags r:id="rId22"/>
            </p:custDataLst>
          </p:nvPr>
        </p:nvSpPr>
        <p:spPr>
          <a:xfrm flipH="1">
            <a:off x="2934970" y="4947285"/>
            <a:ext cx="454025" cy="45402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7" name="Freeform 116"/>
          <p:cNvSpPr>
            <a:spLocks noChangeArrowheads="1"/>
          </p:cNvSpPr>
          <p:nvPr>
            <p:custDataLst>
              <p:tags r:id="rId23"/>
            </p:custDataLst>
          </p:nvPr>
        </p:nvSpPr>
        <p:spPr bwMode="auto">
          <a:xfrm>
            <a:off x="3042285" y="5050790"/>
            <a:ext cx="240030" cy="247650"/>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square" lIns="34290" tIns="17145" rIns="34290" bIns="17145" anchor="ctr">
            <a:normAutofit fontScale="62500" lnSpcReduction="20000"/>
          </a:bodyPr>
          <a:lstStyle/>
          <a:p>
            <a:pPr marL="0" marR="0" lvl="0" indent="0" algn="l"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0" name="TextBox 37"/>
          <p:cNvSpPr txBox="1"/>
          <p:nvPr>
            <p:custDataLst>
              <p:tags r:id="rId24"/>
            </p:custDataLst>
          </p:nvPr>
        </p:nvSpPr>
        <p:spPr>
          <a:xfrm flipH="1">
            <a:off x="493395" y="4760595"/>
            <a:ext cx="2545715" cy="957580"/>
          </a:xfrm>
          <a:prstGeom prst="rect">
            <a:avLst/>
          </a:prstGeom>
          <a:noFill/>
        </p:spPr>
        <p:txBody>
          <a:bodyPr wrap="square" bIns="0" rtlCol="0" anchor="b"/>
          <a:lstStyle/>
          <a:p>
            <a:pPr algn="l">
              <a:lnSpc>
                <a:spcPct val="120000"/>
              </a:lnSpc>
              <a:defRPr/>
            </a:pPr>
            <a:r>
              <a:rPr lang="zh-CN" altLang="en-US" sz="1600" b="1" spc="300" dirty="0">
                <a:solidFill>
                  <a:srgbClr val="69A35B"/>
                </a:solidFill>
                <a:latin typeface="微软雅黑" panose="020B0503020204020204" charset="-122"/>
                <a:ea typeface="微软雅黑" panose="020B0503020204020204" charset="-122"/>
                <a:cs typeface="Lato Regular"/>
              </a:rPr>
              <a:t>（四）实用艺术、造型艺术、表情艺术、语言艺术和综合艺术</a:t>
            </a:r>
            <a:endParaRPr lang="zh-CN" altLang="en-US" sz="1600" b="1" spc="300" dirty="0">
              <a:solidFill>
                <a:srgbClr val="69A35B"/>
              </a:solidFill>
              <a:latin typeface="微软雅黑" panose="020B0503020204020204" charset="-122"/>
              <a:ea typeface="微软雅黑" panose="020B0503020204020204" charset="-122"/>
              <a:cs typeface="Lato Regular"/>
            </a:endParaRPr>
          </a:p>
        </p:txBody>
      </p:sp>
      <p:sp>
        <p:nvSpPr>
          <p:cNvPr id="125" name="TextBox 37"/>
          <p:cNvSpPr txBox="1"/>
          <p:nvPr>
            <p:custDataLst>
              <p:tags r:id="rId25"/>
            </p:custDataLst>
          </p:nvPr>
        </p:nvSpPr>
        <p:spPr>
          <a:xfrm flipH="1">
            <a:off x="690245" y="3099435"/>
            <a:ext cx="2096135" cy="651510"/>
          </a:xfrm>
          <a:prstGeom prst="rect">
            <a:avLst/>
          </a:prstGeom>
          <a:noFill/>
        </p:spPr>
        <p:txBody>
          <a:bodyPr wrap="square" bIns="0" rtlCol="0" anchor="b"/>
          <a:lstStyle/>
          <a:p>
            <a:pPr lvl="0" algn="l">
              <a:lnSpc>
                <a:spcPct val="120000"/>
              </a:lnSpc>
              <a:defRPr/>
            </a:pPr>
            <a:r>
              <a:rPr lang="zh-CN" altLang="en-US" sz="1600" b="1" spc="300" dirty="0">
                <a:solidFill>
                  <a:srgbClr val="9BBB59"/>
                </a:solidFill>
                <a:latin typeface="微软雅黑" panose="020B0503020204020204" charset="-122"/>
                <a:ea typeface="微软雅黑" panose="020B0503020204020204" charset="-122"/>
                <a:cs typeface="Lato Regular"/>
              </a:rPr>
              <a:t>（五）表现艺术和再现艺术</a:t>
            </a:r>
            <a:endParaRPr lang="zh-CN" altLang="en-US" sz="1600" b="1" spc="300" dirty="0">
              <a:solidFill>
                <a:srgbClr val="9BBB59"/>
              </a:solidFill>
              <a:latin typeface="微软雅黑" panose="020B0503020204020204" charset="-122"/>
              <a:ea typeface="微软雅黑" panose="020B0503020204020204" charset="-122"/>
              <a:cs typeface="Lato Regular"/>
            </a:endParaRPr>
          </a:p>
        </p:txBody>
      </p:sp>
      <p:sp>
        <p:nvSpPr>
          <p:cNvPr id="127" name="Oval 39"/>
          <p:cNvSpPr/>
          <p:nvPr>
            <p:custDataLst>
              <p:tags r:id="rId26"/>
            </p:custDataLst>
          </p:nvPr>
        </p:nvSpPr>
        <p:spPr>
          <a:xfrm flipH="1">
            <a:off x="2948940" y="3285490"/>
            <a:ext cx="454025" cy="454025"/>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625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0" name="PA_ImportSvg_636880681662932197"/>
          <p:cNvSpPr/>
          <p:nvPr>
            <p:custDataLst>
              <p:tags r:id="rId27"/>
            </p:custDataLst>
          </p:nvPr>
        </p:nvSpPr>
        <p:spPr>
          <a:xfrm>
            <a:off x="3073400" y="3416300"/>
            <a:ext cx="207645" cy="201930"/>
          </a:xfrm>
          <a:custGeom>
            <a:avLst/>
            <a:gdLst/>
            <a:ahLst/>
            <a:cxnLst/>
            <a:rect l="l" t="t" r="r" b="b"/>
            <a:pathLst>
              <a:path w="9525000" h="9265922">
                <a:moveTo>
                  <a:pt x="8829040" y="1"/>
                </a:moveTo>
                <a:lnTo>
                  <a:pt x="695960" y="1"/>
                </a:lnTo>
                <a:lnTo>
                  <a:pt x="0" y="2781301"/>
                </a:lnTo>
                <a:lnTo>
                  <a:pt x="594360" y="2781301"/>
                </a:lnTo>
                <a:lnTo>
                  <a:pt x="594360" y="9265922"/>
                </a:lnTo>
                <a:lnTo>
                  <a:pt x="3373120" y="9265922"/>
                </a:lnTo>
                <a:lnTo>
                  <a:pt x="3373120" y="5560061"/>
                </a:lnTo>
                <a:lnTo>
                  <a:pt x="6151880" y="5560061"/>
                </a:lnTo>
                <a:lnTo>
                  <a:pt x="6151880" y="9265921"/>
                </a:lnTo>
                <a:lnTo>
                  <a:pt x="8930640" y="9265921"/>
                </a:lnTo>
                <a:lnTo>
                  <a:pt x="8930640" y="2781301"/>
                </a:lnTo>
                <a:lnTo>
                  <a:pt x="9525000" y="2781301"/>
                </a:lnTo>
                <a:close/>
                <a:moveTo>
                  <a:pt x="2446020" y="7411721"/>
                </a:moveTo>
                <a:lnTo>
                  <a:pt x="1518920" y="7411721"/>
                </a:lnTo>
                <a:lnTo>
                  <a:pt x="1518920" y="6484621"/>
                </a:lnTo>
                <a:lnTo>
                  <a:pt x="2446020" y="6484621"/>
                </a:lnTo>
                <a:close/>
                <a:moveTo>
                  <a:pt x="3373120" y="4632961"/>
                </a:moveTo>
                <a:lnTo>
                  <a:pt x="2446020" y="4632961"/>
                </a:lnTo>
                <a:lnTo>
                  <a:pt x="2446020" y="3705861"/>
                </a:lnTo>
                <a:lnTo>
                  <a:pt x="3373120" y="3705861"/>
                </a:lnTo>
                <a:close/>
                <a:moveTo>
                  <a:pt x="5224780" y="4632961"/>
                </a:moveTo>
                <a:lnTo>
                  <a:pt x="4297680" y="4632961"/>
                </a:lnTo>
                <a:lnTo>
                  <a:pt x="4297680" y="3705861"/>
                </a:lnTo>
                <a:lnTo>
                  <a:pt x="5224780" y="3705861"/>
                </a:lnTo>
                <a:close/>
                <a:moveTo>
                  <a:pt x="6151880" y="3705861"/>
                </a:moveTo>
                <a:lnTo>
                  <a:pt x="7078980" y="3705861"/>
                </a:lnTo>
                <a:lnTo>
                  <a:pt x="7078980" y="4632961"/>
                </a:lnTo>
                <a:lnTo>
                  <a:pt x="6151880" y="4632961"/>
                </a:lnTo>
                <a:close/>
                <a:moveTo>
                  <a:pt x="8006080" y="7411721"/>
                </a:moveTo>
                <a:lnTo>
                  <a:pt x="7078980" y="7411721"/>
                </a:lnTo>
                <a:lnTo>
                  <a:pt x="7078980" y="6484621"/>
                </a:lnTo>
                <a:lnTo>
                  <a:pt x="8006080" y="6484621"/>
                </a:ln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sp>
        <p:nvSpPr>
          <p:cNvPr id="131" name="任意多边形: 形状 130"/>
          <p:cNvSpPr/>
          <p:nvPr>
            <p:custDataLst>
              <p:tags r:id="rId28"/>
            </p:custDataLst>
          </p:nvPr>
        </p:nvSpPr>
        <p:spPr>
          <a:xfrm>
            <a:off x="3166745" y="3557905"/>
            <a:ext cx="20320" cy="60325"/>
          </a:xfrm>
          <a:custGeom>
            <a:avLst/>
            <a:gdLst/>
            <a:ahLst/>
            <a:cxnLst/>
            <a:rect l="0" t="0" r="0" b="0"/>
            <a:pathLst>
              <a:path w="927101" h="2778761">
                <a:moveTo>
                  <a:pt x="0" y="0"/>
                </a:moveTo>
                <a:lnTo>
                  <a:pt x="927100" y="0"/>
                </a:lnTo>
                <a:lnTo>
                  <a:pt x="927100" y="2778760"/>
                </a:lnTo>
                <a:lnTo>
                  <a:pt x="0" y="2778760"/>
                </a:lnTo>
              </a:path>
            </a:pathLst>
          </a:custGeom>
          <a:solidFill>
            <a:sysClr val="window" lastClr="FFFFFF"/>
          </a:solidFill>
          <a:ln w="6350" cap="flat" cmpd="sng" algn="ctr">
            <a:noFill/>
            <a:prstDash val="solid"/>
            <a:miter lim="800000"/>
          </a:ln>
          <a:effectLst/>
          <a:extLst>
            <a:ext uri="{91240B29-F687-4F45-9708-019B960494DF}">
              <a14:hiddenLine xmlns:a14="http://schemas.microsoft.com/office/drawing/2010/main" w="6350">
                <a:solidFill>
                  <a:srgbClr val="1F74AD"/>
                </a:solidFill>
                <a:prstDash val="solid"/>
                <a:miter lim="800000"/>
                <a:headEnd/>
                <a:tailEnd/>
              </a14:hiddenLine>
            </a:ext>
          </a:ex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latin typeface="微软雅黑" panose="020B0503020204020204" charset="-122"/>
              <a:ea typeface="微软雅黑" panose="020B0503020204020204"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92625" y="784860"/>
            <a:ext cx="336169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三、艺术的美学特征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custDataLst>
              <p:tags r:id="rId1"/>
            </p:custDataLst>
          </p:nvPr>
        </p:nvSpPr>
        <p:spPr>
          <a:xfrm rot="2700000">
            <a:off x="1137920" y="1464945"/>
            <a:ext cx="1108075" cy="1108075"/>
          </a:xfrm>
          <a:prstGeom prst="roundRect">
            <a:avLst>
              <a:gd name="adj" fmla="val 10904"/>
            </a:avLst>
          </a:prstGeom>
          <a:solidFill>
            <a:srgbClr val="5BCA5B">
              <a:lumMod val="75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 name="圆角矩形 1"/>
          <p:cNvSpPr/>
          <p:nvPr>
            <p:custDataLst>
              <p:tags r:id="rId2"/>
            </p:custDataLst>
          </p:nvPr>
        </p:nvSpPr>
        <p:spPr>
          <a:xfrm rot="2700000">
            <a:off x="1172210" y="1499870"/>
            <a:ext cx="1038860" cy="1038860"/>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 name="圆角矩形 5"/>
          <p:cNvSpPr/>
          <p:nvPr>
            <p:custDataLst>
              <p:tags r:id="rId3"/>
            </p:custDataLst>
          </p:nvPr>
        </p:nvSpPr>
        <p:spPr>
          <a:xfrm rot="2700000">
            <a:off x="2359025" y="2526030"/>
            <a:ext cx="1108075" cy="1108075"/>
          </a:xfrm>
          <a:prstGeom prst="roundRect">
            <a:avLst>
              <a:gd name="adj" fmla="val 10904"/>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0" name="圆角矩形 9"/>
          <p:cNvSpPr/>
          <p:nvPr>
            <p:custDataLst>
              <p:tags r:id="rId4"/>
            </p:custDataLst>
          </p:nvPr>
        </p:nvSpPr>
        <p:spPr>
          <a:xfrm rot="2700000">
            <a:off x="2393315" y="2560320"/>
            <a:ext cx="1038860" cy="1038860"/>
          </a:xfrm>
          <a:prstGeom prst="roundRect">
            <a:avLst>
              <a:gd name="adj" fmla="val 10904"/>
            </a:avLst>
          </a:prstGeom>
          <a:noFill/>
          <a:ln w="12700" cmpd="sng">
            <a:solidFill>
              <a:srgbClr val="78D390"/>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47" name="直接连接符 46"/>
          <p:cNvCxnSpPr/>
          <p:nvPr>
            <p:custDataLst>
              <p:tags r:id="rId5"/>
            </p:custDataLst>
          </p:nvPr>
        </p:nvCxnSpPr>
        <p:spPr>
          <a:xfrm>
            <a:off x="2534920" y="2019300"/>
            <a:ext cx="1816100" cy="0"/>
          </a:xfrm>
          <a:prstGeom prst="line">
            <a:avLst/>
          </a:prstGeom>
          <a:ln w="38100">
            <a:solidFill>
              <a:srgbClr val="5BCA5B"/>
            </a:solidFill>
          </a:ln>
        </p:spPr>
        <p:style>
          <a:lnRef idx="1">
            <a:srgbClr val="098902"/>
          </a:lnRef>
          <a:fillRef idx="0">
            <a:srgbClr val="098902"/>
          </a:fillRef>
          <a:effectRef idx="0">
            <a:srgbClr val="098902"/>
          </a:effectRef>
          <a:fontRef idx="minor">
            <a:srgbClr val="000000"/>
          </a:fontRef>
        </p:style>
      </p:cxnSp>
      <p:sp>
        <p:nvSpPr>
          <p:cNvPr id="48" name="椭圆 47"/>
          <p:cNvSpPr/>
          <p:nvPr>
            <p:custDataLst>
              <p:tags r:id="rId6"/>
            </p:custDataLst>
          </p:nvPr>
        </p:nvSpPr>
        <p:spPr>
          <a:xfrm>
            <a:off x="4244975" y="1910715"/>
            <a:ext cx="218440" cy="218440"/>
          </a:xfrm>
          <a:prstGeom prst="ellipse">
            <a:avLst/>
          </a:prstGeom>
          <a:solidFill>
            <a:srgbClr val="5BCA5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8" name="直接连接符 57"/>
          <p:cNvCxnSpPr/>
          <p:nvPr>
            <p:custDataLst>
              <p:tags r:id="rId7"/>
            </p:custDataLst>
          </p:nvPr>
        </p:nvCxnSpPr>
        <p:spPr>
          <a:xfrm>
            <a:off x="3750310" y="3079750"/>
            <a:ext cx="1816100" cy="0"/>
          </a:xfrm>
          <a:prstGeom prst="line">
            <a:avLst/>
          </a:prstGeom>
          <a:solidFill>
            <a:srgbClr val="4AC44A"/>
          </a:solidFill>
          <a:ln w="38100">
            <a:solidFill>
              <a:srgbClr val="4AC44A"/>
            </a:solidFill>
          </a:ln>
        </p:spPr>
        <p:style>
          <a:lnRef idx="1">
            <a:srgbClr val="098902"/>
          </a:lnRef>
          <a:fillRef idx="0">
            <a:srgbClr val="098902"/>
          </a:fillRef>
          <a:effectRef idx="0">
            <a:srgbClr val="098902"/>
          </a:effectRef>
          <a:fontRef idx="minor">
            <a:srgbClr val="000000"/>
          </a:fontRef>
        </p:style>
      </p:cxnSp>
      <p:sp>
        <p:nvSpPr>
          <p:cNvPr id="59" name="椭圆 58"/>
          <p:cNvSpPr/>
          <p:nvPr>
            <p:custDataLst>
              <p:tags r:id="rId8"/>
            </p:custDataLst>
          </p:nvPr>
        </p:nvSpPr>
        <p:spPr>
          <a:xfrm>
            <a:off x="5460365" y="2971165"/>
            <a:ext cx="218440" cy="218440"/>
          </a:xfrm>
          <a:prstGeom prst="ellipse">
            <a:avLst/>
          </a:prstGeom>
          <a:solidFill>
            <a:srgbClr val="4AC44A"/>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7" name="文本框 66"/>
          <p:cNvSpPr txBox="1"/>
          <p:nvPr>
            <p:custDataLst>
              <p:tags r:id="rId9"/>
            </p:custDataLst>
          </p:nvPr>
        </p:nvSpPr>
        <p:spPr>
          <a:xfrm>
            <a:off x="991235" y="1651000"/>
            <a:ext cx="1407160" cy="736600"/>
          </a:xfrm>
          <a:prstGeom prst="rect">
            <a:avLst/>
          </a:prstGeom>
          <a:noFill/>
        </p:spPr>
        <p:txBody>
          <a:bodyPr wrap="square" bIns="0" rtlCol="0">
            <a:normAutofit/>
          </a:bodyPr>
          <a:p>
            <a:pPr algn="ctr" defTabSz="914400">
              <a:tabLst>
                <a:tab pos="143510" algn="l"/>
              </a:tabLst>
            </a:pPr>
            <a:r>
              <a:rPr lang="en-US" altLang="zh-CN" sz="4000" spc="300">
                <a:solidFill>
                  <a:srgbClr val="FFFFFF"/>
                </a:solidFill>
                <a:uFillTx/>
                <a:latin typeface="思源黑体 CN Bold" panose="020B0800000000000000" charset="-122"/>
                <a:ea typeface="思源黑体 CN Bold" panose="020B0800000000000000" charset="-122"/>
              </a:rPr>
              <a:t>01</a:t>
            </a:r>
            <a:endParaRPr lang="en-US" altLang="zh-CN" sz="4000" spc="300">
              <a:solidFill>
                <a:srgbClr val="FFFFFF"/>
              </a:solidFill>
              <a:uFillTx/>
              <a:latin typeface="思源黑体 CN Bold" panose="020B0800000000000000" charset="-122"/>
              <a:ea typeface="思源黑体 CN Bold" panose="020B0800000000000000" charset="-122"/>
            </a:endParaRPr>
          </a:p>
        </p:txBody>
      </p:sp>
      <p:sp>
        <p:nvSpPr>
          <p:cNvPr id="11" name="圆角矩形 10"/>
          <p:cNvSpPr/>
          <p:nvPr>
            <p:custDataLst>
              <p:tags r:id="rId10"/>
            </p:custDataLst>
          </p:nvPr>
        </p:nvSpPr>
        <p:spPr>
          <a:xfrm rot="2700000">
            <a:off x="1141095" y="3629660"/>
            <a:ext cx="1108075" cy="1108075"/>
          </a:xfrm>
          <a:prstGeom prst="roundRect">
            <a:avLst>
              <a:gd name="adj" fmla="val 10904"/>
            </a:avLst>
          </a:prstGeom>
          <a:solidFill>
            <a:srgbClr val="5BCA5B">
              <a:lumMod val="75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8" name="圆角矩形 27"/>
          <p:cNvSpPr/>
          <p:nvPr>
            <p:custDataLst>
              <p:tags r:id="rId11"/>
            </p:custDataLst>
          </p:nvPr>
        </p:nvSpPr>
        <p:spPr>
          <a:xfrm rot="2700000">
            <a:off x="1175385" y="3663950"/>
            <a:ext cx="1038860" cy="1038860"/>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2" name="直接连接符 51"/>
          <p:cNvCxnSpPr/>
          <p:nvPr>
            <p:custDataLst>
              <p:tags r:id="rId12"/>
            </p:custDataLst>
          </p:nvPr>
        </p:nvCxnSpPr>
        <p:spPr>
          <a:xfrm>
            <a:off x="2534920" y="4182110"/>
            <a:ext cx="1816100" cy="0"/>
          </a:xfrm>
          <a:prstGeom prst="line">
            <a:avLst/>
          </a:prstGeom>
          <a:ln w="38100">
            <a:solidFill>
              <a:srgbClr val="5BCA5B"/>
            </a:solidFill>
          </a:ln>
        </p:spPr>
        <p:style>
          <a:lnRef idx="1">
            <a:srgbClr val="098902"/>
          </a:lnRef>
          <a:fillRef idx="0">
            <a:srgbClr val="098902"/>
          </a:fillRef>
          <a:effectRef idx="0">
            <a:srgbClr val="098902"/>
          </a:effectRef>
          <a:fontRef idx="minor">
            <a:srgbClr val="000000"/>
          </a:fontRef>
        </p:style>
      </p:cxnSp>
      <p:sp>
        <p:nvSpPr>
          <p:cNvPr id="12" name="椭圆 11"/>
          <p:cNvSpPr/>
          <p:nvPr>
            <p:custDataLst>
              <p:tags r:id="rId13"/>
            </p:custDataLst>
          </p:nvPr>
        </p:nvSpPr>
        <p:spPr>
          <a:xfrm>
            <a:off x="4244975" y="4073525"/>
            <a:ext cx="218440" cy="218440"/>
          </a:xfrm>
          <a:prstGeom prst="ellipse">
            <a:avLst/>
          </a:prstGeom>
          <a:solidFill>
            <a:srgbClr val="5BCA5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8" name="文本框 67"/>
          <p:cNvSpPr txBox="1"/>
          <p:nvPr>
            <p:custDataLst>
              <p:tags r:id="rId14"/>
            </p:custDataLst>
          </p:nvPr>
        </p:nvSpPr>
        <p:spPr>
          <a:xfrm>
            <a:off x="988695" y="3815080"/>
            <a:ext cx="1407160" cy="736600"/>
          </a:xfrm>
          <a:prstGeom prst="rect">
            <a:avLst/>
          </a:prstGeom>
          <a:noFill/>
        </p:spPr>
        <p:txBody>
          <a:bodyPr wrap="square" bIns="0" rtlCol="0">
            <a:normAutofit/>
          </a:bodyPr>
          <a:p>
            <a:pPr algn="ctr" defTabSz="914400">
              <a:tabLst>
                <a:tab pos="143510" algn="l"/>
              </a:tabLst>
            </a:pPr>
            <a:r>
              <a:rPr lang="en-US" altLang="zh-CN" sz="4000" spc="300">
                <a:solidFill>
                  <a:srgbClr val="FFFFFF"/>
                </a:solidFill>
                <a:uFillTx/>
                <a:latin typeface="思源黑体 CN Bold" panose="020B0800000000000000" charset="-122"/>
                <a:ea typeface="思源黑体 CN Bold" panose="020B0800000000000000" charset="-122"/>
              </a:rPr>
              <a:t>03</a:t>
            </a:r>
            <a:endParaRPr lang="en-US" altLang="zh-CN" sz="4000" spc="300">
              <a:solidFill>
                <a:srgbClr val="FFFFFF"/>
              </a:solidFill>
              <a:uFillTx/>
              <a:latin typeface="思源黑体 CN Bold" panose="020B0800000000000000" charset="-122"/>
              <a:ea typeface="思源黑体 CN Bold" panose="020B0800000000000000" charset="-122"/>
            </a:endParaRPr>
          </a:p>
        </p:txBody>
      </p:sp>
      <p:sp>
        <p:nvSpPr>
          <p:cNvPr id="13" name="文本框 12"/>
          <p:cNvSpPr txBox="1"/>
          <p:nvPr>
            <p:custDataLst>
              <p:tags r:id="rId15"/>
            </p:custDataLst>
          </p:nvPr>
        </p:nvSpPr>
        <p:spPr>
          <a:xfrm>
            <a:off x="2209165" y="2712720"/>
            <a:ext cx="1407160" cy="736600"/>
          </a:xfrm>
          <a:prstGeom prst="rect">
            <a:avLst/>
          </a:prstGeom>
          <a:noFill/>
        </p:spPr>
        <p:txBody>
          <a:bodyPr wrap="square" bIns="0" rtlCol="0">
            <a:normAutofit/>
          </a:bodyPr>
          <a:p>
            <a:pPr algn="ctr" defTabSz="914400">
              <a:tabLst>
                <a:tab pos="143510" algn="l"/>
              </a:tabLst>
            </a:pPr>
            <a:r>
              <a:rPr lang="en-US" altLang="zh-CN" sz="4000" spc="300">
                <a:solidFill>
                  <a:srgbClr val="4AC44A">
                    <a:lumMod val="75000"/>
                  </a:srgbClr>
                </a:solidFill>
                <a:uFillTx/>
                <a:latin typeface="思源黑体 CN Bold" panose="020B0800000000000000" charset="-122"/>
                <a:ea typeface="思源黑体 CN Bold" panose="020B0800000000000000" charset="-122"/>
              </a:rPr>
              <a:t>02</a:t>
            </a:r>
            <a:endParaRPr lang="en-US" altLang="zh-CN" sz="4000" spc="300">
              <a:solidFill>
                <a:srgbClr val="4AC44A">
                  <a:lumMod val="75000"/>
                </a:srgbClr>
              </a:solidFill>
              <a:uFillTx/>
              <a:latin typeface="思源黑体 CN Bold" panose="020B0800000000000000" charset="-122"/>
              <a:ea typeface="思源黑体 CN Bold" panose="020B0800000000000000" charset="-122"/>
            </a:endParaRPr>
          </a:p>
        </p:txBody>
      </p:sp>
      <p:sp>
        <p:nvSpPr>
          <p:cNvPr id="14" name="圆角矩形 13"/>
          <p:cNvSpPr/>
          <p:nvPr>
            <p:custDataLst>
              <p:tags r:id="rId16"/>
            </p:custDataLst>
          </p:nvPr>
        </p:nvSpPr>
        <p:spPr>
          <a:xfrm rot="2700000">
            <a:off x="2358390" y="4616450"/>
            <a:ext cx="1108075" cy="1108075"/>
          </a:xfrm>
          <a:prstGeom prst="roundRect">
            <a:avLst>
              <a:gd name="adj" fmla="val 10904"/>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5" name="圆角矩形 14"/>
          <p:cNvSpPr/>
          <p:nvPr>
            <p:custDataLst>
              <p:tags r:id="rId17"/>
            </p:custDataLst>
          </p:nvPr>
        </p:nvSpPr>
        <p:spPr>
          <a:xfrm rot="2700000">
            <a:off x="2392680" y="4650740"/>
            <a:ext cx="1038860" cy="1038860"/>
          </a:xfrm>
          <a:prstGeom prst="roundRect">
            <a:avLst>
              <a:gd name="adj" fmla="val 10904"/>
            </a:avLst>
          </a:prstGeom>
          <a:noFill/>
          <a:ln w="12700" cmpd="sng">
            <a:solidFill>
              <a:srgbClr val="78D390"/>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16" name="直接连接符 15"/>
          <p:cNvCxnSpPr/>
          <p:nvPr>
            <p:custDataLst>
              <p:tags r:id="rId18"/>
            </p:custDataLst>
          </p:nvPr>
        </p:nvCxnSpPr>
        <p:spPr>
          <a:xfrm>
            <a:off x="3749675" y="5154295"/>
            <a:ext cx="1816100" cy="0"/>
          </a:xfrm>
          <a:prstGeom prst="line">
            <a:avLst/>
          </a:prstGeom>
          <a:solidFill>
            <a:srgbClr val="4AC44A"/>
          </a:solidFill>
          <a:ln w="38100">
            <a:solidFill>
              <a:srgbClr val="4AC44A"/>
            </a:solidFill>
          </a:ln>
        </p:spPr>
        <p:style>
          <a:lnRef idx="1">
            <a:srgbClr val="098902"/>
          </a:lnRef>
          <a:fillRef idx="0">
            <a:srgbClr val="098902"/>
          </a:fillRef>
          <a:effectRef idx="0">
            <a:srgbClr val="098902"/>
          </a:effectRef>
          <a:fontRef idx="minor">
            <a:srgbClr val="000000"/>
          </a:fontRef>
        </p:style>
      </p:cxnSp>
      <p:sp>
        <p:nvSpPr>
          <p:cNvPr id="63" name="椭圆 62"/>
          <p:cNvSpPr/>
          <p:nvPr>
            <p:custDataLst>
              <p:tags r:id="rId19"/>
            </p:custDataLst>
          </p:nvPr>
        </p:nvSpPr>
        <p:spPr>
          <a:xfrm>
            <a:off x="5459730" y="5045710"/>
            <a:ext cx="218440" cy="218440"/>
          </a:xfrm>
          <a:prstGeom prst="ellipse">
            <a:avLst/>
          </a:prstGeom>
          <a:solidFill>
            <a:srgbClr val="4AC44A"/>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71" name="文本框 70"/>
          <p:cNvSpPr txBox="1"/>
          <p:nvPr>
            <p:custDataLst>
              <p:tags r:id="rId20"/>
            </p:custDataLst>
          </p:nvPr>
        </p:nvSpPr>
        <p:spPr>
          <a:xfrm>
            <a:off x="2229485" y="4802505"/>
            <a:ext cx="1407160" cy="735965"/>
          </a:xfrm>
          <a:prstGeom prst="rect">
            <a:avLst/>
          </a:prstGeom>
          <a:noFill/>
        </p:spPr>
        <p:txBody>
          <a:bodyPr wrap="square" bIns="0" rtlCol="0">
            <a:normAutofit/>
          </a:bodyPr>
          <a:p>
            <a:pPr algn="ctr" defTabSz="914400">
              <a:tabLst>
                <a:tab pos="143510" algn="l"/>
              </a:tabLst>
            </a:pPr>
            <a:r>
              <a:rPr lang="en-US" altLang="zh-CN" sz="4000" spc="300">
                <a:solidFill>
                  <a:srgbClr val="4AC44A">
                    <a:lumMod val="75000"/>
                  </a:srgbClr>
                </a:solidFill>
                <a:uFillTx/>
                <a:latin typeface="思源黑体 CN Bold" panose="020B0800000000000000" charset="-122"/>
                <a:ea typeface="思源黑体 CN Bold" panose="020B0800000000000000" charset="-122"/>
              </a:rPr>
              <a:t>04</a:t>
            </a:r>
            <a:endParaRPr lang="en-US" altLang="zh-CN" sz="4000" spc="300">
              <a:solidFill>
                <a:srgbClr val="4AC44A">
                  <a:lumMod val="75000"/>
                </a:srgbClr>
              </a:solidFill>
              <a:uFillTx/>
              <a:latin typeface="思源黑体 CN Bold" panose="020B0800000000000000" charset="-122"/>
              <a:ea typeface="思源黑体 CN Bold" panose="020B0800000000000000" charset="-122"/>
            </a:endParaRPr>
          </a:p>
        </p:txBody>
      </p:sp>
      <p:cxnSp>
        <p:nvCxnSpPr>
          <p:cNvPr id="135" name="直接箭头连接符 134"/>
          <p:cNvCxnSpPr/>
          <p:nvPr>
            <p:custDataLst>
              <p:tags r:id="rId21"/>
            </p:custDataLst>
          </p:nvPr>
        </p:nvCxnSpPr>
        <p:spPr>
          <a:xfrm>
            <a:off x="2148840" y="2428875"/>
            <a:ext cx="250825" cy="215265"/>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cxnSp>
        <p:nvCxnSpPr>
          <p:cNvPr id="137" name="直接箭头连接符 136"/>
          <p:cNvCxnSpPr/>
          <p:nvPr>
            <p:custDataLst>
              <p:tags r:id="rId22"/>
            </p:custDataLst>
          </p:nvPr>
        </p:nvCxnSpPr>
        <p:spPr>
          <a:xfrm>
            <a:off x="2145030" y="4584065"/>
            <a:ext cx="250825" cy="215265"/>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cxnSp>
        <p:nvCxnSpPr>
          <p:cNvPr id="139" name="直接箭头连接符 138"/>
          <p:cNvCxnSpPr/>
          <p:nvPr>
            <p:custDataLst>
              <p:tags r:id="rId23"/>
            </p:custDataLst>
          </p:nvPr>
        </p:nvCxnSpPr>
        <p:spPr>
          <a:xfrm flipH="1">
            <a:off x="2178050" y="3548380"/>
            <a:ext cx="261620" cy="266700"/>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sp>
        <p:nvSpPr>
          <p:cNvPr id="17" name="文本框 16"/>
          <p:cNvSpPr txBox="1"/>
          <p:nvPr>
            <p:custDataLst>
              <p:tags r:id="rId24"/>
            </p:custDataLst>
          </p:nvPr>
        </p:nvSpPr>
        <p:spPr>
          <a:xfrm>
            <a:off x="5719445" y="4734560"/>
            <a:ext cx="3259455" cy="342900"/>
          </a:xfrm>
          <a:prstGeom prst="rect">
            <a:avLst/>
          </a:prstGeom>
          <a:noFill/>
        </p:spPr>
        <p:txBody>
          <a:bodyPr wrap="square" bIns="0" rtlCol="0"/>
          <a:p>
            <a:pPr algn="l"/>
            <a:r>
              <a:rPr lang="en-US" altLang="zh-CN" sz="2000" spc="300">
                <a:solidFill>
                  <a:srgbClr val="78D390">
                    <a:lumMod val="75000"/>
                  </a:srgbClr>
                </a:solidFill>
                <a:latin typeface="思源黑体 CN Bold" panose="020B0800000000000000" charset="-122"/>
                <a:ea typeface="思源黑体 CN Bold" panose="020B0800000000000000" charset="-122"/>
                <a:sym typeface="+mn-ea"/>
              </a:rPr>
              <a:t>（四）创造性</a:t>
            </a:r>
            <a:endParaRPr lang="en-US" altLang="zh-CN" sz="2000" spc="300">
              <a:solidFill>
                <a:srgbClr val="78D390">
                  <a:lumMod val="75000"/>
                </a:srgbClr>
              </a:solidFill>
              <a:latin typeface="思源黑体 CN Bold" panose="020B0800000000000000" charset="-122"/>
              <a:ea typeface="思源黑体 CN Bold" panose="020B0800000000000000" charset="-122"/>
              <a:sym typeface="+mn-ea"/>
            </a:endParaRPr>
          </a:p>
        </p:txBody>
      </p:sp>
      <p:sp>
        <p:nvSpPr>
          <p:cNvPr id="18" name="文本框 17"/>
          <p:cNvSpPr txBox="1"/>
          <p:nvPr>
            <p:custDataLst>
              <p:tags r:id="rId25"/>
            </p:custDataLst>
          </p:nvPr>
        </p:nvSpPr>
        <p:spPr>
          <a:xfrm>
            <a:off x="5719445" y="5071110"/>
            <a:ext cx="5473700" cy="53721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艺术是审美主体创造性活动的结果。艺术美是人的自由创造在精神生产领域中的一种特殊表现形式。</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sp>
        <p:nvSpPr>
          <p:cNvPr id="19" name="文本框 18"/>
          <p:cNvSpPr txBox="1"/>
          <p:nvPr>
            <p:custDataLst>
              <p:tags r:id="rId26"/>
            </p:custDataLst>
          </p:nvPr>
        </p:nvSpPr>
        <p:spPr>
          <a:xfrm>
            <a:off x="5729605" y="2644140"/>
            <a:ext cx="2966085" cy="342900"/>
          </a:xfrm>
          <a:prstGeom prst="rect">
            <a:avLst/>
          </a:prstGeom>
          <a:noFill/>
        </p:spPr>
        <p:txBody>
          <a:bodyPr wrap="square" bIns="0" rtlCol="0"/>
          <a:p>
            <a:pPr algn="l"/>
            <a:r>
              <a:rPr lang="en-US" altLang="zh-CN" sz="2000" spc="300">
                <a:solidFill>
                  <a:srgbClr val="78D390">
                    <a:lumMod val="75000"/>
                  </a:srgbClr>
                </a:solidFill>
                <a:latin typeface="思源黑体 CN Bold" panose="020B0800000000000000" charset="-122"/>
                <a:ea typeface="思源黑体 CN Bold" panose="020B0800000000000000" charset="-122"/>
                <a:sym typeface="+mn-ea"/>
              </a:rPr>
              <a:t>（二）情感性</a:t>
            </a:r>
            <a:endParaRPr lang="en-US" altLang="zh-CN" sz="2000" spc="300">
              <a:solidFill>
                <a:srgbClr val="78D390">
                  <a:lumMod val="75000"/>
                </a:srgbClr>
              </a:solidFill>
              <a:latin typeface="思源黑体 CN Bold" panose="020B0800000000000000" charset="-122"/>
              <a:ea typeface="思源黑体 CN Bold" panose="020B0800000000000000" charset="-122"/>
              <a:sym typeface="+mn-ea"/>
            </a:endParaRPr>
          </a:p>
        </p:txBody>
      </p:sp>
      <p:sp>
        <p:nvSpPr>
          <p:cNvPr id="20" name="文本框 19"/>
          <p:cNvSpPr txBox="1"/>
          <p:nvPr>
            <p:custDataLst>
              <p:tags r:id="rId27"/>
            </p:custDataLst>
          </p:nvPr>
        </p:nvSpPr>
        <p:spPr>
          <a:xfrm>
            <a:off x="5729605" y="2980690"/>
            <a:ext cx="5473700" cy="53721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情感性是艺术活动中艺术主体和现实世界客体、艺术家和艺术受众交融统一的重要枢纽。</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sp>
        <p:nvSpPr>
          <p:cNvPr id="21" name="文本框 20"/>
          <p:cNvSpPr txBox="1"/>
          <p:nvPr>
            <p:custDataLst>
              <p:tags r:id="rId28"/>
            </p:custDataLst>
          </p:nvPr>
        </p:nvSpPr>
        <p:spPr>
          <a:xfrm>
            <a:off x="4543425" y="1410970"/>
            <a:ext cx="2694305" cy="342900"/>
          </a:xfrm>
          <a:prstGeom prst="rect">
            <a:avLst/>
          </a:prstGeom>
          <a:noFill/>
        </p:spPr>
        <p:txBody>
          <a:bodyPr wrap="square" bIns="0" rtlCol="0"/>
          <a:p>
            <a:pPr algn="l"/>
            <a:r>
              <a:rPr lang="en-US" altLang="zh-CN" sz="2000" spc="300">
                <a:solidFill>
                  <a:srgbClr val="78D390">
                    <a:lumMod val="75000"/>
                  </a:srgbClr>
                </a:solidFill>
                <a:latin typeface="思源黑体 CN Bold" panose="020B0800000000000000" charset="-122"/>
                <a:ea typeface="思源黑体 CN Bold" panose="020B0800000000000000" charset="-122"/>
                <a:sym typeface="+mn-ea"/>
              </a:rPr>
              <a:t>（一）形象性</a:t>
            </a:r>
            <a:endParaRPr lang="en-US" altLang="zh-CN" sz="2000" spc="300">
              <a:solidFill>
                <a:srgbClr val="78D390">
                  <a:lumMod val="75000"/>
                </a:srgbClr>
              </a:solidFill>
              <a:latin typeface="思源黑体 CN Bold" panose="020B0800000000000000" charset="-122"/>
              <a:ea typeface="思源黑体 CN Bold" panose="020B0800000000000000" charset="-122"/>
              <a:sym typeface="+mn-ea"/>
            </a:endParaRPr>
          </a:p>
        </p:txBody>
      </p:sp>
      <p:sp>
        <p:nvSpPr>
          <p:cNvPr id="22" name="文本框 21"/>
          <p:cNvSpPr txBox="1"/>
          <p:nvPr>
            <p:custDataLst>
              <p:tags r:id="rId29"/>
            </p:custDataLst>
          </p:nvPr>
        </p:nvSpPr>
        <p:spPr>
          <a:xfrm>
            <a:off x="4544695" y="1918970"/>
            <a:ext cx="6743065" cy="53721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所谓形象性是指任何艺术作品的艺术形象都必须生动、具体，具有一定观赏价值。</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sp>
        <p:nvSpPr>
          <p:cNvPr id="23" name="文本框 22"/>
          <p:cNvSpPr txBox="1"/>
          <p:nvPr>
            <p:custDataLst>
              <p:tags r:id="rId30"/>
            </p:custDataLst>
          </p:nvPr>
        </p:nvSpPr>
        <p:spPr>
          <a:xfrm>
            <a:off x="4544695" y="3710940"/>
            <a:ext cx="2727960" cy="342900"/>
          </a:xfrm>
          <a:prstGeom prst="rect">
            <a:avLst/>
          </a:prstGeom>
          <a:noFill/>
        </p:spPr>
        <p:txBody>
          <a:bodyPr wrap="square" bIns="0" rtlCol="0"/>
          <a:p>
            <a:pPr algn="l"/>
            <a:r>
              <a:rPr lang="en-US" altLang="zh-CN" sz="2000" spc="300">
                <a:solidFill>
                  <a:srgbClr val="78D390">
                    <a:lumMod val="75000"/>
                  </a:srgbClr>
                </a:solidFill>
                <a:latin typeface="思源黑体 CN Bold" panose="020B0800000000000000" charset="-122"/>
                <a:ea typeface="思源黑体 CN Bold" panose="020B0800000000000000" charset="-122"/>
                <a:sym typeface="+mn-ea"/>
              </a:rPr>
              <a:t>（三）典型性</a:t>
            </a:r>
            <a:endParaRPr lang="en-US" altLang="zh-CN" sz="2000" spc="300">
              <a:solidFill>
                <a:srgbClr val="78D390">
                  <a:lumMod val="75000"/>
                </a:srgbClr>
              </a:solidFill>
              <a:latin typeface="思源黑体 CN Bold" panose="020B0800000000000000" charset="-122"/>
              <a:ea typeface="思源黑体 CN Bold" panose="020B0800000000000000" charset="-122"/>
              <a:sym typeface="+mn-ea"/>
            </a:endParaRPr>
          </a:p>
        </p:txBody>
      </p:sp>
      <p:sp>
        <p:nvSpPr>
          <p:cNvPr id="26" name="文本框 25"/>
          <p:cNvSpPr txBox="1"/>
          <p:nvPr>
            <p:custDataLst>
              <p:tags r:id="rId31"/>
            </p:custDataLst>
          </p:nvPr>
        </p:nvSpPr>
        <p:spPr>
          <a:xfrm>
            <a:off x="4559300" y="4013200"/>
            <a:ext cx="6588125" cy="85344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典型性是指艺术作品都是艺术家概括现实生活、创造典型形象的产物。</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02</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音乐美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6"/>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6"/>
  <p:tag name="KSO_WM_UNIT_FILL_FORE_SCHEMECOLOR_INDEX" val="14"/>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2"/>
  <p:tag name="KSO_WM_UNIT_ID" val="diagram20227683_4*m_h_i*1_1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2"/>
  <p:tag name="KSO_WM_UNIT_ID" val="diagram20227683_4*m_h_i*1_2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683_4*m_h_i*1_1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683_4*m_h_i*1_2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2"/>
  <p:tag name="KSO_WM_UNIT_ID" val="diagram20227683_4*m_h_i*1_3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683_4*m_h_i*1_3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2"/>
  <p:tag name="KSO_WM_UNIT_ID" val="diagram20227683_4*m_h_i*1_4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683_4*m_h_i*1_4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683_4*m_h_z*1_2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27683_4*m_h_z*1_4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683_4*m_h_z*1_3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12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27683_4*m_h_a*1_4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12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27683_4*m_h_f*1_4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Lst>
</file>

<file path=ppt/tags/tag12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683_4*m_h_a*1_2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12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7683_4*m_h_f*1_2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Lst>
</file>

<file path=ppt/tags/tag1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83_4*m_h_a*1_1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83_4*m_h_f*1_1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Lst>
</file>

<file path=ppt/tags/tag1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683_4*m_h_a*1_3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13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27683_4*m_h_f*1_3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Lst>
</file>

<file path=ppt/tags/tag13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ID" val="diagram20228004_3*l_h_a*1_1_1"/>
  <p:tag name="KSO_WM_UNIT_LAYERLEVEL" val="1_1_1"/>
  <p:tag name="KSO_WM_UNIT_TEXT_FILL_FORE_SCHEMECOLOR_INDEX" val="5"/>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2_1"/>
  <p:tag name="KSO_WM_UNIT_ID" val="diagram20228004_3*l_h_a*1_2_1"/>
  <p:tag name="KSO_WM_UNIT_LAYERLEVEL" val="1_1_1"/>
  <p:tag name="KSO_WM_UNIT_TEXT_FILL_FORE_SCHEMECOLOR_INDEX" val="6"/>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3_1"/>
  <p:tag name="KSO_WM_UNIT_ID" val="diagram20228004_3*l_h_a*1_3_1"/>
  <p:tag name="KSO_WM_UNIT_LAYERLEVEL" val="1_1_1"/>
  <p:tag name="KSO_WM_UNIT_TEXT_FILL_FORE_SCHEMECOLOR_INDEX" val="7"/>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4"/>
  <p:tag name="KSO_WM_UNIT_ID" val="diagram20228004_3*l_h_i*1_1_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5"/>
  <p:tag name="KSO_WM_UNIT_ID" val="diagram20228004_3*l_h_i*1_1_5"/>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2"/>
  <p:tag name="KSO_WM_UNIT_ID" val="diagram20228004_3*l_h_i*1_2_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3"/>
  <p:tag name="KSO_WM_UNIT_ID" val="diagram20228004_3*l_h_i*1_2_3"/>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1"/>
  <p:tag name="KSO_WM_UNIT_ID" val="diagram20228004_3*l_h_i*1_3_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2"/>
  <p:tag name="KSO_WM_UNIT_ID" val="diagram20228004_3*l_h_i*1_3_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1"/>
  <p:tag name="KSO_WM_UNIT_ID" val="diagram20228004_3*l_h_i*1_1_1"/>
  <p:tag name="KSO_WM_UNIT_FILL_FORE_SCHEMECOLOR_INDEX" val="5"/>
  <p:tag name="KSO_WM_UNIT_FILL_TYPE" val="1"/>
  <p:tag name="KSO_WM_UNIT_TEXT_FILL_FORE_SCHEMECOLOR_INDEX" val="2"/>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2"/>
  <p:tag name="KSO_WM_UNIT_ID" val="diagram20228004_3*l_h_i*1_1_2"/>
  <p:tag name="KSO_WM_UNIT_FILL_FORE_SCHEMECOLOR_INDEX" val="5"/>
  <p:tag name="KSO_WM_UNIT_FILL_TYPE" val="1"/>
  <p:tag name="KSO_WM_UNIT_TEXT_FILL_FORE_SCHEMECOLOR_INDEX" val="2"/>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4"/>
  <p:tag name="KSO_WM_UNIT_ID" val="diagram20228004_3*l_h_i*1_2_4"/>
  <p:tag name="KSO_WM_UNIT_FILL_FORE_SCHEMECOLOR_INDEX" val="6"/>
  <p:tag name="KSO_WM_UNIT_FILL_TYPE" val="1"/>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5"/>
  <p:tag name="KSO_WM_UNIT_ID" val="diagram20228004_3*l_h_i*1_2_5"/>
  <p:tag name="KSO_WM_UNIT_FILL_FORE_SCHEMECOLOR_INDEX" val="6"/>
  <p:tag name="KSO_WM_UNIT_FILL_TYPE" val="1"/>
  <p:tag name="KSO_WM_UNIT_TEXT_FILL_FORE_SCHEMECOLOR_INDEX" val="2"/>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3"/>
  <p:tag name="KSO_WM_UNIT_ID" val="diagram20228004_3*l_h_i*1_3_3"/>
  <p:tag name="KSO_WM_UNIT_FILL_FORE_SCHEMECOLOR_INDEX" val="7"/>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4"/>
  <p:tag name="KSO_WM_UNIT_ID" val="diagram20228004_3*l_h_i*1_3_4"/>
  <p:tag name="KSO_WM_UNIT_FILL_FORE_SCHEMECOLOR_INDEX" val="7"/>
  <p:tag name="KSO_WM_UNIT_FILL_TYPE" val="1"/>
  <p:tag name="KSO_WM_UNIT_TEXT_FILL_FORE_SCHEMECOLOR_INDEX" val="2"/>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1"/>
  <p:tag name="KSO_WM_UNIT_ID" val="diagram20228004_3*l_h_i*1_2_1"/>
  <p:tag name="KSO_WM_UNIT_TEXT_FILL_FORE_SCHEMECOLOR_INDEX" val="6"/>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5"/>
  <p:tag name="KSO_WM_UNIT_ID" val="diagram20228004_3*l_h_i*1_3_5"/>
  <p:tag name="KSO_WM_UNIT_TEXT_FILL_FORE_SCHEMECOLOR_INDEX" val="7"/>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3"/>
  <p:tag name="KSO_WM_UNIT_ID" val="diagram20228004_3*l_h_i*1_1_3"/>
  <p:tag name="KSO_WM_UNIT_TEXT_FILL_FORE_SCHEMECOLOR_INDEX" val="5"/>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2*122"/>
  <p:tag name="KSO_WM_DIAGRAM_GROUP_CODE" val="l1-1"/>
  <p:tag name="KSO_WM_UNIT_TYPE" val="l_h_x"/>
  <p:tag name="KSO_WM_UNIT_INDEX" val="1_1_1"/>
  <p:tag name="KSO_WM_UNIT_ID" val="diagram20228004_3*l_h_x*1_1_1"/>
  <p:tag name="KSO_WM_UNIT_LAYERLEVEL" val="1_1_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8*128"/>
  <p:tag name="KSO_WM_DIAGRAM_GROUP_CODE" val="l1-1"/>
  <p:tag name="KSO_WM_UNIT_TYPE" val="l_h_x"/>
  <p:tag name="KSO_WM_UNIT_INDEX" val="1_2_1"/>
  <p:tag name="KSO_WM_UNIT_ID" val="diagram20228004_3*l_h_x*1_2_1"/>
  <p:tag name="KSO_WM_UNIT_LAYERLEVEL" val="1_1_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32*132"/>
  <p:tag name="KSO_WM_DIAGRAM_GROUP_CODE" val="l1-1"/>
  <p:tag name="KSO_WM_UNIT_TYPE" val="l_h_x"/>
  <p:tag name="KSO_WM_UNIT_INDEX" val="1_3_1"/>
  <p:tag name="KSO_WM_UNIT_ID" val="diagram20228004_3*l_h_x*1_3_1"/>
  <p:tag name="KSO_WM_UNIT_LAYERLEVEL" val="1_1_1"/>
</p:tagLst>
</file>

<file path=ppt/tags/tag1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4*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7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4*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17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4*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4*q_h_a*1_2_1"/>
  <p:tag name="KSO_WM_TEMPLATE_CATEGORY" val="diagram"/>
  <p:tag name="KSO_WM_TEMPLATE_INDEX" val="20227949"/>
  <p:tag name="KSO_WM_UNIT_LAYERLEVEL" val="1_1_1"/>
  <p:tag name="KSO_WM_TAG_VERSION" val="1.0"/>
  <p:tag name="KSO_WM_BEAUTIFY_FLAG" val="#wm#"/>
</p:tagLst>
</file>

<file path=ppt/tags/tag18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49_4*q_h_f*1_4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8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4*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18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4*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8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4*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4*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4*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4*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4*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4*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4*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4*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4*q_x*1_1"/>
  <p:tag name="KSO_WM_TEMPLATE_CATEGORY" val="diagram"/>
  <p:tag name="KSO_WM_TEMPLATE_INDEX" val="20227949"/>
  <p:tag name="KSO_WM_UNIT_LAYERLEVEL" val="1_1"/>
  <p:tag name="KSO_WM_TAG_VERSION" val="1.0"/>
  <p:tag name="KSO_WM_BEAUTIFY_FLAG" val="#wm#"/>
</p:tagLst>
</file>

<file path=ppt/tags/tag20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Lst>
</file>

<file path=ppt/tags/tag20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4*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4*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2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4*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2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4*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2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29_4*q_h_a*1_6_1"/>
  <p:tag name="KSO_WM_TEMPLATE_CATEGORY" val="diagram"/>
  <p:tag name="KSO_WM_TEMPLATE_INDEX" val="20228029"/>
  <p:tag name="KSO_WM_UNIT_LAYERLEVEL" val="1_1_1"/>
  <p:tag name="KSO_WM_TAG_VERSION" val="1.0"/>
  <p:tag name="KSO_WM_BEAUTIFY_FLAG" val="#wm#"/>
  <p:tag name="KSO_WM_UNIT_TEXT_FILL_FORE_SCHEMECOLOR_INDEX" val="10"/>
  <p:tag name="KSO_WM_UNIT_TEXT_FILL_TYPE" val="1"/>
</p:tagLst>
</file>

<file path=ppt/tags/tag21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4*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Lst>
</file>

<file path=ppt/tags/tag215.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Lst>
</file>

<file path=ppt/tags/tag216.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Lst>
</file>

<file path=ppt/tags/tag217.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Lst>
</file>

<file path=ppt/tags/tag218.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Lst>
</file>

<file path=ppt/tags/tag219.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Lst>
</file>

<file path=ppt/tags/tag22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4_5*l_h_i*1_1_1"/>
  <p:tag name="KSO_WM_TEMPLATE_CATEGORY" val="diagram"/>
  <p:tag name="KSO_WM_TEMPLATE_INDEX" val="2022793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2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4_5*l_h_i*1_1_2"/>
  <p:tag name="KSO_WM_TEMPLATE_CATEGORY" val="diagram"/>
  <p:tag name="KSO_WM_TEMPLATE_INDEX" val="20227934"/>
  <p:tag name="KSO_WM_UNIT_LAYERLEVEL" val="1_1_1"/>
  <p:tag name="KSO_WM_TAG_VERSION" val="1.0"/>
  <p:tag name="KSO_WM_BEAUTIFY_FLAG" val="#wm#"/>
</p:tagLst>
</file>

<file path=ppt/tags/tag22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4_5*l_h_i*1_1_3"/>
  <p:tag name="KSO_WM_TEMPLATE_CATEGORY" val="diagram"/>
  <p:tag name="KSO_WM_TEMPLATE_INDEX" val="20227934"/>
  <p:tag name="KSO_WM_UNIT_LAYERLEVEL" val="1_1_1"/>
  <p:tag name="KSO_WM_TAG_VERSION" val="1.0"/>
  <p:tag name="KSO_WM_BEAUTIFY_FLAG" val="#wm#"/>
</p:tagLst>
</file>

<file path=ppt/tags/tag22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4_5*l_h_i*1_1_4"/>
  <p:tag name="KSO_WM_TEMPLATE_CATEGORY" val="diagram"/>
  <p:tag name="KSO_WM_TEMPLATE_INDEX" val="20227934"/>
  <p:tag name="KSO_WM_UNIT_LAYERLEVEL" val="1_1_1"/>
  <p:tag name="KSO_WM_TAG_VERSION" val="1.0"/>
  <p:tag name="KSO_WM_BEAUTIFY_FLAG" val="#wm#"/>
</p:tagLst>
</file>

<file path=ppt/tags/tag22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34_5*l_h_i*1_1_5"/>
  <p:tag name="KSO_WM_TEMPLATE_CATEGORY" val="diagram"/>
  <p:tag name="KSO_WM_TEMPLATE_INDEX" val="20227934"/>
  <p:tag name="KSO_WM_UNIT_LAYERLEVEL" val="1_1_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4_5*l_h_a*1_1_1"/>
  <p:tag name="KSO_WM_TEMPLATE_CATEGORY" val="diagram"/>
  <p:tag name="KSO_WM_TEMPLATE_INDEX" val="20227934"/>
  <p:tag name="KSO_WM_UNIT_LAYERLEVEL" val="1_1_1"/>
  <p:tag name="KSO_WM_TAG_VERSION" val="1.0"/>
  <p:tag name="KSO_WM_BEAUTIFY_FLAG" val="#wm#"/>
  <p:tag name="KSO_WM_UNIT_TEXT_FILL_FORE_SCHEMECOLOR_INDEX" val="5"/>
  <p:tag name="KSO_WM_UNIT_TEXT_FILL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4_5*l_h_i*1_2_1"/>
  <p:tag name="KSO_WM_TEMPLATE_CATEGORY" val="diagram"/>
  <p:tag name="KSO_WM_TEMPLATE_INDEX" val="2022793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3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4_5*l_h_i*1_2_2"/>
  <p:tag name="KSO_WM_TEMPLATE_CATEGORY" val="diagram"/>
  <p:tag name="KSO_WM_TEMPLATE_INDEX" val="20227934"/>
  <p:tag name="KSO_WM_UNIT_LAYERLEVEL" val="1_1_1"/>
  <p:tag name="KSO_WM_TAG_VERSION" val="1.0"/>
  <p:tag name="KSO_WM_BEAUTIFY_FLAG" val="#wm#"/>
</p:tagLst>
</file>

<file path=ppt/tags/tag23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4_5*l_h_i*1_2_3"/>
  <p:tag name="KSO_WM_TEMPLATE_CATEGORY" val="diagram"/>
  <p:tag name="KSO_WM_TEMPLATE_INDEX" val="20227934"/>
  <p:tag name="KSO_WM_UNIT_LAYERLEVEL" val="1_1_1"/>
  <p:tag name="KSO_WM_TAG_VERSION" val="1.0"/>
  <p:tag name="KSO_WM_BEAUTIFY_FLAG" val="#wm#"/>
</p:tagLst>
</file>

<file path=ppt/tags/tag234.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4_5*l_h_i*1_2_4"/>
  <p:tag name="KSO_WM_TEMPLATE_CATEGORY" val="diagram"/>
  <p:tag name="KSO_WM_TEMPLATE_INDEX" val="20227934"/>
  <p:tag name="KSO_WM_UNIT_LAYERLEVEL" val="1_1_1"/>
  <p:tag name="KSO_WM_TAG_VERSION" val="1.0"/>
  <p:tag name="KSO_WM_BEAUTIFY_FLAG" val="#wm#"/>
</p:tagLst>
</file>

<file path=ppt/tags/tag23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34_5*l_h_i*1_2_5"/>
  <p:tag name="KSO_WM_TEMPLATE_CATEGORY" val="diagram"/>
  <p:tag name="KSO_WM_TEMPLATE_INDEX" val="20227934"/>
  <p:tag name="KSO_WM_UNIT_LAYERLEVEL" val="1_1_1"/>
  <p:tag name="KSO_WM_TAG_VERSION" val="1.0"/>
  <p:tag name="KSO_WM_BEAUTIFY_FLAG" val="#wm#"/>
</p:tagLst>
</file>

<file path=ppt/tags/tag23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34_5*l_h_a*1_2_1"/>
  <p:tag name="KSO_WM_TEMPLATE_CATEGORY" val="diagram"/>
  <p:tag name="KSO_WM_TEMPLATE_INDEX" val="20227934"/>
  <p:tag name="KSO_WM_UNIT_LAYERLEVEL" val="1_1_1"/>
  <p:tag name="KSO_WM_TAG_VERSION" val="1.0"/>
  <p:tag name="KSO_WM_BEAUTIFY_FLAG" val="#wm#"/>
  <p:tag name="KSO_WM_UNIT_TEXT_FILL_FORE_SCHEMECOLOR_INDEX" val="6"/>
  <p:tag name="KSO_WM_UNIT_TEXT_FILL_TYPE" val="1"/>
</p:tagLst>
</file>

<file path=ppt/tags/tag23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4_5*l_h_i*1_3_1"/>
  <p:tag name="KSO_WM_TEMPLATE_CATEGORY" val="diagram"/>
  <p:tag name="KSO_WM_TEMPLATE_INDEX" val="20227934"/>
  <p:tag name="KSO_WM_UNIT_LAYERLEVEL" val="1_1_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4_5*l_h_i*1_3_2"/>
  <p:tag name="KSO_WM_TEMPLATE_CATEGORY" val="diagram"/>
  <p:tag name="KSO_WM_TEMPLATE_INDEX" val="2022793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39.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4_5*l_h_i*1_3_3"/>
  <p:tag name="KSO_WM_TEMPLATE_CATEGORY" val="diagram"/>
  <p:tag name="KSO_WM_TEMPLATE_INDEX" val="20227934"/>
  <p:tag name="KSO_WM_UNIT_LAYERLEVEL" val="1_1_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4_5*l_h_i*1_3_4"/>
  <p:tag name="KSO_WM_TEMPLATE_CATEGORY" val="diagram"/>
  <p:tag name="KSO_WM_TEMPLATE_INDEX" val="20227934"/>
  <p:tag name="KSO_WM_UNIT_LAYERLEVEL" val="1_1_1"/>
  <p:tag name="KSO_WM_TAG_VERSION" val="1.0"/>
  <p:tag name="KSO_WM_BEAUTIFY_FLAG" val="#wm#"/>
</p:tagLst>
</file>

<file path=ppt/tags/tag24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34_5*l_h_i*1_3_5"/>
  <p:tag name="KSO_WM_TEMPLATE_CATEGORY" val="diagram"/>
  <p:tag name="KSO_WM_TEMPLATE_INDEX" val="20227934"/>
  <p:tag name="KSO_WM_UNIT_LAYERLEVEL" val="1_1_1"/>
  <p:tag name="KSO_WM_TAG_VERSION" val="1.0"/>
  <p:tag name="KSO_WM_BEAUTIFY_FLAG" val="#wm#"/>
</p:tagLst>
</file>

<file path=ppt/tags/tag24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34_5*l_h_a*1_3_1"/>
  <p:tag name="KSO_WM_TEMPLATE_CATEGORY" val="diagram"/>
  <p:tag name="KSO_WM_TEMPLATE_INDEX" val="20227934"/>
  <p:tag name="KSO_WM_UNIT_LAYERLEVEL" val="1_1_1"/>
  <p:tag name="KSO_WM_TAG_VERSION" val="1.0"/>
  <p:tag name="KSO_WM_BEAUTIFY_FLAG" val="#wm#"/>
  <p:tag name="KSO_WM_UNIT_TEXT_FILL_FORE_SCHEMECOLOR_INDEX" val="7"/>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4_5*l_h_i*1_4_1"/>
  <p:tag name="KSO_WM_TEMPLATE_CATEGORY" val="diagram"/>
  <p:tag name="KSO_WM_TEMPLATE_INDEX" val="2022793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44.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4_5*l_h_i*1_4_2"/>
  <p:tag name="KSO_WM_TEMPLATE_CATEGORY" val="diagram"/>
  <p:tag name="KSO_WM_TEMPLATE_INDEX" val="20227934"/>
  <p:tag name="KSO_WM_UNIT_LAYERLEVEL" val="1_1_1"/>
  <p:tag name="KSO_WM_TAG_VERSION" val="1.0"/>
  <p:tag name="KSO_WM_BEAUTIFY_FLAG" val="#wm#"/>
</p:tagLst>
</file>

<file path=ppt/tags/tag245.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4_5*l_h_i*1_4_3"/>
  <p:tag name="KSO_WM_TEMPLATE_CATEGORY" val="diagram"/>
  <p:tag name="KSO_WM_TEMPLATE_INDEX" val="20227934"/>
  <p:tag name="KSO_WM_UNIT_LAYERLEVEL" val="1_1_1"/>
  <p:tag name="KSO_WM_TAG_VERSION" val="1.0"/>
  <p:tag name="KSO_WM_BEAUTIFY_FLAG" val="#wm#"/>
</p:tagLst>
</file>

<file path=ppt/tags/tag246.xml><?xml version="1.0" encoding="utf-8"?>
<p:tagLst xmlns:p="http://schemas.openxmlformats.org/presentationml/2006/main">
  <p:tag name="KSO_WM_UNIT_FILL_FORE_SCHEMECOLOR_INDEX_BRIGHTNESS" val="0"/>
  <p:tag name="KSO_WM_UNIT_FILL_FORE_SCHEMECOLOR_INDEX" val="8"/>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4_5*l_h_i*1_4_4"/>
  <p:tag name="KSO_WM_TEMPLATE_CATEGORY" val="diagram"/>
  <p:tag name="KSO_WM_TEMPLATE_INDEX" val="20227934"/>
  <p:tag name="KSO_WM_UNIT_LAYERLEVEL" val="1_1_1"/>
  <p:tag name="KSO_WM_TAG_VERSION" val="1.0"/>
  <p:tag name="KSO_WM_BEAUTIFY_FLAG" val="#wm#"/>
</p:tagLst>
</file>

<file path=ppt/tags/tag247.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34_5*l_h_i*1_4_5"/>
  <p:tag name="KSO_WM_TEMPLATE_CATEGORY" val="diagram"/>
  <p:tag name="KSO_WM_TEMPLATE_INDEX" val="20227934"/>
  <p:tag name="KSO_WM_UNIT_LAYERLEVEL" val="1_1_1"/>
  <p:tag name="KSO_WM_TAG_VERSION" val="1.0"/>
  <p:tag name="KSO_WM_BEAUTIFY_FLAG" val="#wm#"/>
</p:tagLst>
</file>

<file path=ppt/tags/tag24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34_5*l_h_a*1_4_1"/>
  <p:tag name="KSO_WM_TEMPLATE_CATEGORY" val="diagram"/>
  <p:tag name="KSO_WM_TEMPLATE_INDEX" val="20227934"/>
  <p:tag name="KSO_WM_UNIT_LAYERLEVEL" val="1_1_1"/>
  <p:tag name="KSO_WM_TAG_VERSION" val="1.0"/>
  <p:tag name="KSO_WM_BEAUTIFY_FLAG" val="#wm#"/>
  <p:tag name="KSO_WM_UNIT_TEXT_FILL_FORE_SCHEMECOLOR_INDEX" val="8"/>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34_5*l_h_i*1_5_1"/>
  <p:tag name="KSO_WM_TEMPLATE_CATEGORY" val="diagram"/>
  <p:tag name="KSO_WM_TEMPLATE_INDEX" val="2022793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34_5*l_h_i*1_5_2"/>
  <p:tag name="KSO_WM_TEMPLATE_CATEGORY" val="diagram"/>
  <p:tag name="KSO_WM_TEMPLATE_INDEX" val="20227934"/>
  <p:tag name="KSO_WM_UNIT_LAYERLEVEL" val="1_1_1"/>
  <p:tag name="KSO_WM_TAG_VERSION" val="1.0"/>
  <p:tag name="KSO_WM_BEAUTIFY_FLAG" val="#wm#"/>
</p:tagLst>
</file>

<file path=ppt/tags/tag251.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34_5*l_h_i*1_5_3"/>
  <p:tag name="KSO_WM_TEMPLATE_CATEGORY" val="diagram"/>
  <p:tag name="KSO_WM_TEMPLATE_INDEX" val="20227934"/>
  <p:tag name="KSO_WM_UNIT_LAYERLEVEL" val="1_1_1"/>
  <p:tag name="KSO_WM_TAG_VERSION" val="1.0"/>
  <p:tag name="KSO_WM_BEAUTIFY_FLAG" val="#wm#"/>
</p:tagLst>
</file>

<file path=ppt/tags/tag252.xml><?xml version="1.0" encoding="utf-8"?>
<p:tagLst xmlns:p="http://schemas.openxmlformats.org/presentationml/2006/main">
  <p:tag name="KSO_WM_UNIT_FILL_FORE_SCHEMECOLOR_INDEX_BRIGHTNESS" val="0"/>
  <p:tag name="KSO_WM_UNIT_FILL_FORE_SCHEMECOLOR_INDEX" val="9"/>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34_5*l_h_i*1_5_4"/>
  <p:tag name="KSO_WM_TEMPLATE_CATEGORY" val="diagram"/>
  <p:tag name="KSO_WM_TEMPLATE_INDEX" val="20227934"/>
  <p:tag name="KSO_WM_UNIT_LAYERLEVEL" val="1_1_1"/>
  <p:tag name="KSO_WM_TAG_VERSION" val="1.0"/>
  <p:tag name="KSO_WM_BEAUTIFY_FLAG" val="#wm#"/>
</p:tagLst>
</file>

<file path=ppt/tags/tag253.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7934_5*l_h_i*1_5_5"/>
  <p:tag name="KSO_WM_TEMPLATE_CATEGORY" val="diagram"/>
  <p:tag name="KSO_WM_TEMPLATE_INDEX" val="20227934"/>
  <p:tag name="KSO_WM_UNIT_LAYERLEVEL" val="1_1_1"/>
  <p:tag name="KSO_WM_TAG_VERSION" val="1.0"/>
  <p:tag name="KSO_WM_BEAUTIFY_FLAG" val="#wm#"/>
</p:tagLst>
</file>

<file path=ppt/tags/tag25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34_5*l_h_a*1_5_1"/>
  <p:tag name="KSO_WM_TEMPLATE_CATEGORY" val="diagram"/>
  <p:tag name="KSO_WM_TEMPLATE_INDEX" val="20227934"/>
  <p:tag name="KSO_WM_UNIT_LAYERLEVEL" val="1_1_1"/>
  <p:tag name="KSO_WM_TAG_VERSION" val="1.0"/>
  <p:tag name="KSO_WM_BEAUTIFY_FLAG" val="#wm#"/>
  <p:tag name="KSO_WM_UNIT_TEXT_FILL_FORE_SCHEMECOLOR_INDEX" val="9"/>
  <p:tag name="KSO_WM_UNIT_TEXT_FILL_TYPE" val="1"/>
</p:tagLst>
</file>

<file path=ppt/tags/tag25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8006_1*q_i*1_1"/>
  <p:tag name="KSO_WM_TEMPLATE_CATEGORY" val="diagram"/>
  <p:tag name="KSO_WM_TEMPLATE_INDEX" val="20228006"/>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8006_1*q_i*1_2"/>
  <p:tag name="KSO_WM_TEMPLATE_CATEGORY" val="diagram"/>
  <p:tag name="KSO_WM_TEMPLATE_INDEX" val="20228006"/>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228006_1*q_h_i*1_3_4"/>
  <p:tag name="KSO_WM_TEMPLATE_CATEGORY" val="diagram"/>
  <p:tag name="KSO_WM_TEMPLATE_INDEX" val="20228006"/>
  <p:tag name="KSO_WM_UNIT_LAYERLEVEL" val="1_1_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06_1*q_h_i*1_3_1"/>
  <p:tag name="KSO_WM_TEMPLATE_CATEGORY" val="diagram"/>
  <p:tag name="KSO_WM_TEMPLATE_INDEX" val="20228006"/>
  <p:tag name="KSO_WM_UNIT_LAYERLEVEL" val="1_1_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2_3"/>
  <p:tag name="KSO_WM_UNIT_ID" val="diagram20228006_1*q_h_i*1_2_3"/>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2_4"/>
  <p:tag name="KSO_WM_UNIT_ID" val="diagram20228006_1*q_h_i*1_2_4"/>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8006_1*q_h_i*1_3_2"/>
  <p:tag name="KSO_WM_TEMPLATE_CATEGORY" val="diagram"/>
  <p:tag name="KSO_WM_TEMPLATE_INDEX" val="20228006"/>
  <p:tag name="KSO_WM_UNIT_LAYERLEVEL" val="1_1_1"/>
  <p:tag name="KSO_WM_TAG_VERSION" val="1.0"/>
  <p:tag name="KSO_WM_BEAUTIFY_FLAG" val="#wm#"/>
  <p:tag name="KSO_WM_UNIT_LINE_FORE_SCHEMECOLOR_INDEX" val="5"/>
  <p:tag name="KSO_WM_UNIT_LINE_FILL_TYPE"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28006_1*q_h_i*1_3_3"/>
  <p:tag name="KSO_WM_TEMPLATE_CATEGORY" val="diagram"/>
  <p:tag name="KSO_WM_TEMPLATE_INDEX" val="20228006"/>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71.xml><?xml version="1.0" encoding="utf-8"?>
<p:tagLst xmlns:p="http://schemas.openxmlformats.org/presentationml/2006/main">
  <p:tag name="KSO_WM_UNIT_SUBTYPE" val="a"/>
  <p:tag name="KSO_WM_UNIT_PRESET_TEXT" val="单击此处输入你的正文，&#13;文字是您思想的提炼。"/>
  <p:tag name="KSO_WM_UNIT_NOCLEAR" val="0"/>
  <p:tag name="KSO_WM_UNIT_VALUE" val="32"/>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8006_1*q_h_f*1_3_1"/>
  <p:tag name="KSO_WM_TEMPLATE_CATEGORY" val="diagram"/>
  <p:tag name="KSO_WM_TEMPLATE_INDEX" val="20228006"/>
  <p:tag name="KSO_WM_UNIT_LAYERLEVEL" val="1_1_1"/>
  <p:tag name="KSO_WM_TAG_VERSION" val="1.0"/>
  <p:tag name="KSO_WM_BEAUTIFY_FLAG" val="#wm#"/>
  <p:tag name="KSO_WM_UNIT_TEXT_FILL_FORE_SCHEMECOLOR_INDEX" val="13"/>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06_1*q_h_i*1_2_1"/>
  <p:tag name="KSO_WM_TEMPLATE_CATEGORY" val="diagram"/>
  <p:tag name="KSO_WM_TEMPLATE_INDEX" val="20228006"/>
  <p:tag name="KSO_WM_UNIT_LAYERLEVEL" val="1_1_1"/>
  <p:tag name="KSO_WM_TAG_VERSION" val="1.0"/>
  <p:tag name="KSO_WM_BEAUTIFY_FLAG" val="#wm#"/>
  <p:tag name="KSO_WM_UNIT_LINE_FORE_SCHEMECOLOR_INDEX" val="5"/>
  <p:tag name="KSO_WM_UNIT_LINE_FILL_TYPE"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8006_1*q_h_i*1_2_2"/>
  <p:tag name="KSO_WM_TEMPLATE_CATEGORY" val="diagram"/>
  <p:tag name="KSO_WM_TEMPLATE_INDEX" val="2022800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74.xml><?xml version="1.0" encoding="utf-8"?>
<p:tagLst xmlns:p="http://schemas.openxmlformats.org/presentationml/2006/main">
  <p:tag name="KSO_WM_UNIT_SUBTYPE" val="a"/>
  <p:tag name="KSO_WM_UNIT_PRESET_TEXT" val="单击此处输入你的正文，&#13;文字是您思想的提炼。"/>
  <p:tag name="KSO_WM_UNIT_NOCLEAR" val="0"/>
  <p:tag name="KSO_WM_UNIT_VALUE" val="32"/>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8006_1*q_h_f*1_2_1"/>
  <p:tag name="KSO_WM_TEMPLATE_CATEGORY" val="diagram"/>
  <p:tag name="KSO_WM_TEMPLATE_INDEX" val="20228006"/>
  <p:tag name="KSO_WM_UNIT_LAYERLEVEL" val="1_1_1"/>
  <p:tag name="KSO_WM_TAG_VERSION" val="1.0"/>
  <p:tag name="KSO_WM_BEAUTIFY_FLAG" val="#wm#"/>
  <p:tag name="KSO_WM_UNIT_TEXT_FILL_FORE_SCHEMECOLOR_INDEX" val="13"/>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06_1*q_h_i*1_1_1"/>
  <p:tag name="KSO_WM_TEMPLATE_CATEGORY" val="diagram"/>
  <p:tag name="KSO_WM_TEMPLATE_INDEX" val="20228006"/>
  <p:tag name="KSO_WM_UNIT_LAYERLEVEL" val="1_1_1"/>
  <p:tag name="KSO_WM_TAG_VERSION" val="1.0"/>
  <p:tag name="KSO_WM_BEAUTIFY_FLAG" val="#wm#"/>
  <p:tag name="KSO_WM_UNIT_LINE_FORE_SCHEMECOLOR_INDEX" val="5"/>
  <p:tag name="KSO_WM_UNIT_LINE_FILL_TYPE"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8006_1*q_h_i*1_1_2"/>
  <p:tag name="KSO_WM_TEMPLATE_CATEGORY" val="diagram"/>
  <p:tag name="KSO_WM_TEMPLATE_INDEX" val="2022800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77.xml><?xml version="1.0" encoding="utf-8"?>
<p:tagLst xmlns:p="http://schemas.openxmlformats.org/presentationml/2006/main">
  <p:tag name="KSO_WM_UNIT_SUBTYPE" val="a"/>
  <p:tag name="KSO_WM_UNIT_PRESET_TEXT" val="单击此处输入你的正文，&#13;文字是您思想的提炼。"/>
  <p:tag name="KSO_WM_UNIT_NOCLEAR" val="0"/>
  <p:tag name="KSO_WM_UNIT_VALUE" val="32"/>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8006_1*q_h_f*1_1_1"/>
  <p:tag name="KSO_WM_TEMPLATE_CATEGORY" val="diagram"/>
  <p:tag name="KSO_WM_TEMPLATE_INDEX" val="20228006"/>
  <p:tag name="KSO_WM_UNIT_LAYERLEVEL" val="1_1_1"/>
  <p:tag name="KSO_WM_TAG_VERSION" val="1.0"/>
  <p:tag name="KSO_WM_BEAUTIFY_FLAG" val="#wm#"/>
  <p:tag name="KSO_WM_UNIT_TEXT_FILL_FORE_SCHEMECOLOR_INDEX" val="13"/>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1_3"/>
  <p:tag name="KSO_WM_UNIT_ID" val="diagram20228006_1*q_h_i*1_1_3"/>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1_4"/>
  <p:tag name="KSO_WM_UNIT_ID" val="diagram20228006_1*q_h_i*1_1_4"/>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VALUE" val="160*16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06_1*q_h_x*1_2_1"/>
  <p:tag name="KSO_WM_TEMPLATE_CATEGORY" val="diagram"/>
  <p:tag name="KSO_WM_TEMPLATE_INDEX" val="20228006"/>
  <p:tag name="KSO_WM_UNIT_LAYERLEVEL" val="1_1_1"/>
  <p:tag name="KSO_WM_TAG_VERSION" val="1.0"/>
  <p:tag name="KSO_WM_BEAUTIFY_FLAG" val="#wm#"/>
</p:tagLst>
</file>

<file path=ppt/tags/tag281.xml><?xml version="1.0" encoding="utf-8"?>
<p:tagLst xmlns:p="http://schemas.openxmlformats.org/presentationml/2006/main">
  <p:tag name="KSO_WM_UNIT_VALUE" val="178*17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06_1*q_h_x*1_1_1"/>
  <p:tag name="KSO_WM_TEMPLATE_CATEGORY" val="diagram"/>
  <p:tag name="KSO_WM_TEMPLATE_INDEX" val="20228006"/>
  <p:tag name="KSO_WM_UNIT_LAYERLEVEL" val="1_1_1"/>
  <p:tag name="KSO_WM_TAG_VERSION" val="1.0"/>
  <p:tag name="KSO_WM_BEAUTIFY_FLAG" val="#wm#"/>
</p:tagLst>
</file>

<file path=ppt/tags/tag282.xml><?xml version="1.0" encoding="utf-8"?>
<p:tagLst xmlns:p="http://schemas.openxmlformats.org/presentationml/2006/main">
  <p:tag name="KSO_WM_UNIT_VALUE" val="212*21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06_1*q_h_x*1_3_1"/>
  <p:tag name="KSO_WM_TEMPLATE_CATEGORY" val="diagram"/>
  <p:tag name="KSO_WM_TEMPLATE_INDEX" val="20228006"/>
  <p:tag name="KSO_WM_UNIT_LAYERLEVEL" val="1_1_1"/>
  <p:tag name="KSO_WM_TAG_VERSION" val="1.0"/>
  <p:tag name="KSO_WM_BEAUTIFY_FLAG" val="#wm#"/>
</p:tagLst>
</file>

<file path=ppt/tags/tag28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4*q_i*1_1"/>
  <p:tag name="KSO_WM_UNIT_LAYERLEVEL" val="1_1"/>
  <p:tag name="KSO_WM_UNIT_FILL_FORE_SCHEMECOLOR_INDEX" val="5"/>
  <p:tag name="KSO_WM_UNIT_FILL_TYPE" val="1"/>
  <p:tag name="KSO_WM_UNIT_TEXT_FILL_FORE_SCHEMECOLOR_INDEX" val="2"/>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4*q_i*1_2"/>
  <p:tag name="KSO_WM_UNIT_LAYERLEVEL" val="1_1"/>
  <p:tag name="KSO_WM_UNIT_FILL_FORE_SCHEMECOLOR_INDEX" val="5"/>
  <p:tag name="KSO_WM_UNIT_FILL_TYPE" val="1"/>
  <p:tag name="KSO_WM_UNIT_SHADOW_SCHEMECOLOR_INDEX" val="5"/>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4*q_i*1_3"/>
  <p:tag name="KSO_WM_UNIT_LAYERLEVEL" val="1_1"/>
  <p:tag name="KSO_WM_UNIT_LINE_FORE_SCHEMECOLOR_INDEX" val="5"/>
  <p:tag name="KSO_WM_UNIT_LINE_FILL_TYPE" val="2"/>
  <p:tag name="KSO_WM_UNIT_TEXT_FILL_FORE_SCHEMECOLOR_INDEX" val="2"/>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4*q_i*1_4"/>
  <p:tag name="KSO_WM_UNIT_LAYERLEVEL" val="1_1"/>
  <p:tag name="KSO_WM_UNIT_LINE_FORE_SCHEMECOLOR_INDEX" val="5"/>
  <p:tag name="KSO_WM_UNIT_LINE_FILL_TYPE" val="2"/>
  <p:tag name="KSO_WM_UNIT_TEXT_FILL_FORE_SCHEMECOLOR_INDEX" val="2"/>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4*q_i*1_5"/>
  <p:tag name="KSO_WM_UNIT_LAYERLEVEL" val="1_1"/>
  <p:tag name="KSO_WM_UNIT_LINE_FORE_SCHEMECOLOR_INDEX" val="5"/>
  <p:tag name="KSO_WM_UNIT_LINE_FILL_TYPE" val="2"/>
  <p:tag name="KSO_WM_UNIT_TEXT_FILL_FORE_SCHEMECOLOR_INDEX" val="2"/>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1_1"/>
  <p:tag name="KSO_WM_UNIT_ID" val="diagram20228121_4*q_h_i*1_1_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2_1"/>
  <p:tag name="KSO_WM_UNIT_ID" val="diagram20228121_4*q_h_i*1_2_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4_1"/>
  <p:tag name="KSO_WM_UNIT_ID" val="diagram20228121_4*q_h_i*1_4_1"/>
  <p:tag name="KSO_WM_UNIT_FILL_FORE_SCHEMECOLOR_INDEX" val="8"/>
  <p:tag name="KSO_WM_UNIT_FILL_TYPE" val="1"/>
  <p:tag name="KSO_WM_UNIT_LINE_FORE_SCHEMECOLOR_INDEX" val="8"/>
  <p:tag name="KSO_WM_UNIT_LINE_FILL_TYPE" val="2"/>
  <p:tag name="KSO_WM_UNIT_TEXT_FILL_FORE_SCHEMECOLOR_INDEX" val="9"/>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3_1"/>
  <p:tag name="KSO_WM_UNIT_ID" val="diagram20228121_4*q_h_i*1_3_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4*q_x*1_1"/>
  <p:tag name="KSO_WM_UNIT_LAYERLEVEL" val="1_1"/>
  <p:tag name="KSO_WM_UNIT_SHADOW_SCHEMECOLOR_INDEX" val="5"/>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1_1"/>
  <p:tag name="KSO_WM_UNIT_ID" val="diagram20228121_4*q_h_a*1_1_1"/>
  <p:tag name="KSO_WM_UNIT_TEXT_FILL_FORE_SCHEMECOLOR_INDEX" val="5"/>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DIAGRAM_GROUP_CODE" val="q1-1"/>
  <p:tag name="KSO_WM_UNIT_TYPE" val="q_h_f"/>
  <p:tag name="KSO_WM_UNIT_LAYERLEVEL" val="1_1_1"/>
  <p:tag name="KSO_WM_UNIT_INDEX" val="1_1_1"/>
  <p:tag name="KSO_WM_UNIT_ID" val="diagram20228121_4*q_h_f*1_1_1"/>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2_1"/>
  <p:tag name="KSO_WM_UNIT_ID" val="diagram20228121_4*q_h_a*1_2_1"/>
  <p:tag name="KSO_WM_UNIT_TEXT_FILL_FORE_SCHEMECOLOR_INDEX" val="6"/>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UNIT_VALUE" val="12"/>
  <p:tag name="KSO_WM_DIAGRAM_GROUP_CODE" val="q1-1"/>
  <p:tag name="KSO_WM_UNIT_TYPE" val="q_h_f"/>
  <p:tag name="KSO_WM_UNIT_LAYERLEVEL" val="1_1_1"/>
  <p:tag name="KSO_WM_UNIT_INDEX" val="1_2_1"/>
  <p:tag name="KSO_WM_UNIT_ID" val="diagram20228121_4*q_h_f*1_2_1"/>
  <p:tag name="KSO_WM_UNIT_TEXT_FILL_FORE_SCHEMECOLOR_INDEX" val="13"/>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3_1"/>
  <p:tag name="KSO_WM_UNIT_ID" val="diagram20228121_4*q_h_a*1_3_1"/>
  <p:tag name="KSO_WM_UNIT_TEXT_FILL_FORE_SCHEMECOLOR_INDEX" val="7"/>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DIAGRAM_GROUP_CODE" val="q1-1"/>
  <p:tag name="KSO_WM_UNIT_TYPE" val="q_h_f"/>
  <p:tag name="KSO_WM_UNIT_LAYERLEVEL" val="1_1_1"/>
  <p:tag name="KSO_WM_UNIT_INDEX" val="1_3_1"/>
  <p:tag name="KSO_WM_UNIT_ID" val="diagram20228121_4*q_h_f*1_3_1"/>
  <p:tag name="KSO_WM_UNIT_TEXT_FILL_FORE_SCHEMECOLOR_INDEX" val="13"/>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4_1"/>
  <p:tag name="KSO_WM_UNIT_ID" val="diagram20228121_4*q_h_a*1_4_1"/>
  <p:tag name="KSO_WM_UNIT_TEXT_FILL_FORE_SCHEMECOLOR_INDEX" val="8"/>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DIAGRAM_GROUP_CODE" val="q1-1"/>
  <p:tag name="KSO_WM_UNIT_TYPE" val="q_h_f"/>
  <p:tag name="KSO_WM_UNIT_LAYERLEVEL" val="1_1_1"/>
  <p:tag name="KSO_WM_UNIT_INDEX" val="1_4_1"/>
  <p:tag name="KSO_WM_UNIT_ID" val="diagram20228121_4*q_h_f*1_4_1"/>
  <p:tag name="KSO_WM_UNIT_TEXT_FILL_FORE_SCHEMECOLOR_INDEX" val="13"/>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2_1"/>
  <p:tag name="KSO_WM_UNIT_ID" val="diagram20228121_4*q_h_x*1_2_1"/>
  <p:tag name="KSO_WM_UNIT_SHADOW_SCHEMECOLOR_INDEX" val="6"/>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3_1"/>
  <p:tag name="KSO_WM_UNIT_ID" val="diagram20228121_4*q_h_x*1_3_1"/>
  <p:tag name="KSO_WM_UNIT_SHADOW_SCHEMECOLOR_INDEX" val="7"/>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4_1"/>
  <p:tag name="KSO_WM_UNIT_ID" val="diagram20228121_4*q_h_x*1_4_1"/>
  <p:tag name="KSO_WM_UNIT_SHADOW_SCHEMECOLOR_INDEX" val="8"/>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1_1"/>
  <p:tag name="KSO_WM_UNIT_ID" val="diagram20228121_4*q_h_x*1_1_1"/>
  <p:tag name="KSO_WM_UNIT_SHADOW_SCHEMECOLOR_INDEX" val="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43.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9_4*l_h_a*1_1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34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9_4*l_h_f*1_1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9_4*l_h_i*1_1_1"/>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9_4*l_h_i*1_1_2"/>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9_4*l_h_i*1_2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9_4*l_h_i*1_3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9_4*l_h_i*1_4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9_4*l_h_a*1_3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35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9_4*l_h_f*1_3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9_4*l_h_i*1_3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353.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9_4*l_h_a*1_2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35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9_4*l_h_f*1_2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9_4*l_h_i*1_2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35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79_4*l_h_a*1_4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35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9_4*l_h_f*1_4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9_4*l_h_i*1_4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9_4*l_i*1_1"/>
  <p:tag name="KSO_WM_TEMPLATE_CATEGORY" val="diagram"/>
  <p:tag name="KSO_WM_TEMPLATE_INDEX" val="20227979"/>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9_4*l_h_x*1_1_1"/>
  <p:tag name="KSO_WM_TEMPLATE_CATEGORY" val="diagram"/>
  <p:tag name="KSO_WM_TEMPLATE_INDEX" val="20227979"/>
  <p:tag name="KSO_WM_UNIT_LAYERLEVEL" val="1_1_1"/>
  <p:tag name="KSO_WM_TAG_VERSION" val="1.0"/>
  <p:tag name="KSO_WM_BEAUTIFY_FLAG" val="#wm#"/>
</p:tagLst>
</file>

<file path=ppt/tags/tag361.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9_4*l_h_x*1_2_1"/>
  <p:tag name="KSO_WM_TEMPLATE_CATEGORY" val="diagram"/>
  <p:tag name="KSO_WM_TEMPLATE_INDEX" val="20227979"/>
  <p:tag name="KSO_WM_UNIT_LAYERLEVEL" val="1_1_1"/>
  <p:tag name="KSO_WM_TAG_VERSION" val="1.0"/>
  <p:tag name="KSO_WM_BEAUTIFY_FLAG" val="#wm#"/>
</p:tagLst>
</file>

<file path=ppt/tags/tag362.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79_4*l_h_x*1_3_1"/>
  <p:tag name="KSO_WM_TEMPLATE_CATEGORY" val="diagram"/>
  <p:tag name="KSO_WM_TEMPLATE_INDEX" val="20227979"/>
  <p:tag name="KSO_WM_UNIT_LAYERLEVEL" val="1_1_1"/>
  <p:tag name="KSO_WM_TAG_VERSION" val="1.0"/>
  <p:tag name="KSO_WM_BEAUTIFY_FLAG" val="#wm#"/>
</p:tagLst>
</file>

<file path=ppt/tags/tag363.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79_4*l_h_x*1_4_1"/>
  <p:tag name="KSO_WM_TEMPLATE_CATEGORY" val="diagram"/>
  <p:tag name="KSO_WM_TEMPLATE_INDEX" val="20227979"/>
  <p:tag name="KSO_WM_UNIT_LAYERLEVEL" val="1_1_1"/>
  <p:tag name="KSO_WM_TAG_VERSION" val="1.0"/>
  <p:tag name="KSO_WM_BEAUTIFY_FLAG" val="#wm#"/>
</p:tagLst>
</file>

<file path=ppt/tags/tag3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11_2*q_h_i*1_3_1"/>
  <p:tag name="KSO_WM_TEMPLATE_CATEGORY" val="diagram"/>
  <p:tag name="KSO_WM_TEMPLATE_INDEX" val="2020011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66.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11_2*q_h_f*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367.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11_2*q_h_f*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368.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11_2*q_h_f*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11_2*q_h_i*1_1_1"/>
  <p:tag name="KSO_WM_TEMPLATE_CATEGORY" val="diagram"/>
  <p:tag name="KSO_WM_TEMPLATE_INDEX" val="2020011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0111_2*q_i*1_3"/>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11_2*q_i*1_1"/>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11_2*q_h_i*1_2_1"/>
  <p:tag name="KSO_WM_TEMPLATE_CATEGORY" val="diagram"/>
  <p:tag name="KSO_WM_TEMPLATE_INDEX" val="2020011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0111_2*q_i*1_2"/>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Lst>
</file>

<file path=ppt/tags/tag3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385.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86.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87.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88.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89.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9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4_3*l_h_i*1_3_1"/>
  <p:tag name="KSO_WM_TEMPLATE_CATEGORY" val="diagram"/>
  <p:tag name="KSO_WM_TEMPLATE_INDEX" val="20228044"/>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13"/>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4_3*l_h_i*1_2_3"/>
  <p:tag name="KSO_WM_TEMPLATE_CATEGORY" val="diagram"/>
  <p:tag name="KSO_WM_TEMPLATE_INDEX" val="20228044"/>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13"/>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4_3*l_h_i*1_1_1"/>
  <p:tag name="KSO_WM_TEMPLATE_CATEGORY" val="diagram"/>
  <p:tag name="KSO_WM_TEMPLATE_INDEX" val="20228044"/>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13"/>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4_3*l_h_i*1_1_2"/>
  <p:tag name="KSO_WM_TEMPLATE_CATEGORY" val="diagram"/>
  <p:tag name="KSO_WM_TEMPLATE_INDEX" val="20228044"/>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4_3*l_h_i*1_2_1"/>
  <p:tag name="KSO_WM_TEMPLATE_CATEGORY" val="diagram"/>
  <p:tag name="KSO_WM_TEMPLATE_INDEX" val="20228044"/>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4_3*l_h_i*1_3_2"/>
  <p:tag name="KSO_WM_TEMPLATE_CATEGORY" val="diagram"/>
  <p:tag name="KSO_WM_TEMPLATE_INDEX" val="20228044"/>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39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4_3*l_h_a*1_2_1"/>
  <p:tag name="KSO_WM_TEMPLATE_CATEGORY" val="diagram"/>
  <p:tag name="KSO_WM_TEMPLATE_INDEX" val="20228044"/>
  <p:tag name="KSO_WM_UNIT_LAYERLEVEL" val="1_1_1"/>
  <p:tag name="KSO_WM_TAG_VERSION" val="1.0"/>
  <p:tag name="KSO_WM_BEAUTIFY_FLAG" val="#wm#"/>
  <p:tag name="KSO_WM_UNIT_TEXT_FILL_FORE_SCHEMECOLOR_INDEX" val="6"/>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4_3*l_h_i*1_2_2"/>
  <p:tag name="KSO_WM_TEMPLATE_CATEGORY" val="diagram"/>
  <p:tag name="KSO_WM_TEMPLATE_INDEX" val="2022804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4_3*l_h_f*1_2_1"/>
  <p:tag name="KSO_WM_TEMPLATE_CATEGORY" val="diagram"/>
  <p:tag name="KSO_WM_TEMPLATE_INDEX" val="20228044"/>
  <p:tag name="KSO_WM_UNIT_LAYERLEVEL" val="1_1_1"/>
  <p:tag name="KSO_WM_TAG_VERSION" val="1.0"/>
  <p:tag name="KSO_WM_BEAUTIFY_FLAG" val="#wm#"/>
  <p:tag name="KSO_WM_UNIT_TEXT_FILL_FORE_SCHEMECOLOR_INDEX" val="13"/>
  <p:tag name="KSO_WM_UNIT_TEXT_FILL_TYPE" val="1"/>
</p:tagLst>
</file>

<file path=ppt/tags/tag4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4_3*l_h_a*1_3_1"/>
  <p:tag name="KSO_WM_TEMPLATE_CATEGORY" val="diagram"/>
  <p:tag name="KSO_WM_TEMPLATE_INDEX" val="20228044"/>
  <p:tag name="KSO_WM_UNIT_LAYERLEVEL" val="1_1_1"/>
  <p:tag name="KSO_WM_TAG_VERSION" val="1.0"/>
  <p:tag name="KSO_WM_BEAUTIFY_FLAG" val="#wm#"/>
  <p:tag name="KSO_WM_UNIT_TEXT_FILL_FORE_SCHEMECOLOR_INDEX" val="7"/>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4_3*l_h_i*1_3_3"/>
  <p:tag name="KSO_WM_TEMPLATE_CATEGORY" val="diagram"/>
  <p:tag name="KSO_WM_TEMPLATE_INDEX" val="2022804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03.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4_3*l_h_f*1_3_1"/>
  <p:tag name="KSO_WM_TEMPLATE_CATEGORY" val="diagram"/>
  <p:tag name="KSO_WM_TEMPLATE_INDEX" val="20228044"/>
  <p:tag name="KSO_WM_UNIT_LAYERLEVEL" val="1_1_1"/>
  <p:tag name="KSO_WM_TAG_VERSION" val="1.0"/>
  <p:tag name="KSO_WM_BEAUTIFY_FLAG" val="#wm#"/>
  <p:tag name="KSO_WM_UNIT_TEXT_FILL_FORE_SCHEMECOLOR_INDEX" val="13"/>
  <p:tag name="KSO_WM_UNIT_TEXT_FILL_TYPE" val="1"/>
</p:tagLst>
</file>

<file path=ppt/tags/tag40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4_3*l_h_a*1_1_1"/>
  <p:tag name="KSO_WM_TEMPLATE_CATEGORY" val="diagram"/>
  <p:tag name="KSO_WM_TEMPLATE_INDEX" val="20228044"/>
  <p:tag name="KSO_WM_UNIT_LAYERLEVEL" val="1_1_1"/>
  <p:tag name="KSO_WM_TAG_VERSION" val="1.0"/>
  <p:tag name="KSO_WM_BEAUTIFY_FLAG" val="#wm#"/>
  <p:tag name="KSO_WM_UNIT_TEXT_FILL_FORE_SCHEMECOLOR_INDEX" val="5"/>
  <p:tag name="KSO_WM_UNIT_TEXT_FILL_TYPE"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4_3*l_h_i*1_1_3"/>
  <p:tag name="KSO_WM_TEMPLATE_CATEGORY" val="diagram"/>
  <p:tag name="KSO_WM_TEMPLATE_INDEX" val="2022804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06.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4_3*l_h_f*1_1_1"/>
  <p:tag name="KSO_WM_TEMPLATE_CATEGORY" val="diagram"/>
  <p:tag name="KSO_WM_TEMPLATE_INDEX" val="20228044"/>
  <p:tag name="KSO_WM_UNIT_LAYERLEVEL" val="1_1_1"/>
  <p:tag name="KSO_WM_TAG_VERSION" val="1.0"/>
  <p:tag name="KSO_WM_BEAUTIFY_FLAG" val="#wm#"/>
  <p:tag name="KSO_WM_UNIT_TEXT_FILL_FORE_SCHEMECOLOR_INDEX" val="13"/>
  <p:tag name="KSO_WM_UNIT_TEXT_FILL_TYPE" val="1"/>
</p:tagLst>
</file>

<file path=ppt/tags/tag407.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4_3*l_h_x*1_1_1"/>
  <p:tag name="KSO_WM_TEMPLATE_CATEGORY" val="diagram"/>
  <p:tag name="KSO_WM_TEMPLATE_INDEX" val="20228044"/>
  <p:tag name="KSO_WM_UNIT_LAYERLEVEL" val="1_1_1"/>
  <p:tag name="KSO_WM_TAG_VERSION" val="1.0"/>
  <p:tag name="KSO_WM_BEAUTIFY_FLAG" val="#wm#"/>
</p:tagLst>
</file>

<file path=ppt/tags/tag408.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4_3*l_h_x*1_3_1"/>
  <p:tag name="KSO_WM_TEMPLATE_CATEGORY" val="diagram"/>
  <p:tag name="KSO_WM_TEMPLATE_INDEX" val="20228044"/>
  <p:tag name="KSO_WM_UNIT_LAYERLEVEL" val="1_1_1"/>
  <p:tag name="KSO_WM_TAG_VERSION" val="1.0"/>
  <p:tag name="KSO_WM_BEAUTIFY_FLAG" val="#wm#"/>
</p:tagLst>
</file>

<file path=ppt/tags/tag409.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4_3*l_h_x*1_2_1"/>
  <p:tag name="KSO_WM_TEMPLATE_CATEGORY" val="diagram"/>
  <p:tag name="KSO_WM_TEMPLATE_INDEX" val="20228044"/>
  <p:tag name="KSO_WM_UNIT_LAYERLEVEL" val="1_1_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1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3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3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3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4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42.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443.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444.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445.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446.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447.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44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1*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1*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1*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1*q_i*1_2"/>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1*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1*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1*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5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1*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45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86238_1*q_h_f*1_1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1*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45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86238_1*q_h_f*1_3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1*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4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86238_1*q_h_f*1_2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6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8904_5*q_h_i*1_2_1"/>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47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8904_5*q_h_i*1_2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8904_5*q_h_i*1_3_2"/>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4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8904_5*q_h_i*1_3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7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2"/>
  <p:tag name="KSO_WM_UNIT_ID" val="diagram20198904_5*q_h_i*1_6_2"/>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475.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98904_5*q_h_a*1_6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10"/>
  <p:tag name="KSO_WM_UNIT_TEXT_FILL_TYPE" val="1"/>
</p:tagLst>
</file>

<file path=ppt/tags/tag476.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8904_5*q_h_a*1_3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4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6"/>
  <p:tag name="KSO_WM_UNIT_ID" val="diagram20198904_5*q_h_i*1_1_6"/>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4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8904_5*q_h_i*1_1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7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8"/>
  <p:tag name="KSO_WM_UNIT_ID" val="diagram20198904_5*q_h_i*1_4_8"/>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98904_5*q_h_a*1_4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48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98904_5*q_h_i*1_4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8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8904_5*q_h_i*1_1_3"/>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8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98904_5*q_h_i*1_2_4"/>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8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4"/>
  <p:tag name="KSO_WM_UNIT_ID" val="diagram20198904_5*q_h_i*1_6_4"/>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48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98904_5*q_h_i*1_5_1"/>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48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5"/>
  <p:tag name="KSO_WM_UNIT_ID" val="diagram20198904_5*q_h_i*1_3_5"/>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8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5"/>
  <p:tag name="KSO_WM_UNIT_ID" val="diagram20198904_5*q_h_i*1_4_5"/>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8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5"/>
  <p:tag name="KSO_WM_UNIT_ID" val="diagram20198904_5*q_h_i*1_1_5"/>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8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7"/>
  <p:tag name="KSO_WM_UNIT_ID" val="diagram20198904_5*q_h_i*1_4_7"/>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98904_5*q_h_i*1_3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9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98904_5*q_h_i*1_2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9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98904_5*q_h_i*1_4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9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7"/>
  <p:tag name="KSO_WM_UNIT_ID" val="diagram20198904_5*q_h_i*1_3_7"/>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9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6"/>
  <p:tag name="KSO_WM_UNIT_ID" val="diagram20198904_5*q_h_i*1_2_6"/>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9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98904_5*q_h_i*1_1_4"/>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9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98904_5*q_h_i*1_5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9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98904_5*q_h_i*1_6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9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5"/>
  <p:tag name="KSO_WM_UNIT_ID" val="diagram20198904_5*q_h_i*1_6_5"/>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98904_5*q_h_i*1_4_3"/>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8"/>
  <p:tag name="KSO_WM_UNIT_ID" val="diagram20198904_5*q_h_i*1_2_8"/>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50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8"/>
  <p:tag name="KSO_WM_UNIT_ID" val="diagram20198904_5*q_h_i*1_3_8"/>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5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4"/>
  <p:tag name="KSO_WM_UNIT_ID" val="diagram20198904_5*q_h_i*1_4_4"/>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50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7"/>
  <p:tag name="KSO_WM_UNIT_ID" val="diagram20198904_5*q_h_i*1_5_7"/>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50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3"/>
  <p:tag name="KSO_WM_UNIT_ID" val="diagram20198904_5*q_h_i*1_6_3"/>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50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198904_5*q_h_i*1_3_4"/>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50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9"/>
  <p:tag name="KSO_WM_UNIT_ID" val="diagram20198904_5*q_h_i*1_4_9"/>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50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7"/>
  <p:tag name="KSO_WM_UNIT_ID" val="diagram20198904_5*q_h_i*1_1_7"/>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50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7"/>
  <p:tag name="KSO_WM_UNIT_ID" val="diagram20198904_5*q_h_i*1_2_7"/>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50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5"/>
  <p:tag name="KSO_WM_UNIT_ID" val="diagram20198904_5*q_h_i*1_5_5"/>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8"/>
  <p:tag name="KSO_WM_UNIT_ID" val="diagram20198904_5*q_h_i*1_6_8"/>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5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6"/>
  <p:tag name="KSO_WM_UNIT_ID" val="diagram20198904_5*q_h_i*1_5_6"/>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512.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98904_5*q_h_a*1_5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51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98904_5*q_h_i*1_5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1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6"/>
  <p:tag name="KSO_WM_UNIT_ID" val="diagram20198904_5*q_h_i*1_6_6"/>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8904_5*q_i*1_1"/>
  <p:tag name="KSO_WM_TEMPLATE_CATEGORY" val="diagram"/>
  <p:tag name="KSO_WM_TEMPLATE_INDEX" val="20198904"/>
  <p:tag name="KSO_WM_UNIT_LAYERLEVEL" val="1_1"/>
  <p:tag name="KSO_WM_TAG_VERSION" val="1.0"/>
  <p:tag name="KSO_WM_BEAUTIFY_FLAG" val="#wm#"/>
  <p:tag name="KSO_WM_UNIT_FILL_FORE_SCHEMECOLOR_INDEX" val="15"/>
  <p:tag name="KSO_WM_UNIT_FILL_TYPE" val="1"/>
</p:tagLst>
</file>

<file path=ppt/tags/tag51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8904_5*q_h_i*1_1_2"/>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1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7"/>
  <p:tag name="KSO_WM_UNIT_ID" val="diagram20198904_5*q_h_i*1_6_7"/>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51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198904_5*q_h_i*1_2_5"/>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1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4"/>
  <p:tag name="KSO_WM_UNIT_ID" val="diagram20198904_5*q_h_i*1_5_4"/>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6"/>
  <p:tag name="KSO_WM_UNIT_ID" val="diagram20198904_5*q_h_i*1_3_6"/>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6"/>
  <p:tag name="KSO_WM_UNIT_ID" val="diagram20198904_5*q_h_i*1_4_6"/>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2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8"/>
  <p:tag name="KSO_WM_UNIT_ID" val="diagram20198904_5*q_h_i*1_5_8"/>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23.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8904_5*q_h_a*1_1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52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8904_5*q_h_i*1_2_1"/>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5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8904_5*q_h_i*1_2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2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8904_5*q_h_i*1_3_2"/>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52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8904_5*q_h_i*1_3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2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2"/>
  <p:tag name="KSO_WM_UNIT_ID" val="diagram20198904_5*q_h_i*1_6_2"/>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529.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8904_5*q_h_a*1_2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6"/>
  <p:tag name="KSO_WM_UNIT_ID" val="diagram20198904_5*q_h_i*1_1_6"/>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5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8904_5*q_h_i*1_1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8"/>
  <p:tag name="KSO_WM_UNIT_ID" val="diagram20198904_5*q_h_i*1_4_8"/>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5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98904_5*q_h_i*1_4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8904_5*q_h_i*1_1_3"/>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98904_5*q_h_i*1_2_4"/>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4"/>
  <p:tag name="KSO_WM_UNIT_ID" val="diagram20198904_5*q_h_i*1_6_4"/>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5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98904_5*q_h_i*1_5_1"/>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5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5"/>
  <p:tag name="KSO_WM_UNIT_ID" val="diagram20198904_5*q_h_i*1_3_5"/>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5"/>
  <p:tag name="KSO_WM_UNIT_ID" val="diagram20198904_5*q_h_i*1_4_5"/>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5"/>
  <p:tag name="KSO_WM_UNIT_ID" val="diagram20198904_5*q_h_i*1_1_5"/>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4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7"/>
  <p:tag name="KSO_WM_UNIT_ID" val="diagram20198904_5*q_h_i*1_4_7"/>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4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98904_5*q_h_i*1_3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98904_5*q_h_i*1_2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98904_5*q_h_i*1_4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7"/>
  <p:tag name="KSO_WM_UNIT_ID" val="diagram20198904_5*q_h_i*1_3_7"/>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4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6"/>
  <p:tag name="KSO_WM_UNIT_ID" val="diagram20198904_5*q_h_i*1_2_6"/>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98904_5*q_h_i*1_1_4"/>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98904_5*q_h_i*1_5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98904_5*q_h_i*1_6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5"/>
  <p:tag name="KSO_WM_UNIT_ID" val="diagram20198904_5*q_h_i*1_6_5"/>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98904_5*q_h_i*1_4_3"/>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5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8"/>
  <p:tag name="KSO_WM_UNIT_ID" val="diagram20198904_5*q_h_i*1_2_8"/>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5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8"/>
  <p:tag name="KSO_WM_UNIT_ID" val="diagram20198904_5*q_h_i*1_3_8"/>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5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4"/>
  <p:tag name="KSO_WM_UNIT_ID" val="diagram20198904_5*q_h_i*1_4_4"/>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55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7"/>
  <p:tag name="KSO_WM_UNIT_ID" val="diagram20198904_5*q_h_i*1_5_7"/>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5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3"/>
  <p:tag name="KSO_WM_UNIT_ID" val="diagram20198904_5*q_h_i*1_6_3"/>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5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198904_5*q_h_i*1_3_4"/>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5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9"/>
  <p:tag name="KSO_WM_UNIT_ID" val="diagram20198904_5*q_h_i*1_4_9"/>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5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7"/>
  <p:tag name="KSO_WM_UNIT_ID" val="diagram20198904_5*q_h_i*1_1_7"/>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7"/>
  <p:tag name="KSO_WM_UNIT_ID" val="diagram20198904_5*q_h_i*1_2_7"/>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5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5"/>
  <p:tag name="KSO_WM_UNIT_ID" val="diagram20198904_5*q_h_i*1_5_5"/>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5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8"/>
  <p:tag name="KSO_WM_UNIT_ID" val="diagram20198904_5*q_h_i*1_6_8"/>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5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6"/>
  <p:tag name="KSO_WM_UNIT_ID" val="diagram20198904_5*q_h_i*1_5_6"/>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5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98904_5*q_h_i*1_5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6"/>
  <p:tag name="KSO_WM_UNIT_ID" val="diagram20198904_5*q_h_i*1_6_6"/>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6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8904_5*q_i*1_1"/>
  <p:tag name="KSO_WM_TEMPLATE_CATEGORY" val="diagram"/>
  <p:tag name="KSO_WM_TEMPLATE_INDEX" val="20198904"/>
  <p:tag name="KSO_WM_UNIT_LAYERLEVEL" val="1_1"/>
  <p:tag name="KSO_WM_TAG_VERSION" val="1.0"/>
  <p:tag name="KSO_WM_BEAUTIFY_FLAG" val="#wm#"/>
  <p:tag name="KSO_WM_UNIT_FILL_FORE_SCHEMECOLOR_INDEX" val="15"/>
  <p:tag name="KSO_WM_UNIT_FILL_TYPE" val="1"/>
</p:tagLst>
</file>

<file path=ppt/tags/tag56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8904_5*q_h_i*1_1_2"/>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6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7"/>
  <p:tag name="KSO_WM_UNIT_ID" val="diagram20198904_5*q_h_i*1_6_7"/>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56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198904_5*q_h_i*1_2_5"/>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4"/>
  <p:tag name="KSO_WM_UNIT_ID" val="diagram20198904_5*q_h_i*1_5_4"/>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57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6"/>
  <p:tag name="KSO_WM_UNIT_ID" val="diagram20198904_5*q_h_i*1_3_6"/>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6"/>
  <p:tag name="KSO_WM_UNIT_ID" val="diagram20198904_5*q_h_i*1_4_6"/>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8"/>
  <p:tag name="KSO_WM_UNIT_ID" val="diagram20198904_5*q_h_i*1_5_8"/>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2*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f*1_1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48"/>
  <p:tag name="KSO_WM_DIAGRAM_GROUP_CODE" val="q1-1"/>
  <p:tag name="KSO_WM_UNIT_TYPE" val="q_h_f"/>
  <p:tag name="KSO_WM_UNIT_INDEX" val="1_1_1"/>
  <p:tag name="KSO_WM_UNIT_TEXT_FILL_FORE_SCHEMECOLOR_INDEX" val="13"/>
  <p:tag name="KSO_WM_UNIT_TEXT_FILL_TYPE"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f*1_2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48"/>
  <p:tag name="KSO_WM_DIAGRAM_GROUP_CODE" val="q1-1"/>
  <p:tag name="KSO_WM_UNIT_TYPE" val="q_h_f"/>
  <p:tag name="KSO_WM_UNIT_INDEX" val="1_2_1"/>
  <p:tag name="KSO_WM_UNIT_TEXT_FILL_FORE_SCHEMECOLOR_INDEX" val="13"/>
  <p:tag name="KSO_WM_UNIT_TEXT_FILL_TYPE"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f*1_3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3_1"/>
  <p:tag name="KSO_WM_UNIT_TEXT_FILL_FORE_SCHEMECOLOR_INDEX" val="13"/>
  <p:tag name="KSO_WM_UNIT_TEXT_FILL_TYPE"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59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9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94.xml><?xml version="1.0" encoding="utf-8"?>
<p:tagLst xmlns:p="http://schemas.openxmlformats.org/presentationml/2006/main">
  <p:tag name="COMMONDATA" val="eyJoZGlkIjoiMTY3OTNhODFkZmQ1ZDY0ZDZkYjNmOWQ2ZDMxNDhmZjEifQ=="/>
  <p:tag name="KSO_WPP_MARK_KEY" val="35ffd13f-d887-4dfa-acd1-3c5f88300f5a"/>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1"/>
  <p:tag name="KSO_WM_UNIT_FILL_FORE_SCHEMECOLOR_INDEX" val="9"/>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i*1_1"/>
  <p:tag name="KSO_WM_TEMPLATE_CATEGORY" val="diagram"/>
  <p:tag name="KSO_WM_TEMPLATE_INDEX" val="20200116"/>
  <p:tag name="KSO_WM_UNIT_LAYERLEVEL" val="1_1"/>
  <p:tag name="KSO_WM_TAG_VERSION" val="1.0"/>
  <p:tag name="KSO_WM_BEAUTIFY_FLAG" val="#wm#"/>
  <p:tag name="KSO_WM_DIAGRAM_GROUP_CODE" val="q1-1"/>
  <p:tag name="KSO_WM_UNIT_TYPE" val="q_i"/>
  <p:tag name="KSO_WM_UNIT_INDEX" val="1_1"/>
  <p:tag name="KSO_WM_UNIT_FILL_FORE_SCHEMECOLOR_INDEX" val="15"/>
  <p:tag name="KSO_WM_UNI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3"/>
  <p:tag name="KSO_WM_UNIT_FILL_FORE_SCHEMECOLOR_INDEX" val="14"/>
  <p:tag name="KSO_WM_UNI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3"/>
  <p:tag name="KSO_WM_UNIT_FILL_FORE_SCHEMECOLOR_INDEX" val="14"/>
  <p:tag name="KSO_WM_UNI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2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2_1"/>
  <p:tag name="KSO_WM_UNIT_PRESET_TEXT" val="添加标题"/>
  <p:tag name="KSO_WM_UNIT_TEXT_FILL_FORE_SCHEMECOLOR_INDEX" val="6"/>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3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3_1"/>
  <p:tag name="KSO_WM_UNIT_PRESET_TEXT" val="添加标题"/>
  <p:tag name="KSO_WM_UNIT_TEXT_FILL_FORE_SCHEMECOLOR_INDEX" val="7"/>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2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2_4"/>
  <p:tag name="KSO_WM_UNIT_FILL_FORE_SCHEMECOLOR_INDEX" val="14"/>
  <p:tag name="KSO_WM_UNI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4"/>
  <p:tag name="KSO_WM_UNIT_FILL_FORE_SCHEMECOLOR_INDEX" val="14"/>
  <p:tag name="KSO_WM_UNI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3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3_4"/>
  <p:tag name="KSO_WM_UNIT_FILL_FORE_SCHEMECOLOR_INDEX" val="14"/>
  <p:tag name="KSO_WM_UNI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2"/>
  <p:tag name="KSO_WM_UNIT_FILL_FORE_SCHEMECOLOR_INDEX" val="14"/>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3"/>
  <p:tag name="KSO_WM_UNIT_FILL_FORE_SCHEMECOLOR_INDEX" val="14"/>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1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1_1"/>
  <p:tag name="KSO_WM_UNIT_PRESET_TEXT" val="添加标题"/>
  <p:tag name="KSO_WM_UNIT_TEXT_FILL_FORE_SCHEMECOLOR_INDEX" val="5"/>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1"/>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1_2"/>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3"/>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3"/>
  <p:tag name="KSO_WM_UNIT_FILL_FORE_SCHEMECOLOR_INDEX" val="8"/>
  <p:tag name="KSO_WM_UNI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4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4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4_1"/>
  <p:tag name="KSO_WM_UNIT_PRESET_TEXT" val="添加标题"/>
  <p:tag name="KSO_WM_UNIT_TEXT_FILL_FORE_SCHEMECOLOR_INDEX" val="8"/>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a*1_5_1"/>
  <p:tag name="KSO_WM_TEMPLATE_CATEGORY" val="diagram"/>
  <p:tag name="KSO_WM_TEMPLATE_INDEX" val="20200116"/>
  <p:tag name="KSO_WM_UNIT_LAYERLEVEL" val="1_1_1"/>
  <p:tag name="KSO_WM_TAG_VERSION" val="1.0"/>
  <p:tag name="KSO_WM_BEAUTIFY_FLAG" val="#wm#"/>
  <p:tag name="KSO_WM_UNIT_ISCONTENTSTITLE" val="0"/>
  <p:tag name="KSO_WM_UNIT_NOCLEAR" val="0"/>
  <p:tag name="KSO_WM_UNIT_VALUE" val="7"/>
  <p:tag name="KSO_WM_DIAGRAM_GROUP_CODE" val="q1-1"/>
  <p:tag name="KSO_WM_UNIT_TYPE" val="q_h_a"/>
  <p:tag name="KSO_WM_UNIT_INDEX" val="1_5_1"/>
  <p:tag name="KSO_WM_UNIT_PRESET_TEXT" val="添加标题"/>
  <p:tag name="KSO_WM_UNIT_TEXT_FILL_FORE_SCHEMECOLOR_INDEX" val="9"/>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4"/>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4"/>
  <p:tag name="KSO_WM_UNIT_FILL_FORE_SCHEMECOLOR_INDEX" val="9"/>
  <p:tag name="KSO_WM_UNI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6_3*q_h_i*1_5_5"/>
  <p:tag name="KSO_WM_TEMPLATE_CATEGORY" val="diagram"/>
  <p:tag name="KSO_WM_TEMPLATE_INDEX" val="20200116"/>
  <p:tag name="KSO_WM_UNIT_LAYERLEVEL" val="1_1_1"/>
  <p:tag name="KSO_WM_TAG_VERSION" val="1.0"/>
  <p:tag name="KSO_WM_BEAUTIFY_FLAG" val="#wm#"/>
  <p:tag name="KSO_WM_DIAGRAM_GROUP_CODE" val="q1-1"/>
  <p:tag name="KSO_WM_UNIT_TYPE" val="q_h_i"/>
  <p:tag name="KSO_WM_UNIT_INDEX" val="1_5_5"/>
  <p:tag name="KSO_WM_UNIT_FILL_FORE_SCHEMECOLOR_INDEX" val="14"/>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ww.docer.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10998</Words>
  <Application>WPS 演示</Application>
  <PresentationFormat>宽屏</PresentationFormat>
  <Paragraphs>612</Paragraphs>
  <Slides>64</Slides>
  <Notes>4</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64</vt:i4>
      </vt:variant>
    </vt:vector>
  </HeadingPairs>
  <TitlesOfParts>
    <vt:vector size="89" baseType="lpstr">
      <vt:lpstr>Arial</vt:lpstr>
      <vt:lpstr>宋体</vt:lpstr>
      <vt:lpstr>Wingdings</vt:lpstr>
      <vt:lpstr>Wingdings</vt:lpstr>
      <vt:lpstr>汉仪旗黑-55简</vt:lpstr>
      <vt:lpstr>黑体</vt:lpstr>
      <vt:lpstr>思源黑体 CN Medium</vt:lpstr>
      <vt:lpstr>微软雅黑</vt:lpstr>
      <vt:lpstr>Lato Regular</vt:lpstr>
      <vt:lpstr>Segoe Print</vt:lpstr>
      <vt:lpstr>思源黑体 CN Bold</vt:lpstr>
      <vt:lpstr>思源黑体 CN Regular</vt:lpstr>
      <vt:lpstr>Arial Unicode MS</vt:lpstr>
      <vt:lpstr>Calibri</vt:lpstr>
      <vt:lpstr>Times New Roman</vt:lpstr>
      <vt:lpstr>思源黑体 CN Light</vt:lpstr>
      <vt:lpstr>思源黑体 CN Heavy</vt:lpstr>
      <vt:lpstr>Lato Light</vt:lpstr>
      <vt:lpstr>MS PGothic</vt:lpstr>
      <vt:lpstr>Century Gothic</vt:lpstr>
      <vt:lpstr>等线</vt:lpstr>
      <vt:lpstr>思源黑体 CN Normal</vt:lpstr>
      <vt:lpstr>字魂105号-简雅黑</vt:lpstr>
      <vt:lpstr>Office 主题​​</vt:lpstr>
      <vt:lpstr>www.docer.com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云卷云舒</cp:lastModifiedBy>
  <cp:revision>161</cp:revision>
  <dcterms:created xsi:type="dcterms:W3CDTF">2019-06-19T02:08:00Z</dcterms:created>
  <dcterms:modified xsi:type="dcterms:W3CDTF">2023-08-16T08:41:44Z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68A023EE59C94A5D8C8446C1B04B20B7_11</vt:lpwstr>
  </property>
</Properties>
</file>