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17.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328" r:id="rId4"/>
    <p:sldId id="286" r:id="rId5"/>
    <p:sldId id="300" r:id="rId6"/>
    <p:sldId id="262" r:id="rId7"/>
    <p:sldId id="269" r:id="rId8"/>
    <p:sldId id="270" r:id="rId9"/>
    <p:sldId id="314" r:id="rId10"/>
    <p:sldId id="316" r:id="rId11"/>
    <p:sldId id="317" r:id="rId12"/>
    <p:sldId id="318" r:id="rId13"/>
    <p:sldId id="319" r:id="rId14"/>
    <p:sldId id="320" r:id="rId15"/>
    <p:sldId id="271" r:id="rId16"/>
    <p:sldId id="281" r:id="rId17"/>
    <p:sldId id="321" r:id="rId18"/>
    <p:sldId id="272" r:id="rId19"/>
    <p:sldId id="276" r:id="rId20"/>
    <p:sldId id="322" r:id="rId21"/>
    <p:sldId id="280"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2" userDrawn="1">
          <p15:clr>
            <a:srgbClr val="A4A3A4"/>
          </p15:clr>
        </p15:guide>
        <p15:guide id="2" pos="38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8A"/>
    <a:srgbClr val="8DCABB"/>
    <a:srgbClr val="D8F1FC"/>
    <a:srgbClr val="C59A3A"/>
    <a:srgbClr val="559993"/>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42"/>
        <p:guide pos="38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86.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1" Type="http://schemas.openxmlformats.org/officeDocument/2006/relationships/slideLayout" Target="../slideLayouts/slideLayout2.xml"/><Relationship Id="rId30" Type="http://schemas.openxmlformats.org/officeDocument/2006/relationships/tags" Target="../tags/tag87.xml"/><Relationship Id="rId3" Type="http://schemas.openxmlformats.org/officeDocument/2006/relationships/tags" Target="../tags/tag62.xml"/><Relationship Id="rId29" Type="http://schemas.openxmlformats.org/officeDocument/2006/relationships/image" Target="../media/image20.svg"/><Relationship Id="rId28" Type="http://schemas.openxmlformats.org/officeDocument/2006/relationships/image" Target="../media/image19.png"/><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 Type="http://schemas.openxmlformats.org/officeDocument/2006/relationships/tags" Target="../tags/tag78.xml"/><Relationship Id="rId18" Type="http://schemas.openxmlformats.org/officeDocument/2006/relationships/tags" Target="../tags/tag77.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9" Type="http://schemas.openxmlformats.org/officeDocument/2006/relationships/image" Target="../media/image22.svg"/><Relationship Id="rId8" Type="http://schemas.openxmlformats.org/officeDocument/2006/relationships/image" Target="../media/image21.png"/><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3" Type="http://schemas.openxmlformats.org/officeDocument/2006/relationships/slideLayout" Target="../slideLayouts/slideLayout2.xml"/><Relationship Id="rId22" Type="http://schemas.openxmlformats.org/officeDocument/2006/relationships/tags" Target="../tags/tag102.xml"/><Relationship Id="rId21" Type="http://schemas.openxmlformats.org/officeDocument/2006/relationships/image" Target="../media/image26.svg"/><Relationship Id="rId20" Type="http://schemas.openxmlformats.org/officeDocument/2006/relationships/image" Target="../media/image25.png"/><Relationship Id="rId2" Type="http://schemas.openxmlformats.org/officeDocument/2006/relationships/tags" Target="../tags/tag88.xml"/><Relationship Id="rId19" Type="http://schemas.openxmlformats.org/officeDocument/2006/relationships/tags" Target="../tags/tag101.xml"/><Relationship Id="rId18" Type="http://schemas.openxmlformats.org/officeDocument/2006/relationships/image" Target="../media/image24.svg"/><Relationship Id="rId17" Type="http://schemas.openxmlformats.org/officeDocument/2006/relationships/image" Target="../media/image23.png"/><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tags" Target="../tags/tag103.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1" Type="http://schemas.openxmlformats.org/officeDocument/2006/relationships/slideLayout" Target="../slideLayouts/slideLayout2.xml"/><Relationship Id="rId30" Type="http://schemas.openxmlformats.org/officeDocument/2006/relationships/image" Target="../media/image35.svg"/><Relationship Id="rId3" Type="http://schemas.openxmlformats.org/officeDocument/2006/relationships/tags" Target="../tags/tag105.xml"/><Relationship Id="rId29" Type="http://schemas.openxmlformats.org/officeDocument/2006/relationships/image" Target="../media/image34.png"/><Relationship Id="rId28" Type="http://schemas.openxmlformats.org/officeDocument/2006/relationships/tags" Target="../tags/tag124.xml"/><Relationship Id="rId27" Type="http://schemas.openxmlformats.org/officeDocument/2006/relationships/image" Target="../media/image33.svg"/><Relationship Id="rId26" Type="http://schemas.openxmlformats.org/officeDocument/2006/relationships/image" Target="../media/image32.png"/><Relationship Id="rId25" Type="http://schemas.openxmlformats.org/officeDocument/2006/relationships/tags" Target="../tags/tag123.xml"/><Relationship Id="rId24" Type="http://schemas.openxmlformats.org/officeDocument/2006/relationships/image" Target="../media/image31.svg"/><Relationship Id="rId23" Type="http://schemas.openxmlformats.org/officeDocument/2006/relationships/image" Target="../media/image30.png"/><Relationship Id="rId22" Type="http://schemas.openxmlformats.org/officeDocument/2006/relationships/tags" Target="../tags/tag122.xml"/><Relationship Id="rId21" Type="http://schemas.openxmlformats.org/officeDocument/2006/relationships/image" Target="../media/image29.svg"/><Relationship Id="rId20" Type="http://schemas.openxmlformats.org/officeDocument/2006/relationships/image" Target="../media/image28.png"/><Relationship Id="rId2" Type="http://schemas.openxmlformats.org/officeDocument/2006/relationships/tags" Target="../tags/tag1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7" Type="http://schemas.openxmlformats.org/officeDocument/2006/relationships/slideLayout" Target="../slideLayouts/slideLayout2.xml"/><Relationship Id="rId56" Type="http://schemas.openxmlformats.org/officeDocument/2006/relationships/tags" Target="../tags/tag179.xml"/><Relationship Id="rId55" Type="http://schemas.openxmlformats.org/officeDocument/2006/relationships/tags" Target="../tags/tag178.xml"/><Relationship Id="rId54" Type="http://schemas.openxmlformats.org/officeDocument/2006/relationships/tags" Target="../tags/tag177.xml"/><Relationship Id="rId53" Type="http://schemas.openxmlformats.org/officeDocument/2006/relationships/tags" Target="../tags/tag176.xml"/><Relationship Id="rId52" Type="http://schemas.openxmlformats.org/officeDocument/2006/relationships/tags" Target="../tags/tag175.xml"/><Relationship Id="rId51" Type="http://schemas.openxmlformats.org/officeDocument/2006/relationships/tags" Target="../tags/tag174.xml"/><Relationship Id="rId50" Type="http://schemas.openxmlformats.org/officeDocument/2006/relationships/tags" Target="../tags/tag173.xml"/><Relationship Id="rId5" Type="http://schemas.openxmlformats.org/officeDocument/2006/relationships/tags" Target="../tags/tag128.xml"/><Relationship Id="rId49" Type="http://schemas.openxmlformats.org/officeDocument/2006/relationships/tags" Target="../tags/tag172.xml"/><Relationship Id="rId48" Type="http://schemas.openxmlformats.org/officeDocument/2006/relationships/tags" Target="../tags/tag171.xml"/><Relationship Id="rId47" Type="http://schemas.openxmlformats.org/officeDocument/2006/relationships/tags" Target="../tags/tag170.xml"/><Relationship Id="rId46" Type="http://schemas.openxmlformats.org/officeDocument/2006/relationships/tags" Target="../tags/tag169.xml"/><Relationship Id="rId45" Type="http://schemas.openxmlformats.org/officeDocument/2006/relationships/tags" Target="../tags/tag168.xml"/><Relationship Id="rId44" Type="http://schemas.openxmlformats.org/officeDocument/2006/relationships/tags" Target="../tags/tag167.xml"/><Relationship Id="rId43" Type="http://schemas.openxmlformats.org/officeDocument/2006/relationships/tags" Target="../tags/tag166.xml"/><Relationship Id="rId42" Type="http://schemas.openxmlformats.org/officeDocument/2006/relationships/tags" Target="../tags/tag165.xml"/><Relationship Id="rId41" Type="http://schemas.openxmlformats.org/officeDocument/2006/relationships/tags" Target="../tags/tag164.xml"/><Relationship Id="rId40" Type="http://schemas.openxmlformats.org/officeDocument/2006/relationships/tags" Target="../tags/tag163.xml"/><Relationship Id="rId4" Type="http://schemas.openxmlformats.org/officeDocument/2006/relationships/tags" Target="../tags/tag127.xml"/><Relationship Id="rId39" Type="http://schemas.openxmlformats.org/officeDocument/2006/relationships/tags" Target="../tags/tag162.xml"/><Relationship Id="rId38" Type="http://schemas.openxmlformats.org/officeDocument/2006/relationships/tags" Target="../tags/tag161.xml"/><Relationship Id="rId37" Type="http://schemas.openxmlformats.org/officeDocument/2006/relationships/tags" Target="../tags/tag160.xml"/><Relationship Id="rId36" Type="http://schemas.openxmlformats.org/officeDocument/2006/relationships/tags" Target="../tags/tag159.xml"/><Relationship Id="rId35" Type="http://schemas.openxmlformats.org/officeDocument/2006/relationships/tags" Target="../tags/tag158.xml"/><Relationship Id="rId34" Type="http://schemas.openxmlformats.org/officeDocument/2006/relationships/tags" Target="../tags/tag157.xml"/><Relationship Id="rId33" Type="http://schemas.openxmlformats.org/officeDocument/2006/relationships/tags" Target="../tags/tag156.xml"/><Relationship Id="rId32" Type="http://schemas.openxmlformats.org/officeDocument/2006/relationships/tags" Target="../tags/tag155.xml"/><Relationship Id="rId31" Type="http://schemas.openxmlformats.org/officeDocument/2006/relationships/tags" Target="../tags/tag154.xml"/><Relationship Id="rId30" Type="http://schemas.openxmlformats.org/officeDocument/2006/relationships/tags" Target="../tags/tag153.xml"/><Relationship Id="rId3" Type="http://schemas.openxmlformats.org/officeDocument/2006/relationships/tags" Target="../tags/tag126.xml"/><Relationship Id="rId29" Type="http://schemas.openxmlformats.org/officeDocument/2006/relationships/tags" Target="../tags/tag152.xml"/><Relationship Id="rId28" Type="http://schemas.openxmlformats.org/officeDocument/2006/relationships/tags" Target="../tags/tag151.xml"/><Relationship Id="rId27" Type="http://schemas.openxmlformats.org/officeDocument/2006/relationships/tags" Target="../tags/tag150.xml"/><Relationship Id="rId26" Type="http://schemas.openxmlformats.org/officeDocument/2006/relationships/tags" Target="../tags/tag149.xml"/><Relationship Id="rId25" Type="http://schemas.openxmlformats.org/officeDocument/2006/relationships/tags" Target="../tags/tag148.xml"/><Relationship Id="rId24" Type="http://schemas.openxmlformats.org/officeDocument/2006/relationships/tags" Target="../tags/tag147.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image" Target="../media/image36.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7.jpeg"/><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185.xml"/><Relationship Id="rId6" Type="http://schemas.openxmlformats.org/officeDocument/2006/relationships/image" Target="../media/image4.png"/><Relationship Id="rId5" Type="http://schemas.openxmlformats.org/officeDocument/2006/relationships/tags" Target="../tags/tag184.xml"/><Relationship Id="rId4" Type="http://schemas.openxmlformats.org/officeDocument/2006/relationships/image" Target="../media/image3.png"/><Relationship Id="rId3" Type="http://schemas.openxmlformats.org/officeDocument/2006/relationships/tags" Target="../tags/tag183.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3" Type="http://schemas.openxmlformats.org/officeDocument/2006/relationships/slideLayout" Target="../slideLayouts/slideLayout2.xml"/><Relationship Id="rId42" Type="http://schemas.openxmlformats.org/officeDocument/2006/relationships/tags" Target="../tags/tag45.xml"/><Relationship Id="rId41" Type="http://schemas.openxmlformats.org/officeDocument/2006/relationships/tags" Target="../tags/tag44.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46.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1" Type="http://schemas.openxmlformats.org/officeDocument/2006/relationships/slideLayout" Target="../slideLayouts/slideLayout2.xml"/><Relationship Id="rId20" Type="http://schemas.openxmlformats.org/officeDocument/2006/relationships/tags" Target="../tags/tag59.xml"/><Relationship Id="rId2" Type="http://schemas.openxmlformats.org/officeDocument/2006/relationships/tags" Target="../tags/tag47.xml"/><Relationship Id="rId19" Type="http://schemas.openxmlformats.org/officeDocument/2006/relationships/image" Target="../media/image17.svg"/><Relationship Id="rId18" Type="http://schemas.openxmlformats.org/officeDocument/2006/relationships/image" Target="../media/image16.png"/><Relationship Id="rId17" Type="http://schemas.openxmlformats.org/officeDocument/2006/relationships/tags" Target="../tags/tag58.xml"/><Relationship Id="rId16" Type="http://schemas.openxmlformats.org/officeDocument/2006/relationships/image" Target="../media/image15.svg"/><Relationship Id="rId15" Type="http://schemas.openxmlformats.org/officeDocument/2006/relationships/image" Target="../media/image14.png"/><Relationship Id="rId14" Type="http://schemas.openxmlformats.org/officeDocument/2006/relationships/tags" Target="../tags/tag57.xml"/><Relationship Id="rId13" Type="http://schemas.openxmlformats.org/officeDocument/2006/relationships/image" Target="../media/image13.svg"/><Relationship Id="rId12" Type="http://schemas.openxmlformats.org/officeDocument/2006/relationships/image" Target="../media/image12.png"/><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tags" Target="../tags/tag60.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740150" y="598805"/>
            <a:ext cx="46837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五、中途换乘安全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flipH="1">
            <a:off x="1135380" y="1576705"/>
            <a:ext cx="3767455" cy="1613535"/>
          </a:xfrm>
          <a:prstGeom prst="rect">
            <a:avLst/>
          </a:prstGeom>
          <a:noFill/>
        </p:spPr>
        <p:txBody>
          <a:bodyPr wrap="square" bIns="0" rtlCol="0" anchor="ctr" anchorCtr="0"/>
          <a:p>
            <a:pPr indent="0" algn="l" fontAlgn="auto">
              <a:lnSpc>
                <a:spcPct val="130000"/>
              </a:lnSpc>
            </a:pPr>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1. 要防止误乘车或坐过了站中途换车、转车，在中转站要看清车次、列车到站和开车的时间、途经哪些大站，不要乘错了车，导致南辕北辙，背道而驰。</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4" name="文本框 13"/>
          <p:cNvSpPr txBox="1"/>
          <p:nvPr>
            <p:custDataLst>
              <p:tags r:id="rId3"/>
            </p:custDataLst>
          </p:nvPr>
        </p:nvSpPr>
        <p:spPr>
          <a:xfrm flipH="1">
            <a:off x="1323340" y="3425825"/>
            <a:ext cx="2834640" cy="808355"/>
          </a:xfrm>
          <a:prstGeom prst="rect">
            <a:avLst/>
          </a:prstGeom>
          <a:noFill/>
        </p:spPr>
        <p:txBody>
          <a:bodyPr wrap="square" bIns="0" rtlCol="0" anchor="ctr" anchorCtr="0"/>
          <a:p>
            <a:pPr algn="l"/>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2. 在中转站要特别注意安全。</a:t>
            </a:r>
            <a:endPar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1" name="文本框 30"/>
          <p:cNvSpPr txBox="1"/>
          <p:nvPr>
            <p:custDataLst>
              <p:tags r:id="rId4"/>
            </p:custDataLst>
          </p:nvPr>
        </p:nvSpPr>
        <p:spPr>
          <a:xfrm flipH="1">
            <a:off x="2165350" y="4715510"/>
            <a:ext cx="2510155" cy="410210"/>
          </a:xfrm>
          <a:prstGeom prst="rect">
            <a:avLst/>
          </a:prstGeom>
          <a:noFill/>
        </p:spPr>
        <p:txBody>
          <a:bodyPr wrap="square" bIns="0" rtlCol="0" anchor="ctr" anchorCtr="0"/>
          <a:p>
            <a:pPr algn="l"/>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3. 候车时看好行李。</a:t>
            </a:r>
            <a:endPar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47" name="文本框 46"/>
          <p:cNvSpPr txBox="1"/>
          <p:nvPr>
            <p:custDataLst>
              <p:tags r:id="rId5"/>
            </p:custDataLst>
          </p:nvPr>
        </p:nvSpPr>
        <p:spPr>
          <a:xfrm flipH="1">
            <a:off x="8582660" y="1777365"/>
            <a:ext cx="2131060" cy="679450"/>
          </a:xfrm>
          <a:prstGeom prst="rect">
            <a:avLst/>
          </a:prstGeom>
          <a:noFill/>
        </p:spPr>
        <p:txBody>
          <a:bodyPr wrap="square" bIns="0" rtlCol="0" anchor="ctr" anchorCtr="0"/>
          <a:p>
            <a:pPr algn="l"/>
            <a:r>
              <a:rPr lang="zh-CN" sz="160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pitchFamily="34" charset="-122"/>
              </a:rPr>
              <a:t>6. 尽可能在起点站买好联票。</a:t>
            </a:r>
            <a:endParaRPr lang="zh-CN" sz="1600" spc="300" dirty="0">
              <a:solidFill>
                <a:srgbClr val="8AD2F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59" name="文本框 58"/>
          <p:cNvSpPr txBox="1"/>
          <p:nvPr>
            <p:custDataLst>
              <p:tags r:id="rId6"/>
            </p:custDataLst>
          </p:nvPr>
        </p:nvSpPr>
        <p:spPr>
          <a:xfrm flipH="1">
            <a:off x="8881110" y="3190240"/>
            <a:ext cx="1832610" cy="410210"/>
          </a:xfrm>
          <a:prstGeom prst="rect">
            <a:avLst/>
          </a:prstGeom>
          <a:noFill/>
        </p:spPr>
        <p:txBody>
          <a:bodyPr wrap="square" bIns="0" rtlCol="0" anchor="ctr" anchorCtr="0"/>
          <a:p>
            <a:pPr algn="l"/>
            <a:r>
              <a:rPr lang="zh-CN" sz="160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pitchFamily="34" charset="-122"/>
              </a:rPr>
              <a:t>5. 不贪便宜。</a:t>
            </a:r>
            <a:endParaRPr lang="zh-CN" sz="1600" spc="300" dirty="0">
              <a:solidFill>
                <a:srgbClr val="C2E2FC">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2" name="文本框 61"/>
          <p:cNvSpPr txBox="1"/>
          <p:nvPr>
            <p:custDataLst>
              <p:tags r:id="rId7"/>
            </p:custDataLst>
          </p:nvPr>
        </p:nvSpPr>
        <p:spPr>
          <a:xfrm flipH="1">
            <a:off x="8582025" y="4715510"/>
            <a:ext cx="2369185" cy="410210"/>
          </a:xfrm>
          <a:prstGeom prst="rect">
            <a:avLst/>
          </a:prstGeom>
          <a:noFill/>
        </p:spPr>
        <p:txBody>
          <a:bodyPr wrap="square" bIns="0" rtlCol="0" anchor="ctr" anchorCtr="0"/>
          <a:p>
            <a:pPr algn="l"/>
            <a:r>
              <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rPr>
              <a:t>4. 最好结伴而行。</a:t>
            </a:r>
            <a:endPar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8"/>
            </p:custDataLst>
          </p:nvPr>
        </p:nvSpPr>
        <p:spPr>
          <a:xfrm flipH="1">
            <a:off x="4558030" y="186753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20" name="同心圆 19"/>
          <p:cNvSpPr/>
          <p:nvPr>
            <p:custDataLst>
              <p:tags r:id="rId9"/>
            </p:custDataLst>
          </p:nvPr>
        </p:nvSpPr>
        <p:spPr>
          <a:xfrm rot="5400000" flipH="1">
            <a:off x="4903470" y="221297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22" name="椭圆 21"/>
          <p:cNvSpPr/>
          <p:nvPr>
            <p:custDataLst>
              <p:tags r:id="rId10"/>
            </p:custDataLst>
          </p:nvPr>
        </p:nvSpPr>
        <p:spPr>
          <a:xfrm>
            <a:off x="7235190" y="2197100"/>
            <a:ext cx="717550" cy="717550"/>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3" name="椭圆 22"/>
          <p:cNvSpPr/>
          <p:nvPr>
            <p:custDataLst>
              <p:tags r:id="rId11"/>
            </p:custDataLst>
          </p:nvPr>
        </p:nvSpPr>
        <p:spPr>
          <a:xfrm>
            <a:off x="7235190" y="4692650"/>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4" name="椭圆 23"/>
          <p:cNvSpPr/>
          <p:nvPr>
            <p:custDataLst>
              <p:tags r:id="rId12"/>
            </p:custDataLst>
          </p:nvPr>
        </p:nvSpPr>
        <p:spPr>
          <a:xfrm>
            <a:off x="7747635" y="3425825"/>
            <a:ext cx="717550" cy="717550"/>
          </a:xfrm>
          <a:prstGeom prst="ellipse">
            <a:avLst/>
          </a:prstGeom>
          <a:solidFill>
            <a:srgbClr val="C2E2FC">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5" name="椭圆 24"/>
          <p:cNvSpPr/>
          <p:nvPr>
            <p:custDataLst>
              <p:tags r:id="rId13"/>
            </p:custDataLst>
          </p:nvPr>
        </p:nvSpPr>
        <p:spPr>
          <a:xfrm flipH="1">
            <a:off x="5059045" y="219710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4"/>
            </p:custDataLst>
          </p:nvPr>
        </p:nvSpPr>
        <p:spPr>
          <a:xfrm>
            <a:off x="5108575" y="237172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5"/>
            </p:custDataLst>
          </p:nvPr>
        </p:nvSpPr>
        <p:spPr>
          <a:xfrm>
            <a:off x="7284720" y="237172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06</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6"/>
            </p:custDataLst>
          </p:nvPr>
        </p:nvSpPr>
        <p:spPr>
          <a:xfrm>
            <a:off x="7284720" y="486727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6" name="椭圆 25"/>
          <p:cNvSpPr/>
          <p:nvPr>
            <p:custDataLst>
              <p:tags r:id="rId17"/>
            </p:custDataLst>
          </p:nvPr>
        </p:nvSpPr>
        <p:spPr>
          <a:xfrm flipH="1">
            <a:off x="5059045" y="4692650"/>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AF4A0"/>
              </a:solidFill>
              <a:cs typeface="思源黑体 CN Regular" panose="020B0500000000000000" charset="-122"/>
            </a:endParaRPr>
          </a:p>
        </p:txBody>
      </p:sp>
      <p:sp>
        <p:nvSpPr>
          <p:cNvPr id="53" name="文本框 52"/>
          <p:cNvSpPr txBox="1"/>
          <p:nvPr>
            <p:custDataLst>
              <p:tags r:id="rId18"/>
            </p:custDataLst>
          </p:nvPr>
        </p:nvSpPr>
        <p:spPr>
          <a:xfrm>
            <a:off x="5108575" y="486727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椭圆 27"/>
          <p:cNvSpPr/>
          <p:nvPr>
            <p:custDataLst>
              <p:tags r:id="rId19"/>
            </p:custDataLst>
          </p:nvPr>
        </p:nvSpPr>
        <p:spPr>
          <a:xfrm flipH="1">
            <a:off x="4546600" y="342582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20"/>
            </p:custDataLst>
          </p:nvPr>
        </p:nvSpPr>
        <p:spPr>
          <a:xfrm>
            <a:off x="4596130" y="360045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21"/>
            </p:custDataLst>
          </p:nvPr>
        </p:nvSpPr>
        <p:spPr>
          <a:xfrm>
            <a:off x="7797165" y="360045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9" name="椭圆 28"/>
          <p:cNvSpPr/>
          <p:nvPr>
            <p:custDataLst>
              <p:tags r:id="rId22"/>
            </p:custDataLst>
          </p:nvPr>
        </p:nvSpPr>
        <p:spPr>
          <a:xfrm>
            <a:off x="5833110" y="313721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23"/>
            </p:custDataLst>
          </p:nvPr>
        </p:nvSpPr>
        <p:spPr>
          <a:xfrm flipH="1">
            <a:off x="5330190" y="263969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4"/>
            </p:custDataLst>
          </p:nvPr>
        </p:nvGrpSpPr>
        <p:grpSpPr>
          <a:xfrm rot="0">
            <a:off x="5614670" y="2925445"/>
            <a:ext cx="1781810" cy="1779905"/>
            <a:chOff x="11317288" y="-5686262"/>
            <a:chExt cx="4924404" cy="4919848"/>
          </a:xfrm>
          <a:solidFill>
            <a:srgbClr val="58BBDB"/>
          </a:solidFill>
        </p:grpSpPr>
        <p:sp>
          <p:nvSpPr>
            <p:cNvPr id="57" name="Freeform 6"/>
            <p:cNvSpPr>
              <a:spLocks noEditPoints="1"/>
            </p:cNvSpPr>
            <p:nvPr>
              <p:custDataLst>
                <p:tags r:id="rId2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273800" y="3578225"/>
            <a:ext cx="491490" cy="491490"/>
          </a:xfrm>
          <a:prstGeom prst="rect">
            <a:avLst/>
          </a:prstGeom>
        </p:spPr>
      </p:pic>
    </p:spTree>
    <p:custDataLst>
      <p:tags r:id="rId30"/>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740150" y="598805"/>
            <a:ext cx="46837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六、出境安全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圆角矩形 3"/>
          <p:cNvSpPr/>
          <p:nvPr>
            <p:custDataLst>
              <p:tags r:id="rId2"/>
            </p:custDataLst>
          </p:nvPr>
        </p:nvSpPr>
        <p:spPr>
          <a:xfrm rot="6120000">
            <a:off x="5668208" y="2803920"/>
            <a:ext cx="1303407" cy="1303407"/>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 name="圆角矩形 6"/>
          <p:cNvSpPr/>
          <p:nvPr>
            <p:custDataLst>
              <p:tags r:id="rId3"/>
            </p:custDataLst>
          </p:nvPr>
        </p:nvSpPr>
        <p:spPr>
          <a:xfrm rot="2520000">
            <a:off x="5668208" y="2803920"/>
            <a:ext cx="1303407" cy="1303407"/>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 name="圆角矩形 7"/>
          <p:cNvSpPr/>
          <p:nvPr>
            <p:custDataLst>
              <p:tags r:id="rId4"/>
            </p:custDataLst>
          </p:nvPr>
        </p:nvSpPr>
        <p:spPr>
          <a:xfrm rot="2520000">
            <a:off x="5333054" y="2468766"/>
            <a:ext cx="1973714" cy="1973714"/>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9" name="圆角矩形 8"/>
          <p:cNvSpPr/>
          <p:nvPr>
            <p:custDataLst>
              <p:tags r:id="rId5"/>
            </p:custDataLst>
          </p:nvPr>
        </p:nvSpPr>
        <p:spPr>
          <a:xfrm rot="2520000">
            <a:off x="5202830" y="2338542"/>
            <a:ext cx="2234162" cy="2234162"/>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圆角矩形 9"/>
          <p:cNvSpPr/>
          <p:nvPr>
            <p:custDataLst>
              <p:tags r:id="rId6"/>
            </p:custDataLst>
          </p:nvPr>
        </p:nvSpPr>
        <p:spPr>
          <a:xfrm rot="2520000">
            <a:off x="4774368" y="1910080"/>
            <a:ext cx="3091086" cy="3091086"/>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1" name="图片 20" descr="343435383038363b343532323339363bd5bdc2d4c4bfb1ea"/>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931272" y="3066984"/>
            <a:ext cx="777277" cy="777277"/>
          </a:xfrm>
          <a:prstGeom prst="rect">
            <a:avLst/>
          </a:prstGeom>
          <a:effectLst>
            <a:outerShdw blurRad="38100" dist="38100" dir="5400000" algn="ctr" rotWithShape="0">
              <a:srgbClr val="6096E6">
                <a:lumMod val="50000"/>
                <a:alpha val="60000"/>
              </a:srgbClr>
            </a:outerShdw>
          </a:effectLst>
        </p:spPr>
      </p:pic>
      <p:sp>
        <p:nvSpPr>
          <p:cNvPr id="11" name="六边形 10"/>
          <p:cNvSpPr/>
          <p:nvPr>
            <p:custDataLst>
              <p:tags r:id="rId10"/>
            </p:custDataLst>
          </p:nvPr>
        </p:nvSpPr>
        <p:spPr>
          <a:xfrm rot="5400000">
            <a:off x="8427046" y="3102447"/>
            <a:ext cx="787741" cy="704607"/>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2" name="文本框 11"/>
          <p:cNvSpPr txBox="1"/>
          <p:nvPr>
            <p:custDataLst>
              <p:tags r:id="rId11"/>
            </p:custDataLst>
          </p:nvPr>
        </p:nvSpPr>
        <p:spPr>
          <a:xfrm>
            <a:off x="8109585" y="1530350"/>
            <a:ext cx="3312160" cy="347345"/>
          </a:xfrm>
          <a:prstGeom prst="rect">
            <a:avLst/>
          </a:prstGeom>
          <a:noFill/>
        </p:spPr>
        <p:txBody>
          <a:bodyPr wrap="square" bIns="0" rtlCol="0"/>
          <a:p>
            <a:pPr algn="l"/>
            <a:r>
              <a:rPr lang="zh-CN" altLang="en-US" b="1" spc="300">
                <a:solidFill>
                  <a:srgbClr val="58B6E5">
                    <a:lumMod val="50000"/>
                  </a:srgbClr>
                </a:solidFill>
                <a:uFillTx/>
                <a:latin typeface="思源黑体 CN Bold" panose="020B0800000000000000" charset="-122"/>
                <a:ea typeface="思源黑体 CN Bold" panose="020B0800000000000000" charset="-122"/>
              </a:rPr>
              <a:t>（二）出境旅游安全问题</a:t>
            </a:r>
            <a:endParaRPr lang="zh-CN" altLang="en-US" b="1" spc="300">
              <a:solidFill>
                <a:srgbClr val="58B6E5">
                  <a:lumMod val="50000"/>
                </a:srgbClr>
              </a:solidFill>
              <a:uFillTx/>
              <a:latin typeface="思源黑体 CN Bold" panose="020B0800000000000000" charset="-122"/>
              <a:ea typeface="思源黑体 CN Bold" panose="020B0800000000000000" charset="-122"/>
            </a:endParaRPr>
          </a:p>
        </p:txBody>
      </p:sp>
      <p:sp>
        <p:nvSpPr>
          <p:cNvPr id="13" name="文本框 12"/>
          <p:cNvSpPr txBox="1"/>
          <p:nvPr>
            <p:custDataLst>
              <p:tags r:id="rId12"/>
            </p:custDataLst>
          </p:nvPr>
        </p:nvSpPr>
        <p:spPr>
          <a:xfrm>
            <a:off x="9292590" y="2155825"/>
            <a:ext cx="2231390" cy="3804920"/>
          </a:xfrm>
          <a:prstGeom prst="rect">
            <a:avLst/>
          </a:prstGeom>
          <a:noFill/>
        </p:spPr>
        <p:txBody>
          <a:bodyPr wrap="square" rtlCol="0"/>
          <a:p>
            <a:pPr indent="0" algn="l" fontAlgn="auto">
              <a:lnSpc>
                <a:spcPct val="15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（1）重要的证件要放在贴身衣物的口袋内，以防被盗。</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5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（2）遇到有人检查证件时，不要轻易应允，要问清楚对方的身份。</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5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（3）出发前应将有关证件复印一份放在包中。</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15" name="六边形 14"/>
          <p:cNvSpPr/>
          <p:nvPr>
            <p:custDataLst>
              <p:tags r:id="rId13"/>
            </p:custDataLst>
          </p:nvPr>
        </p:nvSpPr>
        <p:spPr>
          <a:xfrm rot="5400000">
            <a:off x="3326784" y="3102447"/>
            <a:ext cx="787741" cy="704607"/>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18870"/>
              </a:solidFill>
            </a:endParaRPr>
          </a:p>
        </p:txBody>
      </p:sp>
      <p:sp>
        <p:nvSpPr>
          <p:cNvPr id="40" name="文本框 39"/>
          <p:cNvSpPr txBox="1"/>
          <p:nvPr>
            <p:custDataLst>
              <p:tags r:id="rId14"/>
            </p:custDataLst>
          </p:nvPr>
        </p:nvSpPr>
        <p:spPr>
          <a:xfrm>
            <a:off x="696595" y="1530350"/>
            <a:ext cx="3474720" cy="347345"/>
          </a:xfrm>
          <a:prstGeom prst="rect">
            <a:avLst/>
          </a:prstGeom>
          <a:noFill/>
        </p:spPr>
        <p:txBody>
          <a:bodyPr wrap="square" bIns="0" rtlCol="0"/>
          <a:p>
            <a:pPr algn="l"/>
            <a:r>
              <a:rPr lang="zh-CN" altLang="en-US" b="1" spc="300">
                <a:solidFill>
                  <a:srgbClr val="6096E6">
                    <a:lumMod val="50000"/>
                  </a:srgbClr>
                </a:solidFill>
                <a:uFillTx/>
                <a:latin typeface="思源黑体 CN Bold" panose="020B0800000000000000" charset="-122"/>
                <a:ea typeface="思源黑体 CN Bold" panose="020B0800000000000000" charset="-122"/>
              </a:rPr>
              <a:t>（一）出国留学安全问题</a:t>
            </a:r>
            <a:endParaRPr lang="zh-CN" altLang="en-US" b="1" spc="300">
              <a:solidFill>
                <a:srgbClr val="6096E6">
                  <a:lumMod val="50000"/>
                </a:srgbClr>
              </a:solidFill>
              <a:uFillTx/>
              <a:latin typeface="思源黑体 CN Bold" panose="020B0800000000000000" charset="-122"/>
              <a:ea typeface="思源黑体 CN Bold" panose="020B0800000000000000" charset="-122"/>
            </a:endParaRPr>
          </a:p>
        </p:txBody>
      </p:sp>
      <p:sp>
        <p:nvSpPr>
          <p:cNvPr id="41" name="文本框 40"/>
          <p:cNvSpPr txBox="1"/>
          <p:nvPr>
            <p:custDataLst>
              <p:tags r:id="rId15"/>
            </p:custDataLst>
          </p:nvPr>
        </p:nvSpPr>
        <p:spPr>
          <a:xfrm>
            <a:off x="674370" y="1997075"/>
            <a:ext cx="2629535" cy="3035935"/>
          </a:xfrm>
          <a:prstGeom prst="rect">
            <a:avLst/>
          </a:prstGeom>
          <a:noFill/>
        </p:spPr>
        <p:txBody>
          <a:bodyPr wrap="square" rtlCol="0">
            <a:scene3d>
              <a:camera prst="orthographicFront"/>
              <a:lightRig rig="threePt" dir="t"/>
            </a:scene3d>
          </a:bodyPr>
          <a:p>
            <a:pPr indent="0" algn="l" fontAlgn="auto">
              <a:lnSpc>
                <a:spcPct val="150000"/>
              </a:lnSpc>
              <a:spcAft>
                <a:spcPts val="0"/>
              </a:spcAft>
            </a:pPr>
            <a:r>
              <a:rPr lang="zh-CN" altLang="en-US" sz="1600" spc="150">
                <a:solidFill>
                  <a:schemeClr val="tx1"/>
                </a:solidFill>
                <a:effectLst/>
                <a:uFillTx/>
                <a:latin typeface="思源黑体 CN Regular" panose="020B0500000000000000" charset="-122"/>
                <a:ea typeface="思源黑体 CN Regular" panose="020B0500000000000000" charset="-122"/>
              </a:rPr>
              <a:t>（1）留学生不要轻易与不认识或者不了解的人交朋友，防止陷入违法犯罪冲突之中。</a:t>
            </a:r>
            <a:endParaRPr lang="zh-CN" altLang="en-US" sz="1600" spc="150">
              <a:solidFill>
                <a:schemeClr val="tx1"/>
              </a:solidFill>
              <a:effectLst/>
              <a:uFillTx/>
              <a:latin typeface="思源黑体 CN Regular" panose="020B0500000000000000" charset="-122"/>
              <a:ea typeface="思源黑体 CN Regular" panose="020B0500000000000000" charset="-122"/>
            </a:endParaRPr>
          </a:p>
          <a:p>
            <a:pPr indent="0" algn="l" fontAlgn="auto">
              <a:lnSpc>
                <a:spcPct val="150000"/>
              </a:lnSpc>
              <a:spcAft>
                <a:spcPts val="0"/>
              </a:spcAft>
            </a:pPr>
            <a:r>
              <a:rPr lang="zh-CN" altLang="en-US" sz="1600" spc="150">
                <a:solidFill>
                  <a:schemeClr val="tx1"/>
                </a:solidFill>
                <a:effectLst/>
                <a:uFillTx/>
                <a:latin typeface="思源黑体 CN Regular" panose="020B0500000000000000" charset="-122"/>
                <a:ea typeface="思源黑体 CN Regular" panose="020B0500000000000000" charset="-122"/>
              </a:rPr>
              <a:t>（2）注意自己日常的言行，切勿对他人的行为指手画脚，以免招来不必要的麻烦。</a:t>
            </a:r>
            <a:endParaRPr lang="zh-CN" altLang="en-US" sz="1600" spc="150">
              <a:solidFill>
                <a:schemeClr val="tx1"/>
              </a:solidFill>
              <a:effectLst/>
              <a:uFillTx/>
              <a:latin typeface="思源黑体 CN Regular" panose="020B0500000000000000" charset="-122"/>
              <a:ea typeface="思源黑体 CN Regular" panose="020B0500000000000000" charset="-122"/>
            </a:endParaRPr>
          </a:p>
        </p:txBody>
      </p:sp>
      <p:pic>
        <p:nvPicPr>
          <p:cNvPr id="16" name="图片 15" descr="343435383038363b343532323337393bc9cfcad0cdcbb3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593315" y="3224533"/>
            <a:ext cx="462762" cy="462762"/>
          </a:xfrm>
          <a:prstGeom prst="rect">
            <a:avLst/>
          </a:prstGeom>
          <a:effectLst>
            <a:outerShdw blurRad="38100" dist="38100" dir="5400000" algn="ctr" rotWithShape="0">
              <a:srgbClr val="6096E6">
                <a:lumMod val="50000"/>
                <a:alpha val="60000"/>
              </a:srgbClr>
            </a:outerShdw>
          </a:effectLst>
        </p:spPr>
      </p:pic>
      <p:pic>
        <p:nvPicPr>
          <p:cNvPr id="17" name="图片 16" descr="343435383038363b343532323338323bcee5c1a6c4a3d0c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489565" y="3223370"/>
            <a:ext cx="462762" cy="462762"/>
          </a:xfrm>
          <a:prstGeom prst="rect">
            <a:avLst/>
          </a:prstGeom>
          <a:effectLst>
            <a:outerShdw blurRad="38100" dist="38100" dir="5400000" algn="ctr" rotWithShape="0">
              <a:srgbClr val="58B6E5">
                <a:lumMod val="50000"/>
                <a:alpha val="60000"/>
              </a:srgbClr>
            </a:outerShdw>
          </a:effectLst>
        </p:spPr>
      </p:pic>
    </p:spTree>
    <p:custDataLst>
      <p:tags r:id="rId2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487545" y="471170"/>
            <a:ext cx="316103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小贴士</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06755" y="944880"/>
            <a:ext cx="10299065" cy="5290185"/>
          </a:xfrm>
          <a:prstGeom prst="rect">
            <a:avLst/>
          </a:prstGeom>
          <a:noFill/>
        </p:spPr>
        <p:txBody>
          <a:bodyPr wrap="square" rtlCol="0">
            <a:spAutoFit/>
          </a:bodyPr>
          <a:lstStyle/>
          <a:p>
            <a:pPr indent="0" algn="ctr"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出国旅游的注意事项</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a:t>
            </a: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第一、准备好行装。</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出门在外，尤其是到外国旅游，早些拟出一个单子，写出要带的东西，然后按图索引，可以避免出发前临时忙乱。如果到东南亚旅游，可别忘了，那里永远都是夏天。您的夏季衣服一定别忘了带。</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第二、带好必备的药品。</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旅行当中带些必备的药品，是聪明的办法。谁能保证自己旅行途中不生病呢？一旦身体不适，身边的小药就能救大急。</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第三、了解外国的民俗民风和规矩。</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泰国的小孩的头摸不得，印度的小孩您抱不得。象这些异国他乡的规矩，在到人家国家旅游的时候，您还真应当了解一些。否则，人家并不会因为你是外国人，就不再责怪你。</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第四、拿一张饭店的卡片。</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到语言不通的国家去旅行，一到饭店，先在总台拿一张饭店的卡片。别看小小一张卡片，用处可大了。卡片上有饭店的地址、电话，您可以给司机看，立刻就会化险为夷。</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第五、了解饭店房间里的付费情况。</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　　饭店房间里什么东西可用，什么东西不可用，这可要先请导游帮助问好了。房间里有些电视节目看了是要付费的，冰箱里的东西用过后多数也要付费。</a:t>
            </a:r>
            <a:endParaRPr lang="zh-CN" altLang="en-US"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88640" y="2619345"/>
            <a:ext cx="9372599" cy="1014730"/>
          </a:xfrm>
          <a:prstGeom prst="rect">
            <a:avLst/>
          </a:prstGeom>
          <a:noFill/>
        </p:spPr>
        <p:txBody>
          <a:bodyPr wrap="square" rtlCol="0">
            <a:spAutoFit/>
          </a:bodyPr>
          <a:lstStyle/>
          <a:p>
            <a:pPr algn="ctr"/>
            <a:r>
              <a:rPr lang="zh-CN" altLang="en-US" sz="6000" b="1" dirty="0">
                <a:solidFill>
                  <a:srgbClr val="006C8A"/>
                </a:solidFill>
              </a:rPr>
              <a:t>第二节　交通事故</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167505" y="4029075"/>
            <a:ext cx="3856990" cy="281114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3876675" y="570865"/>
            <a:ext cx="445960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一、交通事故的危害</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2"/>
            </p:custDataLst>
          </p:nvPr>
        </p:nvSpPr>
        <p:spPr>
          <a:xfrm>
            <a:off x="808355" y="1771015"/>
            <a:ext cx="3158490" cy="398780"/>
          </a:xfrm>
          <a:prstGeom prst="rect">
            <a:avLst/>
          </a:prstGeom>
          <a:noFill/>
        </p:spPr>
        <p:txBody>
          <a:bodyPr wrap="square" bIns="0" rtlCol="0">
            <a:normAutofit fontScale="80000"/>
          </a:bodyPr>
          <a:p>
            <a:pPr algn="l"/>
            <a:r>
              <a:rPr lang="en-US" altLang="zh-CN" sz="2000" spc="300">
                <a:solidFill>
                  <a:srgbClr val="098902"/>
                </a:solidFill>
                <a:latin typeface="思源黑体 CN Heavy" panose="020B0A00000000000000" charset="-122"/>
                <a:ea typeface="思源黑体 CN Heavy" panose="020B0A00000000000000" charset="-122"/>
              </a:rPr>
              <a:t>（一）超载超限驾驶的危害</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3"/>
            </p:custDataLst>
          </p:nvPr>
        </p:nvSpPr>
        <p:spPr>
          <a:xfrm>
            <a:off x="605790" y="2169160"/>
            <a:ext cx="3361055" cy="166052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货运车超载超限的危害性很大，主要体现在承载了大量超出桥梁和公路设计运输标准的车辆，造成桥梁和公路严重受损，使用年限度缩短。</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4"/>
            </p:custDataLst>
          </p:nvPr>
        </p:nvCxnSpPr>
        <p:spPr>
          <a:xfrm>
            <a:off x="1861185" y="218694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 name="泪滴形 4"/>
          <p:cNvSpPr/>
          <p:nvPr>
            <p:custDataLst>
              <p:tags r:id="rId5"/>
            </p:custDataLst>
          </p:nvPr>
        </p:nvSpPr>
        <p:spPr>
          <a:xfrm flipH="1">
            <a:off x="4197350" y="16046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6"/>
            </p:custDataLst>
          </p:nvPr>
        </p:nvSpPr>
        <p:spPr>
          <a:xfrm>
            <a:off x="6273800" y="160464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0" name="泪滴形 29"/>
          <p:cNvSpPr/>
          <p:nvPr>
            <p:custDataLst>
              <p:tags r:id="rId7"/>
            </p:custDataLst>
          </p:nvPr>
        </p:nvSpPr>
        <p:spPr>
          <a:xfrm flipH="1">
            <a:off x="4197350" y="357187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1" name="泪滴形 30"/>
          <p:cNvSpPr/>
          <p:nvPr>
            <p:custDataLst>
              <p:tags r:id="rId8"/>
            </p:custDataLst>
          </p:nvPr>
        </p:nvSpPr>
        <p:spPr>
          <a:xfrm>
            <a:off x="6274435" y="357187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9" name="文本框 48"/>
          <p:cNvSpPr txBox="1"/>
          <p:nvPr>
            <p:custDataLst>
              <p:tags r:id="rId9"/>
            </p:custDataLst>
          </p:nvPr>
        </p:nvSpPr>
        <p:spPr>
          <a:xfrm>
            <a:off x="808355" y="3738245"/>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（三）酒驾的危害</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10"/>
            </p:custDataLst>
          </p:nvPr>
        </p:nvSpPr>
        <p:spPr>
          <a:xfrm>
            <a:off x="605790" y="4222750"/>
            <a:ext cx="3361055" cy="167513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1. 触觉能力有所下降</a:t>
            </a:r>
            <a:endParaRPr lang="zh-CN" altLang="en-US" sz="1600" spc="150">
              <a:solidFill>
                <a:schemeClr val="tx1"/>
              </a:solidFill>
              <a:effectLst/>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2. 判断及操作能力明显下降</a:t>
            </a:r>
            <a:endParaRPr lang="zh-CN" altLang="en-US" sz="1600" spc="150">
              <a:solidFill>
                <a:schemeClr val="tx1"/>
              </a:solidFill>
              <a:effectLst/>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3. 视觉障碍</a:t>
            </a:r>
            <a:endParaRPr lang="zh-CN" altLang="en-US" sz="1600" spc="150">
              <a:solidFill>
                <a:schemeClr val="tx1"/>
              </a:solidFill>
              <a:effectLst/>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4. 疲劳</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51" name="直接箭头连接符 50"/>
          <p:cNvCxnSpPr/>
          <p:nvPr>
            <p:custDataLst>
              <p:tags r:id="rId11"/>
            </p:custDataLst>
          </p:nvPr>
        </p:nvCxnSpPr>
        <p:spPr>
          <a:xfrm>
            <a:off x="1861185" y="4154170"/>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2"/>
            </p:custDataLst>
          </p:nvPr>
        </p:nvSpPr>
        <p:spPr>
          <a:xfrm flipH="1">
            <a:off x="8225790" y="1770380"/>
            <a:ext cx="3158490" cy="398780"/>
          </a:xfrm>
          <a:prstGeom prst="rect">
            <a:avLst/>
          </a:prstGeom>
          <a:noFill/>
        </p:spPr>
        <p:txBody>
          <a:bodyPr wrap="square" bIns="0" rtlCol="0">
            <a:normAutofit/>
          </a:bodyPr>
          <a:p>
            <a:pPr algn="l"/>
            <a:r>
              <a:rPr lang="en-US" altLang="zh-CN" sz="1600" spc="300">
                <a:solidFill>
                  <a:srgbClr val="098902"/>
                </a:solidFill>
                <a:latin typeface="思源黑体 CN Heavy" panose="020B0A00000000000000" charset="-122"/>
                <a:ea typeface="思源黑体 CN Heavy" panose="020B0A00000000000000" charset="-122"/>
              </a:rPr>
              <a:t>（二）超速行驶的危害</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3"/>
            </p:custDataLst>
          </p:nvPr>
        </p:nvSpPr>
        <p:spPr>
          <a:xfrm flipH="1">
            <a:off x="8225790" y="2254885"/>
            <a:ext cx="3361055" cy="1391920"/>
          </a:xfrm>
          <a:prstGeom prst="rect">
            <a:avLst/>
          </a:prstGeom>
          <a:noFill/>
        </p:spPr>
        <p:txBody>
          <a:bodyPr wrap="square" rtlCol="0">
            <a:normAutofit/>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首先，反应距离延长。其次，视野变窄。再次，恶化事故。最后，增大制动距离。</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14"/>
            </p:custDataLst>
          </p:nvPr>
        </p:nvCxnSpPr>
        <p:spPr>
          <a:xfrm flipH="1">
            <a:off x="8332470" y="218630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62" name="文本框 61"/>
          <p:cNvSpPr txBox="1"/>
          <p:nvPr>
            <p:custDataLst>
              <p:tags r:id="rId15"/>
            </p:custDataLst>
          </p:nvPr>
        </p:nvSpPr>
        <p:spPr>
          <a:xfrm flipH="1">
            <a:off x="8225790" y="3737610"/>
            <a:ext cx="3158490" cy="398780"/>
          </a:xfrm>
          <a:prstGeom prst="rect">
            <a:avLst/>
          </a:prstGeom>
          <a:noFill/>
        </p:spPr>
        <p:txBody>
          <a:bodyPr wrap="square" bIns="0" rtlCol="0">
            <a:normAutofit/>
          </a:bodyPr>
          <a:p>
            <a:pPr algn="l"/>
            <a:r>
              <a:rPr lang="en-US" altLang="zh-CN" sz="1600" spc="300">
                <a:solidFill>
                  <a:srgbClr val="098902"/>
                </a:solidFill>
                <a:latin typeface="思源黑体 CN Heavy" panose="020B0A00000000000000" charset="-122"/>
                <a:ea typeface="思源黑体 CN Heavy" panose="020B0A00000000000000" charset="-122"/>
              </a:rPr>
              <a:t>（四）疲劳驾驶的危害</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63" name="文本框 62"/>
          <p:cNvSpPr txBox="1"/>
          <p:nvPr>
            <p:custDataLst>
              <p:tags r:id="rId16"/>
            </p:custDataLst>
          </p:nvPr>
        </p:nvSpPr>
        <p:spPr>
          <a:xfrm flipH="1">
            <a:off x="8225790" y="4222115"/>
            <a:ext cx="3361055" cy="178117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如果在明显感到疲劳后还继续开车，就会出现困倦瞌睡，且四肢无力、注意力难以集中、判断力降低等现象，情况严重时还会产生精神恍惚等情况。</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4" name="直接箭头连接符 63"/>
          <p:cNvCxnSpPr/>
          <p:nvPr>
            <p:custDataLst>
              <p:tags r:id="rId17"/>
            </p:custDataLst>
          </p:nvPr>
        </p:nvCxnSpPr>
        <p:spPr>
          <a:xfrm flipH="1">
            <a:off x="8332470" y="415353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70" name="菱形 69"/>
          <p:cNvSpPr/>
          <p:nvPr>
            <p:custDataLst>
              <p:tags r:id="rId18"/>
            </p:custDataLst>
          </p:nvPr>
        </p:nvSpPr>
        <p:spPr>
          <a:xfrm>
            <a:off x="5807710" y="3199130"/>
            <a:ext cx="538480" cy="538480"/>
          </a:xfrm>
          <a:prstGeom prst="diamond">
            <a:avLst/>
          </a:prstGeom>
          <a:solidFill>
            <a:srgbClr val="78D390">
              <a:lumMod val="20000"/>
              <a:lumOff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6" name="图片 5" descr="343435383038363b343532323338393bbacfd7f7bbfad6c6"/>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637088" y="2044383"/>
            <a:ext cx="802640" cy="802640"/>
          </a:xfrm>
          <a:prstGeom prst="rect">
            <a:avLst/>
          </a:prstGeom>
          <a:effectLst>
            <a:reflection blurRad="6350" stA="52000" endA="300" endPos="35000" dir="5400000" sy="-100000" algn="bl" rotWithShape="0"/>
          </a:effectLst>
        </p:spPr>
      </p:pic>
      <p:pic>
        <p:nvPicPr>
          <p:cNvPr id="12" name="图片 11" descr="343435383038363b343532323339323bc6b7c5c6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738938" y="2069783"/>
            <a:ext cx="751840" cy="751840"/>
          </a:xfrm>
          <a:prstGeom prst="rect">
            <a:avLst/>
          </a:prstGeom>
          <a:effectLst>
            <a:reflection blurRad="6350" stA="52000" endA="300" endPos="35000" dir="5400000" sy="-100000" algn="bl" rotWithShape="0"/>
          </a:effectLst>
        </p:spPr>
      </p:pic>
      <p:pic>
        <p:nvPicPr>
          <p:cNvPr id="13" name="图片 12" descr="343435383036303b343532343134393bcdb7c4d4b7e7b1a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663123" y="4037648"/>
            <a:ext cx="750570" cy="750570"/>
          </a:xfrm>
          <a:prstGeom prst="rect">
            <a:avLst/>
          </a:prstGeom>
          <a:effectLst>
            <a:reflection blurRad="6350" stA="52000" endA="300" endPos="35000" dir="5400000" sy="-100000" algn="bl" rotWithShape="0"/>
          </a:effectLst>
        </p:spPr>
      </p:pic>
      <p:pic>
        <p:nvPicPr>
          <p:cNvPr id="15" name="图片 14" descr="343435383036303b343532343136323bcfeec4bfc9fac3fcd6dcc6da"/>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755448" y="4052888"/>
            <a:ext cx="720090" cy="720090"/>
          </a:xfrm>
          <a:prstGeom prst="rect">
            <a:avLst/>
          </a:prstGeom>
          <a:effectLst>
            <a:reflection blurRad="6350" stA="52000" endA="300" endPos="35000" dir="5400000" sy="-100000" algn="bl" rotWithShape="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3538855" y="570865"/>
            <a:ext cx="510794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二、高校校园内的交通特点</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38" name="TextBox 37"/>
          <p:cNvSpPr txBox="1"/>
          <p:nvPr>
            <p:custDataLst>
              <p:tags r:id="rId2"/>
            </p:custDataLst>
          </p:nvPr>
        </p:nvSpPr>
        <p:spPr>
          <a:xfrm flipH="1">
            <a:off x="1259205" y="1915160"/>
            <a:ext cx="2309495"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1F74AD"/>
                </a:solidFill>
                <a:effectLst/>
                <a:uLnTx/>
                <a:uFillTx/>
                <a:latin typeface="Arial" panose="020B0604020202020204" pitchFamily="34" charset="0"/>
                <a:ea typeface="微软雅黑" panose="020B0503020204020204" pitchFamily="34" charset="-122"/>
                <a:cs typeface="Lato Regular"/>
              </a:rPr>
              <a:t>（一）校园内机动车和非机动车出入通行数量增加显著</a:t>
            </a:r>
            <a:endParaRPr kumimoji="0" lang="zh-CN" altLang="en-US" sz="1600" b="1" i="0" u="none" strike="noStrike" kern="1200" cap="none" spc="150" normalizeH="0" noProof="0" smtClean="0">
              <a:ln>
                <a:noFill/>
              </a:ln>
              <a:solidFill>
                <a:srgbClr val="1F74AD"/>
              </a:solidFill>
              <a:effectLst/>
              <a:uLnTx/>
              <a:uFillTx/>
              <a:latin typeface="Arial" panose="020B0604020202020204" pitchFamily="34" charset="0"/>
              <a:ea typeface="微软雅黑" panose="020B0503020204020204" pitchFamily="34" charset="-122"/>
              <a:cs typeface="Lato Regular"/>
            </a:endParaRPr>
          </a:p>
        </p:txBody>
      </p:sp>
      <p:sp>
        <p:nvSpPr>
          <p:cNvPr id="43" name="Oval 42"/>
          <p:cNvSpPr/>
          <p:nvPr>
            <p:custDataLst>
              <p:tags r:id="rId3"/>
            </p:custDataLst>
          </p:nvPr>
        </p:nvSpPr>
        <p:spPr>
          <a:xfrm>
            <a:off x="8346147" y="1869274"/>
            <a:ext cx="369779" cy="369779"/>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55" name="Freeform 65"/>
          <p:cNvSpPr>
            <a:spLocks noChangeArrowheads="1"/>
          </p:cNvSpPr>
          <p:nvPr>
            <p:custDataLst>
              <p:tags r:id="rId4"/>
            </p:custDataLst>
          </p:nvPr>
        </p:nvSpPr>
        <p:spPr bwMode="auto">
          <a:xfrm>
            <a:off x="8438832" y="1962734"/>
            <a:ext cx="184408" cy="182858"/>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46" name="Oval 45"/>
          <p:cNvSpPr/>
          <p:nvPr>
            <p:custDataLst>
              <p:tags r:id="rId5"/>
            </p:custDataLst>
          </p:nvPr>
        </p:nvSpPr>
        <p:spPr>
          <a:xfrm>
            <a:off x="8346147" y="3143073"/>
            <a:ext cx="369779" cy="369779"/>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56" name="Freeform 102"/>
          <p:cNvSpPr>
            <a:spLocks noChangeArrowheads="1"/>
          </p:cNvSpPr>
          <p:nvPr>
            <p:custDataLst>
              <p:tags r:id="rId6"/>
            </p:custDataLst>
          </p:nvPr>
        </p:nvSpPr>
        <p:spPr bwMode="auto">
          <a:xfrm>
            <a:off x="8422560" y="3230335"/>
            <a:ext cx="216950" cy="195256"/>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40" name="Oval 39"/>
          <p:cNvSpPr/>
          <p:nvPr>
            <p:custDataLst>
              <p:tags r:id="rId7"/>
            </p:custDataLst>
          </p:nvPr>
        </p:nvSpPr>
        <p:spPr>
          <a:xfrm flipH="1">
            <a:off x="3624505" y="3143207"/>
            <a:ext cx="369779" cy="369779"/>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8" name="TextBox 37"/>
          <p:cNvSpPr txBox="1"/>
          <p:nvPr>
            <p:custDataLst>
              <p:tags r:id="rId8"/>
            </p:custDataLst>
          </p:nvPr>
        </p:nvSpPr>
        <p:spPr>
          <a:xfrm flipH="1">
            <a:off x="1356995" y="3190240"/>
            <a:ext cx="221170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pitchFamily="34" charset="-122"/>
                <a:cs typeface="Lato Regular"/>
              </a:rPr>
              <a:t>（二）校园内机动车保有量持续增长</a:t>
            </a:r>
            <a:endParaRPr kumimoji="0" lang="zh-CN" altLang="en-US" sz="1600"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pitchFamily="34" charset="-122"/>
              <a:cs typeface="Lato Regular"/>
            </a:endParaRPr>
          </a:p>
        </p:txBody>
      </p:sp>
      <p:sp>
        <p:nvSpPr>
          <p:cNvPr id="16" name="TextBox 37"/>
          <p:cNvSpPr txBox="1"/>
          <p:nvPr>
            <p:custDataLst>
              <p:tags r:id="rId9"/>
            </p:custDataLst>
          </p:nvPr>
        </p:nvSpPr>
        <p:spPr>
          <a:xfrm flipH="1">
            <a:off x="8714105" y="1916430"/>
            <a:ext cx="205232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pitchFamily="34" charset="-122"/>
                <a:cs typeface="Lato Regular"/>
              </a:rPr>
              <a:t>（四）道路网分割校园空间</a:t>
            </a:r>
            <a:endParaRPr kumimoji="0" lang="zh-CN" altLang="en-US" sz="16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pitchFamily="34" charset="-122"/>
              <a:cs typeface="Lato Regular"/>
            </a:endParaRPr>
          </a:p>
        </p:txBody>
      </p:sp>
      <p:sp>
        <p:nvSpPr>
          <p:cNvPr id="18" name="TextBox 37"/>
          <p:cNvSpPr txBox="1"/>
          <p:nvPr>
            <p:custDataLst>
              <p:tags r:id="rId10"/>
            </p:custDataLst>
          </p:nvPr>
        </p:nvSpPr>
        <p:spPr>
          <a:xfrm flipH="1">
            <a:off x="8714105" y="3190240"/>
            <a:ext cx="2476500"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1AA3AA"/>
                </a:solidFill>
                <a:effectLst/>
                <a:uLnTx/>
                <a:uFillTx/>
                <a:latin typeface="Arial" panose="020B0604020202020204" pitchFamily="34" charset="0"/>
                <a:ea typeface="微软雅黑" panose="020B0503020204020204" pitchFamily="34" charset="-122"/>
                <a:cs typeface="Lato Regular"/>
              </a:rPr>
              <a:t>（五）道路狭窄</a:t>
            </a:r>
            <a:endParaRPr kumimoji="0" lang="zh-CN" altLang="en-US" sz="1600" b="1" i="0" u="none" strike="noStrike" kern="1200" cap="none" spc="150" normalizeH="0" noProof="0" smtClean="0">
              <a:ln>
                <a:noFill/>
              </a:ln>
              <a:solidFill>
                <a:srgbClr val="1AA3AA"/>
              </a:solidFill>
              <a:effectLst/>
              <a:uLnTx/>
              <a:uFillTx/>
              <a:latin typeface="Arial" panose="020B0604020202020204" pitchFamily="34" charset="0"/>
              <a:ea typeface="微软雅黑" panose="020B0503020204020204" pitchFamily="34" charset="-122"/>
              <a:cs typeface="Lato Regular"/>
            </a:endParaRPr>
          </a:p>
        </p:txBody>
      </p:sp>
      <p:sp>
        <p:nvSpPr>
          <p:cNvPr id="37" name="Oval 36"/>
          <p:cNvSpPr/>
          <p:nvPr>
            <p:custDataLst>
              <p:tags r:id="rId11"/>
            </p:custDataLst>
          </p:nvPr>
        </p:nvSpPr>
        <p:spPr>
          <a:xfrm flipH="1">
            <a:off x="3624505" y="1868033"/>
            <a:ext cx="369779" cy="369779"/>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66" name="Freeform 27"/>
          <p:cNvSpPr>
            <a:spLocks noChangeArrowheads="1"/>
          </p:cNvSpPr>
          <p:nvPr>
            <p:custDataLst>
              <p:tags r:id="rId12"/>
            </p:custDataLst>
          </p:nvPr>
        </p:nvSpPr>
        <p:spPr bwMode="auto">
          <a:xfrm>
            <a:off x="3698595" y="1966142"/>
            <a:ext cx="221599" cy="173561"/>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33" name="Oval 45"/>
          <p:cNvSpPr/>
          <p:nvPr>
            <p:custDataLst>
              <p:tags r:id="rId13"/>
            </p:custDataLst>
          </p:nvPr>
        </p:nvSpPr>
        <p:spPr>
          <a:xfrm>
            <a:off x="8340239" y="4366102"/>
            <a:ext cx="369779" cy="369779"/>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135" name="TextBox 37"/>
          <p:cNvSpPr txBox="1"/>
          <p:nvPr>
            <p:custDataLst>
              <p:tags r:id="rId14"/>
            </p:custDataLst>
          </p:nvPr>
        </p:nvSpPr>
        <p:spPr>
          <a:xfrm flipH="1">
            <a:off x="8708390" y="4413250"/>
            <a:ext cx="225615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69A35B"/>
                </a:solidFill>
                <a:effectLst/>
                <a:uLnTx/>
                <a:uFillTx/>
                <a:latin typeface="Arial" panose="020B0604020202020204" pitchFamily="34" charset="0"/>
                <a:ea typeface="微软雅黑" panose="020B0503020204020204" pitchFamily="34" charset="-122"/>
                <a:cs typeface="Lato Regular"/>
              </a:rPr>
              <a:t>（六）道路设置缺乏针对性</a:t>
            </a:r>
            <a:endParaRPr kumimoji="0" lang="zh-CN" altLang="en-US" sz="1600" b="1" i="0" u="none" strike="noStrike" kern="1200" cap="none" spc="150" normalizeH="0" noProof="0" smtClean="0">
              <a:ln>
                <a:noFill/>
              </a:ln>
              <a:solidFill>
                <a:srgbClr val="69A35B"/>
              </a:solidFill>
              <a:effectLst/>
              <a:uLnTx/>
              <a:uFillTx/>
              <a:latin typeface="Arial" panose="020B0604020202020204" pitchFamily="34" charset="0"/>
              <a:ea typeface="微软雅黑" panose="020B0503020204020204" pitchFamily="34" charset="-122"/>
              <a:cs typeface="Lato Regular"/>
            </a:endParaRPr>
          </a:p>
        </p:txBody>
      </p:sp>
      <p:sp>
        <p:nvSpPr>
          <p:cNvPr id="57" name="Freeform 116"/>
          <p:cNvSpPr>
            <a:spLocks noChangeArrowheads="1"/>
          </p:cNvSpPr>
          <p:nvPr>
            <p:custDataLst>
              <p:tags r:id="rId15"/>
            </p:custDataLst>
          </p:nvPr>
        </p:nvSpPr>
        <p:spPr bwMode="auto">
          <a:xfrm>
            <a:off x="8427500" y="4450264"/>
            <a:ext cx="195256" cy="201454"/>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86" name="任意多边形 85"/>
          <p:cNvSpPr/>
          <p:nvPr>
            <p:custDataLst>
              <p:tags r:id="rId16"/>
            </p:custDataLst>
          </p:nvPr>
        </p:nvSpPr>
        <p:spPr>
          <a:xfrm>
            <a:off x="5380743" y="1973375"/>
            <a:ext cx="1601456" cy="853128"/>
          </a:xfrm>
          <a:custGeom>
            <a:avLst/>
            <a:gdLst>
              <a:gd name="connsiteX0" fmla="*/ 941080 w 1967046"/>
              <a:gd name="connsiteY0" fmla="*/ 0 h 1047886"/>
              <a:gd name="connsiteX1" fmla="*/ 1764540 w 1967046"/>
              <a:gd name="connsiteY1" fmla="*/ 166249 h 1047886"/>
              <a:gd name="connsiteX2" fmla="*/ 1834050 w 1967046"/>
              <a:gd name="connsiteY2" fmla="*/ 199734 h 1047886"/>
              <a:gd name="connsiteX3" fmla="*/ 1967046 w 1967046"/>
              <a:gd name="connsiteY3" fmla="*/ 894639 h 1047886"/>
              <a:gd name="connsiteX4" fmla="*/ 1443006 w 1967046"/>
              <a:gd name="connsiteY4" fmla="*/ 1047886 h 1047886"/>
              <a:gd name="connsiteX5" fmla="*/ 1399824 w 1967046"/>
              <a:gd name="connsiteY5" fmla="*/ 1027035 h 1047886"/>
              <a:gd name="connsiteX6" fmla="*/ 941079 w 1967046"/>
              <a:gd name="connsiteY6" fmla="*/ 934200 h 1047886"/>
              <a:gd name="connsiteX7" fmla="*/ 590614 w 1967046"/>
              <a:gd name="connsiteY7" fmla="*/ 987310 h 1047886"/>
              <a:gd name="connsiteX8" fmla="*/ 492578 w 1967046"/>
              <a:gd name="connsiteY8" fmla="*/ 1023277 h 1047886"/>
              <a:gd name="connsiteX9" fmla="*/ 552062 w 1967046"/>
              <a:gd name="connsiteY9" fmla="*/ 531450 h 1047886"/>
              <a:gd name="connsiteX10" fmla="*/ 587821 w 1967046"/>
              <a:gd name="connsiteY10" fmla="*/ 359335 h 1047886"/>
              <a:gd name="connsiteX11" fmla="*/ 0 w 1967046"/>
              <a:gd name="connsiteY11" fmla="*/ 222910 h 1047886"/>
              <a:gd name="connsiteX12" fmla="*/ 117620 w 1967046"/>
              <a:gd name="connsiteY12" fmla="*/ 166249 h 1047886"/>
              <a:gd name="connsiteX13" fmla="*/ 941080 w 1967046"/>
              <a:gd name="connsiteY13" fmla="*/ 0 h 104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7046" h="1047886">
                <a:moveTo>
                  <a:pt x="941080" y="0"/>
                </a:moveTo>
                <a:cubicBezTo>
                  <a:pt x="1233174" y="0"/>
                  <a:pt x="1511442" y="59197"/>
                  <a:pt x="1764540" y="166249"/>
                </a:cubicBezTo>
                <a:lnTo>
                  <a:pt x="1834050" y="199734"/>
                </a:lnTo>
                <a:lnTo>
                  <a:pt x="1967046" y="894639"/>
                </a:lnTo>
                <a:lnTo>
                  <a:pt x="1443006" y="1047886"/>
                </a:lnTo>
                <a:lnTo>
                  <a:pt x="1399824" y="1027035"/>
                </a:lnTo>
                <a:cubicBezTo>
                  <a:pt x="1258824" y="967256"/>
                  <a:pt x="1103803" y="934200"/>
                  <a:pt x="941079" y="934200"/>
                </a:cubicBezTo>
                <a:cubicBezTo>
                  <a:pt x="819036" y="934200"/>
                  <a:pt x="701326" y="952794"/>
                  <a:pt x="590614" y="987310"/>
                </a:cubicBezTo>
                <a:lnTo>
                  <a:pt x="492578" y="1023277"/>
                </a:lnTo>
                <a:lnTo>
                  <a:pt x="552062" y="531450"/>
                </a:lnTo>
                <a:lnTo>
                  <a:pt x="587821" y="359335"/>
                </a:lnTo>
                <a:lnTo>
                  <a:pt x="0" y="222910"/>
                </a:lnTo>
                <a:lnTo>
                  <a:pt x="117620" y="166249"/>
                </a:lnTo>
                <a:cubicBezTo>
                  <a:pt x="370719" y="59197"/>
                  <a:pt x="648986" y="0"/>
                  <a:pt x="941080"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4" name="任意多边形 83"/>
          <p:cNvSpPr/>
          <p:nvPr>
            <p:custDataLst>
              <p:tags r:id="rId17"/>
            </p:custDataLst>
          </p:nvPr>
        </p:nvSpPr>
        <p:spPr>
          <a:xfrm>
            <a:off x="6809265" y="2306744"/>
            <a:ext cx="1054783" cy="1605039"/>
          </a:xfrm>
          <a:custGeom>
            <a:avLst/>
            <a:gdLst>
              <a:gd name="connsiteX0" fmla="*/ 433679 w 1295576"/>
              <a:gd name="connsiteY0" fmla="*/ 0 h 1971447"/>
              <a:gd name="connsiteX1" fmla="*/ 532120 w 1295576"/>
              <a:gd name="connsiteY1" fmla="*/ 73613 h 1971447"/>
              <a:gd name="connsiteX2" fmla="*/ 1291055 w 1295576"/>
              <a:gd name="connsiteY2" fmla="*/ 1489759 h 1971447"/>
              <a:gd name="connsiteX3" fmla="*/ 1295576 w 1295576"/>
              <a:gd name="connsiteY3" fmla="*/ 1579294 h 1971447"/>
              <a:gd name="connsiteX4" fmla="*/ 716989 w 1295576"/>
              <a:gd name="connsiteY4" fmla="*/ 1971447 h 1971447"/>
              <a:gd name="connsiteX5" fmla="*/ 350185 w 1295576"/>
              <a:gd name="connsiteY5" fmla="*/ 1527970 h 1971447"/>
              <a:gd name="connsiteX6" fmla="*/ 341051 w 1295576"/>
              <a:gd name="connsiteY6" fmla="*/ 1467980 h 1971447"/>
              <a:gd name="connsiteX7" fmla="*/ 19806 w 1295576"/>
              <a:gd name="connsiteY7" fmla="*/ 870732 h 1971447"/>
              <a:gd name="connsiteX8" fmla="*/ 0 w 1295576"/>
              <a:gd name="connsiteY8" fmla="*/ 852688 h 1971447"/>
              <a:gd name="connsiteX9" fmla="*/ 395576 w 1295576"/>
              <a:gd name="connsiteY9" fmla="*/ 737009 h 1971447"/>
              <a:gd name="connsiteX10" fmla="*/ 568404 w 1295576"/>
              <a:gd name="connsiteY10" fmla="*/ 703931 h 1971447"/>
              <a:gd name="connsiteX11" fmla="*/ 433679 w 1295576"/>
              <a:gd name="connsiteY11" fmla="*/ 0 h 197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576" h="1971447">
                <a:moveTo>
                  <a:pt x="433679" y="0"/>
                </a:moveTo>
                <a:lnTo>
                  <a:pt x="532120" y="73613"/>
                </a:lnTo>
                <a:cubicBezTo>
                  <a:pt x="950050" y="418520"/>
                  <a:pt x="1233275" y="920815"/>
                  <a:pt x="1291055" y="1489759"/>
                </a:cubicBezTo>
                <a:lnTo>
                  <a:pt x="1295576" y="1579294"/>
                </a:lnTo>
                <a:lnTo>
                  <a:pt x="716989" y="1971447"/>
                </a:lnTo>
                <a:lnTo>
                  <a:pt x="350185" y="1527970"/>
                </a:lnTo>
                <a:lnTo>
                  <a:pt x="341051" y="1467980"/>
                </a:lnTo>
                <a:cubicBezTo>
                  <a:pt x="293953" y="1237274"/>
                  <a:pt x="179762" y="1031066"/>
                  <a:pt x="19806" y="870732"/>
                </a:cubicBezTo>
                <a:lnTo>
                  <a:pt x="0" y="852688"/>
                </a:lnTo>
                <a:lnTo>
                  <a:pt x="395576" y="737009"/>
                </a:lnTo>
                <a:lnTo>
                  <a:pt x="568404" y="703931"/>
                </a:lnTo>
                <a:lnTo>
                  <a:pt x="433679"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3" name="任意多边形 82"/>
          <p:cNvSpPr/>
          <p:nvPr>
            <p:custDataLst>
              <p:tags r:id="rId18"/>
            </p:custDataLst>
          </p:nvPr>
        </p:nvSpPr>
        <p:spPr>
          <a:xfrm>
            <a:off x="4460974" y="2343221"/>
            <a:ext cx="1149249" cy="1094289"/>
          </a:xfrm>
          <a:custGeom>
            <a:avLst/>
            <a:gdLst>
              <a:gd name="connsiteX0" fmla="*/ 763671 w 1411607"/>
              <a:gd name="connsiteY0" fmla="*/ 0 h 1344100"/>
              <a:gd name="connsiteX1" fmla="*/ 1411607 w 1411607"/>
              <a:gd name="connsiteY1" fmla="*/ 150378 h 1344100"/>
              <a:gd name="connsiteX2" fmla="*/ 1340917 w 1411607"/>
              <a:gd name="connsiteY2" fmla="*/ 734868 h 1344100"/>
              <a:gd name="connsiteX3" fmla="*/ 1321153 w 1411607"/>
              <a:gd name="connsiteY3" fmla="*/ 749682 h 1344100"/>
              <a:gd name="connsiteX4" fmla="*/ 945255 w 1411607"/>
              <a:gd name="connsiteY4" fmla="*/ 1309962 h 1344100"/>
              <a:gd name="connsiteX5" fmla="*/ 936498 w 1411607"/>
              <a:gd name="connsiteY5" fmla="*/ 1344100 h 1344100"/>
              <a:gd name="connsiteX6" fmla="*/ 679832 w 1411607"/>
              <a:gd name="connsiteY6" fmla="*/ 1009959 h 1344100"/>
              <a:gd name="connsiteX7" fmla="*/ 586421 w 1411607"/>
              <a:gd name="connsiteY7" fmla="*/ 860836 h 1344100"/>
              <a:gd name="connsiteX8" fmla="*/ 0 w 1411607"/>
              <a:gd name="connsiteY8" fmla="*/ 1228175 h 1344100"/>
              <a:gd name="connsiteX9" fmla="*/ 50400 w 1411607"/>
              <a:gd name="connsiteY9" fmla="*/ 1032161 h 1344100"/>
              <a:gd name="connsiteX10" fmla="*/ 725147 w 1411607"/>
              <a:gd name="connsiteY10" fmla="*/ 28808 h 1344100"/>
              <a:gd name="connsiteX11" fmla="*/ 763671 w 1411607"/>
              <a:gd name="connsiteY11" fmla="*/ 0 h 134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1607" h="1344100">
                <a:moveTo>
                  <a:pt x="763671" y="0"/>
                </a:moveTo>
                <a:lnTo>
                  <a:pt x="1411607" y="150378"/>
                </a:lnTo>
                <a:lnTo>
                  <a:pt x="1340917" y="734868"/>
                </a:lnTo>
                <a:lnTo>
                  <a:pt x="1321153" y="749682"/>
                </a:lnTo>
                <a:cubicBezTo>
                  <a:pt x="1146533" y="894131"/>
                  <a:pt x="1014125" y="1088017"/>
                  <a:pt x="945255" y="1309962"/>
                </a:cubicBezTo>
                <a:lnTo>
                  <a:pt x="936498" y="1344100"/>
                </a:lnTo>
                <a:lnTo>
                  <a:pt x="679832" y="1009959"/>
                </a:lnTo>
                <a:lnTo>
                  <a:pt x="586421" y="860836"/>
                </a:lnTo>
                <a:lnTo>
                  <a:pt x="0" y="1228175"/>
                </a:lnTo>
                <a:lnTo>
                  <a:pt x="50400" y="1032161"/>
                </a:lnTo>
                <a:cubicBezTo>
                  <a:pt x="174024" y="634699"/>
                  <a:pt x="411700" y="287488"/>
                  <a:pt x="725147" y="28808"/>
                </a:cubicBezTo>
                <a:lnTo>
                  <a:pt x="763671"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9" name="任意多边形 78"/>
          <p:cNvSpPr/>
          <p:nvPr>
            <p:custDataLst>
              <p:tags r:id="rId19"/>
            </p:custDataLst>
          </p:nvPr>
        </p:nvSpPr>
        <p:spPr>
          <a:xfrm>
            <a:off x="4424573" y="3378715"/>
            <a:ext cx="994536" cy="1491863"/>
          </a:xfrm>
          <a:custGeom>
            <a:avLst/>
            <a:gdLst>
              <a:gd name="connsiteX0" fmla="*/ 556113 w 1221575"/>
              <a:gd name="connsiteY0" fmla="*/ 0 h 1832435"/>
              <a:gd name="connsiteX1" fmla="*/ 942720 w 1221575"/>
              <a:gd name="connsiteY1" fmla="*/ 503304 h 1832435"/>
              <a:gd name="connsiteX2" fmla="*/ 943065 w 1221575"/>
              <a:gd name="connsiteY2" fmla="*/ 510155 h 1832435"/>
              <a:gd name="connsiteX3" fmla="*/ 1206104 w 1221575"/>
              <a:gd name="connsiteY3" fmla="*/ 1140807 h 1832435"/>
              <a:gd name="connsiteX4" fmla="*/ 1221575 w 1221575"/>
              <a:gd name="connsiteY4" fmla="*/ 1157869 h 1832435"/>
              <a:gd name="connsiteX5" fmla="*/ 821291 w 1221575"/>
              <a:gd name="connsiteY5" fmla="*/ 1157869 h 1832435"/>
              <a:gd name="connsiteX6" fmla="*/ 646127 w 1221575"/>
              <a:gd name="connsiteY6" fmla="*/ 1143034 h 1832435"/>
              <a:gd name="connsiteX7" fmla="*/ 571598 w 1221575"/>
              <a:gd name="connsiteY7" fmla="*/ 1832435 h 1832435"/>
              <a:gd name="connsiteX8" fmla="*/ 483084 w 1221575"/>
              <a:gd name="connsiteY8" fmla="*/ 1735046 h 1832435"/>
              <a:gd name="connsiteX9" fmla="*/ 0 w 1221575"/>
              <a:gd name="connsiteY9" fmla="*/ 389372 h 1832435"/>
              <a:gd name="connsiteX10" fmla="*/ 2139 w 1221575"/>
              <a:gd name="connsiteY10" fmla="*/ 347013 h 1832435"/>
              <a:gd name="connsiteX11" fmla="*/ 556113 w 1221575"/>
              <a:gd name="connsiteY11" fmla="*/ 0 h 18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575" h="1832435">
                <a:moveTo>
                  <a:pt x="556113" y="0"/>
                </a:moveTo>
                <a:lnTo>
                  <a:pt x="942720" y="503304"/>
                </a:lnTo>
                <a:lnTo>
                  <a:pt x="943065" y="510155"/>
                </a:lnTo>
                <a:cubicBezTo>
                  <a:pt x="967206" y="748433"/>
                  <a:pt x="1061995" y="965775"/>
                  <a:pt x="1206104" y="1140807"/>
                </a:cubicBezTo>
                <a:lnTo>
                  <a:pt x="1221575" y="1157869"/>
                </a:lnTo>
                <a:lnTo>
                  <a:pt x="821291" y="1157869"/>
                </a:lnTo>
                <a:lnTo>
                  <a:pt x="646127" y="1143034"/>
                </a:lnTo>
                <a:lnTo>
                  <a:pt x="571598" y="1832435"/>
                </a:lnTo>
                <a:lnTo>
                  <a:pt x="483084" y="1735046"/>
                </a:lnTo>
                <a:cubicBezTo>
                  <a:pt x="181292" y="1369358"/>
                  <a:pt x="0" y="900537"/>
                  <a:pt x="0" y="389372"/>
                </a:cubicBezTo>
                <a:lnTo>
                  <a:pt x="2139" y="347013"/>
                </a:lnTo>
                <a:lnTo>
                  <a:pt x="556113" y="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5" name="任意多边形 74"/>
          <p:cNvSpPr/>
          <p:nvPr>
            <p:custDataLst>
              <p:tags r:id="rId20"/>
            </p:custDataLst>
          </p:nvPr>
        </p:nvSpPr>
        <p:spPr>
          <a:xfrm>
            <a:off x="6557209" y="3901521"/>
            <a:ext cx="1298626" cy="1220008"/>
          </a:xfrm>
          <a:custGeom>
            <a:avLst/>
            <a:gdLst>
              <a:gd name="connsiteX0" fmla="*/ 1595084 w 1595084"/>
              <a:gd name="connsiteY0" fmla="*/ 0 h 1498519"/>
              <a:gd name="connsiteX1" fmla="*/ 1568594 w 1595084"/>
              <a:gd name="connsiteY1" fmla="*/ 173570 h 1498519"/>
              <a:gd name="connsiteX2" fmla="*/ 841717 w 1595084"/>
              <a:gd name="connsiteY2" fmla="*/ 1379664 h 1498519"/>
              <a:gd name="connsiteX3" fmla="*/ 682776 w 1595084"/>
              <a:gd name="connsiteY3" fmla="*/ 1498519 h 1498519"/>
              <a:gd name="connsiteX4" fmla="*/ 0 w 1595084"/>
              <a:gd name="connsiteY4" fmla="*/ 1280224 h 1498519"/>
              <a:gd name="connsiteX5" fmla="*/ 115013 w 1595084"/>
              <a:gd name="connsiteY5" fmla="*/ 751132 h 1498519"/>
              <a:gd name="connsiteX6" fmla="*/ 154980 w 1595084"/>
              <a:gd name="connsiteY6" fmla="*/ 726794 h 1498519"/>
              <a:gd name="connsiteX7" fmla="*/ 621607 w 1595084"/>
              <a:gd name="connsiteY7" fmla="*/ 98508 h 1498519"/>
              <a:gd name="connsiteX8" fmla="*/ 644245 w 1595084"/>
              <a:gd name="connsiteY8" fmla="*/ 10257 h 1498519"/>
              <a:gd name="connsiteX9" fmla="*/ 867706 w 1595084"/>
              <a:gd name="connsiteY9" fmla="*/ 280428 h 1498519"/>
              <a:gd name="connsiteX10" fmla="*/ 966431 w 1595084"/>
              <a:gd name="connsiteY10" fmla="*/ 426088 h 1498519"/>
              <a:gd name="connsiteX11" fmla="*/ 1595084 w 1595084"/>
              <a:gd name="connsiteY11" fmla="*/ 0 h 149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5084" h="1498519">
                <a:moveTo>
                  <a:pt x="1595084" y="0"/>
                </a:moveTo>
                <a:lnTo>
                  <a:pt x="1568594" y="173570"/>
                </a:lnTo>
                <a:cubicBezTo>
                  <a:pt x="1469961" y="655577"/>
                  <a:pt x="1207406" y="1077871"/>
                  <a:pt x="841717" y="1379664"/>
                </a:cubicBezTo>
                <a:lnTo>
                  <a:pt x="682776" y="1498519"/>
                </a:lnTo>
                <a:lnTo>
                  <a:pt x="0" y="1280224"/>
                </a:lnTo>
                <a:lnTo>
                  <a:pt x="115013" y="751132"/>
                </a:lnTo>
                <a:lnTo>
                  <a:pt x="154980" y="726794"/>
                </a:lnTo>
                <a:cubicBezTo>
                  <a:pt x="374428" y="578188"/>
                  <a:pt x="541259" y="357444"/>
                  <a:pt x="621607" y="98508"/>
                </a:cubicBezTo>
                <a:lnTo>
                  <a:pt x="644245" y="10257"/>
                </a:lnTo>
                <a:lnTo>
                  <a:pt x="867706" y="280428"/>
                </a:lnTo>
                <a:lnTo>
                  <a:pt x="966431" y="426088"/>
                </a:lnTo>
                <a:lnTo>
                  <a:pt x="1595084"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1" name="任意多边形 70"/>
          <p:cNvSpPr/>
          <p:nvPr>
            <p:custDataLst>
              <p:tags r:id="rId21"/>
            </p:custDataLst>
          </p:nvPr>
        </p:nvSpPr>
        <p:spPr>
          <a:xfrm>
            <a:off x="5120042" y="4532616"/>
            <a:ext cx="1685673" cy="885447"/>
          </a:xfrm>
          <a:custGeom>
            <a:avLst/>
            <a:gdLst>
              <a:gd name="connsiteX0" fmla="*/ 72172 w 2070489"/>
              <a:gd name="connsiteY0" fmla="*/ 0 h 1087582"/>
              <a:gd name="connsiteX1" fmla="*/ 681793 w 2070489"/>
              <a:gd name="connsiteY1" fmla="*/ 0 h 1087582"/>
              <a:gd name="connsiteX2" fmla="*/ 699528 w 2070489"/>
              <a:gd name="connsiteY2" fmla="*/ 10800 h 1087582"/>
              <a:gd name="connsiteX3" fmla="*/ 1261295 w 2070489"/>
              <a:gd name="connsiteY3" fmla="*/ 153380 h 1087582"/>
              <a:gd name="connsiteX4" fmla="*/ 1498814 w 2070489"/>
              <a:gd name="connsiteY4" fmla="*/ 129380 h 1087582"/>
              <a:gd name="connsiteX5" fmla="*/ 1549802 w 2070489"/>
              <a:gd name="connsiteY5" fmla="*/ 116239 h 1087582"/>
              <a:gd name="connsiteX6" fmla="*/ 1456487 w 2070489"/>
              <a:gd name="connsiteY6" fmla="*/ 545510 h 1087582"/>
              <a:gd name="connsiteX7" fmla="*/ 1402901 w 2070489"/>
              <a:gd name="connsiteY7" fmla="*/ 713116 h 1087582"/>
              <a:gd name="connsiteX8" fmla="*/ 2070489 w 2070489"/>
              <a:gd name="connsiteY8" fmla="*/ 926555 h 1087582"/>
              <a:gd name="connsiteX9" fmla="*/ 1890390 w 2070489"/>
              <a:gd name="connsiteY9" fmla="*/ 992472 h 1087582"/>
              <a:gd name="connsiteX10" fmla="*/ 1261296 w 2070489"/>
              <a:gd name="connsiteY10" fmla="*/ 1087582 h 1087582"/>
              <a:gd name="connsiteX11" fmla="*/ 78482 w 2070489"/>
              <a:gd name="connsiteY11" fmla="*/ 726283 h 1087582"/>
              <a:gd name="connsiteX12" fmla="*/ 0 w 2070489"/>
              <a:gd name="connsiteY12" fmla="*/ 667595 h 1087582"/>
              <a:gd name="connsiteX13" fmla="*/ 72172 w 2070489"/>
              <a:gd name="connsiteY13" fmla="*/ 0 h 10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0489" h="1087582">
                <a:moveTo>
                  <a:pt x="72172" y="0"/>
                </a:moveTo>
                <a:lnTo>
                  <a:pt x="681793" y="0"/>
                </a:lnTo>
                <a:lnTo>
                  <a:pt x="699528" y="10800"/>
                </a:lnTo>
                <a:cubicBezTo>
                  <a:pt x="866521" y="101730"/>
                  <a:pt x="1057891" y="153380"/>
                  <a:pt x="1261295" y="153380"/>
                </a:cubicBezTo>
                <a:cubicBezTo>
                  <a:pt x="1342657" y="153380"/>
                  <a:pt x="1422093" y="145116"/>
                  <a:pt x="1498814" y="129380"/>
                </a:cubicBezTo>
                <a:lnTo>
                  <a:pt x="1549802" y="116239"/>
                </a:lnTo>
                <a:lnTo>
                  <a:pt x="1456487" y="545510"/>
                </a:lnTo>
                <a:lnTo>
                  <a:pt x="1402901" y="713116"/>
                </a:lnTo>
                <a:lnTo>
                  <a:pt x="2070489" y="926555"/>
                </a:lnTo>
                <a:lnTo>
                  <a:pt x="1890390" y="992472"/>
                </a:lnTo>
                <a:cubicBezTo>
                  <a:pt x="1691660" y="1054284"/>
                  <a:pt x="1480367" y="1087582"/>
                  <a:pt x="1261296" y="1087582"/>
                </a:cubicBezTo>
                <a:cubicBezTo>
                  <a:pt x="823155" y="1087582"/>
                  <a:pt x="416123" y="954388"/>
                  <a:pt x="78482" y="726283"/>
                </a:cubicBezTo>
                <a:lnTo>
                  <a:pt x="0" y="667595"/>
                </a:lnTo>
                <a:lnTo>
                  <a:pt x="7217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Freeform 27"/>
          <p:cNvSpPr>
            <a:spLocks noChangeArrowheads="1"/>
          </p:cNvSpPr>
          <p:nvPr>
            <p:custDataLst>
              <p:tags r:id="rId22"/>
            </p:custDataLst>
          </p:nvPr>
        </p:nvSpPr>
        <p:spPr bwMode="auto">
          <a:xfrm>
            <a:off x="6133677" y="2139485"/>
            <a:ext cx="409449" cy="320528"/>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26" name="Freeform 21"/>
          <p:cNvSpPr/>
          <p:nvPr>
            <p:custDataLst>
              <p:tags r:id="rId23"/>
            </p:custDataLst>
          </p:nvPr>
        </p:nvSpPr>
        <p:spPr bwMode="auto">
          <a:xfrm rot="13325333">
            <a:off x="5169826" y="4504101"/>
            <a:ext cx="1610463" cy="1162906"/>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10374">
                <a:moveTo>
                  <a:pt x="6953" y="7824"/>
                </a:moveTo>
                <a:cubicBezTo>
                  <a:pt x="7334" y="5321"/>
                  <a:pt x="9025" y="1983"/>
                  <a:pt x="10000" y="375"/>
                </a:cubicBezTo>
                <a:cubicBezTo>
                  <a:pt x="9958" y="-612"/>
                  <a:pt x="7327" y="615"/>
                  <a:pt x="6297" y="1002"/>
                </a:cubicBezTo>
                <a:cubicBezTo>
                  <a:pt x="5267" y="1389"/>
                  <a:pt x="4867" y="1422"/>
                  <a:pt x="3818" y="2696"/>
                </a:cubicBezTo>
                <a:cubicBezTo>
                  <a:pt x="2769" y="3970"/>
                  <a:pt x="280" y="5972"/>
                  <a:pt x="0" y="8646"/>
                </a:cubicBezTo>
                <a:cubicBezTo>
                  <a:pt x="1375" y="7853"/>
                  <a:pt x="2796" y="7102"/>
                  <a:pt x="3369" y="6817"/>
                </a:cubicBezTo>
                <a:cubicBezTo>
                  <a:pt x="3942" y="6532"/>
                  <a:pt x="3390" y="6778"/>
                  <a:pt x="3436" y="6938"/>
                </a:cubicBezTo>
                <a:cubicBezTo>
                  <a:pt x="3482" y="7098"/>
                  <a:pt x="3477" y="7190"/>
                  <a:pt x="3643" y="7775"/>
                </a:cubicBezTo>
                <a:cubicBezTo>
                  <a:pt x="4241" y="8254"/>
                  <a:pt x="4105" y="10366"/>
                  <a:pt x="4657" y="10374"/>
                </a:cubicBezTo>
                <a:cubicBezTo>
                  <a:pt x="5209" y="10382"/>
                  <a:pt x="5882" y="8115"/>
                  <a:pt x="6953" y="78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27" name="Freeform 102"/>
          <p:cNvSpPr>
            <a:spLocks noChangeArrowheads="1"/>
          </p:cNvSpPr>
          <p:nvPr>
            <p:custDataLst>
              <p:tags r:id="rId24"/>
            </p:custDataLst>
          </p:nvPr>
        </p:nvSpPr>
        <p:spPr bwMode="auto">
          <a:xfrm>
            <a:off x="6906026" y="4423429"/>
            <a:ext cx="333452" cy="299849"/>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28" name="Freeform 65"/>
          <p:cNvSpPr>
            <a:spLocks noChangeArrowheads="1"/>
          </p:cNvSpPr>
          <p:nvPr>
            <p:custDataLst>
              <p:tags r:id="rId25"/>
            </p:custDataLst>
          </p:nvPr>
        </p:nvSpPr>
        <p:spPr bwMode="auto">
          <a:xfrm>
            <a:off x="7281578" y="3095361"/>
            <a:ext cx="317943" cy="315358"/>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29" name="Freeform 116"/>
          <p:cNvSpPr>
            <a:spLocks noChangeArrowheads="1"/>
          </p:cNvSpPr>
          <p:nvPr>
            <p:custDataLst>
              <p:tags r:id="rId26"/>
            </p:custDataLst>
          </p:nvPr>
        </p:nvSpPr>
        <p:spPr bwMode="auto">
          <a:xfrm rot="252989">
            <a:off x="5554875" y="4760071"/>
            <a:ext cx="344826" cy="355683"/>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30" name="Freeform 21"/>
          <p:cNvSpPr/>
          <p:nvPr>
            <p:custDataLst>
              <p:tags r:id="rId27"/>
            </p:custDataLst>
          </p:nvPr>
        </p:nvSpPr>
        <p:spPr bwMode="auto">
          <a:xfrm rot="9283800">
            <a:off x="6544428" y="3747295"/>
            <a:ext cx="1521565" cy="1169895"/>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9692">
                <a:moveTo>
                  <a:pt x="7359" y="7324"/>
                </a:moveTo>
                <a:cubicBezTo>
                  <a:pt x="7762" y="4999"/>
                  <a:pt x="8968" y="1524"/>
                  <a:pt x="10000" y="31"/>
                </a:cubicBezTo>
                <a:cubicBezTo>
                  <a:pt x="9239" y="-116"/>
                  <a:pt x="7768" y="305"/>
                  <a:pt x="6678" y="664"/>
                </a:cubicBezTo>
                <a:cubicBezTo>
                  <a:pt x="5587" y="1024"/>
                  <a:pt x="5011" y="1118"/>
                  <a:pt x="3898" y="2355"/>
                </a:cubicBezTo>
                <a:cubicBezTo>
                  <a:pt x="2786" y="3592"/>
                  <a:pt x="296" y="5604"/>
                  <a:pt x="0" y="8087"/>
                </a:cubicBezTo>
                <a:cubicBezTo>
                  <a:pt x="1455" y="7351"/>
                  <a:pt x="2933" y="6676"/>
                  <a:pt x="3566" y="6389"/>
                </a:cubicBezTo>
                <a:cubicBezTo>
                  <a:pt x="4199" y="6102"/>
                  <a:pt x="3747" y="6215"/>
                  <a:pt x="3796" y="6364"/>
                </a:cubicBezTo>
                <a:cubicBezTo>
                  <a:pt x="3844" y="6512"/>
                  <a:pt x="3968" y="6780"/>
                  <a:pt x="4144" y="7323"/>
                </a:cubicBezTo>
                <a:cubicBezTo>
                  <a:pt x="4387" y="8070"/>
                  <a:pt x="4394" y="9692"/>
                  <a:pt x="4929" y="9692"/>
                </a:cubicBezTo>
                <a:cubicBezTo>
                  <a:pt x="5465" y="9692"/>
                  <a:pt x="6226" y="7594"/>
                  <a:pt x="7359" y="73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31" name="Freeform 21"/>
          <p:cNvSpPr/>
          <p:nvPr>
            <p:custDataLst>
              <p:tags r:id="rId28"/>
            </p:custDataLst>
          </p:nvPr>
        </p:nvSpPr>
        <p:spPr bwMode="auto">
          <a:xfrm rot="6105667">
            <a:off x="6739420" y="2403548"/>
            <a:ext cx="1363260" cy="1130353"/>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8794" h="9662">
                <a:moveTo>
                  <a:pt x="7359" y="7219"/>
                </a:moveTo>
                <a:cubicBezTo>
                  <a:pt x="7762" y="4820"/>
                  <a:pt x="7762" y="1621"/>
                  <a:pt x="8794" y="81"/>
                </a:cubicBezTo>
                <a:cubicBezTo>
                  <a:pt x="8033" y="-71"/>
                  <a:pt x="7768" y="-23"/>
                  <a:pt x="6678" y="347"/>
                </a:cubicBezTo>
                <a:cubicBezTo>
                  <a:pt x="5587" y="719"/>
                  <a:pt x="5011" y="816"/>
                  <a:pt x="3898" y="2092"/>
                </a:cubicBezTo>
                <a:cubicBezTo>
                  <a:pt x="2786" y="3368"/>
                  <a:pt x="296" y="5444"/>
                  <a:pt x="0" y="8006"/>
                </a:cubicBezTo>
                <a:cubicBezTo>
                  <a:pt x="1455" y="7247"/>
                  <a:pt x="2933" y="6550"/>
                  <a:pt x="3566" y="6254"/>
                </a:cubicBezTo>
                <a:cubicBezTo>
                  <a:pt x="4199" y="5958"/>
                  <a:pt x="3747" y="6075"/>
                  <a:pt x="3796" y="6228"/>
                </a:cubicBezTo>
                <a:cubicBezTo>
                  <a:pt x="3844" y="6381"/>
                  <a:pt x="3968" y="6657"/>
                  <a:pt x="4144" y="7218"/>
                </a:cubicBezTo>
                <a:cubicBezTo>
                  <a:pt x="4387" y="7988"/>
                  <a:pt x="4394" y="9662"/>
                  <a:pt x="4929" y="9662"/>
                </a:cubicBezTo>
                <a:cubicBezTo>
                  <a:pt x="5465" y="9662"/>
                  <a:pt x="6226" y="7497"/>
                  <a:pt x="7359" y="7219"/>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32" name="Freeform 21"/>
          <p:cNvSpPr/>
          <p:nvPr>
            <p:custDataLst>
              <p:tags r:id="rId29"/>
            </p:custDataLst>
          </p:nvPr>
        </p:nvSpPr>
        <p:spPr bwMode="auto">
          <a:xfrm rot="2008815">
            <a:off x="5316294" y="1559159"/>
            <a:ext cx="1432631" cy="1335992"/>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 name="connsiteX0-807" fmla="*/ 8042 w 9674"/>
              <a:gd name="connsiteY0-808" fmla="*/ 7472 h 10000"/>
              <a:gd name="connsiteX1-809" fmla="*/ 9674 w 9674"/>
              <a:gd name="connsiteY1-810" fmla="*/ 84 h 10000"/>
              <a:gd name="connsiteX2-811" fmla="*/ 7268 w 9674"/>
              <a:gd name="connsiteY2-812" fmla="*/ 359 h 10000"/>
              <a:gd name="connsiteX3-813" fmla="*/ 4107 w 9674"/>
              <a:gd name="connsiteY3-814" fmla="*/ 2165 h 10000"/>
              <a:gd name="connsiteX4-815" fmla="*/ 0 w 9674"/>
              <a:gd name="connsiteY4-816" fmla="*/ 8881 h 10000"/>
              <a:gd name="connsiteX5-817" fmla="*/ 3729 w 9674"/>
              <a:gd name="connsiteY5-818" fmla="*/ 6473 h 10000"/>
              <a:gd name="connsiteX6-819" fmla="*/ 3991 w 9674"/>
              <a:gd name="connsiteY6-820" fmla="*/ 6446 h 10000"/>
              <a:gd name="connsiteX7-821" fmla="*/ 4386 w 9674"/>
              <a:gd name="connsiteY7-822" fmla="*/ 7471 h 10000"/>
              <a:gd name="connsiteX8-823" fmla="*/ 5279 w 9674"/>
              <a:gd name="connsiteY8-824" fmla="*/ 10000 h 10000"/>
              <a:gd name="connsiteX9-825" fmla="*/ 8042 w 9674"/>
              <a:gd name="connsiteY9-826" fmla="*/ 7472 h 10000"/>
              <a:gd name="connsiteX0-827" fmla="*/ 8313 w 10863"/>
              <a:gd name="connsiteY0-828" fmla="*/ 8076 h 10604"/>
              <a:gd name="connsiteX1-829" fmla="*/ 10863 w 10863"/>
              <a:gd name="connsiteY1-830" fmla="*/ 22 h 10604"/>
              <a:gd name="connsiteX2-831" fmla="*/ 7513 w 10863"/>
              <a:gd name="connsiteY2-832" fmla="*/ 963 h 10604"/>
              <a:gd name="connsiteX3-833" fmla="*/ 4245 w 10863"/>
              <a:gd name="connsiteY3-834" fmla="*/ 2769 h 10604"/>
              <a:gd name="connsiteX4-835" fmla="*/ 0 w 10863"/>
              <a:gd name="connsiteY4-836" fmla="*/ 9485 h 10604"/>
              <a:gd name="connsiteX5-837" fmla="*/ 3855 w 10863"/>
              <a:gd name="connsiteY5-838" fmla="*/ 7077 h 10604"/>
              <a:gd name="connsiteX6-839" fmla="*/ 4125 w 10863"/>
              <a:gd name="connsiteY6-840" fmla="*/ 7050 h 10604"/>
              <a:gd name="connsiteX7-841" fmla="*/ 4534 w 10863"/>
              <a:gd name="connsiteY7-842" fmla="*/ 8075 h 10604"/>
              <a:gd name="connsiteX8-843" fmla="*/ 5457 w 10863"/>
              <a:gd name="connsiteY8-844" fmla="*/ 10604 h 10604"/>
              <a:gd name="connsiteX9-845" fmla="*/ 8313 w 10863"/>
              <a:gd name="connsiteY9-846" fmla="*/ 8076 h 10604"/>
              <a:gd name="connsiteX0-847" fmla="*/ 8313 w 10863"/>
              <a:gd name="connsiteY0-848" fmla="*/ 8105 h 10633"/>
              <a:gd name="connsiteX1-849" fmla="*/ 10863 w 10863"/>
              <a:gd name="connsiteY1-850" fmla="*/ 51 h 10633"/>
              <a:gd name="connsiteX2-851" fmla="*/ 8076 w 10863"/>
              <a:gd name="connsiteY2-852" fmla="*/ 492 h 10633"/>
              <a:gd name="connsiteX3-853" fmla="*/ 4245 w 10863"/>
              <a:gd name="connsiteY3-854" fmla="*/ 2798 h 10633"/>
              <a:gd name="connsiteX4-855" fmla="*/ 0 w 10863"/>
              <a:gd name="connsiteY4-856" fmla="*/ 9514 h 10633"/>
              <a:gd name="connsiteX5-857" fmla="*/ 3855 w 10863"/>
              <a:gd name="connsiteY5-858" fmla="*/ 7106 h 10633"/>
              <a:gd name="connsiteX6-859" fmla="*/ 4125 w 10863"/>
              <a:gd name="connsiteY6-860" fmla="*/ 7079 h 10633"/>
              <a:gd name="connsiteX7-861" fmla="*/ 4534 w 10863"/>
              <a:gd name="connsiteY7-862" fmla="*/ 8104 h 10633"/>
              <a:gd name="connsiteX8-863" fmla="*/ 5457 w 10863"/>
              <a:gd name="connsiteY8-864" fmla="*/ 10633 h 10633"/>
              <a:gd name="connsiteX9-865" fmla="*/ 8313 w 10863"/>
              <a:gd name="connsiteY9-866" fmla="*/ 8105 h 106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863" h="10633">
                <a:moveTo>
                  <a:pt x="8313" y="8105"/>
                </a:moveTo>
                <a:cubicBezTo>
                  <a:pt x="8786" y="5622"/>
                  <a:pt x="9649" y="1645"/>
                  <a:pt x="10863" y="51"/>
                </a:cubicBezTo>
                <a:cubicBezTo>
                  <a:pt x="9969" y="-106"/>
                  <a:pt x="9357" y="109"/>
                  <a:pt x="8076" y="492"/>
                </a:cubicBezTo>
                <a:cubicBezTo>
                  <a:pt x="6793" y="877"/>
                  <a:pt x="5591" y="1294"/>
                  <a:pt x="4245" y="2798"/>
                </a:cubicBezTo>
                <a:cubicBezTo>
                  <a:pt x="2899" y="4302"/>
                  <a:pt x="348" y="6862"/>
                  <a:pt x="0" y="9514"/>
                </a:cubicBezTo>
                <a:cubicBezTo>
                  <a:pt x="1711" y="8729"/>
                  <a:pt x="3167" y="7512"/>
                  <a:pt x="3855" y="7106"/>
                </a:cubicBezTo>
                <a:cubicBezTo>
                  <a:pt x="4542" y="6700"/>
                  <a:pt x="4068" y="6921"/>
                  <a:pt x="4125" y="7079"/>
                </a:cubicBezTo>
                <a:cubicBezTo>
                  <a:pt x="4181" y="7237"/>
                  <a:pt x="4327" y="7523"/>
                  <a:pt x="4534" y="8104"/>
                </a:cubicBezTo>
                <a:cubicBezTo>
                  <a:pt x="4820" y="8900"/>
                  <a:pt x="4828" y="10633"/>
                  <a:pt x="5457" y="10633"/>
                </a:cubicBezTo>
                <a:cubicBezTo>
                  <a:pt x="6086" y="10633"/>
                  <a:pt x="6982" y="8392"/>
                  <a:pt x="8313" y="8105"/>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96" name="任意多边形 95"/>
          <p:cNvSpPr/>
          <p:nvPr>
            <p:custDataLst>
              <p:tags r:id="rId30"/>
            </p:custDataLst>
          </p:nvPr>
        </p:nvSpPr>
        <p:spPr>
          <a:xfrm>
            <a:off x="4664353" y="3786697"/>
            <a:ext cx="371245" cy="371282"/>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98" name="Freeform 21"/>
          <p:cNvSpPr/>
          <p:nvPr>
            <p:custDataLst>
              <p:tags r:id="rId31"/>
            </p:custDataLst>
          </p:nvPr>
        </p:nvSpPr>
        <p:spPr bwMode="auto">
          <a:xfrm rot="20937011">
            <a:off x="4396731" y="2367419"/>
            <a:ext cx="1065609" cy="1074053"/>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0833"/>
              <a:gd name="connsiteY0-518" fmla="*/ 6226 h 9086"/>
              <a:gd name="connsiteX1-519" fmla="*/ 9015 w 10833"/>
              <a:gd name="connsiteY1-520" fmla="*/ 0 h 9086"/>
              <a:gd name="connsiteX2-521" fmla="*/ 5381 w 10833"/>
              <a:gd name="connsiteY2-522" fmla="*/ 1392 h 9086"/>
              <a:gd name="connsiteX3-523" fmla="*/ 0 w 10833"/>
              <a:gd name="connsiteY3-524" fmla="*/ 7446 h 9086"/>
              <a:gd name="connsiteX4-525" fmla="*/ 5516 w 10833"/>
              <a:gd name="connsiteY4-526" fmla="*/ 5712 h 9086"/>
              <a:gd name="connsiteX5-527" fmla="*/ 5965 w 10833"/>
              <a:gd name="connsiteY5-528" fmla="*/ 6620 h 9086"/>
              <a:gd name="connsiteX6-529" fmla="*/ 7625 w 10833"/>
              <a:gd name="connsiteY6-530" fmla="*/ 9085 h 9086"/>
              <a:gd name="connsiteX7-531" fmla="*/ 10767 w 10833"/>
              <a:gd name="connsiteY7-532" fmla="*/ 6226 h 9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833" h="9086">
                <a:moveTo>
                  <a:pt x="10767" y="6226"/>
                </a:moveTo>
                <a:cubicBezTo>
                  <a:pt x="11390" y="3852"/>
                  <a:pt x="7419" y="1525"/>
                  <a:pt x="9015" y="0"/>
                </a:cubicBezTo>
                <a:cubicBezTo>
                  <a:pt x="6665" y="376"/>
                  <a:pt x="6883" y="151"/>
                  <a:pt x="5381" y="1392"/>
                </a:cubicBezTo>
                <a:cubicBezTo>
                  <a:pt x="3879" y="2633"/>
                  <a:pt x="459" y="4911"/>
                  <a:pt x="0" y="7446"/>
                </a:cubicBezTo>
                <a:cubicBezTo>
                  <a:pt x="2251" y="6694"/>
                  <a:pt x="4522" y="5850"/>
                  <a:pt x="5516" y="5712"/>
                </a:cubicBezTo>
                <a:cubicBezTo>
                  <a:pt x="6510" y="5574"/>
                  <a:pt x="5568" y="6049"/>
                  <a:pt x="5965" y="6620"/>
                </a:cubicBezTo>
                <a:cubicBezTo>
                  <a:pt x="6944" y="7075"/>
                  <a:pt x="6825" y="9151"/>
                  <a:pt x="7625" y="9085"/>
                </a:cubicBezTo>
                <a:cubicBezTo>
                  <a:pt x="8425" y="9019"/>
                  <a:pt x="9012" y="6502"/>
                  <a:pt x="10767" y="622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07" name="PA_ImportSvg_636906650708945347"/>
          <p:cNvSpPr/>
          <p:nvPr>
            <p:custDataLst>
              <p:tags r:id="rId32"/>
            </p:custDataLst>
          </p:nvPr>
        </p:nvSpPr>
        <p:spPr>
          <a:xfrm>
            <a:off x="4996340" y="2534341"/>
            <a:ext cx="370887" cy="371282"/>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109" name="Freeform 5"/>
          <p:cNvSpPr/>
          <p:nvPr>
            <p:custDataLst>
              <p:tags r:id="rId33"/>
            </p:custDataLst>
          </p:nvPr>
        </p:nvSpPr>
        <p:spPr bwMode="auto">
          <a:xfrm rot="19499771">
            <a:off x="5426963" y="2026122"/>
            <a:ext cx="396858" cy="433669"/>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F74AD">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10" name="Freeform 5"/>
          <p:cNvSpPr/>
          <p:nvPr>
            <p:custDataLst>
              <p:tags r:id="rId34"/>
            </p:custDataLst>
          </p:nvPr>
        </p:nvSpPr>
        <p:spPr bwMode="auto">
          <a:xfrm rot="2065162">
            <a:off x="6942606" y="2364919"/>
            <a:ext cx="472823" cy="494594"/>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3498D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11" name="Freeform 5"/>
          <p:cNvSpPr/>
          <p:nvPr>
            <p:custDataLst>
              <p:tags r:id="rId35"/>
            </p:custDataLst>
          </p:nvPr>
        </p:nvSpPr>
        <p:spPr bwMode="auto">
          <a:xfrm rot="6124011">
            <a:off x="7305823" y="3790271"/>
            <a:ext cx="511575" cy="508241"/>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AA3AA">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12" name="Freeform 5"/>
          <p:cNvSpPr/>
          <p:nvPr>
            <p:custDataLst>
              <p:tags r:id="rId36"/>
            </p:custDataLst>
          </p:nvPr>
        </p:nvSpPr>
        <p:spPr bwMode="auto">
          <a:xfrm rot="9361686">
            <a:off x="6296380" y="4916603"/>
            <a:ext cx="488626" cy="471532"/>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69A35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13" name="Freeform 5"/>
          <p:cNvSpPr/>
          <p:nvPr>
            <p:custDataLst>
              <p:tags r:id="rId37"/>
            </p:custDataLst>
          </p:nvPr>
        </p:nvSpPr>
        <p:spPr bwMode="auto">
          <a:xfrm rot="13885320">
            <a:off x="4716755" y="4348944"/>
            <a:ext cx="488626" cy="471532"/>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9BBB59">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14" name="Freeform 5"/>
          <p:cNvSpPr/>
          <p:nvPr>
            <p:custDataLst>
              <p:tags r:id="rId38"/>
            </p:custDataLst>
          </p:nvPr>
        </p:nvSpPr>
        <p:spPr bwMode="auto">
          <a:xfrm rot="17124168">
            <a:off x="4488771" y="2999423"/>
            <a:ext cx="488626" cy="471532"/>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FFC000">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19" name="任意多边形 118"/>
          <p:cNvSpPr/>
          <p:nvPr>
            <p:custDataLst>
              <p:tags r:id="rId39"/>
            </p:custDataLst>
          </p:nvPr>
        </p:nvSpPr>
        <p:spPr bwMode="auto">
          <a:xfrm rot="19645742">
            <a:off x="6416888" y="4507863"/>
            <a:ext cx="351422" cy="376453"/>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1AA3AA">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40" name="任意多边形 139"/>
          <p:cNvSpPr/>
          <p:nvPr>
            <p:custDataLst>
              <p:tags r:id="rId40"/>
            </p:custDataLst>
          </p:nvPr>
        </p:nvSpPr>
        <p:spPr bwMode="auto">
          <a:xfrm rot="2651207">
            <a:off x="5252340" y="4298028"/>
            <a:ext cx="384305" cy="414797"/>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69A35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42" name="任意多边形 141"/>
          <p:cNvSpPr/>
          <p:nvPr>
            <p:custDataLst>
              <p:tags r:id="rId41"/>
            </p:custDataLst>
          </p:nvPr>
        </p:nvSpPr>
        <p:spPr bwMode="auto">
          <a:xfrm rot="12489514">
            <a:off x="6566019" y="2593069"/>
            <a:ext cx="366958" cy="377297"/>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1F74AD">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45" name="任意多边形 144"/>
          <p:cNvSpPr/>
          <p:nvPr>
            <p:custDataLst>
              <p:tags r:id="rId42"/>
            </p:custDataLst>
          </p:nvPr>
        </p:nvSpPr>
        <p:spPr bwMode="auto">
          <a:xfrm rot="16473164">
            <a:off x="7028575" y="3534238"/>
            <a:ext cx="387114" cy="380638"/>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3498D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46" name="任意多边形 145"/>
          <p:cNvSpPr/>
          <p:nvPr>
            <p:custDataLst>
              <p:tags r:id="rId43"/>
            </p:custDataLst>
          </p:nvPr>
        </p:nvSpPr>
        <p:spPr bwMode="auto">
          <a:xfrm rot="5764715">
            <a:off x="4858133" y="3380178"/>
            <a:ext cx="411514" cy="418133"/>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49735 w 275943"/>
              <a:gd name="connsiteY0-16" fmla="*/ 7 h 368398"/>
              <a:gd name="connsiteX1-17" fmla="*/ 262330 w 275943"/>
              <a:gd name="connsiteY1-18" fmla="*/ 55760 h 368398"/>
              <a:gd name="connsiteX2-19" fmla="*/ 29115 w 275943"/>
              <a:gd name="connsiteY2-20" fmla="*/ 346134 h 368398"/>
              <a:gd name="connsiteX3-21" fmla="*/ 11442 w 275943"/>
              <a:gd name="connsiteY3-22" fmla="*/ 368398 h 368398"/>
              <a:gd name="connsiteX4-23" fmla="*/ 5176 w 275943"/>
              <a:gd name="connsiteY4-24" fmla="*/ 311224 h 368398"/>
              <a:gd name="connsiteX5-25" fmla="*/ 0 w 275943"/>
              <a:gd name="connsiteY5-26" fmla="*/ 293093 h 368398"/>
              <a:gd name="connsiteX6-27" fmla="*/ 249735 w 275943"/>
              <a:gd name="connsiteY6-28" fmla="*/ 7 h 3683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943" h="368398">
                <a:moveTo>
                  <a:pt x="249735" y="7"/>
                </a:moveTo>
                <a:cubicBezTo>
                  <a:pt x="249735" y="7"/>
                  <a:pt x="299100" y="-1928"/>
                  <a:pt x="262330" y="55760"/>
                </a:cubicBezTo>
                <a:cubicBezTo>
                  <a:pt x="225560" y="113448"/>
                  <a:pt x="245471" y="73579"/>
                  <a:pt x="29115" y="346134"/>
                </a:cubicBezTo>
                <a:lnTo>
                  <a:pt x="11442" y="368398"/>
                </a:lnTo>
                <a:lnTo>
                  <a:pt x="5176" y="311224"/>
                </a:lnTo>
                <a:lnTo>
                  <a:pt x="0" y="293093"/>
                </a:lnTo>
                <a:lnTo>
                  <a:pt x="249735" y="7"/>
                </a:lnTo>
                <a:close/>
              </a:path>
            </a:pathLst>
          </a:custGeom>
          <a:solidFill>
            <a:srgbClr val="9BBB59">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47" name="任意多边形 146"/>
          <p:cNvSpPr/>
          <p:nvPr>
            <p:custDataLst>
              <p:tags r:id="rId44"/>
            </p:custDataLst>
          </p:nvPr>
        </p:nvSpPr>
        <p:spPr bwMode="auto">
          <a:xfrm rot="8438898">
            <a:off x="5408564" y="2528790"/>
            <a:ext cx="365916" cy="348828"/>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FFC000">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51" name="Oval 39"/>
          <p:cNvSpPr/>
          <p:nvPr>
            <p:custDataLst>
              <p:tags r:id="rId45"/>
            </p:custDataLst>
          </p:nvPr>
        </p:nvSpPr>
        <p:spPr>
          <a:xfrm flipH="1">
            <a:off x="3618733" y="4366644"/>
            <a:ext cx="369779" cy="369779"/>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pitchFamily="34" charset="-122"/>
              <a:cs typeface="+mn-ea"/>
            </a:endParaRPr>
          </a:p>
        </p:txBody>
      </p:sp>
      <p:sp>
        <p:nvSpPr>
          <p:cNvPr id="152" name="TextBox 37"/>
          <p:cNvSpPr txBox="1"/>
          <p:nvPr>
            <p:custDataLst>
              <p:tags r:id="rId46"/>
            </p:custDataLst>
          </p:nvPr>
        </p:nvSpPr>
        <p:spPr>
          <a:xfrm flipH="1">
            <a:off x="1356995" y="4413885"/>
            <a:ext cx="220599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pitchFamily="34" charset="-122"/>
                <a:cs typeface="Lato Regular"/>
              </a:rPr>
              <a:t>（三）校园内交通方式增加</a:t>
            </a:r>
            <a:endParaRPr kumimoji="0" lang="zh-CN" altLang="en-US" sz="16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pitchFamily="34" charset="-122"/>
              <a:cs typeface="Lato Regular"/>
            </a:endParaRPr>
          </a:p>
        </p:txBody>
      </p:sp>
      <p:sp>
        <p:nvSpPr>
          <p:cNvPr id="154" name="任意多边形 153"/>
          <p:cNvSpPr/>
          <p:nvPr>
            <p:custDataLst>
              <p:tags r:id="rId47"/>
            </p:custDataLst>
          </p:nvPr>
        </p:nvSpPr>
        <p:spPr>
          <a:xfrm>
            <a:off x="3699645" y="4426356"/>
            <a:ext cx="230513" cy="230537"/>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160" name="PA_ImportSvg_636906658902173973"/>
          <p:cNvSpPr/>
          <p:nvPr>
            <p:custDataLst>
              <p:tags r:id="rId48"/>
            </p:custDataLst>
          </p:nvPr>
        </p:nvSpPr>
        <p:spPr>
          <a:xfrm>
            <a:off x="3704716" y="3223306"/>
            <a:ext cx="209357" cy="209580"/>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161" name="Freeform 29"/>
          <p:cNvSpPr>
            <a:spLocks noChangeArrowheads="1"/>
          </p:cNvSpPr>
          <p:nvPr>
            <p:custDataLst>
              <p:tags r:id="rId49"/>
            </p:custDataLst>
          </p:nvPr>
        </p:nvSpPr>
        <p:spPr bwMode="auto">
          <a:xfrm>
            <a:off x="5848561" y="3099558"/>
            <a:ext cx="591943" cy="610554"/>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
        <p:nvSpPr>
          <p:cNvPr id="187" name="任意多边形 186"/>
          <p:cNvSpPr/>
          <p:nvPr>
            <p:custDataLst>
              <p:tags r:id="rId50"/>
            </p:custDataLst>
          </p:nvPr>
        </p:nvSpPr>
        <p:spPr>
          <a:xfrm>
            <a:off x="5764534" y="2718133"/>
            <a:ext cx="848568" cy="175014"/>
          </a:xfrm>
          <a:custGeom>
            <a:avLst/>
            <a:gdLst>
              <a:gd name="connsiteX0" fmla="*/ 485143 w 1057917"/>
              <a:gd name="connsiteY0" fmla="*/ 0 h 214967"/>
              <a:gd name="connsiteX1" fmla="*/ 1049179 w 1057917"/>
              <a:gd name="connsiteY1" fmla="*/ 143193 h 214967"/>
              <a:gd name="connsiteX2" fmla="*/ 1057917 w 1057917"/>
              <a:gd name="connsiteY2" fmla="*/ 148515 h 214967"/>
              <a:gd name="connsiteX3" fmla="*/ 906396 w 1057917"/>
              <a:gd name="connsiteY3" fmla="*/ 184209 h 214967"/>
              <a:gd name="connsiteX4" fmla="*/ 807637 w 1057917"/>
              <a:gd name="connsiteY4" fmla="*/ 147969 h 214967"/>
              <a:gd name="connsiteX5" fmla="*/ 485144 w 1057917"/>
              <a:gd name="connsiteY5" fmla="*/ 99085 h 214967"/>
              <a:gd name="connsiteX6" fmla="*/ 63013 w 1057917"/>
              <a:gd name="connsiteY6" fmla="*/ 184532 h 214967"/>
              <a:gd name="connsiteX7" fmla="*/ 0 w 1057917"/>
              <a:gd name="connsiteY7" fmla="*/ 214967 h 214967"/>
              <a:gd name="connsiteX8" fmla="*/ 21367 w 1057917"/>
              <a:gd name="connsiteY8" fmla="*/ 94769 h 214967"/>
              <a:gd name="connsiteX9" fmla="*/ 24545 w 1057917"/>
              <a:gd name="connsiteY9" fmla="*/ 93234 h 214967"/>
              <a:gd name="connsiteX10" fmla="*/ 485143 w 1057917"/>
              <a:gd name="connsiteY10" fmla="*/ 0 h 21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7917" h="214967">
                <a:moveTo>
                  <a:pt x="485143" y="0"/>
                </a:moveTo>
                <a:cubicBezTo>
                  <a:pt x="689369" y="0"/>
                  <a:pt x="881512" y="51873"/>
                  <a:pt x="1049179" y="143193"/>
                </a:cubicBezTo>
                <a:lnTo>
                  <a:pt x="1057917" y="148515"/>
                </a:lnTo>
                <a:lnTo>
                  <a:pt x="906396" y="184209"/>
                </a:lnTo>
                <a:lnTo>
                  <a:pt x="807637" y="147969"/>
                </a:lnTo>
                <a:cubicBezTo>
                  <a:pt x="705762" y="116200"/>
                  <a:pt x="597446" y="99085"/>
                  <a:pt x="485144" y="99085"/>
                </a:cubicBezTo>
                <a:cubicBezTo>
                  <a:pt x="335408" y="99085"/>
                  <a:pt x="192760" y="129511"/>
                  <a:pt x="63013" y="184532"/>
                </a:cubicBezTo>
                <a:lnTo>
                  <a:pt x="0" y="214967"/>
                </a:lnTo>
                <a:lnTo>
                  <a:pt x="21367" y="94769"/>
                </a:lnTo>
                <a:lnTo>
                  <a:pt x="24545" y="93234"/>
                </a:lnTo>
                <a:cubicBezTo>
                  <a:pt x="166115" y="33199"/>
                  <a:pt x="321762" y="0"/>
                  <a:pt x="485143" y="0"/>
                </a:cubicBez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84" name="任意多边形 183"/>
          <p:cNvSpPr/>
          <p:nvPr>
            <p:custDataLst>
              <p:tags r:id="rId51"/>
            </p:custDataLst>
          </p:nvPr>
        </p:nvSpPr>
        <p:spPr>
          <a:xfrm>
            <a:off x="5219020" y="2848361"/>
            <a:ext cx="369947" cy="668142"/>
          </a:xfrm>
          <a:custGeom>
            <a:avLst/>
            <a:gdLst>
              <a:gd name="connsiteX0" fmla="*/ 465841 w 465841"/>
              <a:gd name="connsiteY0" fmla="*/ 0 h 751659"/>
              <a:gd name="connsiteX1" fmla="*/ 440258 w 465841"/>
              <a:gd name="connsiteY1" fmla="*/ 143915 h 751659"/>
              <a:gd name="connsiteX2" fmla="*/ 370330 w 465841"/>
              <a:gd name="connsiteY2" fmla="*/ 207636 h 751659"/>
              <a:gd name="connsiteX3" fmla="*/ 101448 w 465841"/>
              <a:gd name="connsiteY3" fmla="*/ 653154 h 751659"/>
              <a:gd name="connsiteX4" fmla="*/ 76187 w 465841"/>
              <a:gd name="connsiteY4" fmla="*/ 751659 h 751659"/>
              <a:gd name="connsiteX5" fmla="*/ 0 w 465841"/>
              <a:gd name="connsiteY5" fmla="*/ 651238 h 751659"/>
              <a:gd name="connsiteX6" fmla="*/ 7065 w 465841"/>
              <a:gd name="connsiteY6" fmla="*/ 623689 h 751659"/>
              <a:gd name="connsiteX7" fmla="*/ 384481 w 465841"/>
              <a:gd name="connsiteY7" fmla="*/ 60999 h 751659"/>
              <a:gd name="connsiteX8" fmla="*/ 465841 w 465841"/>
              <a:gd name="connsiteY8" fmla="*/ 0 h 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841" h="751659">
                <a:moveTo>
                  <a:pt x="465841" y="0"/>
                </a:moveTo>
                <a:lnTo>
                  <a:pt x="440258" y="143915"/>
                </a:lnTo>
                <a:lnTo>
                  <a:pt x="370330" y="207636"/>
                </a:lnTo>
                <a:cubicBezTo>
                  <a:pt x="247672" y="330616"/>
                  <a:pt x="154259" y="482917"/>
                  <a:pt x="101448" y="653154"/>
                </a:cubicBezTo>
                <a:lnTo>
                  <a:pt x="76187" y="751659"/>
                </a:lnTo>
                <a:lnTo>
                  <a:pt x="0" y="651238"/>
                </a:lnTo>
                <a:lnTo>
                  <a:pt x="7065" y="623689"/>
                </a:lnTo>
                <a:cubicBezTo>
                  <a:pt x="76214" y="400789"/>
                  <a:pt x="209156" y="206070"/>
                  <a:pt x="384481" y="60999"/>
                </a:cubicBezTo>
                <a:lnTo>
                  <a:pt x="465841" y="0"/>
                </a:lnTo>
                <a:close/>
              </a:path>
            </a:pathLst>
          </a:custGeom>
          <a:solidFill>
            <a:srgbClr val="FFC000">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82" name="任意多边形 181"/>
          <p:cNvSpPr/>
          <p:nvPr>
            <p:custDataLst>
              <p:tags r:id="rId52"/>
            </p:custDataLst>
          </p:nvPr>
        </p:nvSpPr>
        <p:spPr>
          <a:xfrm>
            <a:off x="6715422" y="3002759"/>
            <a:ext cx="439676" cy="656270"/>
          </a:xfrm>
          <a:custGeom>
            <a:avLst/>
            <a:gdLst>
              <a:gd name="connsiteX0" fmla="*/ 116915 w 492662"/>
              <a:gd name="connsiteY0" fmla="*/ 0 h 810291"/>
              <a:gd name="connsiteX1" fmla="*/ 148992 w 492662"/>
              <a:gd name="connsiteY1" fmla="*/ 29229 h 810291"/>
              <a:gd name="connsiteX2" fmla="*/ 489466 w 492662"/>
              <a:gd name="connsiteY2" fmla="*/ 746844 h 810291"/>
              <a:gd name="connsiteX3" fmla="*/ 492662 w 492662"/>
              <a:gd name="connsiteY3" fmla="*/ 810291 h 810291"/>
              <a:gd name="connsiteX4" fmla="*/ 400884 w 492662"/>
              <a:gd name="connsiteY4" fmla="*/ 695043 h 810291"/>
              <a:gd name="connsiteX5" fmla="*/ 383796 w 492662"/>
              <a:gd name="connsiteY5" fmla="*/ 708651 h 810291"/>
              <a:gd name="connsiteX6" fmla="*/ 374718 w 492662"/>
              <a:gd name="connsiteY6" fmla="*/ 649015 h 810291"/>
              <a:gd name="connsiteX7" fmla="*/ 2099 w 492662"/>
              <a:gd name="connsiteY7" fmla="*/ 29115 h 810291"/>
              <a:gd name="connsiteX8" fmla="*/ 0 w 492662"/>
              <a:gd name="connsiteY8" fmla="*/ 27541 h 810291"/>
              <a:gd name="connsiteX9" fmla="*/ 116915 w 492662"/>
              <a:gd name="connsiteY9" fmla="*/ 0 h 810291"/>
              <a:gd name="connsiteX0-1" fmla="*/ 116915 w 492662"/>
              <a:gd name="connsiteY0-2" fmla="*/ 0 h 810291"/>
              <a:gd name="connsiteX1-3" fmla="*/ 148992 w 492662"/>
              <a:gd name="connsiteY1-4" fmla="*/ 29229 h 810291"/>
              <a:gd name="connsiteX2-5" fmla="*/ 489466 w 492662"/>
              <a:gd name="connsiteY2-6" fmla="*/ 746844 h 810291"/>
              <a:gd name="connsiteX3-7" fmla="*/ 492662 w 492662"/>
              <a:gd name="connsiteY3-8" fmla="*/ 810291 h 810291"/>
              <a:gd name="connsiteX4-9" fmla="*/ 400884 w 492662"/>
              <a:gd name="connsiteY4-10" fmla="*/ 695043 h 810291"/>
              <a:gd name="connsiteX5-11" fmla="*/ 374718 w 492662"/>
              <a:gd name="connsiteY5-12" fmla="*/ 649015 h 810291"/>
              <a:gd name="connsiteX6-13" fmla="*/ 2099 w 492662"/>
              <a:gd name="connsiteY6-14" fmla="*/ 29115 h 810291"/>
              <a:gd name="connsiteX7-15" fmla="*/ 0 w 492662"/>
              <a:gd name="connsiteY7-16" fmla="*/ 27541 h 810291"/>
              <a:gd name="connsiteX8-17" fmla="*/ 116915 w 492662"/>
              <a:gd name="connsiteY8-18" fmla="*/ 0 h 8102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92662" h="810291">
                <a:moveTo>
                  <a:pt x="116915" y="0"/>
                </a:moveTo>
                <a:lnTo>
                  <a:pt x="148992" y="29229"/>
                </a:lnTo>
                <a:cubicBezTo>
                  <a:pt x="336362" y="217090"/>
                  <a:pt x="461187" y="467659"/>
                  <a:pt x="489466" y="746844"/>
                </a:cubicBezTo>
                <a:lnTo>
                  <a:pt x="492662" y="810291"/>
                </a:lnTo>
                <a:lnTo>
                  <a:pt x="400884" y="695043"/>
                </a:lnTo>
                <a:lnTo>
                  <a:pt x="374718" y="649015"/>
                </a:lnTo>
                <a:cubicBezTo>
                  <a:pt x="324156" y="401277"/>
                  <a:pt x="189563" y="184229"/>
                  <a:pt x="2099" y="29115"/>
                </a:cubicBezTo>
                <a:lnTo>
                  <a:pt x="0" y="27541"/>
                </a:lnTo>
                <a:lnTo>
                  <a:pt x="116915"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7" name="任意多边形 176"/>
          <p:cNvSpPr/>
          <p:nvPr>
            <p:custDataLst>
              <p:tags r:id="rId53"/>
            </p:custDataLst>
          </p:nvPr>
        </p:nvSpPr>
        <p:spPr>
          <a:xfrm>
            <a:off x="5181460" y="3675293"/>
            <a:ext cx="337099" cy="648049"/>
          </a:xfrm>
          <a:custGeom>
            <a:avLst/>
            <a:gdLst>
              <a:gd name="connsiteX0" fmla="*/ 2367 w 414054"/>
              <a:gd name="connsiteY0" fmla="*/ 0 h 813189"/>
              <a:gd name="connsiteX1" fmla="*/ 103150 w 414054"/>
              <a:gd name="connsiteY1" fmla="*/ 132843 h 813189"/>
              <a:gd name="connsiteX2" fmla="*/ 104425 w 414054"/>
              <a:gd name="connsiteY2" fmla="*/ 158165 h 813189"/>
              <a:gd name="connsiteX3" fmla="*/ 346469 w 414054"/>
              <a:gd name="connsiteY3" fmla="*/ 738632 h 813189"/>
              <a:gd name="connsiteX4" fmla="*/ 414054 w 414054"/>
              <a:gd name="connsiteY4" fmla="*/ 813189 h 813189"/>
              <a:gd name="connsiteX5" fmla="*/ 280664 w 414054"/>
              <a:gd name="connsiteY5" fmla="*/ 813189 h 813189"/>
              <a:gd name="connsiteX6" fmla="*/ 270211 w 414054"/>
              <a:gd name="connsiteY6" fmla="*/ 801658 h 813189"/>
              <a:gd name="connsiteX7" fmla="*/ 0 w 414054"/>
              <a:gd name="connsiteY7" fmla="*/ 46991 h 813189"/>
              <a:gd name="connsiteX8" fmla="*/ 2367 w 414054"/>
              <a:gd name="connsiteY8" fmla="*/ 0 h 81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054" h="813189">
                <a:moveTo>
                  <a:pt x="2367" y="0"/>
                </a:moveTo>
                <a:lnTo>
                  <a:pt x="103150" y="132843"/>
                </a:lnTo>
                <a:lnTo>
                  <a:pt x="104425" y="158165"/>
                </a:lnTo>
                <a:cubicBezTo>
                  <a:pt x="126640" y="377482"/>
                  <a:pt x="213863" y="577529"/>
                  <a:pt x="346469" y="738632"/>
                </a:cubicBezTo>
                <a:lnTo>
                  <a:pt x="414054" y="813189"/>
                </a:lnTo>
                <a:lnTo>
                  <a:pt x="280664" y="813189"/>
                </a:lnTo>
                <a:lnTo>
                  <a:pt x="270211" y="801658"/>
                </a:lnTo>
                <a:cubicBezTo>
                  <a:pt x="101405" y="596577"/>
                  <a:pt x="0" y="333657"/>
                  <a:pt x="0" y="46991"/>
                </a:cubicBezTo>
                <a:lnTo>
                  <a:pt x="2367" y="0"/>
                </a:lnTo>
                <a:close/>
              </a:path>
            </a:pathLst>
          </a:cu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6" name="任意多边形 175"/>
          <p:cNvSpPr/>
          <p:nvPr>
            <p:custDataLst>
              <p:tags r:id="rId54"/>
            </p:custDataLst>
          </p:nvPr>
        </p:nvSpPr>
        <p:spPr>
          <a:xfrm>
            <a:off x="6600672" y="3831252"/>
            <a:ext cx="483221" cy="725345"/>
          </a:xfrm>
          <a:custGeom>
            <a:avLst/>
            <a:gdLst>
              <a:gd name="connsiteX0" fmla="*/ 530211 w 612764"/>
              <a:gd name="connsiteY0" fmla="*/ 0 h 903443"/>
              <a:gd name="connsiteX1" fmla="*/ 612764 w 612764"/>
              <a:gd name="connsiteY1" fmla="*/ 103664 h 903443"/>
              <a:gd name="connsiteX2" fmla="*/ 587353 w 612764"/>
              <a:gd name="connsiteY2" fmla="*/ 202750 h 903443"/>
              <a:gd name="connsiteX3" fmla="*/ 21278 w 612764"/>
              <a:gd name="connsiteY3" fmla="*/ 893165 h 903443"/>
              <a:gd name="connsiteX4" fmla="*/ 0 w 612764"/>
              <a:gd name="connsiteY4" fmla="*/ 903443 h 903443"/>
              <a:gd name="connsiteX5" fmla="*/ 32897 w 612764"/>
              <a:gd name="connsiteY5" fmla="*/ 770272 h 903443"/>
              <a:gd name="connsiteX6" fmla="*/ 63589 w 612764"/>
              <a:gd name="connsiteY6" fmla="*/ 751577 h 903443"/>
              <a:gd name="connsiteX7" fmla="*/ 519695 w 612764"/>
              <a:gd name="connsiteY7" fmla="*/ 69083 h 903443"/>
              <a:gd name="connsiteX8" fmla="*/ 530211 w 612764"/>
              <a:gd name="connsiteY8" fmla="*/ 0 h 9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764" h="903443">
                <a:moveTo>
                  <a:pt x="530211" y="0"/>
                </a:moveTo>
                <a:lnTo>
                  <a:pt x="612764" y="103664"/>
                </a:lnTo>
                <a:lnTo>
                  <a:pt x="587353" y="202750"/>
                </a:lnTo>
                <a:cubicBezTo>
                  <a:pt x="495156" y="499950"/>
                  <a:pt x="289545" y="747052"/>
                  <a:pt x="21278" y="893165"/>
                </a:cubicBezTo>
                <a:lnTo>
                  <a:pt x="0" y="903443"/>
                </a:lnTo>
                <a:lnTo>
                  <a:pt x="32897" y="770272"/>
                </a:lnTo>
                <a:lnTo>
                  <a:pt x="63589" y="751577"/>
                </a:lnTo>
                <a:cubicBezTo>
                  <a:pt x="294369" y="595257"/>
                  <a:pt x="461910" y="352213"/>
                  <a:pt x="519695" y="69083"/>
                </a:cubicBezTo>
                <a:lnTo>
                  <a:pt x="530211" y="0"/>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2" name="任意多边形 171"/>
          <p:cNvSpPr/>
          <p:nvPr>
            <p:custDataLst>
              <p:tags r:id="rId55"/>
            </p:custDataLst>
          </p:nvPr>
        </p:nvSpPr>
        <p:spPr>
          <a:xfrm>
            <a:off x="5559019" y="4473116"/>
            <a:ext cx="842605" cy="192339"/>
          </a:xfrm>
          <a:custGeom>
            <a:avLst/>
            <a:gdLst>
              <a:gd name="connsiteX0" fmla="*/ 0 w 1046462"/>
              <a:gd name="connsiteY0" fmla="*/ 0 h 246075"/>
              <a:gd name="connsiteX1" fmla="*/ 176760 w 1046462"/>
              <a:gd name="connsiteY1" fmla="*/ 0 h 246075"/>
              <a:gd name="connsiteX2" fmla="*/ 202630 w 1046462"/>
              <a:gd name="connsiteY2" fmla="*/ 15758 h 246075"/>
              <a:gd name="connsiteX3" fmla="*/ 719560 w 1046462"/>
              <a:gd name="connsiteY3" fmla="*/ 146992 h 246075"/>
              <a:gd name="connsiteX4" fmla="*/ 1042053 w 1046462"/>
              <a:gd name="connsiteY4" fmla="*/ 98108 h 246075"/>
              <a:gd name="connsiteX5" fmla="*/ 1046462 w 1046462"/>
              <a:gd name="connsiteY5" fmla="*/ 96491 h 246075"/>
              <a:gd name="connsiteX6" fmla="*/ 1019370 w 1046462"/>
              <a:gd name="connsiteY6" fmla="*/ 206160 h 246075"/>
              <a:gd name="connsiteX7" fmla="*/ 958037 w 1046462"/>
              <a:gd name="connsiteY7" fmla="*/ 221971 h 246075"/>
              <a:gd name="connsiteX8" fmla="*/ 719559 w 1046462"/>
              <a:gd name="connsiteY8" fmla="*/ 246075 h 246075"/>
              <a:gd name="connsiteX9" fmla="*/ 57959 w 1046462"/>
              <a:gd name="connsiteY9" fmla="*/ 43455 h 246075"/>
              <a:gd name="connsiteX10" fmla="*/ 0 w 1046462"/>
              <a:gd name="connsiteY10" fmla="*/ 0 h 2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6462" h="246075">
                <a:moveTo>
                  <a:pt x="0" y="0"/>
                </a:moveTo>
                <a:lnTo>
                  <a:pt x="176760" y="0"/>
                </a:lnTo>
                <a:lnTo>
                  <a:pt x="202630" y="15758"/>
                </a:lnTo>
                <a:cubicBezTo>
                  <a:pt x="356294" y="99452"/>
                  <a:pt x="532390" y="146992"/>
                  <a:pt x="719560" y="146992"/>
                </a:cubicBezTo>
                <a:cubicBezTo>
                  <a:pt x="831862" y="146992"/>
                  <a:pt x="940178" y="129878"/>
                  <a:pt x="1042053" y="98108"/>
                </a:cubicBezTo>
                <a:lnTo>
                  <a:pt x="1046462" y="96491"/>
                </a:lnTo>
                <a:lnTo>
                  <a:pt x="1019370" y="206160"/>
                </a:lnTo>
                <a:lnTo>
                  <a:pt x="958037" y="221971"/>
                </a:lnTo>
                <a:cubicBezTo>
                  <a:pt x="881007" y="237776"/>
                  <a:pt x="801250" y="246075"/>
                  <a:pt x="719559" y="246075"/>
                </a:cubicBezTo>
                <a:cubicBezTo>
                  <a:pt x="474488" y="246075"/>
                  <a:pt x="246817" y="171379"/>
                  <a:pt x="57959" y="43455"/>
                </a:cubicBezTo>
                <a:lnTo>
                  <a:pt x="0" y="0"/>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96" name="Freeform 21"/>
          <p:cNvSpPr/>
          <p:nvPr>
            <p:custDataLst>
              <p:tags r:id="rId56"/>
            </p:custDataLst>
          </p:nvPr>
        </p:nvSpPr>
        <p:spPr bwMode="auto">
          <a:xfrm rot="17471225">
            <a:off x="4276666" y="3703468"/>
            <a:ext cx="1060986" cy="1149660"/>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7393"/>
              <a:gd name="connsiteY0-608" fmla="*/ 7128 h 9678"/>
              <a:gd name="connsiteX1-609" fmla="*/ 7393 w 7393"/>
              <a:gd name="connsiteY1-610" fmla="*/ 735 h 9678"/>
              <a:gd name="connsiteX2-611" fmla="*/ 6297 w 7393"/>
              <a:gd name="connsiteY2-612" fmla="*/ 306 h 9678"/>
              <a:gd name="connsiteX3-613" fmla="*/ 3818 w 7393"/>
              <a:gd name="connsiteY3-614" fmla="*/ 2000 h 9678"/>
              <a:gd name="connsiteX4-615" fmla="*/ 0 w 7393"/>
              <a:gd name="connsiteY4-616" fmla="*/ 7950 h 9678"/>
              <a:gd name="connsiteX5-617" fmla="*/ 3369 w 7393"/>
              <a:gd name="connsiteY5-618" fmla="*/ 6121 h 9678"/>
              <a:gd name="connsiteX6-619" fmla="*/ 3436 w 7393"/>
              <a:gd name="connsiteY6-620" fmla="*/ 6242 h 9678"/>
              <a:gd name="connsiteX7-621" fmla="*/ 3643 w 7393"/>
              <a:gd name="connsiteY7-622" fmla="*/ 7079 h 9678"/>
              <a:gd name="connsiteX8-623" fmla="*/ 4657 w 7393"/>
              <a:gd name="connsiteY8-624" fmla="*/ 9678 h 9678"/>
              <a:gd name="connsiteX9-625" fmla="*/ 6953 w 7393"/>
              <a:gd name="connsiteY9-626" fmla="*/ 7128 h 9678"/>
              <a:gd name="connsiteX0-627" fmla="*/ 9405 w 10000"/>
              <a:gd name="connsiteY0-628" fmla="*/ 6952 h 9587"/>
              <a:gd name="connsiteX1-629" fmla="*/ 10000 w 10000"/>
              <a:gd name="connsiteY1-630" fmla="*/ 346 h 9587"/>
              <a:gd name="connsiteX2-631" fmla="*/ 5164 w 10000"/>
              <a:gd name="connsiteY2-632" fmla="*/ 1654 h 9587"/>
              <a:gd name="connsiteX3-633" fmla="*/ 0 w 10000"/>
              <a:gd name="connsiteY3-634" fmla="*/ 7802 h 9587"/>
              <a:gd name="connsiteX4-635" fmla="*/ 4557 w 10000"/>
              <a:gd name="connsiteY4-636" fmla="*/ 5912 h 9587"/>
              <a:gd name="connsiteX5-637" fmla="*/ 4648 w 10000"/>
              <a:gd name="connsiteY5-638" fmla="*/ 6037 h 9587"/>
              <a:gd name="connsiteX6-639" fmla="*/ 4928 w 10000"/>
              <a:gd name="connsiteY6-640" fmla="*/ 6902 h 9587"/>
              <a:gd name="connsiteX7-641" fmla="*/ 6299 w 10000"/>
              <a:gd name="connsiteY7-642" fmla="*/ 9587 h 9587"/>
              <a:gd name="connsiteX8-643" fmla="*/ 9405 w 10000"/>
              <a:gd name="connsiteY8-644" fmla="*/ 6952 h 9587"/>
              <a:gd name="connsiteX0-645" fmla="*/ 9405 w 9475"/>
              <a:gd name="connsiteY0-646" fmla="*/ 7542 h 10291"/>
              <a:gd name="connsiteX1-647" fmla="*/ 8721 w 9475"/>
              <a:gd name="connsiteY1-648" fmla="*/ 313 h 10291"/>
              <a:gd name="connsiteX2-649" fmla="*/ 5164 w 9475"/>
              <a:gd name="connsiteY2-650" fmla="*/ 2016 h 10291"/>
              <a:gd name="connsiteX3-651" fmla="*/ 0 w 9475"/>
              <a:gd name="connsiteY3-652" fmla="*/ 8429 h 10291"/>
              <a:gd name="connsiteX4-653" fmla="*/ 4557 w 9475"/>
              <a:gd name="connsiteY4-654" fmla="*/ 6458 h 10291"/>
              <a:gd name="connsiteX5-655" fmla="*/ 4648 w 9475"/>
              <a:gd name="connsiteY5-656" fmla="*/ 6588 h 10291"/>
              <a:gd name="connsiteX6-657" fmla="*/ 4928 w 9475"/>
              <a:gd name="connsiteY6-658" fmla="*/ 7490 h 10291"/>
              <a:gd name="connsiteX7-659" fmla="*/ 6299 w 9475"/>
              <a:gd name="connsiteY7-660" fmla="*/ 10291 h 10291"/>
              <a:gd name="connsiteX8-661" fmla="*/ 9405 w 9475"/>
              <a:gd name="connsiteY8-662" fmla="*/ 7542 h 10291"/>
              <a:gd name="connsiteX0-663" fmla="*/ 9311 w 9405"/>
              <a:gd name="connsiteY0-664" fmla="*/ 7528 h 10000"/>
              <a:gd name="connsiteX1-665" fmla="*/ 9204 w 9405"/>
              <a:gd name="connsiteY1-666" fmla="*/ 304 h 10000"/>
              <a:gd name="connsiteX2-667" fmla="*/ 5450 w 9405"/>
              <a:gd name="connsiteY2-668" fmla="*/ 1959 h 10000"/>
              <a:gd name="connsiteX3-669" fmla="*/ 0 w 9405"/>
              <a:gd name="connsiteY3-670" fmla="*/ 8191 h 10000"/>
              <a:gd name="connsiteX4-671" fmla="*/ 4809 w 9405"/>
              <a:gd name="connsiteY4-672" fmla="*/ 6275 h 10000"/>
              <a:gd name="connsiteX5-673" fmla="*/ 4906 w 9405"/>
              <a:gd name="connsiteY5-674" fmla="*/ 6402 h 10000"/>
              <a:gd name="connsiteX6-675" fmla="*/ 5201 w 9405"/>
              <a:gd name="connsiteY6-676" fmla="*/ 7278 h 10000"/>
              <a:gd name="connsiteX7-677" fmla="*/ 6648 w 9405"/>
              <a:gd name="connsiteY7-678" fmla="*/ 10000 h 10000"/>
              <a:gd name="connsiteX8-679" fmla="*/ 9311 w 9405"/>
              <a:gd name="connsiteY8-680" fmla="*/ 7528 h 10000"/>
              <a:gd name="connsiteX0-681" fmla="*/ 9900 w 10000"/>
              <a:gd name="connsiteY0-682" fmla="*/ 7528 h 10685"/>
              <a:gd name="connsiteX1-683" fmla="*/ 9786 w 10000"/>
              <a:gd name="connsiteY1-684" fmla="*/ 304 h 10685"/>
              <a:gd name="connsiteX2-685" fmla="*/ 5795 w 10000"/>
              <a:gd name="connsiteY2-686" fmla="*/ 1959 h 10685"/>
              <a:gd name="connsiteX3-687" fmla="*/ 0 w 10000"/>
              <a:gd name="connsiteY3-688" fmla="*/ 8191 h 10685"/>
              <a:gd name="connsiteX4-689" fmla="*/ 5113 w 10000"/>
              <a:gd name="connsiteY4-690" fmla="*/ 6275 h 10685"/>
              <a:gd name="connsiteX5-691" fmla="*/ 5216 w 10000"/>
              <a:gd name="connsiteY5-692" fmla="*/ 6402 h 10685"/>
              <a:gd name="connsiteX6-693" fmla="*/ 5530 w 10000"/>
              <a:gd name="connsiteY6-694" fmla="*/ 7278 h 10685"/>
              <a:gd name="connsiteX7-695" fmla="*/ 6501 w 10000"/>
              <a:gd name="connsiteY7-696" fmla="*/ 10685 h 10685"/>
              <a:gd name="connsiteX8-697" fmla="*/ 9900 w 10000"/>
              <a:gd name="connsiteY8-698" fmla="*/ 7528 h 10685"/>
              <a:gd name="connsiteX0-699" fmla="*/ 9900 w 10000"/>
              <a:gd name="connsiteY0-700" fmla="*/ 7528 h 10693"/>
              <a:gd name="connsiteX1-701" fmla="*/ 9786 w 10000"/>
              <a:gd name="connsiteY1-702" fmla="*/ 304 h 10693"/>
              <a:gd name="connsiteX2-703" fmla="*/ 5795 w 10000"/>
              <a:gd name="connsiteY2-704" fmla="*/ 1959 h 10693"/>
              <a:gd name="connsiteX3-705" fmla="*/ 0 w 10000"/>
              <a:gd name="connsiteY3-706" fmla="*/ 8191 h 10693"/>
              <a:gd name="connsiteX4-707" fmla="*/ 5113 w 10000"/>
              <a:gd name="connsiteY4-708" fmla="*/ 6275 h 10693"/>
              <a:gd name="connsiteX5-709" fmla="*/ 5216 w 10000"/>
              <a:gd name="connsiteY5-710" fmla="*/ 6402 h 10693"/>
              <a:gd name="connsiteX6-711" fmla="*/ 6501 w 10000"/>
              <a:gd name="connsiteY6-712" fmla="*/ 10685 h 10693"/>
              <a:gd name="connsiteX7-713" fmla="*/ 9900 w 10000"/>
              <a:gd name="connsiteY7-714" fmla="*/ 7528 h 10693"/>
              <a:gd name="connsiteX0-715" fmla="*/ 9900 w 10000"/>
              <a:gd name="connsiteY0-716" fmla="*/ 7576 h 10741"/>
              <a:gd name="connsiteX1-717" fmla="*/ 9786 w 10000"/>
              <a:gd name="connsiteY1-718" fmla="*/ 352 h 10741"/>
              <a:gd name="connsiteX2-719" fmla="*/ 5626 w 10000"/>
              <a:gd name="connsiteY2-720" fmla="*/ 1709 h 10741"/>
              <a:gd name="connsiteX3-721" fmla="*/ 0 w 10000"/>
              <a:gd name="connsiteY3-722" fmla="*/ 8239 h 10741"/>
              <a:gd name="connsiteX4-723" fmla="*/ 5113 w 10000"/>
              <a:gd name="connsiteY4-724" fmla="*/ 6323 h 10741"/>
              <a:gd name="connsiteX5-725" fmla="*/ 5216 w 10000"/>
              <a:gd name="connsiteY5-726" fmla="*/ 6450 h 10741"/>
              <a:gd name="connsiteX6-727" fmla="*/ 6501 w 10000"/>
              <a:gd name="connsiteY6-728" fmla="*/ 10733 h 10741"/>
              <a:gd name="connsiteX7-729" fmla="*/ 9900 w 10000"/>
              <a:gd name="connsiteY7-730" fmla="*/ 7576 h 107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000" h="10741">
                <a:moveTo>
                  <a:pt x="9900" y="7576"/>
                </a:moveTo>
                <a:cubicBezTo>
                  <a:pt x="10478" y="4955"/>
                  <a:pt x="8306" y="2037"/>
                  <a:pt x="9786" y="352"/>
                </a:cubicBezTo>
                <a:cubicBezTo>
                  <a:pt x="8993" y="-543"/>
                  <a:pt x="7258" y="394"/>
                  <a:pt x="5626" y="1709"/>
                </a:cubicBezTo>
                <a:cubicBezTo>
                  <a:pt x="3996" y="3024"/>
                  <a:pt x="425" y="5438"/>
                  <a:pt x="0" y="8239"/>
                </a:cubicBezTo>
                <a:cubicBezTo>
                  <a:pt x="2087" y="7408"/>
                  <a:pt x="4245" y="6621"/>
                  <a:pt x="5113" y="6323"/>
                </a:cubicBezTo>
                <a:cubicBezTo>
                  <a:pt x="5983" y="6024"/>
                  <a:pt x="5145" y="6282"/>
                  <a:pt x="5216" y="6450"/>
                </a:cubicBezTo>
                <a:cubicBezTo>
                  <a:pt x="5447" y="7185"/>
                  <a:pt x="5721" y="10545"/>
                  <a:pt x="6501" y="10733"/>
                </a:cubicBezTo>
                <a:cubicBezTo>
                  <a:pt x="7281" y="10921"/>
                  <a:pt x="8274" y="7881"/>
                  <a:pt x="9900" y="757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pitchFamily="34" charset="-122"/>
              <a:cs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343636" y="1181204"/>
            <a:ext cx="38404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三、交通事故的预防</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7" name="矩形 6"/>
          <p:cNvSpPr/>
          <p:nvPr/>
        </p:nvSpPr>
        <p:spPr>
          <a:xfrm>
            <a:off x="873760" y="2176780"/>
            <a:ext cx="10444480" cy="2009140"/>
          </a:xfrm>
          <a:prstGeom prst="rect">
            <a:avLst/>
          </a:prstGeom>
          <a:solidFill>
            <a:srgbClr val="006C8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69204" y="2478316"/>
            <a:ext cx="9989345" cy="1476375"/>
          </a:xfrm>
          <a:prstGeom prst="rect">
            <a:avLst/>
          </a:prstGeom>
          <a:noFill/>
        </p:spPr>
        <p:txBody>
          <a:bodyPr wrap="square" rtlCol="0">
            <a:spAutoFit/>
          </a:bodyPr>
          <a:lstStyle/>
          <a:p>
            <a:pPr marL="285750" indent="-285750">
              <a:buFont typeface="Arial" panose="020B0604020202020204" pitchFamily="34" charset="0"/>
              <a:buChar char="•"/>
            </a:pPr>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（一）驾驶人预防交通事故</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285750" indent="-285750">
              <a:buFont typeface="Arial" panose="020B0604020202020204" pitchFamily="34" charset="0"/>
              <a:buChar char="•"/>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驾驶人在交通事故中负直接责任的占比高达 70%，乘车人和行人负直接责任的占比仅为 20%。驾驶人应该做到下述要求，才能够预防交通事故。</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285750" indent="-285750">
              <a:buFont typeface="Arial" panose="020B0604020202020204" pitchFamily="34" charset="0"/>
              <a:buChar char="•"/>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1. 不超速</a:t>
            </a:r>
            <a:r>
              <a:rPr lang="en-US" altLang="zh-CN"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2. 不违章</a:t>
            </a:r>
            <a:r>
              <a:rPr lang="en-US" altLang="zh-CN"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3. 精力集中</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285750" indent="-285750">
              <a:buFont typeface="Arial" panose="020B0604020202020204" pitchFamily="34" charset="0"/>
              <a:buChar char="•"/>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4. 提升驾驶水平</a:t>
            </a:r>
            <a:r>
              <a:rPr lang="en-US" altLang="zh-CN"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5. 定期检修车辆</a:t>
            </a:r>
            <a:r>
              <a:rPr lang="en-US" altLang="zh-CN"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6. 对道路及环境状况要及时观察</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1269365" y="4425315"/>
            <a:ext cx="9311005" cy="2030095"/>
          </a:xfrm>
          <a:prstGeom prst="rect">
            <a:avLst/>
          </a:prstGeom>
          <a:noFill/>
        </p:spPr>
        <p:txBody>
          <a:bodyPr wrap="square" rtlCol="0">
            <a:spAutoFit/>
          </a:bodyPr>
          <a:lstStyle/>
          <a:p>
            <a:pPr marL="285750" indent="-285750">
              <a:buFont typeface="Arial" panose="020B0604020202020204" pitchFamily="34" charset="0"/>
              <a:buChar char="•"/>
            </a:pPr>
            <a:r>
              <a:rPr lang="zh-CN" altLang="en-US" b="1" dirty="0" smtClean="0">
                <a:solidFill>
                  <a:srgbClr val="006C8A"/>
                </a:solidFill>
              </a:rPr>
              <a:t>（二）行人预防交通事故</a:t>
            </a:r>
            <a:endParaRPr lang="zh-CN" altLang="en-US" b="1" dirty="0" smtClean="0">
              <a:solidFill>
                <a:srgbClr val="006C8A"/>
              </a:solidFill>
            </a:endParaRPr>
          </a:p>
          <a:p>
            <a:pPr marL="285750" indent="-285750">
              <a:buFont typeface="Arial" panose="020B0604020202020204" pitchFamily="34" charset="0"/>
              <a:buChar char="•"/>
            </a:pPr>
            <a:r>
              <a:rPr lang="zh-CN" altLang="en-US" dirty="0">
                <a:solidFill>
                  <a:srgbClr val="006C8A"/>
                </a:solidFill>
              </a:rPr>
              <a:t>第一，有人行道时要在其范围内活动，如果没有人行道则应尽量靠边行走。</a:t>
            </a:r>
            <a:endParaRPr lang="zh-CN" altLang="en-US" dirty="0">
              <a:solidFill>
                <a:srgbClr val="006C8A"/>
              </a:solidFill>
            </a:endParaRPr>
          </a:p>
          <a:p>
            <a:pPr marL="285750" indent="-285750">
              <a:buFont typeface="Arial" panose="020B0604020202020204" pitchFamily="34" charset="0"/>
              <a:buChar char="•"/>
            </a:pPr>
            <a:r>
              <a:rPr lang="zh-CN" altLang="en-US" dirty="0">
                <a:solidFill>
                  <a:srgbClr val="006C8A"/>
                </a:solidFill>
              </a:rPr>
              <a:t>第二，在过马路时要认真观察交通信号灯或按照交通民警指挥通过。在通过有信号灯的路口时，要做到红灯停、绿灯行；当经过没有交通信号灯的路口时更要对来往车辆进行仔细观察。</a:t>
            </a:r>
            <a:endParaRPr lang="zh-CN" altLang="en-US" dirty="0">
              <a:solidFill>
                <a:srgbClr val="006C8A"/>
              </a:solidFill>
            </a:endParaRPr>
          </a:p>
          <a:p>
            <a:pPr marL="285750" indent="-285750">
              <a:buFont typeface="Arial" panose="020B0604020202020204" pitchFamily="34" charset="0"/>
              <a:buChar char="•"/>
            </a:pPr>
            <a:r>
              <a:rPr lang="zh-CN" altLang="en-US" dirty="0">
                <a:solidFill>
                  <a:srgbClr val="006C8A"/>
                </a:solidFill>
              </a:rPr>
              <a:t>第三，要避免在道路上进行随意玩耍或做出其他有碍交通安全的行为；严禁钻越、跨越人行护栏等隔离设施。</a:t>
            </a:r>
            <a:endParaRPr lang="zh-CN" altLang="en-US" dirty="0">
              <a:solidFill>
                <a:srgbClr val="006C8A"/>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742" y="2355023"/>
            <a:ext cx="2849423" cy="4031489"/>
          </a:xfrm>
          <a:prstGeom prst="rect">
            <a:avLst/>
          </a:prstGeom>
        </p:spPr>
      </p:pic>
      <p:sp>
        <p:nvSpPr>
          <p:cNvPr id="10" name="矩形 9"/>
          <p:cNvSpPr/>
          <p:nvPr/>
        </p:nvSpPr>
        <p:spPr>
          <a:xfrm>
            <a:off x="3919855" y="1750060"/>
            <a:ext cx="6241415" cy="3573780"/>
          </a:xfrm>
          <a:prstGeom prst="rect">
            <a:avLst/>
          </a:prstGeom>
          <a:solidFill>
            <a:schemeClr val="tx1">
              <a:lumMod val="65000"/>
              <a:lumOff val="35000"/>
            </a:schemeClr>
          </a:solid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40530" y="1908810"/>
            <a:ext cx="5600700" cy="3415030"/>
          </a:xfrm>
          <a:prstGeom prst="rect">
            <a:avLst/>
          </a:prstGeom>
          <a:noFill/>
        </p:spPr>
        <p:txBody>
          <a:bodyPr wrap="square" rtlCol="0">
            <a:spAutoFit/>
          </a:bodyPr>
          <a:lstStyle/>
          <a:p>
            <a:pPr indent="0" fontAlgn="auto">
              <a:lnSpc>
                <a:spcPct val="150000"/>
              </a:lnSpc>
            </a:pPr>
            <a:r>
              <a:rPr b="1" dirty="0" smtClean="0">
                <a:solidFill>
                  <a:schemeClr val="bg1"/>
                </a:solidFill>
                <a:latin typeface="宋体" panose="02010600030101010101" pitchFamily="2" charset="-122"/>
                <a:ea typeface="宋体" panose="02010600030101010101" pitchFamily="2" charset="-122"/>
              </a:rPr>
              <a:t>（一）相关法律规定</a:t>
            </a:r>
            <a:endParaRPr b="1"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b="1" dirty="0" smtClean="0">
                <a:solidFill>
                  <a:schemeClr val="bg1"/>
                </a:solidFill>
                <a:latin typeface="宋体" panose="02010600030101010101" pitchFamily="2" charset="-122"/>
                <a:ea typeface="宋体" panose="02010600030101010101" pitchFamily="2" charset="-122"/>
              </a:rPr>
              <a:t>交通事故处理是车辆在道路上因过错或者意外造成的人身伤亡或者财产损失事件的处理。交通事故处理的依据主要是我国现行的《中华人民共和国道路交通安全法》与《中华人民共和国道路交通安全法实施条例》两部法律法规。按照《道路交通事故处理程序规定》中的要求，在处理交通事故时可以采取自行协商和简易程序两种方法。</a:t>
            </a:r>
            <a:endParaRPr lang="zh-CN" altLang="en-US" b="1" dirty="0" smtClean="0">
              <a:solidFill>
                <a:schemeClr val="bg1"/>
              </a:solidFill>
              <a:latin typeface="宋体" panose="02010600030101010101" pitchFamily="2" charset="-122"/>
              <a:ea typeface="宋体" panose="02010600030101010101" pitchFamily="2" charset="-122"/>
            </a:endParaRPr>
          </a:p>
        </p:txBody>
      </p:sp>
      <p:sp>
        <p:nvSpPr>
          <p:cNvPr id="6" name="矩形 5"/>
          <p:cNvSpPr/>
          <p:nvPr>
            <p:custDataLst>
              <p:tags r:id="rId3"/>
            </p:custDataLst>
          </p:nvPr>
        </p:nvSpPr>
        <p:spPr>
          <a:xfrm>
            <a:off x="4144881" y="597639"/>
            <a:ext cx="3840480" cy="583565"/>
          </a:xfrm>
          <a:prstGeom prst="rect">
            <a:avLst/>
          </a:prstGeom>
        </p:spPr>
        <p:txBody>
          <a:bodyPr wrap="none">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四、交通事故的处理</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19855" y="1750060"/>
            <a:ext cx="6241415" cy="3573780"/>
          </a:xfrm>
          <a:prstGeom prst="rect">
            <a:avLst/>
          </a:prstGeom>
          <a:solidFill>
            <a:schemeClr val="tx1">
              <a:lumMod val="65000"/>
              <a:lumOff val="35000"/>
            </a:schemeClr>
          </a:solid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40530" y="1750060"/>
            <a:ext cx="5600700" cy="3415030"/>
          </a:xfrm>
          <a:prstGeom prst="rect">
            <a:avLst/>
          </a:prstGeom>
          <a:noFill/>
        </p:spPr>
        <p:txBody>
          <a:bodyPr wrap="square" rtlCol="0">
            <a:spAutoFit/>
          </a:bodyPr>
          <a:lstStyle/>
          <a:p>
            <a:pPr indent="0" fontAlgn="auto">
              <a:lnSpc>
                <a:spcPct val="150000"/>
              </a:lnSpc>
            </a:pPr>
            <a:r>
              <a:rPr b="1" dirty="0" smtClean="0">
                <a:solidFill>
                  <a:schemeClr val="bg1"/>
                </a:solidFill>
                <a:latin typeface="宋体" panose="02010600030101010101" pitchFamily="2" charset="-122"/>
                <a:ea typeface="宋体" panose="02010600030101010101" pitchFamily="2" charset="-122"/>
              </a:rPr>
              <a:t>（二）交通事故处理流程</a:t>
            </a:r>
            <a:endParaRPr b="1"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当交通事故发生后，应遵照如下流程进行具体处理。</a:t>
            </a:r>
            <a:endParaRPr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1. 马上停车</a:t>
            </a:r>
            <a:r>
              <a:rPr lang="en-US" dirty="0" smtClean="0">
                <a:solidFill>
                  <a:schemeClr val="bg1"/>
                </a:solidFill>
                <a:latin typeface="宋体" panose="02010600030101010101" pitchFamily="2" charset="-122"/>
                <a:ea typeface="宋体" panose="02010600030101010101" pitchFamily="2" charset="-122"/>
              </a:rPr>
              <a:t>  </a:t>
            </a:r>
            <a:endParaRPr lang="en-US"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2. 立即报案</a:t>
            </a:r>
            <a:r>
              <a:rPr lang="en-US" dirty="0" smtClean="0">
                <a:solidFill>
                  <a:schemeClr val="bg1"/>
                </a:solidFill>
                <a:latin typeface="宋体" panose="02010600030101010101" pitchFamily="2" charset="-122"/>
                <a:ea typeface="宋体" panose="02010600030101010101" pitchFamily="2" charset="-122"/>
              </a:rPr>
              <a:t>  </a:t>
            </a:r>
            <a:endParaRPr lang="en-US"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3. 做好现场保护工作</a:t>
            </a:r>
            <a:endParaRPr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4. 及时抢救伤者或财物5. 防火防爆</a:t>
            </a:r>
            <a:endParaRPr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6. 协助交警等做好现场取证工作</a:t>
            </a:r>
            <a:endParaRPr dirty="0" smtClean="0">
              <a:solidFill>
                <a:schemeClr val="bg1"/>
              </a:solidFill>
              <a:latin typeface="宋体" panose="02010600030101010101" pitchFamily="2" charset="-122"/>
              <a:ea typeface="宋体" panose="02010600030101010101" pitchFamily="2" charset="-122"/>
            </a:endParaRPr>
          </a:p>
          <a:p>
            <a:pPr indent="0" fontAlgn="auto">
              <a:lnSpc>
                <a:spcPct val="150000"/>
              </a:lnSpc>
            </a:pPr>
            <a:r>
              <a:rPr dirty="0" smtClean="0">
                <a:solidFill>
                  <a:schemeClr val="bg1"/>
                </a:solidFill>
                <a:latin typeface="宋体" panose="02010600030101010101" pitchFamily="2" charset="-122"/>
                <a:ea typeface="宋体" panose="02010600030101010101" pitchFamily="2" charset="-122"/>
              </a:rPr>
              <a:t>7. 接受交通管理部门处罚</a:t>
            </a:r>
            <a:endParaRPr dirty="0" smtClean="0">
              <a:solidFill>
                <a:schemeClr val="bg1"/>
              </a:solidFill>
              <a:latin typeface="宋体" panose="02010600030101010101" pitchFamily="2" charset="-122"/>
              <a:ea typeface="宋体" panose="02010600030101010101" pitchFamily="2" charset="-122"/>
            </a:endParaRPr>
          </a:p>
        </p:txBody>
      </p:sp>
      <p:sp>
        <p:nvSpPr>
          <p:cNvPr id="6" name="矩形 5"/>
          <p:cNvSpPr/>
          <p:nvPr>
            <p:custDataLst>
              <p:tags r:id="rId2"/>
            </p:custDataLst>
          </p:nvPr>
        </p:nvSpPr>
        <p:spPr>
          <a:xfrm>
            <a:off x="4144881" y="597639"/>
            <a:ext cx="3840480" cy="583565"/>
          </a:xfrm>
          <a:prstGeom prst="rect">
            <a:avLst/>
          </a:prstGeom>
        </p:spPr>
        <p:txBody>
          <a:bodyPr wrap="none">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四、交通事故的处理</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pic>
        <p:nvPicPr>
          <p:cNvPr id="101" name="图片 100"/>
          <p:cNvPicPr/>
          <p:nvPr>
            <p:custDataLst>
              <p:tags r:id="rId3"/>
            </p:custDataLst>
          </p:nvPr>
        </p:nvPicPr>
        <p:blipFill>
          <a:blip r:embed="rId4"/>
          <a:stretch>
            <a:fillRect/>
          </a:stretch>
        </p:blipFill>
        <p:spPr>
          <a:xfrm>
            <a:off x="869315" y="1750060"/>
            <a:ext cx="2833370" cy="371856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第九章　交通与出行安全</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262110" cy="4246245"/>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掌握交通法律与法规。</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了解交通事故的危害。</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3. 掌握交通事故的预防和处置方法。</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在日常生活中能够遵守交通法规。</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sym typeface="+mn-ea"/>
              </a:rPr>
              <a:t>在增强民族自豪感与文化自信、担负交通强国历史责任与使命的过程中，理解交通设计的内涵，培养交通设计的专业精神、科学素质与人文素养。</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出行安全</a:t>
            </a:r>
            <a:endParaRPr lang="zh-CN" altLang="en-US" sz="4000" b="1" dirty="0">
              <a:solidFill>
                <a:srgbClr val="006C8A"/>
              </a:solidFill>
            </a:endParaRPr>
          </a:p>
        </p:txBody>
      </p:sp>
      <p:sp>
        <p:nvSpPr>
          <p:cNvPr id="8" name="文本框 7"/>
          <p:cNvSpPr txBox="1"/>
          <p:nvPr/>
        </p:nvSpPr>
        <p:spPr>
          <a:xfrm>
            <a:off x="2980690" y="3995420"/>
            <a:ext cx="8119745" cy="706755"/>
          </a:xfrm>
          <a:prstGeom prst="rect">
            <a:avLst/>
          </a:prstGeom>
          <a:noFill/>
        </p:spPr>
        <p:txBody>
          <a:bodyPr wrap="square" rtlCol="0">
            <a:spAutoFit/>
          </a:bodyPr>
          <a:lstStyle/>
          <a:p>
            <a:r>
              <a:rPr sz="4000" b="1" dirty="0">
                <a:solidFill>
                  <a:srgbClr val="006C8A"/>
                </a:solidFill>
              </a:rPr>
              <a:t>第二节　交通事故</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263900" y="2619375"/>
            <a:ext cx="6370955" cy="1014730"/>
          </a:xfrm>
          <a:prstGeom prst="rect">
            <a:avLst/>
          </a:prstGeom>
          <a:noFill/>
        </p:spPr>
        <p:txBody>
          <a:bodyPr wrap="square" rtlCol="0">
            <a:spAutoFit/>
          </a:bodyPr>
          <a:lstStyle/>
          <a:p>
            <a:pPr algn="ctr"/>
            <a:r>
              <a:rPr lang="zh-CN" altLang="en-US" sz="6000" b="1" dirty="0" smtClean="0">
                <a:solidFill>
                  <a:srgbClr val="006C8A"/>
                </a:solidFill>
              </a:rPr>
              <a:t>第一节　出行安全</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形"/>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4759325" y="4063365"/>
            <a:ext cx="2673350" cy="26733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632325" y="556260"/>
            <a:ext cx="28644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一、行走安全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圆角矩形 3"/>
          <p:cNvSpPr/>
          <p:nvPr>
            <p:custDataLst>
              <p:tags r:id="rId2"/>
            </p:custDataLst>
          </p:nvPr>
        </p:nvSpPr>
        <p:spPr>
          <a:xfrm rot="2700000">
            <a:off x="1462584" y="1263320"/>
            <a:ext cx="815862" cy="815862"/>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 name="圆角矩形 5"/>
          <p:cNvSpPr/>
          <p:nvPr>
            <p:custDataLst>
              <p:tags r:id="rId3"/>
            </p:custDataLst>
          </p:nvPr>
        </p:nvSpPr>
        <p:spPr>
          <a:xfrm rot="2700000">
            <a:off x="1487811" y="1289085"/>
            <a:ext cx="764870" cy="76487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 name="圆角矩形 6"/>
          <p:cNvSpPr/>
          <p:nvPr>
            <p:custDataLst>
              <p:tags r:id="rId4"/>
            </p:custDataLst>
          </p:nvPr>
        </p:nvSpPr>
        <p:spPr>
          <a:xfrm rot="2700000">
            <a:off x="2361105" y="2044293"/>
            <a:ext cx="815862" cy="815862"/>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0" name="圆角矩形 9"/>
          <p:cNvSpPr/>
          <p:nvPr>
            <p:custDataLst>
              <p:tags r:id="rId5"/>
            </p:custDataLst>
          </p:nvPr>
        </p:nvSpPr>
        <p:spPr>
          <a:xfrm rot="2700000">
            <a:off x="2386332" y="2069521"/>
            <a:ext cx="764870" cy="764870"/>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7" name="直接连接符 46"/>
          <p:cNvCxnSpPr/>
          <p:nvPr>
            <p:custDataLst>
              <p:tags r:id="rId6"/>
            </p:custDataLst>
          </p:nvPr>
        </p:nvCxnSpPr>
        <p:spPr>
          <a:xfrm>
            <a:off x="2490999" y="1671251"/>
            <a:ext cx="1337047"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7"/>
            </p:custDataLst>
          </p:nvPr>
        </p:nvSpPr>
        <p:spPr>
          <a:xfrm>
            <a:off x="3749680" y="1591275"/>
            <a:ext cx="161025" cy="161025"/>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8" name="直接连接符 57"/>
          <p:cNvCxnSpPr/>
          <p:nvPr>
            <p:custDataLst>
              <p:tags r:id="rId8"/>
            </p:custDataLst>
          </p:nvPr>
        </p:nvCxnSpPr>
        <p:spPr>
          <a:xfrm>
            <a:off x="3385226" y="2452224"/>
            <a:ext cx="1337047"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9"/>
            </p:custDataLst>
          </p:nvPr>
        </p:nvSpPr>
        <p:spPr>
          <a:xfrm>
            <a:off x="4643907" y="2372248"/>
            <a:ext cx="161025" cy="161025"/>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7" name="文本框 66"/>
          <p:cNvSpPr txBox="1"/>
          <p:nvPr>
            <p:custDataLst>
              <p:tags r:id="rId10"/>
            </p:custDataLst>
          </p:nvPr>
        </p:nvSpPr>
        <p:spPr>
          <a:xfrm>
            <a:off x="1354697" y="1400729"/>
            <a:ext cx="1035929" cy="542119"/>
          </a:xfrm>
          <a:prstGeom prst="rect">
            <a:avLst/>
          </a:prstGeom>
          <a:noFill/>
        </p:spPr>
        <p:txBody>
          <a:bodyPr wrap="square" bIns="0" rtlCol="0">
            <a:normAutofit lnSpcReduction="20000"/>
          </a:bodyPr>
          <a:p>
            <a:pPr algn="ctr" defTabSz="914400">
              <a:tabLst>
                <a:tab pos="143510" algn="l"/>
              </a:tabLst>
            </a:pPr>
            <a:r>
              <a:rPr lang="en-US" altLang="zh-CN" sz="3600" spc="300">
                <a:solidFill>
                  <a:srgbClr val="FFFFFF"/>
                </a:solidFill>
                <a:uFillTx/>
                <a:latin typeface="思源黑体 CN Bold" panose="020B0800000000000000" charset="-122"/>
                <a:ea typeface="思源黑体 CN Bold" panose="020B0800000000000000" charset="-122"/>
              </a:rPr>
              <a:t>01</a:t>
            </a:r>
            <a:endParaRPr lang="en-US" altLang="zh-CN" sz="3600" spc="300">
              <a:solidFill>
                <a:srgbClr val="FFFFFF"/>
              </a:solidFill>
              <a:uFillTx/>
              <a:latin typeface="思源黑体 CN Bold" panose="020B0800000000000000" charset="-122"/>
              <a:ea typeface="思源黑体 CN Bold" panose="020B0800000000000000" charset="-122"/>
            </a:endParaRPr>
          </a:p>
        </p:txBody>
      </p:sp>
      <p:sp>
        <p:nvSpPr>
          <p:cNvPr id="25" name="圆角矩形 24"/>
          <p:cNvSpPr/>
          <p:nvPr>
            <p:custDataLst>
              <p:tags r:id="rId11"/>
            </p:custDataLst>
          </p:nvPr>
        </p:nvSpPr>
        <p:spPr>
          <a:xfrm rot="2700000">
            <a:off x="1464731" y="2856398"/>
            <a:ext cx="815862" cy="815862"/>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8" name="圆角矩形 27"/>
          <p:cNvSpPr/>
          <p:nvPr>
            <p:custDataLst>
              <p:tags r:id="rId12"/>
            </p:custDataLst>
          </p:nvPr>
        </p:nvSpPr>
        <p:spPr>
          <a:xfrm rot="2700000">
            <a:off x="1489958" y="2881625"/>
            <a:ext cx="764870" cy="76487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2" name="直接连接符 51"/>
          <p:cNvCxnSpPr/>
          <p:nvPr>
            <p:custDataLst>
              <p:tags r:id="rId13"/>
            </p:custDataLst>
          </p:nvPr>
        </p:nvCxnSpPr>
        <p:spPr>
          <a:xfrm>
            <a:off x="2490999" y="3263792"/>
            <a:ext cx="1337047"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53" name="椭圆 52"/>
          <p:cNvSpPr/>
          <p:nvPr>
            <p:custDataLst>
              <p:tags r:id="rId14"/>
            </p:custDataLst>
          </p:nvPr>
        </p:nvSpPr>
        <p:spPr>
          <a:xfrm>
            <a:off x="3749680" y="3183816"/>
            <a:ext cx="161025" cy="161025"/>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8" name="文本框 67"/>
          <p:cNvSpPr txBox="1"/>
          <p:nvPr>
            <p:custDataLst>
              <p:tags r:id="rId15"/>
            </p:custDataLst>
          </p:nvPr>
        </p:nvSpPr>
        <p:spPr>
          <a:xfrm>
            <a:off x="1352550" y="2993269"/>
            <a:ext cx="1035929" cy="542119"/>
          </a:xfrm>
          <a:prstGeom prst="rect">
            <a:avLst/>
          </a:prstGeom>
          <a:noFill/>
        </p:spPr>
        <p:txBody>
          <a:bodyPr wrap="square" bIns="0" rtlCol="0">
            <a:normAutofit lnSpcReduction="20000"/>
          </a:bodyPr>
          <a:p>
            <a:pPr algn="ctr" defTabSz="914400">
              <a:tabLst>
                <a:tab pos="143510" algn="l"/>
              </a:tabLst>
            </a:pPr>
            <a:r>
              <a:rPr lang="en-US" altLang="zh-CN" sz="3600" spc="300">
                <a:solidFill>
                  <a:srgbClr val="FFFFFF"/>
                </a:solidFill>
                <a:uFillTx/>
                <a:latin typeface="思源黑体 CN Bold" panose="020B0800000000000000" charset="-122"/>
                <a:ea typeface="思源黑体 CN Bold" panose="020B0800000000000000" charset="-122"/>
              </a:rPr>
              <a:t>03</a:t>
            </a:r>
            <a:endParaRPr lang="en-US" altLang="zh-CN" sz="3600" spc="300">
              <a:solidFill>
                <a:srgbClr val="FFFFFF"/>
              </a:solidFill>
              <a:uFillTx/>
              <a:latin typeface="思源黑体 CN Bold" panose="020B0800000000000000" charset="-122"/>
              <a:ea typeface="思源黑体 CN Bold" panose="020B0800000000000000" charset="-122"/>
            </a:endParaRPr>
          </a:p>
        </p:txBody>
      </p:sp>
      <p:sp>
        <p:nvSpPr>
          <p:cNvPr id="34" name="圆角矩形 33"/>
          <p:cNvSpPr/>
          <p:nvPr>
            <p:custDataLst>
              <p:tags r:id="rId16"/>
            </p:custDataLst>
          </p:nvPr>
        </p:nvSpPr>
        <p:spPr>
          <a:xfrm rot="2700000">
            <a:off x="1465804" y="4334610"/>
            <a:ext cx="815862" cy="815862"/>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5" name="圆角矩形 34"/>
          <p:cNvSpPr/>
          <p:nvPr>
            <p:custDataLst>
              <p:tags r:id="rId17"/>
            </p:custDataLst>
          </p:nvPr>
        </p:nvSpPr>
        <p:spPr>
          <a:xfrm rot="2700000">
            <a:off x="1487811" y="4360374"/>
            <a:ext cx="764870" cy="76487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5" name="直接连接符 54"/>
          <p:cNvCxnSpPr/>
          <p:nvPr>
            <p:custDataLst>
              <p:tags r:id="rId18"/>
            </p:custDataLst>
          </p:nvPr>
        </p:nvCxnSpPr>
        <p:spPr>
          <a:xfrm>
            <a:off x="2488852" y="4742004"/>
            <a:ext cx="1337047"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56" name="椭圆 55"/>
          <p:cNvSpPr/>
          <p:nvPr>
            <p:custDataLst>
              <p:tags r:id="rId19"/>
            </p:custDataLst>
          </p:nvPr>
        </p:nvSpPr>
        <p:spPr>
          <a:xfrm>
            <a:off x="3747533" y="4662028"/>
            <a:ext cx="161025" cy="161025"/>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9" name="文本框 68"/>
          <p:cNvSpPr txBox="1"/>
          <p:nvPr>
            <p:custDataLst>
              <p:tags r:id="rId20"/>
            </p:custDataLst>
          </p:nvPr>
        </p:nvSpPr>
        <p:spPr>
          <a:xfrm>
            <a:off x="1352550" y="4507980"/>
            <a:ext cx="1035929" cy="542119"/>
          </a:xfrm>
          <a:prstGeom prst="rect">
            <a:avLst/>
          </a:prstGeom>
          <a:noFill/>
        </p:spPr>
        <p:txBody>
          <a:bodyPr wrap="square" bIns="0" rtlCol="0">
            <a:normAutofit lnSpcReduction="20000"/>
          </a:bodyPr>
          <a:p>
            <a:pPr algn="ctr" defTabSz="914400">
              <a:tabLst>
                <a:tab pos="143510" algn="l"/>
              </a:tabLst>
            </a:pPr>
            <a:r>
              <a:rPr lang="en-US" altLang="zh-CN" sz="3600" spc="300">
                <a:solidFill>
                  <a:srgbClr val="FFFFFF"/>
                </a:solidFill>
                <a:uFillTx/>
                <a:latin typeface="思源黑体 CN Bold" panose="020B0800000000000000" charset="-122"/>
                <a:ea typeface="思源黑体 CN Bold" panose="020B0800000000000000" charset="-122"/>
              </a:rPr>
              <a:t>05</a:t>
            </a:r>
            <a:endParaRPr lang="en-US" altLang="zh-CN" sz="3600" spc="300">
              <a:solidFill>
                <a:srgbClr val="FFFFFF"/>
              </a:solidFill>
              <a:uFillTx/>
              <a:latin typeface="思源黑体 CN Bold" panose="020B0800000000000000" charset="-122"/>
              <a:ea typeface="思源黑体 CN Bold" panose="020B0800000000000000" charset="-122"/>
            </a:endParaRPr>
          </a:p>
        </p:txBody>
      </p:sp>
      <p:sp>
        <p:nvSpPr>
          <p:cNvPr id="70" name="文本框 69"/>
          <p:cNvSpPr txBox="1"/>
          <p:nvPr>
            <p:custDataLst>
              <p:tags r:id="rId21"/>
            </p:custDataLst>
          </p:nvPr>
        </p:nvSpPr>
        <p:spPr>
          <a:xfrm>
            <a:off x="2251071" y="2181701"/>
            <a:ext cx="1035929" cy="542119"/>
          </a:xfrm>
          <a:prstGeom prst="rect">
            <a:avLst/>
          </a:prstGeom>
          <a:noFill/>
        </p:spPr>
        <p:txBody>
          <a:bodyPr wrap="square" bIns="0" rtlCol="0">
            <a:normAutofit lnSpcReduction="20000"/>
          </a:bodyPr>
          <a:p>
            <a:pPr algn="ctr" defTabSz="914400">
              <a:tabLst>
                <a:tab pos="143510" algn="l"/>
              </a:tabLst>
            </a:pPr>
            <a:r>
              <a:rPr lang="en-US" altLang="zh-CN" sz="3600" spc="300">
                <a:solidFill>
                  <a:srgbClr val="4AC44A">
                    <a:lumMod val="75000"/>
                  </a:srgbClr>
                </a:solidFill>
                <a:uFillTx/>
                <a:latin typeface="思源黑体 CN Bold" panose="020B0800000000000000" charset="-122"/>
                <a:ea typeface="思源黑体 CN Bold" panose="020B0800000000000000" charset="-122"/>
              </a:rPr>
              <a:t>02</a:t>
            </a:r>
            <a:endParaRPr lang="en-US" altLang="zh-CN" sz="3600" spc="300">
              <a:solidFill>
                <a:srgbClr val="4AC44A">
                  <a:lumMod val="75000"/>
                </a:srgbClr>
              </a:solidFill>
              <a:uFillTx/>
              <a:latin typeface="思源黑体 CN Bold" panose="020B0800000000000000" charset="-122"/>
              <a:ea typeface="思源黑体 CN Bold" panose="020B0800000000000000" charset="-122"/>
            </a:endParaRPr>
          </a:p>
        </p:txBody>
      </p:sp>
      <p:sp>
        <p:nvSpPr>
          <p:cNvPr id="37" name="圆角矩形 36"/>
          <p:cNvSpPr/>
          <p:nvPr>
            <p:custDataLst>
              <p:tags r:id="rId22"/>
            </p:custDataLst>
          </p:nvPr>
        </p:nvSpPr>
        <p:spPr>
          <a:xfrm rot="2700000">
            <a:off x="2361105" y="3583158"/>
            <a:ext cx="815862" cy="815862"/>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8" name="圆角矩形 37"/>
          <p:cNvSpPr/>
          <p:nvPr>
            <p:custDataLst>
              <p:tags r:id="rId23"/>
            </p:custDataLst>
          </p:nvPr>
        </p:nvSpPr>
        <p:spPr>
          <a:xfrm rot="2700000">
            <a:off x="2386332" y="3608386"/>
            <a:ext cx="764870" cy="764870"/>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62" name="直接连接符 61"/>
          <p:cNvCxnSpPr/>
          <p:nvPr>
            <p:custDataLst>
              <p:tags r:id="rId24"/>
            </p:custDataLst>
          </p:nvPr>
        </p:nvCxnSpPr>
        <p:spPr>
          <a:xfrm>
            <a:off x="3385226" y="3979281"/>
            <a:ext cx="1337047"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63" name="椭圆 62"/>
          <p:cNvSpPr/>
          <p:nvPr>
            <p:custDataLst>
              <p:tags r:id="rId25"/>
            </p:custDataLst>
          </p:nvPr>
        </p:nvSpPr>
        <p:spPr>
          <a:xfrm>
            <a:off x="4643907" y="3899305"/>
            <a:ext cx="161025" cy="161025"/>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1" name="文本框 70"/>
          <p:cNvSpPr txBox="1"/>
          <p:nvPr>
            <p:custDataLst>
              <p:tags r:id="rId26"/>
            </p:custDataLst>
          </p:nvPr>
        </p:nvSpPr>
        <p:spPr>
          <a:xfrm>
            <a:off x="2266100" y="3720030"/>
            <a:ext cx="1035929" cy="542119"/>
          </a:xfrm>
          <a:prstGeom prst="rect">
            <a:avLst/>
          </a:prstGeom>
          <a:noFill/>
        </p:spPr>
        <p:txBody>
          <a:bodyPr wrap="square" bIns="0" rtlCol="0">
            <a:normAutofit lnSpcReduction="20000"/>
          </a:bodyPr>
          <a:p>
            <a:pPr algn="ctr" defTabSz="914400">
              <a:tabLst>
                <a:tab pos="143510" algn="l"/>
              </a:tabLst>
            </a:pPr>
            <a:r>
              <a:rPr lang="en-US" altLang="zh-CN" sz="3600" spc="300">
                <a:solidFill>
                  <a:srgbClr val="4AC44A">
                    <a:lumMod val="75000"/>
                  </a:srgbClr>
                </a:solidFill>
                <a:uFillTx/>
                <a:latin typeface="思源黑体 CN Bold" panose="020B0800000000000000" charset="-122"/>
                <a:ea typeface="思源黑体 CN Bold" panose="020B0800000000000000" charset="-122"/>
              </a:rPr>
              <a:t>04</a:t>
            </a:r>
            <a:endParaRPr lang="en-US" altLang="zh-CN" sz="3600" spc="300">
              <a:solidFill>
                <a:srgbClr val="4AC44A">
                  <a:lumMod val="75000"/>
                </a:srgbClr>
              </a:solidFill>
              <a:uFillTx/>
              <a:latin typeface="思源黑体 CN Bold" panose="020B0800000000000000" charset="-122"/>
              <a:ea typeface="思源黑体 CN Bold" panose="020B0800000000000000" charset="-122"/>
            </a:endParaRPr>
          </a:p>
        </p:txBody>
      </p:sp>
      <p:sp>
        <p:nvSpPr>
          <p:cNvPr id="40" name="圆角矩形 39"/>
          <p:cNvSpPr/>
          <p:nvPr>
            <p:custDataLst>
              <p:tags r:id="rId27"/>
            </p:custDataLst>
          </p:nvPr>
        </p:nvSpPr>
        <p:spPr>
          <a:xfrm rot="2700000">
            <a:off x="2361105" y="5121487"/>
            <a:ext cx="815862" cy="815862"/>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1" name="圆角矩形 40"/>
          <p:cNvSpPr/>
          <p:nvPr>
            <p:custDataLst>
              <p:tags r:id="rId28"/>
            </p:custDataLst>
          </p:nvPr>
        </p:nvSpPr>
        <p:spPr>
          <a:xfrm rot="2700000">
            <a:off x="2386332" y="5146714"/>
            <a:ext cx="764870" cy="764870"/>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65" name="直接连接符 64"/>
          <p:cNvCxnSpPr/>
          <p:nvPr>
            <p:custDataLst>
              <p:tags r:id="rId29"/>
            </p:custDataLst>
          </p:nvPr>
        </p:nvCxnSpPr>
        <p:spPr>
          <a:xfrm>
            <a:off x="3392204" y="5506874"/>
            <a:ext cx="1337047"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66" name="椭圆 65"/>
          <p:cNvSpPr/>
          <p:nvPr>
            <p:custDataLst>
              <p:tags r:id="rId30"/>
            </p:custDataLst>
          </p:nvPr>
        </p:nvSpPr>
        <p:spPr>
          <a:xfrm>
            <a:off x="4650885" y="5426898"/>
            <a:ext cx="161025" cy="161025"/>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2" name="文本框 71"/>
          <p:cNvSpPr txBox="1"/>
          <p:nvPr>
            <p:custDataLst>
              <p:tags r:id="rId31"/>
            </p:custDataLst>
          </p:nvPr>
        </p:nvSpPr>
        <p:spPr>
          <a:xfrm>
            <a:off x="2250534" y="5258358"/>
            <a:ext cx="1035929" cy="542119"/>
          </a:xfrm>
          <a:prstGeom prst="rect">
            <a:avLst/>
          </a:prstGeom>
          <a:noFill/>
        </p:spPr>
        <p:txBody>
          <a:bodyPr wrap="square" bIns="0" rtlCol="0">
            <a:normAutofit lnSpcReduction="20000"/>
          </a:bodyPr>
          <a:p>
            <a:pPr algn="ctr" defTabSz="914400">
              <a:tabLst>
                <a:tab pos="143510" algn="l"/>
              </a:tabLst>
            </a:pPr>
            <a:r>
              <a:rPr lang="en-US" altLang="zh-CN" sz="3600" spc="300">
                <a:solidFill>
                  <a:srgbClr val="4AC44A">
                    <a:lumMod val="75000"/>
                  </a:srgbClr>
                </a:solidFill>
                <a:uFillTx/>
                <a:latin typeface="思源黑体 CN Bold" panose="020B0800000000000000" charset="-122"/>
                <a:ea typeface="思源黑体 CN Bold" panose="020B0800000000000000" charset="-122"/>
              </a:rPr>
              <a:t>06</a:t>
            </a:r>
            <a:endParaRPr lang="en-US" altLang="zh-CN" sz="3600" spc="300">
              <a:solidFill>
                <a:srgbClr val="4AC44A">
                  <a:lumMod val="75000"/>
                </a:srgbClr>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32"/>
            </p:custDataLst>
          </p:nvPr>
        </p:nvCxnSpPr>
        <p:spPr>
          <a:xfrm>
            <a:off x="2206521" y="1972905"/>
            <a:ext cx="184642" cy="158342"/>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7" name="直接箭头连接符 136"/>
          <p:cNvCxnSpPr/>
          <p:nvPr>
            <p:custDataLst>
              <p:tags r:id="rId33"/>
            </p:custDataLst>
          </p:nvPr>
        </p:nvCxnSpPr>
        <p:spPr>
          <a:xfrm>
            <a:off x="2203837" y="3559005"/>
            <a:ext cx="184642" cy="158342"/>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8" name="直接箭头连接符 137"/>
          <p:cNvCxnSpPr/>
          <p:nvPr>
            <p:custDataLst>
              <p:tags r:id="rId34"/>
            </p:custDataLst>
          </p:nvPr>
        </p:nvCxnSpPr>
        <p:spPr>
          <a:xfrm>
            <a:off x="2206521" y="5095723"/>
            <a:ext cx="184642" cy="158342"/>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35"/>
            </p:custDataLst>
          </p:nvPr>
        </p:nvCxnSpPr>
        <p:spPr>
          <a:xfrm flipH="1">
            <a:off x="2227991" y="2796818"/>
            <a:ext cx="192157" cy="196451"/>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40" name="直接箭头连接符 139"/>
          <p:cNvCxnSpPr/>
          <p:nvPr>
            <p:custDataLst>
              <p:tags r:id="rId36"/>
            </p:custDataLst>
          </p:nvPr>
        </p:nvCxnSpPr>
        <p:spPr>
          <a:xfrm flipH="1">
            <a:off x="2220476" y="4262148"/>
            <a:ext cx="192157" cy="196451"/>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sp>
        <p:nvSpPr>
          <p:cNvPr id="16" name="文本框 15"/>
          <p:cNvSpPr txBox="1"/>
          <p:nvPr>
            <p:custDataLst>
              <p:tags r:id="rId37"/>
            </p:custDataLst>
          </p:nvPr>
        </p:nvSpPr>
        <p:spPr>
          <a:xfrm>
            <a:off x="4092575" y="1307465"/>
            <a:ext cx="6757035" cy="332105"/>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rPr>
              <a:t>1. 横穿马路（街道）时，一定要走“人行横道”。</a:t>
            </a:r>
            <a:endPar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endParaRPr>
          </a:p>
        </p:txBody>
      </p:sp>
      <p:sp>
        <p:nvSpPr>
          <p:cNvPr id="18" name="文本框 17"/>
          <p:cNvSpPr txBox="1"/>
          <p:nvPr>
            <p:custDataLst>
              <p:tags r:id="rId38"/>
            </p:custDataLst>
          </p:nvPr>
        </p:nvSpPr>
        <p:spPr>
          <a:xfrm>
            <a:off x="4984750" y="2200910"/>
            <a:ext cx="6073775" cy="332105"/>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rPr>
              <a:t>2. 穿越道路时绝对不可成群结队、并肩拉手。</a:t>
            </a:r>
            <a:endPar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endParaRPr>
          </a:p>
        </p:txBody>
      </p:sp>
      <p:sp>
        <p:nvSpPr>
          <p:cNvPr id="30" name="文本框 29"/>
          <p:cNvSpPr txBox="1"/>
          <p:nvPr>
            <p:custDataLst>
              <p:tags r:id="rId39"/>
            </p:custDataLst>
          </p:nvPr>
        </p:nvSpPr>
        <p:spPr>
          <a:xfrm>
            <a:off x="4095115" y="2893060"/>
            <a:ext cx="4753610" cy="332105"/>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rPr>
              <a:t>3. 不要在半途中凑热闹。</a:t>
            </a:r>
            <a:endPar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endParaRPr>
          </a:p>
        </p:txBody>
      </p:sp>
      <p:sp>
        <p:nvSpPr>
          <p:cNvPr id="33" name="文本框 32"/>
          <p:cNvSpPr txBox="1"/>
          <p:nvPr>
            <p:custDataLst>
              <p:tags r:id="rId40"/>
            </p:custDataLst>
          </p:nvPr>
        </p:nvSpPr>
        <p:spPr>
          <a:xfrm>
            <a:off x="4986655" y="3674745"/>
            <a:ext cx="3680460" cy="332105"/>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rPr>
              <a:t>4. 行走时不得闯禁区。</a:t>
            </a:r>
            <a:endPar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endParaRPr>
          </a:p>
        </p:txBody>
      </p:sp>
      <p:sp>
        <p:nvSpPr>
          <p:cNvPr id="44" name="文本框 43"/>
          <p:cNvSpPr txBox="1"/>
          <p:nvPr>
            <p:custDataLst>
              <p:tags r:id="rId41"/>
            </p:custDataLst>
          </p:nvPr>
        </p:nvSpPr>
        <p:spPr>
          <a:xfrm>
            <a:off x="4095115" y="4378960"/>
            <a:ext cx="6755130" cy="717550"/>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rPr>
              <a:t>5. 过铁道要走地道或天桥，不要随便穿越，不要沿铁路行走，以免发生意外。</a:t>
            </a:r>
            <a:endPar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endParaRPr>
          </a:p>
        </p:txBody>
      </p:sp>
      <p:sp>
        <p:nvSpPr>
          <p:cNvPr id="50" name="文本框 49"/>
          <p:cNvSpPr txBox="1"/>
          <p:nvPr>
            <p:custDataLst>
              <p:tags r:id="rId42"/>
            </p:custDataLst>
          </p:nvPr>
        </p:nvSpPr>
        <p:spPr>
          <a:xfrm>
            <a:off x="4986655" y="5161280"/>
            <a:ext cx="4203065" cy="332105"/>
          </a:xfrm>
          <a:prstGeom prst="rect">
            <a:avLst/>
          </a:prstGeom>
          <a:noFill/>
        </p:spPr>
        <p:txBody>
          <a:bodyPr wrap="square" bIns="0" rtlCol="0"/>
          <a:p>
            <a:pPr algn="l"/>
            <a:r>
              <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rPr>
              <a:t>6. 行走时要集中精神。</a:t>
            </a:r>
            <a:endParaRPr lang="en-US" altLang="zh-CN" sz="2000" spc="300">
              <a:solidFill>
                <a:srgbClr val="78D390">
                  <a:lumMod val="75000"/>
                </a:srgbClr>
              </a:solidFill>
              <a:latin typeface="思源黑体 CN Bold" panose="020B0800000000000000" charset="-122"/>
              <a:ea typeface="思源黑体 CN Bold" panose="020B0800000000000000" charset="-122"/>
              <a:sym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487545" y="598805"/>
            <a:ext cx="316103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二、骑车安全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91845" y="1382395"/>
            <a:ext cx="5036185" cy="4092575"/>
          </a:xfrm>
          <a:prstGeom prst="rect">
            <a:avLst/>
          </a:prstGeom>
          <a:noFill/>
        </p:spPr>
        <p:txBody>
          <a:bodyPr wrap="square" rtlCol="0">
            <a:spAutoFit/>
          </a:bodyPr>
          <a:lstStyle/>
          <a:p>
            <a:pPr indent="0" fontAlgn="auto">
              <a:lnSpc>
                <a:spcPct val="130000"/>
              </a:lnSpc>
            </a:pPr>
            <a:r>
              <a:rPr sz="2000" b="1" dirty="0" smtClean="0">
                <a:solidFill>
                  <a:srgbClr val="006C8A"/>
                </a:solidFill>
              </a:rPr>
              <a:t>1. 骑车前要事先对车子进行检查，特别要检查刹车是否有问题。</a:t>
            </a:r>
            <a:endParaRPr sz="2000" b="1" dirty="0" smtClean="0">
              <a:solidFill>
                <a:srgbClr val="006C8A"/>
              </a:solidFill>
            </a:endParaRPr>
          </a:p>
          <a:p>
            <a:pPr indent="0" fontAlgn="auto">
              <a:lnSpc>
                <a:spcPct val="130000"/>
              </a:lnSpc>
            </a:pPr>
            <a:r>
              <a:rPr sz="2000" b="1" dirty="0" smtClean="0">
                <a:solidFill>
                  <a:srgbClr val="006C8A"/>
                </a:solidFill>
              </a:rPr>
              <a:t>2. 不要带人或携带大件物体。</a:t>
            </a:r>
            <a:endParaRPr sz="2000" b="1" dirty="0" smtClean="0">
              <a:solidFill>
                <a:srgbClr val="006C8A"/>
              </a:solidFill>
            </a:endParaRPr>
          </a:p>
          <a:p>
            <a:pPr indent="0" fontAlgn="auto">
              <a:lnSpc>
                <a:spcPct val="130000"/>
              </a:lnSpc>
            </a:pPr>
            <a:r>
              <a:rPr sz="2000" b="1" dirty="0" smtClean="0">
                <a:solidFill>
                  <a:srgbClr val="006C8A"/>
                </a:solidFill>
              </a:rPr>
              <a:t>3. 行车至市区十字路口，一定要严格遵照交通民警和红绿灯的指令，不可闯红灯；行车至无交通指示的道口，一定要停下车，看清没有安全问题，方可前进。</a:t>
            </a:r>
            <a:endParaRPr sz="2000" b="1" dirty="0" smtClean="0">
              <a:solidFill>
                <a:srgbClr val="006C8A"/>
              </a:solidFill>
            </a:endParaRPr>
          </a:p>
          <a:p>
            <a:pPr indent="0" fontAlgn="auto">
              <a:lnSpc>
                <a:spcPct val="130000"/>
              </a:lnSpc>
            </a:pPr>
            <a:r>
              <a:rPr sz="2000" b="1" dirty="0" smtClean="0">
                <a:solidFill>
                  <a:srgbClr val="006C8A"/>
                </a:solidFill>
              </a:rPr>
              <a:t>4. 自行车或电动车要在慢车道行驶。</a:t>
            </a:r>
            <a:endParaRPr sz="2000" b="1" dirty="0" smtClean="0">
              <a:solidFill>
                <a:srgbClr val="006C8A"/>
              </a:solidFill>
            </a:endParaRPr>
          </a:p>
          <a:p>
            <a:pPr indent="0" fontAlgn="auto">
              <a:lnSpc>
                <a:spcPct val="130000"/>
              </a:lnSpc>
            </a:pPr>
            <a:r>
              <a:rPr sz="2000" b="1" dirty="0" smtClean="0">
                <a:solidFill>
                  <a:srgbClr val="006C8A"/>
                </a:solidFill>
              </a:rPr>
              <a:t>5. 自行车拐弯、下坡要减速，防止车速过快，控制不住，冲撞行人或摔伤自己。</a:t>
            </a:r>
            <a:endParaRPr lang="zh-CN" altLang="en-US" sz="2000" b="1" dirty="0">
              <a:solidFill>
                <a:srgbClr val="006C8A"/>
              </a:solidFill>
            </a:endParaRPr>
          </a:p>
        </p:txBody>
      </p:sp>
      <p:pic>
        <p:nvPicPr>
          <p:cNvPr id="100" name="图片 99"/>
          <p:cNvPicPr/>
          <p:nvPr>
            <p:custDataLst>
              <p:tags r:id="rId2"/>
            </p:custDataLst>
          </p:nvPr>
        </p:nvPicPr>
        <p:blipFill>
          <a:blip r:embed="rId3"/>
          <a:stretch>
            <a:fillRect/>
          </a:stretch>
        </p:blipFill>
        <p:spPr>
          <a:xfrm>
            <a:off x="6278880" y="1416050"/>
            <a:ext cx="5010785" cy="388429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740150" y="598805"/>
            <a:ext cx="46837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三、乘坐交通工具安全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7" name="六边形 6"/>
          <p:cNvSpPr/>
          <p:nvPr>
            <p:custDataLst>
              <p:tags r:id="rId2"/>
            </p:custDataLst>
          </p:nvPr>
        </p:nvSpPr>
        <p:spPr>
          <a:xfrm rot="5400000">
            <a:off x="4972215" y="1408452"/>
            <a:ext cx="1650429" cy="1378221"/>
          </a:xfrm>
          <a:prstGeom prst="hexagon">
            <a:avLst>
              <a:gd name="adj" fmla="val 30671"/>
              <a:gd name="vf" fmla="val 115470"/>
            </a:avLst>
          </a:prstGeom>
          <a:gradFill>
            <a:gsLst>
              <a:gs pos="20000">
                <a:schemeClr val="accent2"/>
              </a:gs>
              <a:gs pos="100000">
                <a:schemeClr val="accent2">
                  <a:lumMod val="60000"/>
                  <a:lumOff val="40000"/>
                </a:schemeClr>
              </a:gs>
            </a:gsLst>
            <a:lin ang="8100000" scaled="0"/>
          </a:gradFill>
          <a:ln>
            <a:noFill/>
          </a:ln>
          <a:effectLst>
            <a:outerShdw blurRad="152400" dist="762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 name="六边形 7"/>
          <p:cNvSpPr/>
          <p:nvPr>
            <p:custDataLst>
              <p:tags r:id="rId3"/>
            </p:custDataLst>
          </p:nvPr>
        </p:nvSpPr>
        <p:spPr>
          <a:xfrm rot="5400000">
            <a:off x="4297517" y="2615920"/>
            <a:ext cx="1650429" cy="1378221"/>
          </a:xfrm>
          <a:prstGeom prst="hexagon">
            <a:avLst>
              <a:gd name="adj" fmla="val 30671"/>
              <a:gd name="vf" fmla="val 115470"/>
            </a:avLst>
          </a:prstGeom>
          <a:gradFill>
            <a:gsLst>
              <a:gs pos="99000">
                <a:schemeClr val="accent1">
                  <a:lumMod val="60000"/>
                  <a:lumOff val="40000"/>
                </a:schemeClr>
              </a:gs>
              <a:gs pos="20000">
                <a:schemeClr val="accent1"/>
              </a:gs>
            </a:gsLst>
            <a:lin ang="8100000" scaled="0"/>
          </a:gradFill>
          <a:ln>
            <a:noFill/>
          </a:ln>
          <a:effectLst>
            <a:outerShdw blurRad="152400" dist="762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六边形 8"/>
          <p:cNvSpPr/>
          <p:nvPr>
            <p:custDataLst>
              <p:tags r:id="rId4"/>
            </p:custDataLst>
          </p:nvPr>
        </p:nvSpPr>
        <p:spPr>
          <a:xfrm rot="5400000">
            <a:off x="5675740" y="2615920"/>
            <a:ext cx="1650429" cy="1378221"/>
          </a:xfrm>
          <a:prstGeom prst="hexagon">
            <a:avLst>
              <a:gd name="adj" fmla="val 30671"/>
              <a:gd name="vf" fmla="val 115470"/>
            </a:avLst>
          </a:prstGeom>
          <a:gradFill>
            <a:gsLst>
              <a:gs pos="100000">
                <a:schemeClr val="accent3">
                  <a:lumMod val="60000"/>
                  <a:lumOff val="40000"/>
                </a:schemeClr>
              </a:gs>
              <a:gs pos="20000">
                <a:schemeClr val="accent3">
                  <a:lumMod val="75000"/>
                </a:schemeClr>
              </a:gs>
            </a:gsLst>
            <a:lin ang="8100000" scaled="0"/>
          </a:gradFill>
          <a:ln>
            <a:noFill/>
          </a:ln>
          <a:effectLst>
            <a:outerShdw blurRad="152400" dist="762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正文"/>
          <p:cNvSpPr txBox="1"/>
          <p:nvPr>
            <p:custDataLst>
              <p:tags r:id="rId5"/>
            </p:custDataLst>
          </p:nvPr>
        </p:nvSpPr>
        <p:spPr>
          <a:xfrm>
            <a:off x="7190105" y="1745615"/>
            <a:ext cx="3544570" cy="1518285"/>
          </a:xfrm>
          <a:prstGeom prst="rect">
            <a:avLst/>
          </a:prstGeom>
          <a:noFill/>
        </p:spPr>
        <p:txBody>
          <a:bodyPr wrap="square" lIns="90170" tIns="46990" rIns="90170" bIns="46990" rtlCol="0" anchor="t" anchorCtr="0"/>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1. 乘车、船时不能挤轧，以免摔伤和造成东西丢失。</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2. 忌带贵重物品和数额很大的现金。钱物一定要贴身放好。</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1" name="标题"/>
          <p:cNvSpPr txBox="1"/>
          <p:nvPr>
            <p:custDataLst>
              <p:tags r:id="rId6"/>
            </p:custDataLst>
          </p:nvPr>
        </p:nvSpPr>
        <p:spPr>
          <a:xfrm>
            <a:off x="7190105" y="1272540"/>
            <a:ext cx="2155825" cy="399415"/>
          </a:xfrm>
          <a:prstGeom prst="rect">
            <a:avLst/>
          </a:prstGeom>
          <a:noFill/>
        </p:spPr>
        <p:txBody>
          <a:bodyPr wrap="square" lIns="90170" tIns="46990" rIns="90170" bIns="0" rtlCol="0" anchor="b"/>
          <a:p>
            <a:r>
              <a:rPr lang="zh-CN" altLang="en-US" b="1" spc="300" dirty="0">
                <a:solidFill>
                  <a:schemeClr val="accent2"/>
                </a:solidFill>
                <a:latin typeface="Arial" panose="020B0604020202020204" pitchFamily="34" charset="0"/>
                <a:ea typeface="微软雅黑" panose="020B0503020204020204" pitchFamily="34" charset="-122"/>
              </a:rPr>
              <a:t>（一）乘车、船</a:t>
            </a:r>
            <a:endParaRPr lang="zh-CN" altLang="en-US" b="1" spc="300" dirty="0">
              <a:solidFill>
                <a:schemeClr val="accent2"/>
              </a:solidFill>
              <a:latin typeface="Arial" panose="020B0604020202020204" pitchFamily="34" charset="0"/>
              <a:ea typeface="微软雅黑" panose="020B0503020204020204" pitchFamily="34" charset="-122"/>
            </a:endParaRPr>
          </a:p>
        </p:txBody>
      </p:sp>
      <p:sp>
        <p:nvSpPr>
          <p:cNvPr id="18" name="正文"/>
          <p:cNvSpPr txBox="1"/>
          <p:nvPr>
            <p:custDataLst>
              <p:tags r:id="rId7"/>
            </p:custDataLst>
          </p:nvPr>
        </p:nvSpPr>
        <p:spPr>
          <a:xfrm>
            <a:off x="7006590" y="3883025"/>
            <a:ext cx="4083050" cy="2238375"/>
          </a:xfrm>
          <a:prstGeom prst="rect">
            <a:avLst/>
          </a:prstGeom>
          <a:noFill/>
        </p:spPr>
        <p:txBody>
          <a:bodyPr wrap="square" lIns="90170" tIns="46990" rIns="90170" bIns="46990" rtlCol="0" anchor="t" anchorCtr="0"/>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（1）请穿舒适、防滑的鞋子，尽量不要穿高跟鞋、拖鞋及状况不良的鞋子进站乘车。</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（2）进站前请注意出入口的整体设计布局，防止踏空或与玻璃围墙发生碰撞，严禁翻越护栏。</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9" name="标题"/>
          <p:cNvSpPr txBox="1"/>
          <p:nvPr>
            <p:custDataLst>
              <p:tags r:id="rId8"/>
            </p:custDataLst>
          </p:nvPr>
        </p:nvSpPr>
        <p:spPr>
          <a:xfrm>
            <a:off x="7345045" y="3483610"/>
            <a:ext cx="2226945" cy="399415"/>
          </a:xfrm>
          <a:prstGeom prst="rect">
            <a:avLst/>
          </a:prstGeom>
          <a:noFill/>
        </p:spPr>
        <p:txBody>
          <a:bodyPr wrap="square" lIns="90170" tIns="46990" rIns="90170" bIns="0" rtlCol="0" anchor="b"/>
          <a:p>
            <a:r>
              <a:rPr lang="zh-CN" altLang="en-US" b="1" spc="300" dirty="0">
                <a:solidFill>
                  <a:schemeClr val="accent3">
                    <a:lumMod val="75000"/>
                  </a:schemeClr>
                </a:solidFill>
                <a:latin typeface="Arial" panose="020B0604020202020204" pitchFamily="34" charset="0"/>
                <a:ea typeface="微软雅黑" panose="020B0503020204020204" pitchFamily="34" charset="-122"/>
              </a:rPr>
              <a:t>（二）乘坐地铁</a:t>
            </a:r>
            <a:endParaRPr lang="zh-CN" altLang="en-US" b="1" spc="300" dirty="0">
              <a:solidFill>
                <a:schemeClr val="accent3">
                  <a:lumMod val="75000"/>
                </a:schemeClr>
              </a:solidFill>
              <a:latin typeface="Arial" panose="020B0604020202020204" pitchFamily="34" charset="0"/>
              <a:ea typeface="微软雅黑" panose="020B0503020204020204" pitchFamily="34" charset="-122"/>
            </a:endParaRPr>
          </a:p>
        </p:txBody>
      </p:sp>
      <p:sp>
        <p:nvSpPr>
          <p:cNvPr id="12" name="正文"/>
          <p:cNvSpPr txBox="1"/>
          <p:nvPr>
            <p:custDataLst>
              <p:tags r:id="rId9"/>
            </p:custDataLst>
          </p:nvPr>
        </p:nvSpPr>
        <p:spPr>
          <a:xfrm>
            <a:off x="960755" y="3154680"/>
            <a:ext cx="3473450" cy="1744345"/>
          </a:xfrm>
          <a:prstGeom prst="rect">
            <a:avLst/>
          </a:prstGeom>
          <a:noFill/>
        </p:spPr>
        <p:txBody>
          <a:bodyPr wrap="square" lIns="90170" tIns="46990" rIns="90170" bIns="46990" rtlCol="0" anchor="t" anchorCtr="0"/>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1. 最好选择“直飞班机”。</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2. 在选择飞机机型方面，应该选择至少 30 个座位以上的飞机。</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rPr>
              <a:t>3. 熟记起飞前的安全指示。</a:t>
            </a:r>
            <a:endParaRPr lang="zh-CN" altLang="en-US" sz="1600" spc="150" dirty="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15" name="标题"/>
          <p:cNvSpPr txBox="1"/>
          <p:nvPr>
            <p:custDataLst>
              <p:tags r:id="rId10"/>
            </p:custDataLst>
          </p:nvPr>
        </p:nvSpPr>
        <p:spPr>
          <a:xfrm>
            <a:off x="2070735" y="2734945"/>
            <a:ext cx="2141220" cy="399415"/>
          </a:xfrm>
          <a:prstGeom prst="rect">
            <a:avLst/>
          </a:prstGeom>
          <a:noFill/>
        </p:spPr>
        <p:txBody>
          <a:bodyPr wrap="square" lIns="90170" tIns="46990" rIns="90170" bIns="0" rtlCol="0" anchor="b"/>
          <a:p>
            <a:pPr algn="l"/>
            <a:r>
              <a:rPr lang="zh-CN" altLang="en-US" b="1" spc="300" dirty="0">
                <a:solidFill>
                  <a:schemeClr val="accent1"/>
                </a:solidFill>
                <a:latin typeface="Arial" panose="020B0604020202020204" pitchFamily="34" charset="0"/>
                <a:ea typeface="微软雅黑" panose="020B0503020204020204" pitchFamily="34" charset="-122"/>
              </a:rPr>
              <a:t>（三）乘坐飞机</a:t>
            </a:r>
            <a:endParaRPr lang="zh-CN" altLang="en-US" b="1" spc="300" dirty="0">
              <a:solidFill>
                <a:schemeClr val="accent1"/>
              </a:solidFill>
              <a:latin typeface="Arial" panose="020B0604020202020204" pitchFamily="34" charset="0"/>
              <a:ea typeface="微软雅黑" panose="020B0503020204020204" pitchFamily="34" charset="-122"/>
            </a:endParaRPr>
          </a:p>
        </p:txBody>
      </p:sp>
      <p:pic>
        <p:nvPicPr>
          <p:cNvPr id="16" name="图片 15"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93134" y="1893270"/>
            <a:ext cx="408588" cy="408588"/>
          </a:xfrm>
          <a:prstGeom prst="rect">
            <a:avLst/>
          </a:prstGeom>
        </p:spPr>
      </p:pic>
      <p:pic>
        <p:nvPicPr>
          <p:cNvPr id="17" name="图片 16"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918438" y="3100738"/>
            <a:ext cx="408588" cy="408588"/>
          </a:xfrm>
          <a:prstGeom prst="rect">
            <a:avLst/>
          </a:prstGeom>
        </p:spPr>
      </p:pic>
      <p:pic>
        <p:nvPicPr>
          <p:cNvPr id="27" name="图片 26"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297214" y="3134833"/>
            <a:ext cx="408588" cy="408588"/>
          </a:xfrm>
          <a:prstGeom prst="rect">
            <a:avLst/>
          </a:prstGeom>
        </p:spPr>
      </p:pic>
    </p:spTree>
    <p:custDataLst>
      <p:tags r:id="rId2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487545" y="598805"/>
            <a:ext cx="316103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四、登山安全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91845" y="1382395"/>
            <a:ext cx="5036185" cy="4492625"/>
          </a:xfrm>
          <a:prstGeom prst="rect">
            <a:avLst/>
          </a:prstGeom>
          <a:noFill/>
        </p:spPr>
        <p:txBody>
          <a:bodyPr wrap="square" rtlCol="0">
            <a:spAutoFit/>
          </a:bodyPr>
          <a:lstStyle/>
          <a:p>
            <a:pPr indent="0" fontAlgn="auto">
              <a:lnSpc>
                <a:spcPct val="130000"/>
              </a:lnSpc>
            </a:pPr>
            <a:r>
              <a:rPr sz="2000" b="1" dirty="0" smtClean="0">
                <a:solidFill>
                  <a:srgbClr val="006C8A"/>
                </a:solidFill>
              </a:rPr>
              <a:t>登山是非常适合青年人的体育活动。</a:t>
            </a:r>
            <a:endParaRPr sz="2000" b="1" dirty="0" smtClean="0">
              <a:solidFill>
                <a:srgbClr val="006C8A"/>
              </a:solidFill>
            </a:endParaRPr>
          </a:p>
          <a:p>
            <a:pPr indent="0" fontAlgn="auto">
              <a:lnSpc>
                <a:spcPct val="130000"/>
              </a:lnSpc>
            </a:pPr>
            <a:r>
              <a:rPr sz="2000" b="1" dirty="0" smtClean="0">
                <a:solidFill>
                  <a:srgbClr val="006C8A"/>
                </a:solidFill>
              </a:rPr>
              <a:t>登山，不仅对人们的身体、意志是个很好的锻炼和考验，也能使人们领略到祖国的大好风光，尽享大自然之美，扩大视野和襟怀，陶冶情操。我国登山队员与许多外国的登山队员之所以要一次次攀登珠穆朗玛峰，其意义就在于此。如图 9-2 所示。但是，在登山之时，我们一定要量力而行，不可忽视安全。</a:t>
            </a:r>
            <a:endParaRPr sz="2000" b="1" dirty="0" smtClean="0">
              <a:solidFill>
                <a:srgbClr val="006C8A"/>
              </a:solidFill>
            </a:endParaRPr>
          </a:p>
          <a:p>
            <a:pPr indent="0" fontAlgn="auto">
              <a:lnSpc>
                <a:spcPct val="130000"/>
              </a:lnSpc>
            </a:pPr>
            <a:r>
              <a:rPr lang="zh-CN" altLang="en-US" sz="2000" b="1" dirty="0">
                <a:solidFill>
                  <a:srgbClr val="006C8A"/>
                </a:solidFill>
              </a:rPr>
              <a:t>我国的名山大川很多，吸引着无数的攀登者。攀登高山险峰，山高路陡，稍有疏忽，就会发生危险。</a:t>
            </a:r>
            <a:endParaRPr lang="zh-CN" altLang="en-US" sz="2000" b="1" dirty="0">
              <a:solidFill>
                <a:srgbClr val="006C8A"/>
              </a:solidFill>
            </a:endParaRPr>
          </a:p>
        </p:txBody>
      </p:sp>
      <p:pic>
        <p:nvPicPr>
          <p:cNvPr id="4" name="图片 3"/>
          <p:cNvPicPr>
            <a:picLocks noChangeAspect="1"/>
          </p:cNvPicPr>
          <p:nvPr>
            <p:custDataLst>
              <p:tags r:id="rId2"/>
            </p:custDataLst>
          </p:nvPr>
        </p:nvPicPr>
        <p:blipFill>
          <a:blip r:embed="rId3"/>
          <a:stretch>
            <a:fillRect/>
          </a:stretch>
        </p:blipFill>
        <p:spPr>
          <a:xfrm>
            <a:off x="6159500" y="1576070"/>
            <a:ext cx="4981575" cy="410527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6*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2*q_h_x*1_1_1"/>
  <p:tag name="KSO_WM_UNIT_SHADOW_SCHEMECOLOR_INDEX" val="5"/>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2*q_h_x*1_2_1"/>
  <p:tag name="KSO_WM_UNIT_SHADOW_SCHEMECOLOR_INDEX" val="6"/>
</p:tagLst>
</file>

<file path=ppt/tags/tag102.xml><?xml version="1.0" encoding="utf-8"?>
<p:tagLst xmlns:p="http://schemas.openxmlformats.org/presentationml/2006/main">
  <p:tag name="KSO_WM_SLIDE_ITEM_CNT" val="3"/>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4*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0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4*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4*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4*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4*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4*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6*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9_4*l_h_i*1_4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4*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4*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4*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14.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4*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1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4*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4*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1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79_4*l_h_a*1_4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9_4*l_h_f*1_4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9_4*l_h_i*1_4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6*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9_4*l_i*1_1"/>
  <p:tag name="KSO_WM_TEMPLATE_CATEGORY" val="diagram"/>
  <p:tag name="KSO_WM_TEMPLATE_INDEX" val="20227979"/>
  <p:tag name="KSO_WM_UNIT_LAYERLEVEL" val="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4*l_h_x*1_1_1"/>
  <p:tag name="KSO_WM_TEMPLATE_CATEGORY" val="diagram"/>
  <p:tag name="KSO_WM_TEMPLATE_INDEX" val="20227979"/>
  <p:tag name="KSO_WM_UNIT_LAYERLEVEL" val="1_1_1"/>
  <p:tag name="KSO_WM_TAG_VERSION" val="1.0"/>
  <p:tag name="KSO_WM_BEAUTIFY_FLAG" val="#wm#"/>
</p:tagLst>
</file>

<file path=ppt/tags/tag122.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4*l_h_x*1_2_1"/>
  <p:tag name="KSO_WM_TEMPLATE_CATEGORY" val="diagram"/>
  <p:tag name="KSO_WM_TEMPLATE_INDEX" val="20227979"/>
  <p:tag name="KSO_WM_UNIT_LAYERLEVEL" val="1_1_1"/>
  <p:tag name="KSO_WM_TAG_VERSION" val="1.0"/>
  <p:tag name="KSO_WM_BEAUTIFY_FLAG" val="#wm#"/>
</p:tagLst>
</file>

<file path=ppt/tags/tag123.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4*l_h_x*1_3_1"/>
  <p:tag name="KSO_WM_TEMPLATE_CATEGORY" val="diagram"/>
  <p:tag name="KSO_WM_TEMPLATE_INDEX" val="20227979"/>
  <p:tag name="KSO_WM_UNIT_LAYERLEVEL" val="1_1_1"/>
  <p:tag name="KSO_WM_TAG_VERSION" val="1.0"/>
  <p:tag name="KSO_WM_BEAUTIFY_FLAG" val="#wm#"/>
</p:tagLst>
</file>

<file path=ppt/tags/tag124.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79_4*l_h_x*1_4_1"/>
  <p:tag name="KSO_WM_TEMPLATE_CATEGORY" val="diagram"/>
  <p:tag name="KSO_WM_TEMPLATE_INDEX" val="20227979"/>
  <p:tag name="KSO_WM_UNIT_LAYERLEVEL" val="1_1_1"/>
  <p:tag name="KSO_WM_TAG_VERSION" val="1.0"/>
  <p:tag name="KSO_WM_BEAUTIFY_FLAG" val="#wm#"/>
</p:tagLst>
</file>

<file path=ppt/tags/tag125.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8904_5*q_h_a*1_1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8904_5*q_h_i*1_2_1"/>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1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8904_5*q_h_i*1_2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8904_5*q_h_i*1_3_2"/>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1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8904_5*q_h_i*1_3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6*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1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198904_5*q_h_i*1_6_2"/>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131.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98904_5*q_h_a*1_6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132.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8904_5*q_h_a*1_2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33.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8904_5*q_h_a*1_3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6"/>
  <p:tag name="KSO_WM_UNIT_ID" val="diagram20198904_5*q_h_i*1_1_6"/>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1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8904_5*q_h_i*1_1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8"/>
  <p:tag name="KSO_WM_UNIT_ID" val="diagram20198904_5*q_h_i*1_4_8"/>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137.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98904_5*q_h_a*1_4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8904_5*q_h_i*1_4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4_5*q_h_i*1_1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6*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8904_5*q_h_i*1_2_4"/>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198904_5*q_h_i*1_6_4"/>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98904_5*q_h_i*1_5_1"/>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5"/>
  <p:tag name="KSO_WM_UNIT_ID" val="diagram20198904_5*q_h_i*1_3_5"/>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198904_5*q_h_i*1_4_5"/>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5"/>
  <p:tag name="KSO_WM_UNIT_ID" val="diagram20198904_5*q_h_i*1_1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7"/>
  <p:tag name="KSO_WM_UNIT_ID" val="diagram20198904_5*q_h_i*1_4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8904_5*q_h_i*1_3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8904_5*q_h_i*1_2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8904_5*q_h_i*1_4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6*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7"/>
  <p:tag name="KSO_WM_UNIT_ID" val="diagram20198904_5*q_h_i*1_3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198904_5*q_h_i*1_2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98904_5*q_h_i*1_1_4"/>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98904_5*q_h_i*1_5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98904_5*q_h_i*1_6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5"/>
  <p:tag name="KSO_WM_UNIT_ID" val="diagram20198904_5*q_h_i*1_6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8904_5*q_h_i*1_4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1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8"/>
  <p:tag name="KSO_WM_UNIT_ID" val="diagram20198904_5*q_h_i*1_2_8"/>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1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8"/>
  <p:tag name="KSO_WM_UNIT_ID" val="diagram20198904_5*q_h_i*1_3_8"/>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1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198904_5*q_h_i*1_4_4"/>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6*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1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7"/>
  <p:tag name="KSO_WM_UNIT_ID" val="diagram20198904_5*q_h_i*1_5_7"/>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1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198904_5*q_h_i*1_6_3"/>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1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98904_5*q_h_i*1_3_4"/>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1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9"/>
  <p:tag name="KSO_WM_UNIT_ID" val="diagram20198904_5*q_h_i*1_4_9"/>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1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7"/>
  <p:tag name="KSO_WM_UNIT_ID" val="diagram20198904_5*q_h_i*1_1_7"/>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1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7"/>
  <p:tag name="KSO_WM_UNIT_ID" val="diagram20198904_5*q_h_i*1_2_7"/>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1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5"/>
  <p:tag name="KSO_WM_UNIT_ID" val="diagram20198904_5*q_h_i*1_5_5"/>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1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8"/>
  <p:tag name="KSO_WM_UNIT_ID" val="diagram20198904_5*q_h_i*1_6_8"/>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1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6"/>
  <p:tag name="KSO_WM_UNIT_ID" val="diagram20198904_5*q_h_i*1_5_6"/>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169.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98904_5*q_h_a*1_5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6*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98904_5*q_h_i*1_5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6"/>
  <p:tag name="KSO_WM_UNIT_ID" val="diagram20198904_5*q_h_i*1_6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8904_5*q_i*1_1"/>
  <p:tag name="KSO_WM_TEMPLATE_CATEGORY" val="diagram"/>
  <p:tag name="KSO_WM_TEMPLATE_INDEX" val="20198904"/>
  <p:tag name="KSO_WM_UNIT_LAYERLEVEL" val="1_1"/>
  <p:tag name="KSO_WM_TAG_VERSION" val="1.0"/>
  <p:tag name="KSO_WM_BEAUTIFY_FLAG" val="#wm#"/>
  <p:tag name="KSO_WM_UNIT_FILL_FORE_SCHEMECOLOR_INDEX" val="15"/>
  <p:tag name="KSO_WM_UNIT_FILL_TYPE" val="1"/>
</p:tagLst>
</file>

<file path=ppt/tags/tag1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4_5*q_h_i*1_1_2"/>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7"/>
  <p:tag name="KSO_WM_UNIT_ID" val="diagram20198904_5*q_h_i*1_6_7"/>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4_5*q_h_i*1_2_5"/>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198904_5*q_h_i*1_5_4"/>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6"/>
  <p:tag name="KSO_WM_UNIT_ID" val="diagram20198904_5*q_h_i*1_3_6"/>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6"/>
  <p:tag name="KSO_WM_UNIT_ID" val="diagram20198904_5*q_h_i*1_4_6"/>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8"/>
  <p:tag name="KSO_WM_UNIT_ID" val="diagram20198904_5*q_h_i*1_5_8"/>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6*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PP_MARK_KEY" val="5bfff08b-7cb3-4664-9791-1d8e27faea97"/>
  <p:tag name="COMMONDATA" val="eyJoZGlkIjoiMDAxNTdkOWEwYjNlN2JlOWI5YmExMDU2NWZmMTVkYzUifQ=="/>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5_1"/>
  <p:tag name="KSO_WM_UNIT_ID" val="diagram20227683_6*m_h_i*1_5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5_2"/>
  <p:tag name="KSO_WM_UNIT_ID" val="diagram20227683_6*m_h_i*1_5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27683_6*m_h_i*1_5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27683_6*m_h_i*1_5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27683_6*m_h_i*1_5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6*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1"/>
  <p:tag name="KSO_WM_UNIT_ID" val="diagram20227683_6*m_h_i*1_4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2"/>
  <p:tag name="KSO_WM_UNIT_ID" val="diagram20227683_6*m_h_i*1_4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683_6*m_h_i*1_4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83_6*m_h_i*1_4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683_6*m_h_i*1_4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6_1"/>
  <p:tag name="KSO_WM_UNIT_ID" val="diagram20227683_6*m_h_i*1_6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6_2"/>
  <p:tag name="KSO_WM_UNIT_ID" val="diagram20227683_6*m_h_i*1_6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27683_6*m_h_i*1_6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227683_6*m_h_i*1_6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1"/>
  <p:tag name="KSO_WM_UNIT_ID" val="diagram20227683_6*m_h_i*1_6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6*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683_6*m_h_z*1_4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6_1"/>
  <p:tag name="KSO_WM_UNIT_ID" val="diagram20227683_6*m_h_z*1_6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6*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5_1"/>
  <p:tag name="KSO_WM_UNIT_ID" val="diagram20227683_6*m_h_z*1_5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6*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6*m_h_a*1_2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6*m_h_a*1_3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683_6*m_h_a*1_4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27683_6*m_h_a*1_5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27683_6*m_h_a*1_6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_1_BRIGHTNESS" val="0"/>
  <p:tag name="KSO_WM_UNIT_FILL_FORE_SCHEMECOLOR_INDEX_1" val="6"/>
  <p:tag name="KSO_WM_UNIT_FILL_FORE_SCHEMECOLOR_INDEX_1_POS" val="0.2"/>
  <p:tag name="KSO_WM_UNIT_FILL_FORE_SCHEMECOLOR_INDEX_1_TRANS" val="0"/>
  <p:tag name="KSO_WM_UNIT_FILL_FORE_SCHEMECOLOR_INDEX_2_BRIGHTNESS" val="0.4"/>
  <p:tag name="KSO_WM_UNIT_FILL_FORE_SCHEMECOLOR_INDEX_2" val="6"/>
  <p:tag name="KSO_WM_UNIT_FILL_FORE_SCHEMECOLOR_INDEX_2_POS" val="1"/>
  <p:tag name="KSO_WM_UNIT_FILL_FORE_SCHEMECOLOR_INDEX_2_TRANS" val="0"/>
  <p:tag name="KSO_WM_UNIT_FILL_GRADIENT_TYPE" val="0"/>
  <p:tag name="KSO_WM_UNIT_FILL_GRADIENT_ANGLE" val="135"/>
  <p:tag name="KSO_WM_UNIT_FILL_GRADIENT_Direction" val="2"/>
  <p:tag name="KSO_WM_UNIT_FILL_TYPE" val="3"/>
  <p:tag name="KSO_WM_UNIT_SHADOW_SCHEMECOLOR_INDEX_BRIGHTNESS" val="0"/>
  <p:tag name="KSO_WM_UNIT_SHADOW_SCHEMECOLOR_INDEX" val="6"/>
  <p:tag name="KSO_WM_UNIT_TEXT_FILL_FORE_SCHEMECOLOR_INDEX_BRIGHTNESS" val="0"/>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_1_BRIGHTNESS" val="0"/>
  <p:tag name="KSO_WM_UNIT_FILL_FORE_SCHEMECOLOR_INDEX_1" val="5"/>
  <p:tag name="KSO_WM_UNIT_FILL_FORE_SCHEMECOLOR_INDEX_1_POS" val="0.2"/>
  <p:tag name="KSO_WM_UNIT_FILL_FORE_SCHEMECOLOR_INDEX_1_TRANS" val="0"/>
  <p:tag name="KSO_WM_UNIT_FILL_FORE_SCHEMECOLOR_INDEX_2_BRIGHTNESS" val="0.4"/>
  <p:tag name="KSO_WM_UNIT_FILL_FORE_SCHEMECOLOR_INDEX_2" val="5"/>
  <p:tag name="KSO_WM_UNIT_FILL_FORE_SCHEMECOLOR_INDEX_2_POS" val="0.99"/>
  <p:tag name="KSO_WM_UNIT_FILL_FORE_SCHEMECOLOR_INDEX_2_TRANS" val="0"/>
  <p:tag name="KSO_WM_UNIT_FILL_GRADIENT_TYPE" val="0"/>
  <p:tag name="KSO_WM_UNIT_FILL_GRADIENT_ANGLE" val="135"/>
  <p:tag name="KSO_WM_UNIT_FILL_GRADIENT_Direction" val="2"/>
  <p:tag name="KSO_WM_UNIT_FILL_TYPE" val="3"/>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_1_BRIGHTNESS" val="-0.25"/>
  <p:tag name="KSO_WM_UNIT_FILL_FORE_SCHEMECOLOR_INDEX_1" val="7"/>
  <p:tag name="KSO_WM_UNIT_FILL_FORE_SCHEMECOLOR_INDEX_1_POS" val="0.2"/>
  <p:tag name="KSO_WM_UNIT_FILL_FORE_SCHEMECOLOR_INDEX_1_TRANS" val="0"/>
  <p:tag name="KSO_WM_UNIT_FILL_FORE_SCHEMECOLOR_INDEX_2_BRIGHTNESS" val="0.4"/>
  <p:tag name="KSO_WM_UNIT_FILL_FORE_SCHEMECOLOR_INDEX_2" val="7"/>
  <p:tag name="KSO_WM_UNIT_FILL_FORE_SCHEMECOLOR_INDEX_2_POS" val="1"/>
  <p:tag name="KSO_WM_UNIT_FILL_FORE_SCHEMECOLOR_INDEX_2_TRANS" val="0"/>
  <p:tag name="KSO_WM_UNIT_FILL_GRADIENT_TYPE" val="0"/>
  <p:tag name="KSO_WM_UNIT_FILL_GRADIENT_ANGLE" val="135"/>
  <p:tag name="KSO_WM_UNIT_FILL_GRADIENT_Direction" val="2"/>
  <p:tag name="KSO_WM_UNIT_FILL_TYPE" val="3"/>
  <p:tag name="KSO_WM_UNIT_SHADOW_SCHEMECOLOR_INDEX_BRIGHTNESS" val="0"/>
  <p:tag name="KSO_WM_UNIT_SHADOW_SCHEMECOLOR_INDEX" val="7"/>
  <p:tag name="KSO_WM_UNIT_TEXT_FILL_FORE_SCHEMECOLOR_INDEX_BRIGHTNESS" val="0"/>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6*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_BRIGHTNESS" val="0.15"/>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_BRIGHTNESS" val="0"/>
  <p:tag name="KSO_WM_UNIT_TEXT_FILL_FORE_SCHEMECOLOR_INDEX" val="6"/>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_BRIGHTNESS" val="0.15"/>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_BRIGHTNESS" val="-0.25"/>
  <p:tag name="KSO_WM_UNIT_TEXT_FILL_FORE_SCHEMECOLOR_INDEX" val="7"/>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_BRIGHTNESS" val="0.15"/>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_BRIGHTNESS" val="0"/>
  <p:tag name="KSO_WM_UNIT_TEXT_FILL_FORE_SCHEMECOLOR_INDEX" val="5"/>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 name="KSO_WM_UNIT_USESOURCEFORMAT_APPLY" val="1"/>
</p:tagLst>
</file>

<file path=ppt/tags/tag59.xml><?xml version="1.0" encoding="utf-8"?>
<p:tagLst xmlns:p="http://schemas.openxmlformats.org/presentationml/2006/main">
  <p:tag name="KSO_WM_SLIDE_ITEM_CNT" val="3"/>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6*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6*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6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6*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6*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6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7949_6*q_h_a*1_6_1"/>
  <p:tag name="KSO_WM_TEMPLATE_CATEGORY" val="diagram"/>
  <p:tag name="KSO_WM_TEMPLATE_INDEX" val="20227949"/>
  <p:tag name="KSO_WM_UNIT_LAYERLEVEL" val="1_1_1"/>
  <p:tag name="KSO_WM_TAG_VERSION" val="1.0"/>
  <p:tag name="KSO_WM_BEAUTIFY_FLAG" val="#wm#"/>
  <p:tag name="KSO_WM_UNIT_TEXT_FILL_FORE_SCHEMECOLOR_INDEX" val="8"/>
  <p:tag name="KSO_WM_UNIT_TEXT_FILL_TYPE" val="1"/>
</p:tagLst>
</file>

<file path=ppt/tags/tag6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6*q_h_a*1_5_1"/>
  <p:tag name="KSO_WM_TEMPLATE_CATEGORY" val="diagram"/>
  <p:tag name="KSO_WM_TEMPLATE_INDEX" val="20227949"/>
  <p:tag name="KSO_WM_UNIT_LAYERLEVEL" val="1_1_1"/>
  <p:tag name="KSO_WM_TAG_VERSION" val="1.0"/>
  <p:tag name="KSO_WM_BEAUTIFY_FLAG" val="#wm#"/>
  <p:tag name="KSO_WM_UNIT_TEXT_FILL_FORE_SCHEMECOLOR_INDEX" val="9"/>
  <p:tag name="KSO_WM_UNIT_TEXT_FILL_TYPE" val="1"/>
</p:tagLst>
</file>

<file path=ppt/tags/tag6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6*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6*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6*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6_1"/>
  <p:tag name="KSO_WM_UNIT_ID" val="diagram20227949_6*q_h_i*1_6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6*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6*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6*q_h_i*1_5_1"/>
  <p:tag name="KSO_WM_TEMPLATE_CATEGORY" val="diagram"/>
  <p:tag name="KSO_WM_TEMPLATE_INDEX" val="2022794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6*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2"/>
  <p:tag name="KSO_WM_UNIT_ID" val="diagram20227949_6*q_h_i*1_1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6_2"/>
  <p:tag name="KSO_WM_UNIT_ID" val="diagram20227949_6*q_h_i*1_6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2"/>
  <p:tag name="KSO_WM_UNIT_ID" val="diagram20227949_6*q_h_i*1_4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6*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2"/>
  <p:tag name="KSO_WM_UNIT_ID" val="diagram20227949_6*q_h_i*1_3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6*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2"/>
  <p:tag name="KSO_WM_UNIT_ID" val="diagram20227949_6*q_h_i*1_2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6*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2"/>
  <p:tag name="KSO_WM_UNIT_ID" val="diagram20227949_6*q_h_i*1_5_2"/>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6*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6*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6*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6*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6*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86.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6*q_x*1_1"/>
  <p:tag name="KSO_WM_TEMPLATE_CATEGORY" val="diagram"/>
  <p:tag name="KSO_WM_TEMPLATE_INDEX" val="20227949"/>
  <p:tag name="KSO_WM_UNIT_LAYERLEVEL" val="1_1"/>
  <p:tag name="KSO_WM_TAG_VERSION" val="1.0"/>
  <p:tag name="KSO_WM_BEAUTIFY_FLAG" val="#wm#"/>
</p:tagLst>
</file>

<file path=ppt/tags/tag87.xml><?xml version="1.0" encoding="utf-8"?>
<p:tagLst xmlns:p="http://schemas.openxmlformats.org/presentationml/2006/main">
  <p:tag name="KSO_WM_SLIDE_ITEM_CNT" val="3"/>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2*q_i*1_1"/>
  <p:tag name="KSO_WM_UNIT_LAYERLEVEL" val="1_1"/>
  <p:tag name="KSO_WM_UNIT_FILL_FORE_SCHEMECOLOR_INDEX" val="5"/>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2*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6*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2*q_i*1_3"/>
  <p:tag name="KSO_WM_UNIT_LAYERLEVEL" val="1_1"/>
  <p:tag name="KSO_WM_UNIT_LINE_FORE_SCHEMECOLOR_INDEX" val="5"/>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2*q_i*1_4"/>
  <p:tag name="KSO_WM_UNIT_LAYERLEVEL" val="1_1"/>
  <p:tag name="KSO_WM_UNIT_LINE_FORE_SCHEMECOLOR_INDEX" val="5"/>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2*q_i*1_5"/>
  <p:tag name="KSO_WM_UNIT_LAYERLEVEL" val="1_1"/>
  <p:tag name="KSO_WM_UNIT_LINE_FORE_SCHEMECOLOR_INDEX" val="5"/>
  <p:tag name="KSO_WM_UNIT_LINE_FILL_TYPE" val="2"/>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2*q_x*1_1"/>
  <p:tag name="KSO_WM_UNIT_LAYERLEVEL" val="1_1"/>
  <p:tag name="KSO_WM_UNIT_SHADOW_SCHEMECOLOR_INDEX" val="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2*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1_1"/>
  <p:tag name="KSO_WM_UNIT_ID" val="diagram20228121_2*q_h_a*1_1_1"/>
  <p:tag name="KSO_WM_UNIT_TEXT_FILL_FORE_SCHEMECOLOR_INDEX" val="6"/>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1_1"/>
  <p:tag name="KSO_WM_UNIT_ID" val="diagram20228121_2*q_h_f*1_1_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2*q_h_i*1_2_1"/>
  <p:tag name="KSO_WM_UNIT_FILL_FORE_SCHEMECOLOR_INDEX" val="6"/>
  <p:tag name="KSO_WM_UNIT_FILL_TYPE" val="1"/>
  <p:tag name="KSO_WM_UNIT_LINE_FORE_SCHEMECOLOR_INDEX" val="6"/>
  <p:tag name="KSO_WM_UNIT_LINE_FILL_TYPE" val="2"/>
  <p:tag name="KSO_WM_UNIT_TEXT_FILL_FORE_SCHEMECOLOR_INDEX" val="9"/>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2_1"/>
  <p:tag name="KSO_WM_UNIT_ID" val="diagram20228121_2*q_h_a*1_2_1"/>
  <p:tag name="KSO_WM_UNIT_TEXT_FILL_FORE_SCHEMECOLOR_INDEX" val="5"/>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2_1"/>
  <p:tag name="KSO_WM_UNIT_ID" val="diagram20228121_2*q_h_f*1_2_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2874</Words>
  <Application>WPS 演示</Application>
  <PresentationFormat>宽屏</PresentationFormat>
  <Paragraphs>221</Paragraphs>
  <Slides>19</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19</vt:i4>
      </vt:variant>
    </vt:vector>
  </HeadingPairs>
  <TitlesOfParts>
    <vt:vector size="38" baseType="lpstr">
      <vt:lpstr>Arial</vt:lpstr>
      <vt:lpstr>宋体</vt:lpstr>
      <vt:lpstr>Wingdings</vt:lpstr>
      <vt:lpstr>微软雅黑</vt:lpstr>
      <vt:lpstr>楷体</vt:lpstr>
      <vt:lpstr>华文楷体</vt:lpstr>
      <vt:lpstr>思源黑体 CN Bold</vt:lpstr>
      <vt:lpstr>思源黑体 CN Regular</vt:lpstr>
      <vt:lpstr>思源黑体 CN Heavy</vt:lpstr>
      <vt:lpstr>黑体</vt:lpstr>
      <vt:lpstr>Lato Regular</vt:lpstr>
      <vt:lpstr>Latha</vt:lpstr>
      <vt:lpstr>等线</vt:lpstr>
      <vt:lpstr>Calibri</vt:lpstr>
      <vt:lpstr>Arial Unicode MS</vt:lpstr>
      <vt:lpstr>Calibri Light</vt:lpstr>
      <vt:lpstr>等线 Light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单金枝</cp:lastModifiedBy>
  <cp:revision>69</cp:revision>
  <dcterms:created xsi:type="dcterms:W3CDTF">2020-12-24T14:23:00Z</dcterms:created>
  <dcterms:modified xsi:type="dcterms:W3CDTF">2023-08-21T03:56:05Z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