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3.svg" ContentType="image/svg+xml"/>
  <Override PartName="/ppt/media/image16.svg" ContentType="image/svg+xml"/>
  <Override PartName="/ppt/media/image18.svg" ContentType="image/svg+xml"/>
  <Override PartName="/ppt/media/image20.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322" r:id="rId4"/>
    <p:sldId id="286" r:id="rId5"/>
    <p:sldId id="300" r:id="rId6"/>
    <p:sldId id="262" r:id="rId7"/>
    <p:sldId id="269" r:id="rId8"/>
    <p:sldId id="270" r:id="rId9"/>
    <p:sldId id="314" r:id="rId10"/>
    <p:sldId id="272" r:id="rId11"/>
    <p:sldId id="271" r:id="rId12"/>
    <p:sldId id="315" r:id="rId13"/>
    <p:sldId id="276" r:id="rId14"/>
    <p:sldId id="316" r:id="rId15"/>
    <p:sldId id="317" r:id="rId16"/>
    <p:sldId id="280" r:id="rId17"/>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DCABB"/>
    <a:srgbClr val="559993"/>
    <a:srgbClr val="006C8A"/>
    <a:srgbClr val="D8F1FC"/>
    <a:srgbClr val="C59A3A"/>
    <a:srgbClr val="008A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66" d="100"/>
          <a:sy n="66" d="100"/>
        </p:scale>
        <p:origin x="7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1" Type="http://schemas.openxmlformats.org/officeDocument/2006/relationships/tags" Target="tags/tag75.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7CDA8A-D37E-4447-B5EF-2BD471639FD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D52A99-1D2D-400A-8923-B7842F88E1C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F3D2AD-498E-4C1F-92EE-7314AF57F79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667381-6E1D-4073-BCDF-7EED5697F0E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5.png"/><Relationship Id="rId7" Type="http://schemas.openxmlformats.org/officeDocument/2006/relationships/tags" Target="../tags/tag3.xml"/><Relationship Id="rId6" Type="http://schemas.openxmlformats.org/officeDocument/2006/relationships/image" Target="../media/image4.png"/><Relationship Id="rId5" Type="http://schemas.openxmlformats.org/officeDocument/2006/relationships/tags" Target="../tags/tag2.xml"/><Relationship Id="rId4" Type="http://schemas.openxmlformats.org/officeDocument/2006/relationships/image" Target="../media/image3.png"/><Relationship Id="rId3" Type="http://schemas.openxmlformats.org/officeDocument/2006/relationships/tags" Target="../tags/tag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0" Type="http://schemas.openxmlformats.org/officeDocument/2006/relationships/slideLayout" Target="../slideLayouts/slideLayout2.xml"/><Relationship Id="rId2" Type="http://schemas.openxmlformats.org/officeDocument/2006/relationships/tags" Target="../tags/tag31.xml"/><Relationship Id="rId19" Type="http://schemas.openxmlformats.org/officeDocument/2006/relationships/image" Target="../media/image20.svg"/><Relationship Id="rId18" Type="http://schemas.openxmlformats.org/officeDocument/2006/relationships/image" Target="../media/image19.png"/><Relationship Id="rId17" Type="http://schemas.openxmlformats.org/officeDocument/2006/relationships/tags" Target="../tags/tag42.xml"/><Relationship Id="rId16" Type="http://schemas.openxmlformats.org/officeDocument/2006/relationships/image" Target="../media/image18.svg"/><Relationship Id="rId15" Type="http://schemas.openxmlformats.org/officeDocument/2006/relationships/image" Target="../media/image17.png"/><Relationship Id="rId14" Type="http://schemas.openxmlformats.org/officeDocument/2006/relationships/tags" Target="../tags/tag41.xml"/><Relationship Id="rId13" Type="http://schemas.openxmlformats.org/officeDocument/2006/relationships/image" Target="../media/image16.svg"/><Relationship Id="rId12" Type="http://schemas.openxmlformats.org/officeDocument/2006/relationships/image" Target="../media/image15.png"/><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3.xml"/><Relationship Id="rId2" Type="http://schemas.openxmlformats.org/officeDocument/2006/relationships/image" Target="../media/image21.png"/><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5" Type="http://schemas.openxmlformats.org/officeDocument/2006/relationships/slideLayout" Target="../slideLayouts/slideLayout2.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7" Type="http://schemas.openxmlformats.org/officeDocument/2006/relationships/slideLayout" Target="../slideLayouts/slideLayout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5.png"/><Relationship Id="rId7" Type="http://schemas.openxmlformats.org/officeDocument/2006/relationships/tags" Target="../tags/tag74.xml"/><Relationship Id="rId6" Type="http://schemas.openxmlformats.org/officeDocument/2006/relationships/image" Target="../media/image4.png"/><Relationship Id="rId5" Type="http://schemas.openxmlformats.org/officeDocument/2006/relationships/tags" Target="../tags/tag73.xml"/><Relationship Id="rId4" Type="http://schemas.openxmlformats.org/officeDocument/2006/relationships/image" Target="../media/image3.png"/><Relationship Id="rId3" Type="http://schemas.openxmlformats.org/officeDocument/2006/relationships/tags" Target="../tags/tag72.xml"/><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tags" Target="../tags/tag4.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tags" Target="../tags/tag5.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8" Type="http://schemas.openxmlformats.org/officeDocument/2006/relationships/slideLayout" Target="../slideLayouts/slideLayout2.xml"/><Relationship Id="rId27" Type="http://schemas.openxmlformats.org/officeDocument/2006/relationships/image" Target="../media/image13.svg"/><Relationship Id="rId26" Type="http://schemas.openxmlformats.org/officeDocument/2006/relationships/image" Target="../media/image12.png"/><Relationship Id="rId25" Type="http://schemas.openxmlformats.org/officeDocument/2006/relationships/tags" Target="../tags/tag29.xml"/><Relationship Id="rId24" Type="http://schemas.openxmlformats.org/officeDocument/2006/relationships/tags" Target="../tags/tag28.xml"/><Relationship Id="rId23" Type="http://schemas.openxmlformats.org/officeDocument/2006/relationships/tags" Target="../tags/tag27.xml"/><Relationship Id="rId22" Type="http://schemas.openxmlformats.org/officeDocument/2006/relationships/tags" Target="../tags/tag26.xml"/><Relationship Id="rId21" Type="http://schemas.openxmlformats.org/officeDocument/2006/relationships/tags" Target="../tags/tag25.xml"/><Relationship Id="rId20" Type="http://schemas.openxmlformats.org/officeDocument/2006/relationships/tags" Target="../tags/tag24.xml"/><Relationship Id="rId2" Type="http://schemas.openxmlformats.org/officeDocument/2006/relationships/tags" Target="../tags/tag6.xml"/><Relationship Id="rId19" Type="http://schemas.openxmlformats.org/officeDocument/2006/relationships/tags" Target="../tags/tag23.xml"/><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tags" Target="../tags/tag30.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rcRect r="56323"/>
          <a:stretch>
            <a:fillRect/>
          </a:stretch>
        </p:blipFill>
        <p:spPr>
          <a:xfrm>
            <a:off x="0" y="0"/>
            <a:ext cx="2890520" cy="6858000"/>
          </a:xfrm>
          <a:prstGeom prst="rect">
            <a:avLst/>
          </a:prstGeom>
        </p:spPr>
      </p:pic>
      <p:sp>
        <p:nvSpPr>
          <p:cNvPr id="4" name="文本框 3"/>
          <p:cNvSpPr txBox="1"/>
          <p:nvPr/>
        </p:nvSpPr>
        <p:spPr>
          <a:xfrm>
            <a:off x="2717800" y="2230120"/>
            <a:ext cx="8037830" cy="1198880"/>
          </a:xfrm>
          <a:prstGeom prst="rect">
            <a:avLst/>
          </a:prstGeom>
          <a:noFill/>
        </p:spPr>
        <p:txBody>
          <a:bodyPr wrap="square" rtlCol="0">
            <a:spAutoFit/>
          </a:bodyPr>
          <a:lstStyle/>
          <a:p>
            <a:pPr algn="ctr"/>
            <a:r>
              <a:rPr lang="zh-CN" altLang="en-US" sz="7200" b="1" dirty="0" smtClean="0">
                <a:solidFill>
                  <a:srgbClr val="006C8A"/>
                </a:solidFill>
                <a:latin typeface="微软雅黑" panose="020B0503020204020204" pitchFamily="34" charset="-122"/>
                <a:ea typeface="微软雅黑" panose="020B0503020204020204" pitchFamily="34" charset="-122"/>
              </a:rPr>
              <a:t>大学生安全教育</a:t>
            </a:r>
            <a:endParaRPr lang="zh-CN" altLang="en-US" sz="7200" b="1" dirty="0" smtClean="0">
              <a:solidFill>
                <a:srgbClr val="006C8A"/>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6865" y="-193052"/>
            <a:ext cx="3301587" cy="3301587"/>
          </a:xfrm>
          <a:prstGeom prst="rect">
            <a:avLst/>
          </a:prstGeom>
        </p:spPr>
      </p:pic>
      <p:sp>
        <p:nvSpPr>
          <p:cNvPr id="6" name="文本框 5"/>
          <p:cNvSpPr txBox="1"/>
          <p:nvPr/>
        </p:nvSpPr>
        <p:spPr>
          <a:xfrm>
            <a:off x="4500880" y="3902710"/>
            <a:ext cx="4064000" cy="521970"/>
          </a:xfrm>
          <a:prstGeom prst="rect">
            <a:avLst/>
          </a:prstGeom>
          <a:noFill/>
        </p:spPr>
        <p:txBody>
          <a:bodyPr wrap="square" rtlCol="0">
            <a:spAutoFit/>
          </a:bodyPr>
          <a:p>
            <a:pPr algn="ctr"/>
            <a:r>
              <a:rPr lang="zh-CN" altLang="en-US" sz="2800" b="1">
                <a:solidFill>
                  <a:srgbClr val="006C8A"/>
                </a:solidFill>
              </a:rPr>
              <a:t>北京出版社</a:t>
            </a:r>
            <a:endParaRPr lang="zh-CN" altLang="en-US" sz="2800" b="1">
              <a:solidFill>
                <a:srgbClr val="006C8A"/>
              </a:solidFill>
            </a:endParaRPr>
          </a:p>
        </p:txBody>
      </p:sp>
      <p:grpSp>
        <p:nvGrpSpPr>
          <p:cNvPr id="8" name="组合 7"/>
          <p:cNvGrpSpPr/>
          <p:nvPr/>
        </p:nvGrpSpPr>
        <p:grpSpPr>
          <a:xfrm>
            <a:off x="4150995" y="4612640"/>
            <a:ext cx="5132705" cy="1995170"/>
            <a:chOff x="6537" y="7264"/>
            <a:chExt cx="8083" cy="3142"/>
          </a:xfrm>
        </p:grpSpPr>
        <p:pic>
          <p:nvPicPr>
            <p:cNvPr id="22" name="图片 21" descr="13"/>
            <p:cNvPicPr>
              <a:picLocks noChangeAspect="1"/>
            </p:cNvPicPr>
            <p:nvPr>
              <p:custDataLst>
                <p:tags r:id="rId3"/>
              </p:custDataLst>
            </p:nvPr>
          </p:nvPicPr>
          <p:blipFill>
            <a:blip r:embed="rId4"/>
            <a:stretch>
              <a:fillRect/>
            </a:stretch>
          </p:blipFill>
          <p:spPr>
            <a:xfrm>
              <a:off x="6537" y="7874"/>
              <a:ext cx="1827" cy="1956"/>
            </a:xfrm>
            <a:prstGeom prst="rect">
              <a:avLst/>
            </a:prstGeom>
          </p:spPr>
        </p:pic>
        <p:pic>
          <p:nvPicPr>
            <p:cNvPr id="23" name="图片 22" descr="14"/>
            <p:cNvPicPr>
              <a:picLocks noChangeAspect="1"/>
            </p:cNvPicPr>
            <p:nvPr>
              <p:custDataLst>
                <p:tags r:id="rId5"/>
              </p:custDataLst>
            </p:nvPr>
          </p:nvPicPr>
          <p:blipFill>
            <a:blip r:embed="rId6"/>
            <a:stretch>
              <a:fillRect/>
            </a:stretch>
          </p:blipFill>
          <p:spPr>
            <a:xfrm>
              <a:off x="9590" y="7554"/>
              <a:ext cx="2066" cy="2703"/>
            </a:xfrm>
            <a:prstGeom prst="rect">
              <a:avLst/>
            </a:prstGeom>
          </p:spPr>
        </p:pic>
        <p:pic>
          <p:nvPicPr>
            <p:cNvPr id="24" name="图片 23" descr="15"/>
            <p:cNvPicPr>
              <a:picLocks noChangeAspect="1"/>
            </p:cNvPicPr>
            <p:nvPr>
              <p:custDataLst>
                <p:tags r:id="rId7"/>
              </p:custDataLst>
            </p:nvPr>
          </p:nvPicPr>
          <p:blipFill>
            <a:blip r:embed="rId8"/>
            <a:stretch>
              <a:fillRect/>
            </a:stretch>
          </p:blipFill>
          <p:spPr>
            <a:xfrm>
              <a:off x="12430" y="7264"/>
              <a:ext cx="2191" cy="3143"/>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542030" y="471170"/>
            <a:ext cx="482536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一、个人信息安全的概念</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4" name="六边形 3"/>
          <p:cNvSpPr/>
          <p:nvPr>
            <p:custDataLst>
              <p:tags r:id="rId2"/>
            </p:custDataLst>
          </p:nvPr>
        </p:nvSpPr>
        <p:spPr>
          <a:xfrm rot="5400000">
            <a:off x="4867910" y="1479550"/>
            <a:ext cx="1890395" cy="1578610"/>
          </a:xfrm>
          <a:prstGeom prst="hexagon">
            <a:avLst>
              <a:gd name="adj" fmla="val 30671"/>
              <a:gd name="vf" fmla="val 115470"/>
            </a:avLst>
          </a:prstGeom>
          <a:gradFill>
            <a:gsLst>
              <a:gs pos="20000">
                <a:srgbClr val="17D594"/>
              </a:gs>
              <a:gs pos="100000">
                <a:srgbClr val="17D594">
                  <a:lumMod val="60000"/>
                  <a:lumOff val="40000"/>
                </a:srgbClr>
              </a:gs>
            </a:gsLst>
            <a:lin ang="8100000" scaled="0"/>
          </a:gradFill>
          <a:ln>
            <a:noFill/>
          </a:ln>
          <a:effectLst>
            <a:outerShdw blurRad="152400" dist="76200" dir="2700000" algn="tl" rotWithShape="0">
              <a:srgbClr val="17D594">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6" name="六边形 5"/>
          <p:cNvSpPr/>
          <p:nvPr>
            <p:custDataLst>
              <p:tags r:id="rId3"/>
            </p:custDataLst>
          </p:nvPr>
        </p:nvSpPr>
        <p:spPr>
          <a:xfrm rot="5400000">
            <a:off x="4095115" y="2862580"/>
            <a:ext cx="1890395" cy="1578610"/>
          </a:xfrm>
          <a:prstGeom prst="hexagon">
            <a:avLst>
              <a:gd name="adj" fmla="val 30671"/>
              <a:gd name="vf" fmla="val 115470"/>
            </a:avLst>
          </a:prstGeom>
          <a:gradFill>
            <a:gsLst>
              <a:gs pos="99000">
                <a:srgbClr val="376FFF">
                  <a:lumMod val="60000"/>
                  <a:lumOff val="40000"/>
                </a:srgbClr>
              </a:gs>
              <a:gs pos="20000">
                <a:srgbClr val="376FFF"/>
              </a:gs>
            </a:gsLst>
            <a:lin ang="8100000" scaled="0"/>
          </a:gradFill>
          <a:ln>
            <a:noFill/>
          </a:ln>
          <a:effectLst>
            <a:outerShdw blurRad="152400" dist="762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7" name="六边形 6"/>
          <p:cNvSpPr/>
          <p:nvPr>
            <p:custDataLst>
              <p:tags r:id="rId4"/>
            </p:custDataLst>
          </p:nvPr>
        </p:nvSpPr>
        <p:spPr>
          <a:xfrm rot="5400000">
            <a:off x="5673725" y="2862580"/>
            <a:ext cx="1890395" cy="1578610"/>
          </a:xfrm>
          <a:prstGeom prst="hexagon">
            <a:avLst>
              <a:gd name="adj" fmla="val 30671"/>
              <a:gd name="vf" fmla="val 115470"/>
            </a:avLst>
          </a:prstGeom>
          <a:gradFill>
            <a:gsLst>
              <a:gs pos="100000">
                <a:srgbClr val="FFD247">
                  <a:lumMod val="60000"/>
                  <a:lumOff val="40000"/>
                </a:srgbClr>
              </a:gs>
              <a:gs pos="20000">
                <a:srgbClr val="FFD247">
                  <a:lumMod val="75000"/>
                </a:srgbClr>
              </a:gs>
            </a:gsLst>
            <a:lin ang="8100000" scaled="0"/>
          </a:gradFill>
          <a:ln>
            <a:noFill/>
          </a:ln>
          <a:effectLst>
            <a:outerShdw blurRad="152400" dist="76200" dir="2700000" algn="tl" rotWithShape="0">
              <a:srgbClr val="FFD247">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13" name="正文"/>
          <p:cNvSpPr txBox="1"/>
          <p:nvPr>
            <p:custDataLst>
              <p:tags r:id="rId5"/>
            </p:custDataLst>
          </p:nvPr>
        </p:nvSpPr>
        <p:spPr>
          <a:xfrm>
            <a:off x="7408545" y="1865630"/>
            <a:ext cx="3943350" cy="1614170"/>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个人信息是指以电子或者其他方式记录的能够单独或者与其他信息结合识别特定自然人身份或者反映特定自然人活动情况的各种信息。</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p:txBody>
      </p:sp>
      <p:sp>
        <p:nvSpPr>
          <p:cNvPr id="14" name="标题"/>
          <p:cNvSpPr txBox="1"/>
          <p:nvPr>
            <p:custDataLst>
              <p:tags r:id="rId6"/>
            </p:custDataLst>
          </p:nvPr>
        </p:nvSpPr>
        <p:spPr>
          <a:xfrm>
            <a:off x="7408545" y="1384935"/>
            <a:ext cx="3185795" cy="457835"/>
          </a:xfrm>
          <a:prstGeom prst="rect">
            <a:avLst/>
          </a:prstGeom>
          <a:noFill/>
        </p:spPr>
        <p:txBody>
          <a:bodyPr wrap="square" lIns="90170" tIns="46990" rIns="90170" bIns="0" rtlCol="0" anchor="b"/>
          <a:p>
            <a:r>
              <a:rPr lang="zh-CN" altLang="en-US" b="1" spc="300" dirty="0">
                <a:solidFill>
                  <a:srgbClr val="17D594"/>
                </a:solidFill>
                <a:latin typeface="Arial" panose="020B0604020202020204" pitchFamily="34" charset="0"/>
                <a:ea typeface="微软雅黑" panose="020B0503020204020204" pitchFamily="34" charset="-122"/>
              </a:rPr>
              <a:t>（一）个人信息的概念</a:t>
            </a:r>
            <a:endParaRPr lang="zh-CN" altLang="en-US" b="1" spc="300" dirty="0">
              <a:solidFill>
                <a:srgbClr val="17D594"/>
              </a:solidFill>
              <a:latin typeface="Arial" panose="020B0604020202020204" pitchFamily="34" charset="0"/>
              <a:ea typeface="微软雅黑" panose="020B0503020204020204" pitchFamily="34" charset="-122"/>
            </a:endParaRPr>
          </a:p>
        </p:txBody>
      </p:sp>
      <p:sp>
        <p:nvSpPr>
          <p:cNvPr id="18" name="正文"/>
          <p:cNvSpPr txBox="1"/>
          <p:nvPr>
            <p:custDataLst>
              <p:tags r:id="rId7"/>
            </p:custDataLst>
          </p:nvPr>
        </p:nvSpPr>
        <p:spPr>
          <a:xfrm>
            <a:off x="7509510" y="4184015"/>
            <a:ext cx="3729355" cy="1289050"/>
          </a:xfrm>
          <a:prstGeom prst="rect">
            <a:avLst/>
          </a:prstGeom>
          <a:noFill/>
        </p:spPr>
        <p:txBody>
          <a:bodyPr wrap="square" lIns="90170" tIns="46990" rIns="90170" bIns="46990" rtlCol="0" anchor="t" anchorCtr="0">
            <a:noAutofit/>
          </a:bodyPr>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1. 基本信息</a:t>
            </a:r>
            <a:r>
              <a:rPr lang="en-US" altLang="zh-CN" sz="1600" spc="150" dirty="0">
                <a:solidFill>
                  <a:srgbClr val="000000">
                    <a:lumMod val="85000"/>
                    <a:lumOff val="15000"/>
                  </a:srgbClr>
                </a:solidFill>
                <a:latin typeface="Arial" panose="020B0604020202020204" pitchFamily="34" charset="0"/>
                <a:ea typeface="微软雅黑" panose="020B0503020204020204" pitchFamily="34" charset="-122"/>
              </a:rPr>
              <a:t>        </a:t>
            </a: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2. 设备信息</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3. 账户信息</a:t>
            </a:r>
            <a:r>
              <a:rPr lang="en-US" altLang="zh-CN" sz="1600" spc="150" dirty="0">
                <a:solidFill>
                  <a:srgbClr val="000000">
                    <a:lumMod val="85000"/>
                    <a:lumOff val="15000"/>
                  </a:srgbClr>
                </a:solidFill>
                <a:latin typeface="Arial" panose="020B0604020202020204" pitchFamily="34" charset="0"/>
                <a:ea typeface="微软雅黑" panose="020B0503020204020204" pitchFamily="34" charset="-122"/>
              </a:rPr>
              <a:t>        </a:t>
            </a: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4. 隐私信息</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5. 社会关系信息</a:t>
            </a:r>
            <a:r>
              <a:rPr lang="en-US" altLang="zh-CN" sz="1600" spc="150" dirty="0">
                <a:solidFill>
                  <a:srgbClr val="000000">
                    <a:lumMod val="85000"/>
                    <a:lumOff val="15000"/>
                  </a:srgbClr>
                </a:solidFill>
                <a:latin typeface="Arial" panose="020B0604020202020204" pitchFamily="34" charset="0"/>
                <a:ea typeface="微软雅黑" panose="020B0503020204020204" pitchFamily="34" charset="-122"/>
              </a:rPr>
              <a:t>  </a:t>
            </a: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6. 网络行为信息</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p:txBody>
      </p:sp>
      <p:sp>
        <p:nvSpPr>
          <p:cNvPr id="19" name="标题"/>
          <p:cNvSpPr txBox="1"/>
          <p:nvPr>
            <p:custDataLst>
              <p:tags r:id="rId8"/>
            </p:custDataLst>
          </p:nvPr>
        </p:nvSpPr>
        <p:spPr>
          <a:xfrm>
            <a:off x="7509510" y="3576320"/>
            <a:ext cx="3319780" cy="457835"/>
          </a:xfrm>
          <a:prstGeom prst="rect">
            <a:avLst/>
          </a:prstGeom>
          <a:noFill/>
        </p:spPr>
        <p:txBody>
          <a:bodyPr wrap="square" lIns="90170" tIns="46990" rIns="90170" bIns="0" rtlCol="0" anchor="b"/>
          <a:p>
            <a:r>
              <a:rPr lang="zh-CN" altLang="en-US" b="1" spc="300" dirty="0">
                <a:solidFill>
                  <a:srgbClr val="FFD247">
                    <a:lumMod val="75000"/>
                  </a:srgbClr>
                </a:solidFill>
                <a:latin typeface="Arial" panose="020B0604020202020204" pitchFamily="34" charset="0"/>
                <a:ea typeface="微软雅黑" panose="020B0503020204020204" pitchFamily="34" charset="-122"/>
              </a:rPr>
              <a:t>（二）个人信息的类别</a:t>
            </a:r>
            <a:endParaRPr lang="zh-CN" altLang="en-US" b="1" spc="300" dirty="0">
              <a:solidFill>
                <a:srgbClr val="FFD247">
                  <a:lumMod val="75000"/>
                </a:srgbClr>
              </a:solidFill>
              <a:latin typeface="Arial" panose="020B0604020202020204" pitchFamily="34" charset="0"/>
              <a:ea typeface="微软雅黑" panose="020B0503020204020204" pitchFamily="34" charset="-122"/>
            </a:endParaRPr>
          </a:p>
        </p:txBody>
      </p:sp>
      <p:sp>
        <p:nvSpPr>
          <p:cNvPr id="20" name="正文"/>
          <p:cNvSpPr txBox="1"/>
          <p:nvPr>
            <p:custDataLst>
              <p:tags r:id="rId9"/>
            </p:custDataLst>
          </p:nvPr>
        </p:nvSpPr>
        <p:spPr>
          <a:xfrm>
            <a:off x="817880" y="3479800"/>
            <a:ext cx="3179445" cy="2146300"/>
          </a:xfrm>
          <a:prstGeom prst="rect">
            <a:avLst/>
          </a:prstGeom>
          <a:noFill/>
        </p:spPr>
        <p:txBody>
          <a:bodyPr wrap="square" lIns="90170" tIns="46990" rIns="90170" bIns="46990" rtlCol="0" anchor="t" anchorCtr="0"/>
          <a:p>
            <a:pPr algn="l">
              <a:lnSpc>
                <a:spcPct val="150000"/>
              </a:lnSpc>
            </a:pPr>
            <a:r>
              <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rPr>
              <a:t>个人信息安全是指公民身份、财产等个人信息的安全状况。随着互联网应用的普及和人们对互联网的依赖，个人信息受到极大的威胁。</a:t>
            </a:r>
            <a:endParaRPr lang="zh-CN" altLang="en-US" sz="1600" spc="150" dirty="0">
              <a:solidFill>
                <a:srgbClr val="000000">
                  <a:lumMod val="85000"/>
                  <a:lumOff val="15000"/>
                </a:srgbClr>
              </a:solidFill>
              <a:latin typeface="Arial" panose="020B0604020202020204" pitchFamily="34" charset="0"/>
              <a:ea typeface="微软雅黑" panose="020B0503020204020204" pitchFamily="34" charset="-122"/>
            </a:endParaRPr>
          </a:p>
        </p:txBody>
      </p:sp>
      <p:sp>
        <p:nvSpPr>
          <p:cNvPr id="21" name="标题"/>
          <p:cNvSpPr txBox="1"/>
          <p:nvPr>
            <p:custDataLst>
              <p:tags r:id="rId10"/>
            </p:custDataLst>
          </p:nvPr>
        </p:nvSpPr>
        <p:spPr>
          <a:xfrm>
            <a:off x="671195" y="2999105"/>
            <a:ext cx="3579495" cy="457835"/>
          </a:xfrm>
          <a:prstGeom prst="rect">
            <a:avLst/>
          </a:prstGeom>
          <a:noFill/>
        </p:spPr>
        <p:txBody>
          <a:bodyPr wrap="square" lIns="90170" tIns="46990" rIns="90170" bIns="0" rtlCol="0" anchor="b"/>
          <a:p>
            <a:pPr algn="l"/>
            <a:r>
              <a:rPr lang="zh-CN" altLang="en-US" b="1" spc="300" dirty="0">
                <a:solidFill>
                  <a:srgbClr val="376FFF"/>
                </a:solidFill>
                <a:latin typeface="Arial" panose="020B0604020202020204" pitchFamily="34" charset="0"/>
                <a:ea typeface="微软雅黑" panose="020B0503020204020204" pitchFamily="34" charset="-122"/>
              </a:rPr>
              <a:t>（三）个人信息安全的概念</a:t>
            </a:r>
            <a:endParaRPr lang="zh-CN" altLang="en-US" b="1" spc="300" dirty="0">
              <a:solidFill>
                <a:srgbClr val="376FFF"/>
              </a:solidFill>
              <a:latin typeface="Arial" panose="020B0604020202020204" pitchFamily="34" charset="0"/>
              <a:ea typeface="微软雅黑" panose="020B0503020204020204" pitchFamily="34" charset="-122"/>
            </a:endParaRPr>
          </a:p>
        </p:txBody>
      </p:sp>
      <p:pic>
        <p:nvPicPr>
          <p:cNvPr id="25" name="图片 24" descr="343439383331313b343532303032333bc6f3d2b5bcf2bde9"/>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5579110" y="2034858"/>
            <a:ext cx="467995" cy="467995"/>
          </a:xfrm>
          <a:prstGeom prst="rect">
            <a:avLst/>
          </a:prstGeom>
        </p:spPr>
      </p:pic>
      <p:pic>
        <p:nvPicPr>
          <p:cNvPr id="26" name="图片 25" descr="343439383331313b343532303032303bb8f6c8cbd0c5cfa2"/>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806315" y="3417888"/>
            <a:ext cx="467995" cy="467995"/>
          </a:xfrm>
          <a:prstGeom prst="rect">
            <a:avLst/>
          </a:prstGeom>
        </p:spPr>
      </p:pic>
      <p:pic>
        <p:nvPicPr>
          <p:cNvPr id="27" name="图片 26" descr="343439383331313b343532303031393bd2b5bca8b9dcc0e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385560" y="3456940"/>
            <a:ext cx="467995" cy="46799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0742" y="2355023"/>
            <a:ext cx="2849423" cy="4031489"/>
          </a:xfrm>
          <a:prstGeom prst="rect">
            <a:avLst/>
          </a:prstGeom>
        </p:spPr>
      </p:pic>
      <p:sp>
        <p:nvSpPr>
          <p:cNvPr id="10" name="矩形 9"/>
          <p:cNvSpPr/>
          <p:nvPr/>
        </p:nvSpPr>
        <p:spPr>
          <a:xfrm>
            <a:off x="3919855" y="1750060"/>
            <a:ext cx="6241415" cy="3533775"/>
          </a:xfrm>
          <a:prstGeom prst="rect">
            <a:avLst/>
          </a:prstGeom>
          <a:solidFill>
            <a:schemeClr val="tx1">
              <a:lumMod val="65000"/>
              <a:lumOff val="35000"/>
            </a:schemeClr>
          </a:solidFill>
          <a:ln w="762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30370" y="2012315"/>
            <a:ext cx="5620385" cy="3009265"/>
          </a:xfrm>
          <a:prstGeom prst="rect">
            <a:avLst/>
          </a:prstGeom>
          <a:noFill/>
        </p:spPr>
        <p:txBody>
          <a:bodyPr wrap="square" rtlCol="0">
            <a:spAutoFit/>
          </a:bodyPr>
          <a:lstStyle/>
          <a:p>
            <a:pPr indent="0" fontAlgn="auto">
              <a:lnSpc>
                <a:spcPct val="130000"/>
              </a:lnSpc>
            </a:pPr>
            <a:r>
              <a:rPr sz="2000" b="1" dirty="0" smtClean="0">
                <a:solidFill>
                  <a:schemeClr val="bg1"/>
                </a:solidFill>
                <a:latin typeface="宋体" panose="02010600030101010101" pitchFamily="2" charset="-122"/>
                <a:ea typeface="宋体" panose="02010600030101010101" pitchFamily="2" charset="-122"/>
                <a:cs typeface="宋体" panose="02010600030101010101" pitchFamily="2" charset="-122"/>
              </a:rPr>
              <a:t>（一）个人信息泄露的途径</a:t>
            </a:r>
            <a:endParaRPr sz="2000" b="1" dirty="0" smtClean="0">
              <a:solidFill>
                <a:schemeClr val="bg1"/>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dirty="0" smtClean="0">
                <a:solidFill>
                  <a:schemeClr val="bg1"/>
                </a:solidFill>
                <a:latin typeface="宋体" panose="02010600030101010101" pitchFamily="2" charset="-122"/>
                <a:ea typeface="宋体" panose="02010600030101010101" pitchFamily="2" charset="-122"/>
                <a:cs typeface="宋体" panose="02010600030101010101" pitchFamily="2" charset="-122"/>
              </a:rPr>
              <a:t>1. 生活中使用的各种单据</a:t>
            </a:r>
            <a:r>
              <a:rPr 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rPr>
              <a:t>  </a:t>
            </a:r>
            <a:r>
              <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rPr>
              <a:t>2. 公共 Wi-Fi</a:t>
            </a:r>
            <a:endPar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rPr>
              <a:t>3. 社交媒体</a:t>
            </a:r>
            <a:r>
              <a:rPr lang="en-US" altLang="zh-CN" dirty="0" smtClean="0">
                <a:solidFill>
                  <a:schemeClr val="bg1"/>
                </a:solidFill>
                <a:latin typeface="宋体" panose="02010600030101010101" pitchFamily="2" charset="-122"/>
                <a:ea typeface="宋体" panose="02010600030101010101" pitchFamily="2" charset="-122"/>
                <a:cs typeface="宋体" panose="02010600030101010101" pitchFamily="2" charset="-122"/>
              </a:rPr>
              <a:t>              </a:t>
            </a:r>
            <a:r>
              <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rPr>
              <a:t>4. 网络调查和简历</a:t>
            </a:r>
            <a:endPar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rPr>
              <a:t>5. 手机应用程序</a:t>
            </a:r>
            <a:r>
              <a:rPr lang="en-US" altLang="zh-CN" dirty="0" smtClean="0">
                <a:solidFill>
                  <a:schemeClr val="bg1"/>
                </a:solidFill>
                <a:latin typeface="宋体" panose="02010600030101010101" pitchFamily="2" charset="-122"/>
                <a:ea typeface="宋体" panose="02010600030101010101" pitchFamily="2" charset="-122"/>
                <a:cs typeface="宋体" panose="02010600030101010101" pitchFamily="2" charset="-122"/>
              </a:rPr>
              <a:t>          </a:t>
            </a:r>
            <a:r>
              <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rPr>
              <a:t>6. 人为倒卖信息</a:t>
            </a:r>
            <a:endPar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b="1" dirty="0" smtClean="0">
                <a:solidFill>
                  <a:schemeClr val="bg1"/>
                </a:solidFill>
                <a:latin typeface="宋体" panose="02010600030101010101" pitchFamily="2" charset="-122"/>
                <a:ea typeface="宋体" panose="02010600030101010101" pitchFamily="2" charset="-122"/>
                <a:cs typeface="宋体" panose="02010600030101010101" pitchFamily="2" charset="-122"/>
              </a:rPr>
              <a:t>（二）个人信息泄露的危害</a:t>
            </a:r>
            <a:endParaRPr lang="zh-CN" altLang="en-US" b="1" dirty="0" smtClean="0">
              <a:solidFill>
                <a:schemeClr val="bg1"/>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rPr>
              <a:t>1. 侵犯大学生的个人隐私权</a:t>
            </a:r>
            <a:endPar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rPr>
              <a:t>2. 侵犯大学生的经济权益及人身权益</a:t>
            </a:r>
            <a:endPar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rPr>
              <a:t>3. 引起校园心理恐慌，破坏正常的教学秩序</a:t>
            </a:r>
            <a:endPar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6" name="矩形 5"/>
          <p:cNvSpPr/>
          <p:nvPr>
            <p:custDataLst>
              <p:tags r:id="rId3"/>
            </p:custDataLst>
          </p:nvPr>
        </p:nvSpPr>
        <p:spPr>
          <a:xfrm>
            <a:off x="3159573" y="641454"/>
            <a:ext cx="5872480" cy="583565"/>
          </a:xfrm>
          <a:prstGeom prst="rect">
            <a:avLst/>
          </a:prstGeom>
        </p:spPr>
        <p:txBody>
          <a:bodyPr wrap="none">
            <a:spAutoFit/>
          </a:bodyPr>
          <a:p>
            <a:pPr algn="ctr"/>
            <a:r>
              <a:rPr lang="zh-CN" altLang="en-US" sz="3200" b="1" dirty="0">
                <a:solidFill>
                  <a:srgbClr val="006C8A"/>
                </a:solidFill>
                <a:latin typeface="微软雅黑" panose="020B0503020204020204" pitchFamily="34" charset="-122"/>
                <a:ea typeface="微软雅黑" panose="020B0503020204020204" pitchFamily="34" charset="-122"/>
              </a:rPr>
              <a:t>二、个人信息泄露的途径与危害</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376930" y="471170"/>
            <a:ext cx="537527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三、个人信息安全防范措施</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8" name="六角星 7"/>
          <p:cNvSpPr/>
          <p:nvPr>
            <p:custDataLst>
              <p:tags r:id="rId2"/>
            </p:custDataLst>
          </p:nvPr>
        </p:nvSpPr>
        <p:spPr>
          <a:xfrm>
            <a:off x="4410955" y="1615610"/>
            <a:ext cx="3673145" cy="3673145"/>
          </a:xfrm>
          <a:prstGeom prst="star6">
            <a:avLst/>
          </a:prstGeom>
          <a:noFill/>
          <a:ln w="15875">
            <a:solidFill>
              <a:sysClr val="window" lastClr="FFFFFF">
                <a:lumMod val="75000"/>
                <a:alpha val="99000"/>
              </a:sysClr>
            </a:solidFill>
            <a:prstDash val="dashDot"/>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9" name="Freeform 203"/>
          <p:cNvSpPr>
            <a:spLocks noEditPoints="1"/>
          </p:cNvSpPr>
          <p:nvPr>
            <p:custDataLst>
              <p:tags r:id="rId3"/>
            </p:custDataLst>
          </p:nvPr>
        </p:nvSpPr>
        <p:spPr>
          <a:xfrm rot="3417599">
            <a:off x="5955664" y="1374671"/>
            <a:ext cx="515705" cy="515705"/>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EAADC"/>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6" name="Freeform 203"/>
          <p:cNvSpPr>
            <a:spLocks noEditPoints="1"/>
          </p:cNvSpPr>
          <p:nvPr>
            <p:custDataLst>
              <p:tags r:id="rId4"/>
            </p:custDataLst>
          </p:nvPr>
        </p:nvSpPr>
        <p:spPr>
          <a:xfrm rot="11046381">
            <a:off x="7839421" y="4115238"/>
            <a:ext cx="515705" cy="515705"/>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AC2C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7" name="Freeform 203"/>
          <p:cNvSpPr>
            <a:spLocks noEditPoints="1"/>
          </p:cNvSpPr>
          <p:nvPr>
            <p:custDataLst>
              <p:tags r:id="rId5"/>
            </p:custDataLst>
          </p:nvPr>
        </p:nvSpPr>
        <p:spPr>
          <a:xfrm rot="6823278">
            <a:off x="7826247" y="2281090"/>
            <a:ext cx="515705" cy="515705"/>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6D3"/>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0" name="Freeform 203"/>
          <p:cNvSpPr>
            <a:spLocks noEditPoints="1"/>
          </p:cNvSpPr>
          <p:nvPr>
            <p:custDataLst>
              <p:tags r:id="rId6"/>
            </p:custDataLst>
          </p:nvPr>
        </p:nvSpPr>
        <p:spPr>
          <a:xfrm rot="20989118">
            <a:off x="4175205" y="2321518"/>
            <a:ext cx="515705" cy="515705"/>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590CA"/>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1" name="Freeform 203"/>
          <p:cNvSpPr>
            <a:spLocks noEditPoints="1"/>
          </p:cNvSpPr>
          <p:nvPr>
            <p:custDataLst>
              <p:tags r:id="rId7"/>
            </p:custDataLst>
          </p:nvPr>
        </p:nvSpPr>
        <p:spPr>
          <a:xfrm rot="17008488">
            <a:off x="4223613" y="4143507"/>
            <a:ext cx="515705" cy="515705"/>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B8F"/>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5" name="Freeform 203"/>
          <p:cNvSpPr>
            <a:spLocks noEditPoints="1"/>
          </p:cNvSpPr>
          <p:nvPr>
            <p:custDataLst>
              <p:tags r:id="rId8"/>
            </p:custDataLst>
          </p:nvPr>
        </p:nvSpPr>
        <p:spPr>
          <a:xfrm rot="14039476">
            <a:off x="6046261" y="5030902"/>
            <a:ext cx="515705" cy="515705"/>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6BC0A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pitchFamily="34" charset="-122"/>
            </a:endParaRPr>
          </a:p>
        </p:txBody>
      </p:sp>
      <p:sp>
        <p:nvSpPr>
          <p:cNvPr id="12" name="文本框 11"/>
          <p:cNvSpPr txBox="1"/>
          <p:nvPr>
            <p:custDataLst>
              <p:tags r:id="rId9"/>
            </p:custDataLst>
          </p:nvPr>
        </p:nvSpPr>
        <p:spPr>
          <a:xfrm>
            <a:off x="1755775" y="1321435"/>
            <a:ext cx="4060825" cy="621665"/>
          </a:xfrm>
          <a:prstGeom prst="rect">
            <a:avLst/>
          </a:prstGeom>
          <a:noFill/>
        </p:spPr>
        <p:txBody>
          <a:bodyPr wrap="square" rtlCol="0" anchor="ctr" anchorCtr="0"/>
          <a:lstStyle/>
          <a:p>
            <a:pPr algn="l">
              <a:lnSpc>
                <a:spcPct val="120000"/>
              </a:lnSpc>
            </a:pPr>
            <a:r>
              <a:rPr lang="zh-CN" altLang="en-US" sz="1600" b="1">
                <a:solidFill>
                  <a:schemeClr val="accent5">
                    <a:lumMod val="60000"/>
                    <a:lumOff val="40000"/>
                  </a:schemeClr>
                </a:solidFill>
                <a:latin typeface="Arial" panose="020B0604020202020204" pitchFamily="34" charset="0"/>
                <a:ea typeface="微软雅黑" panose="020B0503020204020204" pitchFamily="34" charset="-122"/>
                <a:sym typeface="微软雅黑" panose="020B0503020204020204" pitchFamily="34" charset="-122"/>
              </a:rPr>
              <a:t>6. 不要随身携带身份证等重要证件，要及时升级和更新银行卡、优盾等。</a:t>
            </a:r>
            <a:endParaRPr lang="zh-CN" altLang="en-US" sz="1600" b="1">
              <a:solidFill>
                <a:schemeClr val="accent5">
                  <a:lumMod val="60000"/>
                  <a:lumOff val="40000"/>
                </a:schemeClr>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23" name="文本框 22"/>
          <p:cNvSpPr txBox="1"/>
          <p:nvPr>
            <p:custDataLst>
              <p:tags r:id="rId10"/>
            </p:custDataLst>
          </p:nvPr>
        </p:nvSpPr>
        <p:spPr>
          <a:xfrm>
            <a:off x="1143000" y="2228215"/>
            <a:ext cx="2870835" cy="1167130"/>
          </a:xfrm>
          <a:prstGeom prst="rect">
            <a:avLst/>
          </a:prstGeom>
          <a:noFill/>
        </p:spPr>
        <p:txBody>
          <a:bodyPr wrap="square" rtlCol="0" anchor="ctr" anchorCtr="0"/>
          <a:lstStyle/>
          <a:p>
            <a:pPr algn="l">
              <a:lnSpc>
                <a:spcPct val="120000"/>
              </a:lnSpc>
            </a:pPr>
            <a:r>
              <a:rPr lang="zh-CN" altLang="en-US" sz="1600" b="1">
                <a:solidFill>
                  <a:schemeClr val="accent1">
                    <a:lumMod val="75000"/>
                  </a:schemeClr>
                </a:solidFill>
                <a:latin typeface="Arial" panose="020B0604020202020204" pitchFamily="34" charset="0"/>
                <a:ea typeface="微软雅黑" panose="020B0503020204020204" pitchFamily="34" charset="-122"/>
                <a:sym typeface="微软雅黑" panose="020B0503020204020204" pitchFamily="34" charset="-122"/>
              </a:rPr>
              <a:t>5. 在手机上安装应用程序时，慎重选择“允许”，不要把手机软件设置为自动登录，每次登录时都应输入密码。</a:t>
            </a:r>
            <a:endParaRPr lang="zh-CN" altLang="en-US" sz="1600" b="1">
              <a:solidFill>
                <a:schemeClr val="accent1">
                  <a:lumMod val="75000"/>
                </a:schemeClr>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22" name="文本框 21"/>
          <p:cNvSpPr txBox="1"/>
          <p:nvPr>
            <p:custDataLst>
              <p:tags r:id="rId11"/>
            </p:custDataLst>
          </p:nvPr>
        </p:nvSpPr>
        <p:spPr>
          <a:xfrm>
            <a:off x="8540750" y="1534795"/>
            <a:ext cx="2811145" cy="1695450"/>
          </a:xfrm>
          <a:prstGeom prst="rect">
            <a:avLst/>
          </a:prstGeom>
          <a:noFill/>
        </p:spPr>
        <p:txBody>
          <a:bodyPr wrap="square" rtlCol="0" anchor="ctr" anchorCtr="0"/>
          <a:lstStyle/>
          <a:p>
            <a:pPr>
              <a:lnSpc>
                <a:spcPct val="120000"/>
              </a:lnSpc>
            </a:pPr>
            <a:r>
              <a:rPr lang="zh-CN" altLang="en-US" sz="1600" b="1">
                <a:solidFill>
                  <a:srgbClr val="00B0F0"/>
                </a:solidFill>
                <a:latin typeface="Arial" panose="020B0604020202020204" pitchFamily="34" charset="0"/>
                <a:ea typeface="微软雅黑" panose="020B0503020204020204" pitchFamily="34" charset="-122"/>
                <a:sym typeface="微软雅黑" panose="020B0503020204020204" pitchFamily="34" charset="-122"/>
              </a:rPr>
              <a:t>1. 在生活中可以将无用的单据直接碎掉，或将姓名、电话等个人信息涂黑再丢弃，快递收货地址不必太详细，尽量填写工作单位或附近代收点。</a:t>
            </a:r>
            <a:endParaRPr lang="zh-CN" altLang="en-US" sz="1600" b="1">
              <a:solidFill>
                <a:srgbClr val="00B0F0"/>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24" name="文本框 23"/>
          <p:cNvSpPr txBox="1"/>
          <p:nvPr>
            <p:custDataLst>
              <p:tags r:id="rId12"/>
            </p:custDataLst>
          </p:nvPr>
        </p:nvSpPr>
        <p:spPr>
          <a:xfrm>
            <a:off x="902970" y="3912235"/>
            <a:ext cx="3110865" cy="1736090"/>
          </a:xfrm>
          <a:prstGeom prst="rect">
            <a:avLst/>
          </a:prstGeom>
          <a:noFill/>
        </p:spPr>
        <p:txBody>
          <a:bodyPr wrap="square" rtlCol="0" anchor="ctr" anchorCtr="0"/>
          <a:lstStyle/>
          <a:p>
            <a:pPr algn="l">
              <a:lnSpc>
                <a:spcPct val="120000"/>
              </a:lnSpc>
            </a:pPr>
            <a:r>
              <a:rPr lang="zh-CN" altLang="en-US" sz="1600" b="1">
                <a:solidFill>
                  <a:srgbClr val="00B050"/>
                </a:solidFill>
                <a:latin typeface="Arial" panose="020B0604020202020204" pitchFamily="34" charset="0"/>
                <a:ea typeface="微软雅黑" panose="020B0503020204020204" pitchFamily="34" charset="-122"/>
                <a:sym typeface="微软雅黑" panose="020B0503020204020204" pitchFamily="34" charset="-122"/>
              </a:rPr>
              <a:t>4. 在网上填写信息时，一定要选择信誉可靠的网站认真审核对方的真实情况，个人简历只提供必要信息，不要过于详细填写本人具体信息，尤其是家庭住址、身份证号码等。</a:t>
            </a:r>
            <a:endParaRPr lang="zh-CN" altLang="en-US" sz="1600" b="1">
              <a:solidFill>
                <a:srgbClr val="00B050"/>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28" name="文本框 27"/>
          <p:cNvSpPr txBox="1"/>
          <p:nvPr>
            <p:custDataLst>
              <p:tags r:id="rId13"/>
            </p:custDataLst>
          </p:nvPr>
        </p:nvSpPr>
        <p:spPr>
          <a:xfrm>
            <a:off x="8401050" y="3369310"/>
            <a:ext cx="3123565" cy="1559560"/>
          </a:xfrm>
          <a:prstGeom prst="rect">
            <a:avLst/>
          </a:prstGeom>
          <a:noFill/>
        </p:spPr>
        <p:txBody>
          <a:bodyPr wrap="square" rtlCol="0" anchor="ctr" anchorCtr="0"/>
          <a:lstStyle/>
          <a:p>
            <a:pPr>
              <a:lnSpc>
                <a:spcPct val="120000"/>
              </a:lnSpc>
            </a:pPr>
            <a:r>
              <a:rPr lang="zh-CN" altLang="en-US" sz="1600" b="1">
                <a:solidFill>
                  <a:srgbClr val="8DCABB"/>
                </a:solidFill>
                <a:latin typeface="Arial" panose="020B0604020202020204" pitchFamily="34" charset="0"/>
                <a:ea typeface="微软雅黑" panose="020B0503020204020204" pitchFamily="34" charset="-122"/>
                <a:sym typeface="微软雅黑" panose="020B0503020204020204" pitchFamily="34" charset="-122"/>
              </a:rPr>
              <a:t>2. 将手机网络设置为手动连接，公共场所尽量不要使用不需要密码的 Wi-Fi，使用无线 Wi-Fi登录网上银行和支付宝等时，可以通过专门的 App 客户端访问。</a:t>
            </a:r>
            <a:endParaRPr lang="zh-CN" altLang="en-US" sz="1600" b="1">
              <a:solidFill>
                <a:srgbClr val="8DCABB"/>
              </a:solidFill>
              <a:latin typeface="Arial" panose="020B0604020202020204" pitchFamily="34" charset="0"/>
              <a:ea typeface="微软雅黑" panose="020B0503020204020204" pitchFamily="34" charset="-122"/>
              <a:sym typeface="微软雅黑" panose="020B0503020204020204" pitchFamily="34" charset="-122"/>
            </a:endParaRPr>
          </a:p>
        </p:txBody>
      </p:sp>
      <p:sp>
        <p:nvSpPr>
          <p:cNvPr id="31" name="文本框 30"/>
          <p:cNvSpPr txBox="1"/>
          <p:nvPr>
            <p:custDataLst>
              <p:tags r:id="rId14"/>
            </p:custDataLst>
          </p:nvPr>
        </p:nvSpPr>
        <p:spPr>
          <a:xfrm>
            <a:off x="6677025" y="4977765"/>
            <a:ext cx="3997960" cy="1510030"/>
          </a:xfrm>
          <a:prstGeom prst="rect">
            <a:avLst/>
          </a:prstGeom>
          <a:noFill/>
        </p:spPr>
        <p:txBody>
          <a:bodyPr wrap="square" rtlCol="0" anchor="ctr" anchorCtr="0"/>
          <a:lstStyle/>
          <a:p>
            <a:pPr>
              <a:lnSpc>
                <a:spcPct val="120000"/>
              </a:lnSpc>
            </a:pPr>
            <a:r>
              <a:rPr lang="zh-CN" altLang="en-US" sz="1600" b="1">
                <a:solidFill>
                  <a:srgbClr val="559993"/>
                </a:solidFill>
                <a:latin typeface="Arial" panose="020B0604020202020204" pitchFamily="34" charset="0"/>
                <a:ea typeface="微软雅黑" panose="020B0503020204020204" pitchFamily="34" charset="-122"/>
                <a:sym typeface="微软雅黑" panose="020B0503020204020204" pitchFamily="34" charset="-122"/>
              </a:rPr>
              <a:t>3. 在微信、QQ 等网络社交平台要尽可能避免透露或标注真实身份信息，尽量不晒包含个人信息的照片，可通过设置分组来分享照片。</a:t>
            </a:r>
            <a:endParaRPr lang="zh-CN" altLang="en-US" sz="1600" b="1">
              <a:solidFill>
                <a:srgbClr val="559993"/>
              </a:solidFill>
              <a:latin typeface="Arial" panose="020B0604020202020204" pitchFamily="34" charset="0"/>
              <a:ea typeface="微软雅黑" panose="020B0503020204020204" pitchFamily="34" charset="-122"/>
              <a:sym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600960" y="471170"/>
            <a:ext cx="657415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四、个人信息安全相关法律法规</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4" name="任意形状 3"/>
          <p:cNvSpPr/>
          <p:nvPr>
            <p:custDataLst>
              <p:tags r:id="rId2"/>
            </p:custDataLst>
          </p:nvPr>
        </p:nvSpPr>
        <p:spPr>
          <a:xfrm>
            <a:off x="4588503" y="2344815"/>
            <a:ext cx="1044594" cy="1302596"/>
          </a:xfrm>
          <a:custGeom>
            <a:avLst/>
            <a:gdLst>
              <a:gd name="connsiteX0" fmla="*/ 946690 w 948690"/>
              <a:gd name="connsiteY0" fmla="*/ 25432 h 1183005"/>
              <a:gd name="connsiteX1" fmla="*/ 937546 w 948690"/>
              <a:gd name="connsiteY1" fmla="*/ 4286 h 1183005"/>
              <a:gd name="connsiteX2" fmla="*/ 98012 w 948690"/>
              <a:gd name="connsiteY2" fmla="*/ 1007269 h 1183005"/>
              <a:gd name="connsiteX3" fmla="*/ 92297 w 948690"/>
              <a:gd name="connsiteY3" fmla="*/ 1007269 h 1183005"/>
              <a:gd name="connsiteX4" fmla="*/ 4286 w 948690"/>
              <a:gd name="connsiteY4" fmla="*/ 1095280 h 1183005"/>
              <a:gd name="connsiteX5" fmla="*/ 92297 w 948690"/>
              <a:gd name="connsiteY5" fmla="*/ 1183291 h 1183005"/>
              <a:gd name="connsiteX6" fmla="*/ 180308 w 948690"/>
              <a:gd name="connsiteY6" fmla="*/ 1095280 h 1183005"/>
              <a:gd name="connsiteX7" fmla="*/ 120301 w 948690"/>
              <a:gd name="connsiteY7" fmla="*/ 1011841 h 1183005"/>
              <a:gd name="connsiteX8" fmla="*/ 946690 w 948690"/>
              <a:gd name="connsiteY8" fmla="*/ 25432 h 1183005"/>
              <a:gd name="connsiteX9" fmla="*/ 130016 w 948690"/>
              <a:gd name="connsiteY9" fmla="*/ 1080992 h 1183005"/>
              <a:gd name="connsiteX10" fmla="*/ 86011 w 948690"/>
              <a:gd name="connsiteY10" fmla="*/ 1139285 h 1183005"/>
              <a:gd name="connsiteX11" fmla="*/ 63151 w 948690"/>
              <a:gd name="connsiteY11" fmla="*/ 1070134 h 1183005"/>
              <a:gd name="connsiteX12" fmla="*/ 130016 w 948690"/>
              <a:gd name="connsiteY12" fmla="*/ 1080992 h 11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8690" h="1183005">
                <a:moveTo>
                  <a:pt x="946690" y="25432"/>
                </a:moveTo>
                <a:lnTo>
                  <a:pt x="937546" y="4286"/>
                </a:lnTo>
                <a:cubicBezTo>
                  <a:pt x="512921" y="184309"/>
                  <a:pt x="199739" y="559213"/>
                  <a:pt x="98012" y="1007269"/>
                </a:cubicBezTo>
                <a:cubicBezTo>
                  <a:pt x="96298" y="1007269"/>
                  <a:pt x="94012" y="1007269"/>
                  <a:pt x="92297" y="1007269"/>
                </a:cubicBezTo>
                <a:cubicBezTo>
                  <a:pt x="43720" y="1007269"/>
                  <a:pt x="4286" y="1046702"/>
                  <a:pt x="4286" y="1095280"/>
                </a:cubicBezTo>
                <a:cubicBezTo>
                  <a:pt x="4286" y="1143857"/>
                  <a:pt x="43720" y="1183291"/>
                  <a:pt x="92297" y="1183291"/>
                </a:cubicBezTo>
                <a:cubicBezTo>
                  <a:pt x="140875" y="1183291"/>
                  <a:pt x="180308" y="1143857"/>
                  <a:pt x="180308" y="1095280"/>
                </a:cubicBezTo>
                <a:cubicBezTo>
                  <a:pt x="180308" y="1056418"/>
                  <a:pt x="155162" y="1023842"/>
                  <a:pt x="120301" y="1011841"/>
                </a:cubicBezTo>
                <a:cubicBezTo>
                  <a:pt x="221456" y="571214"/>
                  <a:pt x="529495" y="202597"/>
                  <a:pt x="946690" y="25432"/>
                </a:cubicBezTo>
                <a:close/>
                <a:moveTo>
                  <a:pt x="130016" y="1080992"/>
                </a:moveTo>
                <a:lnTo>
                  <a:pt x="86011" y="1139285"/>
                </a:lnTo>
                <a:lnTo>
                  <a:pt x="63151" y="1070134"/>
                </a:lnTo>
                <a:lnTo>
                  <a:pt x="130016" y="1080992"/>
                </a:lnTo>
                <a:close/>
              </a:path>
            </a:pathLst>
          </a:custGeom>
          <a:solidFill>
            <a:srgbClr val="2196F3"/>
          </a:solidFill>
          <a:ln w="9525"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6" name="任意形状 4"/>
          <p:cNvSpPr/>
          <p:nvPr>
            <p:custDataLst>
              <p:tags r:id="rId3"/>
            </p:custDataLst>
          </p:nvPr>
        </p:nvSpPr>
        <p:spPr>
          <a:xfrm>
            <a:off x="5281962" y="5046285"/>
            <a:ext cx="1610939" cy="346100"/>
          </a:xfrm>
          <a:custGeom>
            <a:avLst/>
            <a:gdLst>
              <a:gd name="connsiteX0" fmla="*/ 18002 w 1463040"/>
              <a:gd name="connsiteY0" fmla="*/ 4286 h 314325"/>
              <a:gd name="connsiteX1" fmla="*/ 4286 w 1463040"/>
              <a:gd name="connsiteY1" fmla="*/ 22574 h 314325"/>
              <a:gd name="connsiteX2" fmla="*/ 1292447 w 1463040"/>
              <a:gd name="connsiteY2" fmla="*/ 248317 h 314325"/>
              <a:gd name="connsiteX3" fmla="*/ 1294733 w 1463040"/>
              <a:gd name="connsiteY3" fmla="*/ 253460 h 314325"/>
              <a:gd name="connsiteX4" fmla="*/ 1414748 w 1463040"/>
              <a:gd name="connsiteY4" fmla="*/ 285464 h 314325"/>
              <a:gd name="connsiteX5" fmla="*/ 1446752 w 1463040"/>
              <a:gd name="connsiteY5" fmla="*/ 165449 h 314325"/>
              <a:gd name="connsiteX6" fmla="*/ 1326737 w 1463040"/>
              <a:gd name="connsiteY6" fmla="*/ 133445 h 314325"/>
              <a:gd name="connsiteX7" fmla="*/ 1284446 w 1463040"/>
              <a:gd name="connsiteY7" fmla="*/ 226600 h 314325"/>
              <a:gd name="connsiteX8" fmla="*/ 18002 w 1463040"/>
              <a:gd name="connsiteY8" fmla="*/ 4286 h 314325"/>
              <a:gd name="connsiteX9" fmla="*/ 1340453 w 1463040"/>
              <a:gd name="connsiteY9" fmla="*/ 183737 h 314325"/>
              <a:gd name="connsiteX10" fmla="*/ 1413034 w 1463040"/>
              <a:gd name="connsiteY10" fmla="*/ 192310 h 314325"/>
              <a:gd name="connsiteX11" fmla="*/ 1364456 w 1463040"/>
              <a:gd name="connsiteY11" fmla="*/ 246602 h 314325"/>
              <a:gd name="connsiteX12" fmla="*/ 1340453 w 1463040"/>
              <a:gd name="connsiteY12" fmla="*/ 183737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3040" h="314325">
                <a:moveTo>
                  <a:pt x="18002" y="4286"/>
                </a:moveTo>
                <a:lnTo>
                  <a:pt x="4286" y="22574"/>
                </a:lnTo>
                <a:cubicBezTo>
                  <a:pt x="372332" y="299752"/>
                  <a:pt x="853535" y="383762"/>
                  <a:pt x="1292447" y="248317"/>
                </a:cubicBezTo>
                <a:cubicBezTo>
                  <a:pt x="1293019" y="250031"/>
                  <a:pt x="1294162" y="251746"/>
                  <a:pt x="1294733" y="253460"/>
                </a:cubicBezTo>
                <a:cubicBezTo>
                  <a:pt x="1318736" y="295180"/>
                  <a:pt x="1372457" y="310039"/>
                  <a:pt x="1414748" y="285464"/>
                </a:cubicBezTo>
                <a:cubicBezTo>
                  <a:pt x="1457039" y="261461"/>
                  <a:pt x="1471327" y="207740"/>
                  <a:pt x="1446752" y="165449"/>
                </a:cubicBezTo>
                <a:cubicBezTo>
                  <a:pt x="1422749" y="123158"/>
                  <a:pt x="1369028" y="108871"/>
                  <a:pt x="1326737" y="133445"/>
                </a:cubicBezTo>
                <a:cubicBezTo>
                  <a:pt x="1293019" y="152876"/>
                  <a:pt x="1277588" y="190595"/>
                  <a:pt x="1284446" y="226600"/>
                </a:cubicBezTo>
                <a:cubicBezTo>
                  <a:pt x="852964" y="359759"/>
                  <a:pt x="380333" y="276892"/>
                  <a:pt x="18002" y="4286"/>
                </a:cubicBezTo>
                <a:close/>
                <a:moveTo>
                  <a:pt x="1340453" y="183737"/>
                </a:moveTo>
                <a:lnTo>
                  <a:pt x="1413034" y="192310"/>
                </a:lnTo>
                <a:lnTo>
                  <a:pt x="1364456" y="246602"/>
                </a:lnTo>
                <a:lnTo>
                  <a:pt x="1340453" y="183737"/>
                </a:lnTo>
                <a:close/>
              </a:path>
            </a:pathLst>
          </a:custGeom>
          <a:solidFill>
            <a:srgbClr val="009587"/>
          </a:solidFill>
          <a:ln w="9525" cap="flat">
            <a:noFill/>
            <a:prstDash val="solid"/>
            <a:miter/>
          </a:ln>
        </p:spPr>
        <p:txBody>
          <a:bodyPr rtlCol="0" anchor="ctr">
            <a:normAutofit fontScale="65000" lnSpcReduction="10000"/>
          </a:bodyPr>
          <a:p>
            <a:pPr defTabSz="457200">
              <a:lnSpc>
                <a:spcPct val="130000"/>
              </a:lnSpc>
            </a:pPr>
            <a:endParaRPr lang="zh-CN" altLang="en-US">
              <a:solidFill>
                <a:srgbClr val="222222"/>
              </a:solidFill>
            </a:endParaRPr>
          </a:p>
        </p:txBody>
      </p:sp>
      <p:sp>
        <p:nvSpPr>
          <p:cNvPr id="7" name="任意形状 5"/>
          <p:cNvSpPr/>
          <p:nvPr>
            <p:custDataLst>
              <p:tags r:id="rId4"/>
            </p:custDataLst>
          </p:nvPr>
        </p:nvSpPr>
        <p:spPr>
          <a:xfrm>
            <a:off x="7134936" y="2492458"/>
            <a:ext cx="685908" cy="1510256"/>
          </a:xfrm>
          <a:custGeom>
            <a:avLst/>
            <a:gdLst>
              <a:gd name="connsiteX0" fmla="*/ 590859 w 622935"/>
              <a:gd name="connsiteY0" fmla="*/ 1366385 h 1371600"/>
              <a:gd name="connsiteX1" fmla="*/ 613719 w 622935"/>
              <a:gd name="connsiteY1" fmla="*/ 1369242 h 1371600"/>
              <a:gd name="connsiteX2" fmla="*/ 165092 w 622935"/>
              <a:gd name="connsiteY2" fmla="*/ 140517 h 1371600"/>
              <a:gd name="connsiteX3" fmla="*/ 167949 w 622935"/>
              <a:gd name="connsiteY3" fmla="*/ 135945 h 1371600"/>
              <a:gd name="connsiteX4" fmla="*/ 135945 w 622935"/>
              <a:gd name="connsiteY4" fmla="*/ 15930 h 1371600"/>
              <a:gd name="connsiteX5" fmla="*/ 15930 w 622935"/>
              <a:gd name="connsiteY5" fmla="*/ 47934 h 1371600"/>
              <a:gd name="connsiteX6" fmla="*/ 47934 w 622935"/>
              <a:gd name="connsiteY6" fmla="*/ 167949 h 1371600"/>
              <a:gd name="connsiteX7" fmla="*/ 149661 w 622935"/>
              <a:gd name="connsiteY7" fmla="*/ 157662 h 1371600"/>
              <a:gd name="connsiteX8" fmla="*/ 590859 w 622935"/>
              <a:gd name="connsiteY8" fmla="*/ 1366385 h 1371600"/>
              <a:gd name="connsiteX9" fmla="*/ 85082 w 622935"/>
              <a:gd name="connsiteY9" fmla="*/ 131373 h 1371600"/>
              <a:gd name="connsiteX10" fmla="*/ 56507 w 622935"/>
              <a:gd name="connsiteY10" fmla="*/ 63936 h 1371600"/>
              <a:gd name="connsiteX11" fmla="*/ 127944 w 622935"/>
              <a:gd name="connsiteY11" fmla="*/ 78795 h 1371600"/>
              <a:gd name="connsiteX12" fmla="*/ 85082 w 622935"/>
              <a:gd name="connsiteY12" fmla="*/ 131373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2935" h="1371600">
                <a:moveTo>
                  <a:pt x="590859" y="1366385"/>
                </a:moveTo>
                <a:lnTo>
                  <a:pt x="613719" y="1369242"/>
                </a:lnTo>
                <a:cubicBezTo>
                  <a:pt x="669726" y="911470"/>
                  <a:pt x="502277" y="453128"/>
                  <a:pt x="165092" y="140517"/>
                </a:cubicBezTo>
                <a:cubicBezTo>
                  <a:pt x="166235" y="138803"/>
                  <a:pt x="167377" y="137660"/>
                  <a:pt x="167949" y="135945"/>
                </a:cubicBezTo>
                <a:cubicBezTo>
                  <a:pt x="191952" y="94226"/>
                  <a:pt x="177665" y="40505"/>
                  <a:pt x="135945" y="15930"/>
                </a:cubicBezTo>
                <a:cubicBezTo>
                  <a:pt x="94225" y="-8073"/>
                  <a:pt x="40505" y="6215"/>
                  <a:pt x="15930" y="47934"/>
                </a:cubicBezTo>
                <a:cubicBezTo>
                  <a:pt x="-8073" y="89653"/>
                  <a:pt x="6215" y="143375"/>
                  <a:pt x="47934" y="167949"/>
                </a:cubicBezTo>
                <a:cubicBezTo>
                  <a:pt x="81652" y="187380"/>
                  <a:pt x="122229" y="182237"/>
                  <a:pt x="149661" y="157662"/>
                </a:cubicBezTo>
                <a:cubicBezTo>
                  <a:pt x="481131" y="465129"/>
                  <a:pt x="645723" y="916614"/>
                  <a:pt x="590859" y="1366385"/>
                </a:cubicBezTo>
                <a:close/>
                <a:moveTo>
                  <a:pt x="85082" y="131373"/>
                </a:moveTo>
                <a:lnTo>
                  <a:pt x="56507" y="63936"/>
                </a:lnTo>
                <a:lnTo>
                  <a:pt x="127944" y="78795"/>
                </a:lnTo>
                <a:lnTo>
                  <a:pt x="85082" y="131373"/>
                </a:lnTo>
                <a:close/>
              </a:path>
            </a:pathLst>
          </a:custGeom>
          <a:solidFill>
            <a:srgbClr val="8BC34A"/>
          </a:solidFill>
          <a:ln w="9525"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3" name="任意形状 6"/>
          <p:cNvSpPr/>
          <p:nvPr>
            <p:custDataLst>
              <p:tags r:id="rId5"/>
            </p:custDataLst>
          </p:nvPr>
        </p:nvSpPr>
        <p:spPr>
          <a:xfrm>
            <a:off x="5541852" y="1787908"/>
            <a:ext cx="1390694" cy="2473044"/>
          </a:xfrm>
          <a:custGeom>
            <a:avLst/>
            <a:gdLst>
              <a:gd name="connsiteX0" fmla="*/ 633508 w 1263015"/>
              <a:gd name="connsiteY0" fmla="*/ 4286 h 2245995"/>
              <a:gd name="connsiteX1" fmla="*/ 4286 w 1263015"/>
              <a:gd name="connsiteY1" fmla="*/ 633508 h 2245995"/>
              <a:gd name="connsiteX2" fmla="*/ 4286 w 1263015"/>
              <a:gd name="connsiteY2" fmla="*/ 1470755 h 2245995"/>
              <a:gd name="connsiteX3" fmla="*/ 591788 w 1263015"/>
              <a:gd name="connsiteY3" fmla="*/ 1131284 h 2245995"/>
              <a:gd name="connsiteX4" fmla="*/ 591788 w 1263015"/>
              <a:gd name="connsiteY4" fmla="*/ 633508 h 2245995"/>
              <a:gd name="connsiteX5" fmla="*/ 632936 w 1263015"/>
              <a:gd name="connsiteY5" fmla="*/ 592360 h 2245995"/>
              <a:gd name="connsiteX6" fmla="*/ 674084 w 1263015"/>
              <a:gd name="connsiteY6" fmla="*/ 633508 h 2245995"/>
              <a:gd name="connsiteX7" fmla="*/ 674084 w 1263015"/>
              <a:gd name="connsiteY7" fmla="*/ 1905667 h 2245995"/>
              <a:gd name="connsiteX8" fmla="*/ 1261586 w 1263015"/>
              <a:gd name="connsiteY8" fmla="*/ 2245138 h 2245995"/>
              <a:gd name="connsiteX9" fmla="*/ 1261586 w 1263015"/>
              <a:gd name="connsiteY9" fmla="*/ 633508 h 2245995"/>
              <a:gd name="connsiteX10" fmla="*/ 633508 w 1263015"/>
              <a:gd name="connsiteY10" fmla="*/ 4286 h 224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3015" h="2245995">
                <a:moveTo>
                  <a:pt x="633508" y="4286"/>
                </a:moveTo>
                <a:cubicBezTo>
                  <a:pt x="286036" y="4286"/>
                  <a:pt x="4286" y="286036"/>
                  <a:pt x="4286" y="633508"/>
                </a:cubicBezTo>
                <a:lnTo>
                  <a:pt x="4286" y="1470755"/>
                </a:lnTo>
                <a:lnTo>
                  <a:pt x="591788" y="1131284"/>
                </a:lnTo>
                <a:lnTo>
                  <a:pt x="591788" y="633508"/>
                </a:lnTo>
                <a:cubicBezTo>
                  <a:pt x="591788" y="610648"/>
                  <a:pt x="610076" y="592360"/>
                  <a:pt x="632936" y="592360"/>
                </a:cubicBezTo>
                <a:cubicBezTo>
                  <a:pt x="655796" y="592360"/>
                  <a:pt x="674084" y="610648"/>
                  <a:pt x="674084" y="633508"/>
                </a:cubicBezTo>
                <a:lnTo>
                  <a:pt x="674084" y="1905667"/>
                </a:lnTo>
                <a:lnTo>
                  <a:pt x="1261586" y="2245138"/>
                </a:lnTo>
                <a:lnTo>
                  <a:pt x="1261586" y="633508"/>
                </a:lnTo>
                <a:cubicBezTo>
                  <a:pt x="1262729" y="286036"/>
                  <a:pt x="980980" y="4286"/>
                  <a:pt x="633508" y="4286"/>
                </a:cubicBezTo>
                <a:close/>
              </a:path>
            </a:pathLst>
          </a:custGeom>
          <a:solidFill>
            <a:srgbClr val="2196F3"/>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4" name="任意形状 7"/>
          <p:cNvSpPr/>
          <p:nvPr>
            <p:custDataLst>
              <p:tags r:id="rId6"/>
            </p:custDataLst>
          </p:nvPr>
        </p:nvSpPr>
        <p:spPr>
          <a:xfrm>
            <a:off x="4397377" y="2977612"/>
            <a:ext cx="1887820" cy="2183578"/>
          </a:xfrm>
          <a:custGeom>
            <a:avLst/>
            <a:gdLst>
              <a:gd name="connsiteX0" fmla="*/ 88711 w 1714500"/>
              <a:gd name="connsiteY0" fmla="*/ 1669637 h 1983105"/>
              <a:gd name="connsiteX1" fmla="*/ 948247 w 1714500"/>
              <a:gd name="connsiteY1" fmla="*/ 1899952 h 1983105"/>
              <a:gd name="connsiteX2" fmla="*/ 1672909 w 1714500"/>
              <a:gd name="connsiteY2" fmla="*/ 1481042 h 1983105"/>
              <a:gd name="connsiteX3" fmla="*/ 1085407 w 1714500"/>
              <a:gd name="connsiteY3" fmla="*/ 1141571 h 1983105"/>
              <a:gd name="connsiteX4" fmla="*/ 654496 w 1714500"/>
              <a:gd name="connsiteY4" fmla="*/ 1390745 h 1983105"/>
              <a:gd name="connsiteX5" fmla="*/ 597918 w 1714500"/>
              <a:gd name="connsiteY5" fmla="*/ 1375315 h 1983105"/>
              <a:gd name="connsiteX6" fmla="*/ 613348 w 1714500"/>
              <a:gd name="connsiteY6" fmla="*/ 1318736 h 1983105"/>
              <a:gd name="connsiteX7" fmla="*/ 1715201 w 1714500"/>
              <a:gd name="connsiteY7" fmla="*/ 682657 h 1983105"/>
              <a:gd name="connsiteX8" fmla="*/ 1715201 w 1714500"/>
              <a:gd name="connsiteY8" fmla="*/ 4286 h 1983105"/>
              <a:gd name="connsiteX9" fmla="*/ 319597 w 1714500"/>
              <a:gd name="connsiteY9" fmla="*/ 810101 h 1983105"/>
              <a:gd name="connsiteX10" fmla="*/ 88711 w 1714500"/>
              <a:gd name="connsiteY10" fmla="*/ 1669637 h 1983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14500" h="1983105">
                <a:moveTo>
                  <a:pt x="88711" y="1669637"/>
                </a:moveTo>
                <a:cubicBezTo>
                  <a:pt x="262447" y="1970246"/>
                  <a:pt x="647067" y="2073688"/>
                  <a:pt x="948247" y="1899952"/>
                </a:cubicBezTo>
                <a:lnTo>
                  <a:pt x="1672909" y="1481042"/>
                </a:lnTo>
                <a:lnTo>
                  <a:pt x="1085407" y="1141571"/>
                </a:lnTo>
                <a:lnTo>
                  <a:pt x="654496" y="1390745"/>
                </a:lnTo>
                <a:cubicBezTo>
                  <a:pt x="634494" y="1402175"/>
                  <a:pt x="609348" y="1395317"/>
                  <a:pt x="597918" y="1375315"/>
                </a:cubicBezTo>
                <a:cubicBezTo>
                  <a:pt x="586488" y="1355312"/>
                  <a:pt x="593346" y="1330166"/>
                  <a:pt x="613348" y="1318736"/>
                </a:cubicBezTo>
                <a:lnTo>
                  <a:pt x="1715201" y="682657"/>
                </a:lnTo>
                <a:lnTo>
                  <a:pt x="1715201" y="4286"/>
                </a:lnTo>
                <a:lnTo>
                  <a:pt x="319597" y="810101"/>
                </a:lnTo>
                <a:cubicBezTo>
                  <a:pt x="17845" y="983837"/>
                  <a:pt x="-85025" y="1368457"/>
                  <a:pt x="88711" y="1669637"/>
                </a:cubicBezTo>
                <a:close/>
              </a:path>
            </a:pathLst>
          </a:custGeom>
          <a:solidFill>
            <a:srgbClr val="009587"/>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8" name="任意形状 8"/>
          <p:cNvSpPr/>
          <p:nvPr>
            <p:custDataLst>
              <p:tags r:id="rId7"/>
            </p:custDataLst>
          </p:nvPr>
        </p:nvSpPr>
        <p:spPr>
          <a:xfrm>
            <a:off x="5496544" y="3403630"/>
            <a:ext cx="2580020" cy="1761965"/>
          </a:xfrm>
          <a:custGeom>
            <a:avLst/>
            <a:gdLst>
              <a:gd name="connsiteX0" fmla="*/ 2258854 w 2343150"/>
              <a:gd name="connsiteY0" fmla="*/ 1282160 h 1600200"/>
              <a:gd name="connsiteX1" fmla="*/ 2028539 w 2343150"/>
              <a:gd name="connsiteY1" fmla="*/ 422624 h 1600200"/>
              <a:gd name="connsiteX2" fmla="*/ 1303877 w 2343150"/>
              <a:gd name="connsiteY2" fmla="*/ 4286 h 1600200"/>
              <a:gd name="connsiteX3" fmla="*/ 1303877 w 2343150"/>
              <a:gd name="connsiteY3" fmla="*/ 682657 h 1600200"/>
              <a:gd name="connsiteX4" fmla="*/ 1734788 w 2343150"/>
              <a:gd name="connsiteY4" fmla="*/ 931259 h 1600200"/>
              <a:gd name="connsiteX5" fmla="*/ 1750219 w 2343150"/>
              <a:gd name="connsiteY5" fmla="*/ 987838 h 1600200"/>
              <a:gd name="connsiteX6" fmla="*/ 1693640 w 2343150"/>
              <a:gd name="connsiteY6" fmla="*/ 1003268 h 1600200"/>
              <a:gd name="connsiteX7" fmla="*/ 591788 w 2343150"/>
              <a:gd name="connsiteY7" fmla="*/ 367760 h 1600200"/>
              <a:gd name="connsiteX8" fmla="*/ 4286 w 2343150"/>
              <a:gd name="connsiteY8" fmla="*/ 707231 h 1600200"/>
              <a:gd name="connsiteX9" fmla="*/ 1399889 w 2343150"/>
              <a:gd name="connsiteY9" fmla="*/ 1513046 h 1600200"/>
              <a:gd name="connsiteX10" fmla="*/ 2258854 w 2343150"/>
              <a:gd name="connsiteY10" fmla="*/ 128216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3150" h="1600200">
                <a:moveTo>
                  <a:pt x="2258854" y="1282160"/>
                </a:moveTo>
                <a:cubicBezTo>
                  <a:pt x="2432590" y="981551"/>
                  <a:pt x="2329720" y="596360"/>
                  <a:pt x="2028539" y="422624"/>
                </a:cubicBezTo>
                <a:lnTo>
                  <a:pt x="1303877" y="4286"/>
                </a:lnTo>
                <a:lnTo>
                  <a:pt x="1303877" y="682657"/>
                </a:lnTo>
                <a:lnTo>
                  <a:pt x="1734788" y="931259"/>
                </a:lnTo>
                <a:cubicBezTo>
                  <a:pt x="1754791" y="942689"/>
                  <a:pt x="1761649" y="967835"/>
                  <a:pt x="1750219" y="987838"/>
                </a:cubicBezTo>
                <a:cubicBezTo>
                  <a:pt x="1738789" y="1007840"/>
                  <a:pt x="1713643" y="1014698"/>
                  <a:pt x="1693640" y="1003268"/>
                </a:cubicBezTo>
                <a:lnTo>
                  <a:pt x="591788" y="367760"/>
                </a:lnTo>
                <a:lnTo>
                  <a:pt x="4286" y="707231"/>
                </a:lnTo>
                <a:lnTo>
                  <a:pt x="1399889" y="1513046"/>
                </a:lnTo>
                <a:cubicBezTo>
                  <a:pt x="1700498" y="1686211"/>
                  <a:pt x="2085118" y="1583341"/>
                  <a:pt x="2258854" y="1282160"/>
                </a:cubicBezTo>
                <a:close/>
              </a:path>
            </a:pathLst>
          </a:custGeom>
          <a:solidFill>
            <a:srgbClr val="8BC34A"/>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9" name="椭圆 18"/>
          <p:cNvSpPr>
            <a:spLocks noChangeAspect="1"/>
          </p:cNvSpPr>
          <p:nvPr>
            <p:custDataLst>
              <p:tags r:id="rId8"/>
            </p:custDataLst>
          </p:nvPr>
        </p:nvSpPr>
        <p:spPr>
          <a:xfrm>
            <a:off x="5663386" y="3285351"/>
            <a:ext cx="1147168" cy="1147168"/>
          </a:xfrm>
          <a:prstGeom prst="ellipse">
            <a:avLst/>
          </a:prstGeom>
          <a:solidFill>
            <a:srgbClr val="222222">
              <a:alpha val="40000"/>
            </a:srgbClr>
          </a:solidFill>
          <a:ln w="25400"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20" name="任意形状 10"/>
          <p:cNvSpPr/>
          <p:nvPr>
            <p:custDataLst>
              <p:tags r:id="rId9"/>
            </p:custDataLst>
          </p:nvPr>
        </p:nvSpPr>
        <p:spPr>
          <a:xfrm>
            <a:off x="5737330" y="3359295"/>
            <a:ext cx="999280" cy="999280"/>
          </a:xfrm>
          <a:custGeom>
            <a:avLst/>
            <a:gdLst>
              <a:gd name="connsiteX0" fmla="*/ 280892 w 280035"/>
              <a:gd name="connsiteY0" fmla="*/ 142589 h 280035"/>
              <a:gd name="connsiteX1" fmla="*/ 142589 w 280035"/>
              <a:gd name="connsiteY1" fmla="*/ 280892 h 280035"/>
              <a:gd name="connsiteX2" fmla="*/ 4286 w 280035"/>
              <a:gd name="connsiteY2" fmla="*/ 142589 h 280035"/>
              <a:gd name="connsiteX3" fmla="*/ 142589 w 280035"/>
              <a:gd name="connsiteY3" fmla="*/ 4286 h 280035"/>
              <a:gd name="connsiteX4" fmla="*/ 280892 w 280035"/>
              <a:gd name="connsiteY4" fmla="*/ 142589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a:moveTo>
                  <a:pt x="280892" y="142589"/>
                </a:moveTo>
                <a:cubicBezTo>
                  <a:pt x="280892" y="218972"/>
                  <a:pt x="218972" y="280892"/>
                  <a:pt x="142589" y="280892"/>
                </a:cubicBezTo>
                <a:cubicBezTo>
                  <a:pt x="66207" y="280892"/>
                  <a:pt x="4286" y="218972"/>
                  <a:pt x="4286" y="142589"/>
                </a:cubicBezTo>
                <a:cubicBezTo>
                  <a:pt x="4286" y="66207"/>
                  <a:pt x="66207" y="4286"/>
                  <a:pt x="142589" y="4286"/>
                </a:cubicBezTo>
                <a:cubicBezTo>
                  <a:pt x="218972" y="4286"/>
                  <a:pt x="280892" y="66207"/>
                  <a:pt x="280892" y="142589"/>
                </a:cubicBezTo>
                <a:close/>
              </a:path>
            </a:pathLst>
          </a:custGeom>
          <a:solidFill>
            <a:srgbClr val="FFFFFF"/>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rmAutofit/>
          </a:bodyPr>
          <a:p>
            <a:pPr defTabSz="457200">
              <a:lnSpc>
                <a:spcPct val="120000"/>
              </a:lnSpc>
            </a:pPr>
            <a:endParaRPr lang="zh-CN" altLang="en-US">
              <a:solidFill>
                <a:srgbClr val="222222"/>
              </a:solidFill>
            </a:endParaRPr>
          </a:p>
        </p:txBody>
      </p:sp>
      <p:sp>
        <p:nvSpPr>
          <p:cNvPr id="21" name="文本框 20"/>
          <p:cNvSpPr txBox="1"/>
          <p:nvPr>
            <p:custDataLst>
              <p:tags r:id="rId10"/>
            </p:custDataLst>
          </p:nvPr>
        </p:nvSpPr>
        <p:spPr>
          <a:xfrm>
            <a:off x="7660005" y="1438275"/>
            <a:ext cx="3681730" cy="1259205"/>
          </a:xfrm>
          <a:prstGeom prst="rect">
            <a:avLst/>
          </a:prstGeom>
          <a:noFill/>
        </p:spPr>
        <p:txBody>
          <a:bodyPr wrap="square" bIns="0" rtlCol="0" anchor="b">
            <a:normAutofit lnSpcReduction="10000"/>
          </a:bodyPr>
          <a:p>
            <a:pPr defTabSz="457200">
              <a:lnSpc>
                <a:spcPct val="120000"/>
              </a:lnSpc>
            </a:pPr>
            <a:r>
              <a:rPr kumimoji="1" lang="zh-CN" altLang="en-US" b="1" spc="300" dirty="0">
                <a:solidFill>
                  <a:srgbClr val="2196F3"/>
                </a:solidFill>
                <a:latin typeface="微软雅黑" panose="020B0503020204020204" pitchFamily="34" charset="-122"/>
              </a:rPr>
              <a:t>1. 第一部计算机法规《中华人民共和国计算机信息网络国际联网管理暂行规定》于 1996 年由国务院颁布。</a:t>
            </a:r>
            <a:endParaRPr kumimoji="1" lang="zh-CN" altLang="en-US" b="1" spc="300" dirty="0">
              <a:solidFill>
                <a:srgbClr val="2196F3"/>
              </a:solidFill>
              <a:latin typeface="微软雅黑" panose="020B0503020204020204" pitchFamily="34" charset="-122"/>
            </a:endParaRPr>
          </a:p>
        </p:txBody>
      </p:sp>
      <p:sp>
        <p:nvSpPr>
          <p:cNvPr id="26" name="文本框 25"/>
          <p:cNvSpPr txBox="1"/>
          <p:nvPr>
            <p:custDataLst>
              <p:tags r:id="rId11"/>
            </p:custDataLst>
          </p:nvPr>
        </p:nvSpPr>
        <p:spPr>
          <a:xfrm>
            <a:off x="8145145" y="3359150"/>
            <a:ext cx="3196590" cy="2081530"/>
          </a:xfrm>
          <a:prstGeom prst="rect">
            <a:avLst/>
          </a:prstGeom>
          <a:noFill/>
        </p:spPr>
        <p:txBody>
          <a:bodyPr wrap="square" bIns="0" rtlCol="0" anchor="b"/>
          <a:p>
            <a:pPr defTabSz="457200">
              <a:lnSpc>
                <a:spcPct val="120000"/>
              </a:lnSpc>
            </a:pPr>
            <a:r>
              <a:rPr kumimoji="1" lang="zh-CN" altLang="en-US" b="1" spc="300" dirty="0">
                <a:solidFill>
                  <a:srgbClr val="8BC34A"/>
                </a:solidFill>
                <a:latin typeface="微软雅黑" panose="020B0503020204020204" pitchFamily="34" charset="-122"/>
              </a:rPr>
              <a:t>2. 《中华人民共和国网络安全法》于 2016 年 11 月 7 日由全国人民代表大会常务委员会发布，自2017 年 6 月 1 日起施行。</a:t>
            </a:r>
            <a:endParaRPr kumimoji="1" lang="zh-CN" altLang="en-US" b="1" spc="300" dirty="0">
              <a:solidFill>
                <a:srgbClr val="8BC34A"/>
              </a:solidFill>
              <a:latin typeface="微软雅黑" panose="020B0503020204020204" pitchFamily="34" charset="-122"/>
            </a:endParaRPr>
          </a:p>
        </p:txBody>
      </p:sp>
      <p:sp>
        <p:nvSpPr>
          <p:cNvPr id="29" name="文本框 28"/>
          <p:cNvSpPr txBox="1"/>
          <p:nvPr>
            <p:custDataLst>
              <p:tags r:id="rId12"/>
            </p:custDataLst>
          </p:nvPr>
        </p:nvSpPr>
        <p:spPr>
          <a:xfrm flipH="1">
            <a:off x="775335" y="2844800"/>
            <a:ext cx="3622040" cy="2028190"/>
          </a:xfrm>
          <a:prstGeom prst="rect">
            <a:avLst/>
          </a:prstGeom>
          <a:noFill/>
        </p:spPr>
        <p:txBody>
          <a:bodyPr wrap="square" bIns="0" rtlCol="0" anchor="b"/>
          <a:p>
            <a:pPr algn="l" defTabSz="457200">
              <a:lnSpc>
                <a:spcPct val="120000"/>
              </a:lnSpc>
            </a:pPr>
            <a:r>
              <a:rPr kumimoji="1" lang="zh-CN" altLang="en-US" b="1" spc="300" dirty="0">
                <a:solidFill>
                  <a:srgbClr val="009587"/>
                </a:solidFill>
                <a:latin typeface="微软雅黑" panose="020B0503020204020204" pitchFamily="34" charset="-122"/>
              </a:rPr>
              <a:t>3. 中央网信办、工信部、公安部、市场监管总局四部门于 2019 年 1 月 25 日宣布，App 运营者收集、使用个人信息时，不得收集与所提供服务无关的个人信息。</a:t>
            </a:r>
            <a:endParaRPr kumimoji="1" lang="zh-CN" altLang="en-US" b="1" spc="300" dirty="0">
              <a:solidFill>
                <a:srgbClr val="009587"/>
              </a:solidFill>
              <a:latin typeface="微软雅黑" panose="020B0503020204020204" pitchFamily="34" charset="-122"/>
            </a:endParaRPr>
          </a:p>
        </p:txBody>
      </p:sp>
      <p:sp>
        <p:nvSpPr>
          <p:cNvPr id="32" name="图形 11"/>
          <p:cNvSpPr/>
          <p:nvPr>
            <p:custDataLst>
              <p:tags r:id="rId13"/>
            </p:custDataLst>
          </p:nvPr>
        </p:nvSpPr>
        <p:spPr>
          <a:xfrm>
            <a:off x="5971144" y="3593108"/>
            <a:ext cx="531641" cy="531641"/>
          </a:xfrm>
          <a:custGeom>
            <a:avLst/>
            <a:gdLst>
              <a:gd name="connsiteX0" fmla="*/ 17745 w 531641"/>
              <a:gd name="connsiteY0" fmla="*/ 289567 h 531641"/>
              <a:gd name="connsiteX1" fmla="*/ 242071 w 531641"/>
              <a:gd name="connsiteY1" fmla="*/ 513858 h 531641"/>
              <a:gd name="connsiteX2" fmla="*/ 272793 w 531641"/>
              <a:gd name="connsiteY2" fmla="*/ 530647 h 531641"/>
              <a:gd name="connsiteX3" fmla="*/ 289577 w 531641"/>
              <a:gd name="connsiteY3" fmla="*/ 513875 h 531641"/>
              <a:gd name="connsiteX4" fmla="*/ 513876 w 531641"/>
              <a:gd name="connsiteY4" fmla="*/ 289577 h 531641"/>
              <a:gd name="connsiteX5" fmla="*/ 530641 w 531641"/>
              <a:gd name="connsiteY5" fmla="*/ 258842 h 531641"/>
              <a:gd name="connsiteX6" fmla="*/ 513849 w 531641"/>
              <a:gd name="connsiteY6" fmla="*/ 242068 h 531641"/>
              <a:gd name="connsiteX7" fmla="*/ 289572 w 531641"/>
              <a:gd name="connsiteY7" fmla="*/ 17763 h 531641"/>
              <a:gd name="connsiteX8" fmla="*/ 258827 w 531641"/>
              <a:gd name="connsiteY8" fmla="*/ 1017 h 531641"/>
              <a:gd name="connsiteX9" fmla="*/ 242068 w 531641"/>
              <a:gd name="connsiteY9" fmla="*/ 17806 h 531641"/>
              <a:gd name="connsiteX10" fmla="*/ 17779 w 531641"/>
              <a:gd name="connsiteY10" fmla="*/ 242076 h 531641"/>
              <a:gd name="connsiteX11" fmla="*/ 1012 w 531641"/>
              <a:gd name="connsiteY11" fmla="*/ 272809 h 531641"/>
              <a:gd name="connsiteX12" fmla="*/ 17745 w 531641"/>
              <a:gd name="connsiteY12" fmla="*/ 289567 h 531641"/>
              <a:gd name="connsiteX13" fmla="*/ 17745 w 531641"/>
              <a:gd name="connsiteY13" fmla="*/ 289567 h 531641"/>
              <a:gd name="connsiteX14" fmla="*/ 121912 w 531641"/>
              <a:gd name="connsiteY14" fmla="*/ 168870 h 531641"/>
              <a:gd name="connsiteX15" fmla="*/ 133691 w 531641"/>
              <a:gd name="connsiteY15" fmla="*/ 181264 h 531641"/>
              <a:gd name="connsiteX16" fmla="*/ 126661 w 531641"/>
              <a:gd name="connsiteY16" fmla="*/ 233391 h 531641"/>
              <a:gd name="connsiteX17" fmla="*/ 101672 w 531641"/>
              <a:gd name="connsiteY17" fmla="*/ 257520 h 531641"/>
              <a:gd name="connsiteX18" fmla="*/ 48316 w 531641"/>
              <a:gd name="connsiteY18" fmla="*/ 257520 h 531641"/>
              <a:gd name="connsiteX19" fmla="*/ 36991 w 531641"/>
              <a:gd name="connsiteY19" fmla="*/ 244157 h 531641"/>
              <a:gd name="connsiteX20" fmla="*/ 121912 w 531641"/>
              <a:gd name="connsiteY20" fmla="*/ 168870 h 531641"/>
              <a:gd name="connsiteX21" fmla="*/ 244140 w 531641"/>
              <a:gd name="connsiteY21" fmla="*/ 36959 h 531641"/>
              <a:gd name="connsiteX22" fmla="*/ 257520 w 531641"/>
              <a:gd name="connsiteY22" fmla="*/ 48317 h 531641"/>
              <a:gd name="connsiteX23" fmla="*/ 257520 w 531641"/>
              <a:gd name="connsiteY23" fmla="*/ 92562 h 531641"/>
              <a:gd name="connsiteX24" fmla="*/ 232599 w 531641"/>
              <a:gd name="connsiteY24" fmla="*/ 124610 h 531641"/>
              <a:gd name="connsiteX25" fmla="*/ 232807 w 531641"/>
              <a:gd name="connsiteY25" fmla="*/ 126659 h 531641"/>
              <a:gd name="connsiteX26" fmla="*/ 178324 w 531641"/>
              <a:gd name="connsiteY26" fmla="*/ 134256 h 531641"/>
              <a:gd name="connsiteX27" fmla="*/ 167787 w 531641"/>
              <a:gd name="connsiteY27" fmla="*/ 124523 h 531641"/>
              <a:gd name="connsiteX28" fmla="*/ 244139 w 531641"/>
              <a:gd name="connsiteY28" fmla="*/ 36959 h 531641"/>
              <a:gd name="connsiteX29" fmla="*/ 244140 w 531641"/>
              <a:gd name="connsiteY29" fmla="*/ 36959 h 531641"/>
              <a:gd name="connsiteX30" fmla="*/ 287512 w 531641"/>
              <a:gd name="connsiteY30" fmla="*/ 36962 h 531641"/>
              <a:gd name="connsiteX31" fmla="*/ 364312 w 531641"/>
              <a:gd name="connsiteY31" fmla="*/ 125728 h 531641"/>
              <a:gd name="connsiteX32" fmla="*/ 355052 w 531641"/>
              <a:gd name="connsiteY32" fmla="*/ 134544 h 531641"/>
              <a:gd name="connsiteX33" fmla="*/ 298848 w 531641"/>
              <a:gd name="connsiteY33" fmla="*/ 126649 h 531641"/>
              <a:gd name="connsiteX34" fmla="*/ 299054 w 531641"/>
              <a:gd name="connsiteY34" fmla="*/ 124610 h 531641"/>
              <a:gd name="connsiteX35" fmla="*/ 274133 w 531641"/>
              <a:gd name="connsiteY35" fmla="*/ 92562 h 531641"/>
              <a:gd name="connsiteX36" fmla="*/ 274133 w 531641"/>
              <a:gd name="connsiteY36" fmla="*/ 48317 h 531641"/>
              <a:gd name="connsiteX37" fmla="*/ 287512 w 531641"/>
              <a:gd name="connsiteY37" fmla="*/ 36962 h 531641"/>
              <a:gd name="connsiteX38" fmla="*/ 494754 w 531641"/>
              <a:gd name="connsiteY38" fmla="*/ 244108 h 531641"/>
              <a:gd name="connsiteX39" fmla="*/ 483336 w 531641"/>
              <a:gd name="connsiteY39" fmla="*/ 257520 h 531641"/>
              <a:gd name="connsiteX40" fmla="*/ 429981 w 531641"/>
              <a:gd name="connsiteY40" fmla="*/ 257520 h 531641"/>
              <a:gd name="connsiteX41" fmla="*/ 404994 w 531641"/>
              <a:gd name="connsiteY41" fmla="*/ 233391 h 531641"/>
              <a:gd name="connsiteX42" fmla="*/ 398216 w 531641"/>
              <a:gd name="connsiteY42" fmla="*/ 182574 h 531641"/>
              <a:gd name="connsiteX43" fmla="*/ 411186 w 531641"/>
              <a:gd name="connsiteY43" fmla="*/ 169458 h 531641"/>
              <a:gd name="connsiteX44" fmla="*/ 494754 w 531641"/>
              <a:gd name="connsiteY44" fmla="*/ 244108 h 531641"/>
              <a:gd name="connsiteX45" fmla="*/ 397488 w 531641"/>
              <a:gd name="connsiteY45" fmla="*/ 352838 h 531641"/>
              <a:gd name="connsiteX46" fmla="*/ 404993 w 531641"/>
              <a:gd name="connsiteY46" fmla="*/ 298263 h 531641"/>
              <a:gd name="connsiteX47" fmla="*/ 429981 w 531641"/>
              <a:gd name="connsiteY47" fmla="*/ 274134 h 531641"/>
              <a:gd name="connsiteX48" fmla="*/ 483337 w 531641"/>
              <a:gd name="connsiteY48" fmla="*/ 274134 h 531641"/>
              <a:gd name="connsiteX49" fmla="*/ 494721 w 531641"/>
              <a:gd name="connsiteY49" fmla="*/ 287529 h 531641"/>
              <a:gd name="connsiteX50" fmla="*/ 409191 w 531641"/>
              <a:gd name="connsiteY50" fmla="*/ 362980 h 531641"/>
              <a:gd name="connsiteX51" fmla="*/ 397488 w 531641"/>
              <a:gd name="connsiteY51" fmla="*/ 352838 h 531641"/>
              <a:gd name="connsiteX52" fmla="*/ 397488 w 531641"/>
              <a:gd name="connsiteY52" fmla="*/ 352838 h 531641"/>
              <a:gd name="connsiteX53" fmla="*/ 287514 w 531641"/>
              <a:gd name="connsiteY53" fmla="*/ 494695 h 531641"/>
              <a:gd name="connsiteX54" fmla="*/ 274133 w 531641"/>
              <a:gd name="connsiteY54" fmla="*/ 483337 h 531641"/>
              <a:gd name="connsiteX55" fmla="*/ 274133 w 531641"/>
              <a:gd name="connsiteY55" fmla="*/ 439092 h 531641"/>
              <a:gd name="connsiteX56" fmla="*/ 299054 w 531641"/>
              <a:gd name="connsiteY56" fmla="*/ 407044 h 531641"/>
              <a:gd name="connsiteX57" fmla="*/ 298838 w 531641"/>
              <a:gd name="connsiteY57" fmla="*/ 404909 h 531641"/>
              <a:gd name="connsiteX58" fmla="*/ 352822 w 531641"/>
              <a:gd name="connsiteY58" fmla="*/ 397459 h 531641"/>
              <a:gd name="connsiteX59" fmla="*/ 362998 w 531641"/>
              <a:gd name="connsiteY59" fmla="*/ 409208 h 531641"/>
              <a:gd name="connsiteX60" fmla="*/ 287514 w 531641"/>
              <a:gd name="connsiteY60" fmla="*/ 494695 h 531641"/>
              <a:gd name="connsiteX61" fmla="*/ 287514 w 531641"/>
              <a:gd name="connsiteY61" fmla="*/ 494695 h 531641"/>
              <a:gd name="connsiteX62" fmla="*/ 244141 w 531641"/>
              <a:gd name="connsiteY62" fmla="*/ 494692 h 531641"/>
              <a:gd name="connsiteX63" fmla="*/ 168746 w 531641"/>
              <a:gd name="connsiteY63" fmla="*/ 409376 h 531641"/>
              <a:gd name="connsiteX64" fmla="*/ 179758 w 531641"/>
              <a:gd name="connsiteY64" fmla="*/ 397611 h 531641"/>
              <a:gd name="connsiteX65" fmla="*/ 232816 w 531641"/>
              <a:gd name="connsiteY65" fmla="*/ 404900 h 531641"/>
              <a:gd name="connsiteX66" fmla="*/ 232599 w 531641"/>
              <a:gd name="connsiteY66" fmla="*/ 407044 h 531641"/>
              <a:gd name="connsiteX67" fmla="*/ 257520 w 531641"/>
              <a:gd name="connsiteY67" fmla="*/ 439092 h 531641"/>
              <a:gd name="connsiteX68" fmla="*/ 257520 w 531641"/>
              <a:gd name="connsiteY68" fmla="*/ 483337 h 531641"/>
              <a:gd name="connsiteX69" fmla="*/ 244141 w 531641"/>
              <a:gd name="connsiteY69" fmla="*/ 494691 h 531641"/>
              <a:gd name="connsiteX70" fmla="*/ 244141 w 531641"/>
              <a:gd name="connsiteY70" fmla="*/ 494692 h 531641"/>
              <a:gd name="connsiteX71" fmla="*/ 123181 w 531641"/>
              <a:gd name="connsiteY71" fmla="*/ 363216 h 531641"/>
              <a:gd name="connsiteX72" fmla="*/ 37016 w 531641"/>
              <a:gd name="connsiteY72" fmla="*/ 287483 h 531641"/>
              <a:gd name="connsiteX73" fmla="*/ 48317 w 531641"/>
              <a:gd name="connsiteY73" fmla="*/ 274134 h 531641"/>
              <a:gd name="connsiteX74" fmla="*/ 101672 w 531641"/>
              <a:gd name="connsiteY74" fmla="*/ 274134 h 531641"/>
              <a:gd name="connsiteX75" fmla="*/ 126664 w 531641"/>
              <a:gd name="connsiteY75" fmla="*/ 298264 h 531641"/>
              <a:gd name="connsiteX76" fmla="*/ 134209 w 531641"/>
              <a:gd name="connsiteY76" fmla="*/ 352875 h 531641"/>
              <a:gd name="connsiteX77" fmla="*/ 123181 w 531641"/>
              <a:gd name="connsiteY77" fmla="*/ 363216 h 531641"/>
              <a:gd name="connsiteX78" fmla="*/ 150917 w 531641"/>
              <a:gd name="connsiteY78" fmla="*/ 186218 h 531641"/>
              <a:gd name="connsiteX79" fmla="*/ 184145 w 531641"/>
              <a:gd name="connsiteY79" fmla="*/ 152990 h 531641"/>
              <a:gd name="connsiteX80" fmla="*/ 183851 w 531641"/>
              <a:gd name="connsiteY80" fmla="*/ 150084 h 531641"/>
              <a:gd name="connsiteX81" fmla="*/ 238139 w 531641"/>
              <a:gd name="connsiteY81" fmla="*/ 142915 h 531641"/>
              <a:gd name="connsiteX82" fmla="*/ 257520 w 531641"/>
              <a:gd name="connsiteY82" fmla="*/ 156658 h 531641"/>
              <a:gd name="connsiteX83" fmla="*/ 257520 w 531641"/>
              <a:gd name="connsiteY83" fmla="*/ 216736 h 531641"/>
              <a:gd name="connsiteX84" fmla="*/ 216735 w 531641"/>
              <a:gd name="connsiteY84" fmla="*/ 257520 h 531641"/>
              <a:gd name="connsiteX85" fmla="*/ 165767 w 531641"/>
              <a:gd name="connsiteY85" fmla="*/ 257520 h 531641"/>
              <a:gd name="connsiteX86" fmla="*/ 143262 w 531641"/>
              <a:gd name="connsiteY86" fmla="*/ 234164 h 531641"/>
              <a:gd name="connsiteX87" fmla="*/ 149677 w 531641"/>
              <a:gd name="connsiteY87" fmla="*/ 186093 h 531641"/>
              <a:gd name="connsiteX88" fmla="*/ 150917 w 531641"/>
              <a:gd name="connsiteY88" fmla="*/ 186218 h 531641"/>
              <a:gd name="connsiteX89" fmla="*/ 265826 w 531641"/>
              <a:gd name="connsiteY89" fmla="*/ 107996 h 531641"/>
              <a:gd name="connsiteX90" fmla="*/ 282440 w 531641"/>
              <a:gd name="connsiteY90" fmla="*/ 124610 h 531641"/>
              <a:gd name="connsiteX91" fmla="*/ 265826 w 531641"/>
              <a:gd name="connsiteY91" fmla="*/ 141224 h 531641"/>
              <a:gd name="connsiteX92" fmla="*/ 249213 w 531641"/>
              <a:gd name="connsiteY92" fmla="*/ 124610 h 531641"/>
              <a:gd name="connsiteX93" fmla="*/ 265826 w 531641"/>
              <a:gd name="connsiteY93" fmla="*/ 107996 h 531641"/>
              <a:gd name="connsiteX94" fmla="*/ 293512 w 531641"/>
              <a:gd name="connsiteY94" fmla="*/ 142918 h 531641"/>
              <a:gd name="connsiteX95" fmla="*/ 349235 w 531641"/>
              <a:gd name="connsiteY95" fmla="*/ 150329 h 531641"/>
              <a:gd name="connsiteX96" fmla="*/ 348895 w 531641"/>
              <a:gd name="connsiteY96" fmla="*/ 153684 h 531641"/>
              <a:gd name="connsiteX97" fmla="*/ 382123 w 531641"/>
              <a:gd name="connsiteY97" fmla="*/ 186912 h 531641"/>
              <a:gd name="connsiteX98" fmla="*/ 382137 w 531641"/>
              <a:gd name="connsiteY98" fmla="*/ 186910 h 531641"/>
              <a:gd name="connsiteX99" fmla="*/ 388398 w 531641"/>
              <a:gd name="connsiteY99" fmla="*/ 234162 h 531641"/>
              <a:gd name="connsiteX100" fmla="*/ 365886 w 531641"/>
              <a:gd name="connsiteY100" fmla="*/ 257521 h 531641"/>
              <a:gd name="connsiteX101" fmla="*/ 314917 w 531641"/>
              <a:gd name="connsiteY101" fmla="*/ 257521 h 531641"/>
              <a:gd name="connsiteX102" fmla="*/ 274133 w 531641"/>
              <a:gd name="connsiteY102" fmla="*/ 216736 h 531641"/>
              <a:gd name="connsiteX103" fmla="*/ 274133 w 531641"/>
              <a:gd name="connsiteY103" fmla="*/ 156658 h 531641"/>
              <a:gd name="connsiteX104" fmla="*/ 293512 w 531641"/>
              <a:gd name="connsiteY104" fmla="*/ 142918 h 531641"/>
              <a:gd name="connsiteX105" fmla="*/ 381315 w 531641"/>
              <a:gd name="connsiteY105" fmla="*/ 348978 h 531641"/>
              <a:gd name="connsiteX106" fmla="*/ 348981 w 531641"/>
              <a:gd name="connsiteY106" fmla="*/ 381281 h 531641"/>
              <a:gd name="connsiteX107" fmla="*/ 293449 w 531641"/>
              <a:gd name="connsiteY107" fmla="*/ 388621 h 531641"/>
              <a:gd name="connsiteX108" fmla="*/ 274133 w 531641"/>
              <a:gd name="connsiteY108" fmla="*/ 374996 h 531641"/>
              <a:gd name="connsiteX109" fmla="*/ 274133 w 531641"/>
              <a:gd name="connsiteY109" fmla="*/ 314918 h 531641"/>
              <a:gd name="connsiteX110" fmla="*/ 314917 w 531641"/>
              <a:gd name="connsiteY110" fmla="*/ 274134 h 531641"/>
              <a:gd name="connsiteX111" fmla="*/ 365886 w 531641"/>
              <a:gd name="connsiteY111" fmla="*/ 274134 h 531641"/>
              <a:gd name="connsiteX112" fmla="*/ 388398 w 531641"/>
              <a:gd name="connsiteY112" fmla="*/ 297493 h 531641"/>
              <a:gd name="connsiteX113" fmla="*/ 381315 w 531641"/>
              <a:gd name="connsiteY113" fmla="*/ 348978 h 531641"/>
              <a:gd name="connsiteX114" fmla="*/ 265826 w 531641"/>
              <a:gd name="connsiteY114" fmla="*/ 423658 h 531641"/>
              <a:gd name="connsiteX115" fmla="*/ 249213 w 531641"/>
              <a:gd name="connsiteY115" fmla="*/ 407044 h 531641"/>
              <a:gd name="connsiteX116" fmla="*/ 265826 w 531641"/>
              <a:gd name="connsiteY116" fmla="*/ 390430 h 531641"/>
              <a:gd name="connsiteX117" fmla="*/ 282440 w 531641"/>
              <a:gd name="connsiteY117" fmla="*/ 407044 h 531641"/>
              <a:gd name="connsiteX118" fmla="*/ 265826 w 531641"/>
              <a:gd name="connsiteY118" fmla="*/ 423658 h 531641"/>
              <a:gd name="connsiteX119" fmla="*/ 238191 w 531641"/>
              <a:gd name="connsiteY119" fmla="*/ 388644 h 531641"/>
              <a:gd name="connsiteX120" fmla="*/ 184134 w 531641"/>
              <a:gd name="connsiteY120" fmla="*/ 381540 h 531641"/>
              <a:gd name="connsiteX121" fmla="*/ 184145 w 531641"/>
              <a:gd name="connsiteY121" fmla="*/ 381430 h 531641"/>
              <a:gd name="connsiteX122" fmla="*/ 150917 w 531641"/>
              <a:gd name="connsiteY122" fmla="*/ 348202 h 531641"/>
              <a:gd name="connsiteX123" fmla="*/ 150224 w 531641"/>
              <a:gd name="connsiteY123" fmla="*/ 348272 h 531641"/>
              <a:gd name="connsiteX124" fmla="*/ 143257 w 531641"/>
              <a:gd name="connsiteY124" fmla="*/ 297492 h 531641"/>
              <a:gd name="connsiteX125" fmla="*/ 165767 w 531641"/>
              <a:gd name="connsiteY125" fmla="*/ 274134 h 531641"/>
              <a:gd name="connsiteX126" fmla="*/ 216735 w 531641"/>
              <a:gd name="connsiteY126" fmla="*/ 274134 h 531641"/>
              <a:gd name="connsiteX127" fmla="*/ 257520 w 531641"/>
              <a:gd name="connsiteY127" fmla="*/ 314918 h 531641"/>
              <a:gd name="connsiteX128" fmla="*/ 257520 w 531641"/>
              <a:gd name="connsiteY128" fmla="*/ 374996 h 531641"/>
              <a:gd name="connsiteX129" fmla="*/ 238191 w 531641"/>
              <a:gd name="connsiteY129" fmla="*/ 388644 h 531641"/>
              <a:gd name="connsiteX130" fmla="*/ 265826 w 531641"/>
              <a:gd name="connsiteY130" fmla="*/ 232599 h 531641"/>
              <a:gd name="connsiteX131" fmla="*/ 299054 w 531641"/>
              <a:gd name="connsiteY131" fmla="*/ 265827 h 531641"/>
              <a:gd name="connsiteX132" fmla="*/ 265826 w 531641"/>
              <a:gd name="connsiteY132" fmla="*/ 299055 h 531641"/>
              <a:gd name="connsiteX133" fmla="*/ 232599 w 531641"/>
              <a:gd name="connsiteY133" fmla="*/ 265827 h 531641"/>
              <a:gd name="connsiteX134" fmla="*/ 265826 w 531641"/>
              <a:gd name="connsiteY134" fmla="*/ 232599 h 531641"/>
              <a:gd name="connsiteX135" fmla="*/ 397934 w 531641"/>
              <a:gd name="connsiteY135" fmla="*/ 282441 h 531641"/>
              <a:gd name="connsiteX136" fmla="*/ 381320 w 531641"/>
              <a:gd name="connsiteY136" fmla="*/ 265827 h 531641"/>
              <a:gd name="connsiteX137" fmla="*/ 397934 w 531641"/>
              <a:gd name="connsiteY137" fmla="*/ 249213 h 531641"/>
              <a:gd name="connsiteX138" fmla="*/ 414547 w 531641"/>
              <a:gd name="connsiteY138" fmla="*/ 265827 h 531641"/>
              <a:gd name="connsiteX139" fmla="*/ 397934 w 531641"/>
              <a:gd name="connsiteY139" fmla="*/ 282441 h 531641"/>
              <a:gd name="connsiteX140" fmla="*/ 133719 w 531641"/>
              <a:gd name="connsiteY140" fmla="*/ 249213 h 531641"/>
              <a:gd name="connsiteX141" fmla="*/ 150333 w 531641"/>
              <a:gd name="connsiteY141" fmla="*/ 265827 h 531641"/>
              <a:gd name="connsiteX142" fmla="*/ 133719 w 531641"/>
              <a:gd name="connsiteY142" fmla="*/ 282441 h 531641"/>
              <a:gd name="connsiteX143" fmla="*/ 117106 w 531641"/>
              <a:gd name="connsiteY143" fmla="*/ 265827 h 531641"/>
              <a:gd name="connsiteX144" fmla="*/ 133719 w 531641"/>
              <a:gd name="connsiteY144" fmla="*/ 249213 h 531641"/>
              <a:gd name="connsiteX145" fmla="*/ 150917 w 531641"/>
              <a:gd name="connsiteY145" fmla="*/ 364816 h 531641"/>
              <a:gd name="connsiteX146" fmla="*/ 167531 w 531641"/>
              <a:gd name="connsiteY146" fmla="*/ 381430 h 531641"/>
              <a:gd name="connsiteX147" fmla="*/ 150917 w 531641"/>
              <a:gd name="connsiteY147" fmla="*/ 398044 h 531641"/>
              <a:gd name="connsiteX148" fmla="*/ 134303 w 531641"/>
              <a:gd name="connsiteY148" fmla="*/ 381430 h 531641"/>
              <a:gd name="connsiteX149" fmla="*/ 150917 w 531641"/>
              <a:gd name="connsiteY149" fmla="*/ 364816 h 531641"/>
              <a:gd name="connsiteX150" fmla="*/ 382123 w 531641"/>
              <a:gd name="connsiteY150" fmla="*/ 398737 h 531641"/>
              <a:gd name="connsiteX151" fmla="*/ 365509 w 531641"/>
              <a:gd name="connsiteY151" fmla="*/ 382124 h 531641"/>
              <a:gd name="connsiteX152" fmla="*/ 382123 w 531641"/>
              <a:gd name="connsiteY152" fmla="*/ 365510 h 531641"/>
              <a:gd name="connsiteX153" fmla="*/ 398737 w 531641"/>
              <a:gd name="connsiteY153" fmla="*/ 382124 h 531641"/>
              <a:gd name="connsiteX154" fmla="*/ 382123 w 531641"/>
              <a:gd name="connsiteY154" fmla="*/ 398737 h 531641"/>
              <a:gd name="connsiteX155" fmla="*/ 382123 w 531641"/>
              <a:gd name="connsiteY155" fmla="*/ 170298 h 531641"/>
              <a:gd name="connsiteX156" fmla="*/ 365509 w 531641"/>
              <a:gd name="connsiteY156" fmla="*/ 153684 h 531641"/>
              <a:gd name="connsiteX157" fmla="*/ 382123 w 531641"/>
              <a:gd name="connsiteY157" fmla="*/ 137070 h 531641"/>
              <a:gd name="connsiteX158" fmla="*/ 398737 w 531641"/>
              <a:gd name="connsiteY158" fmla="*/ 153684 h 531641"/>
              <a:gd name="connsiteX159" fmla="*/ 382123 w 531641"/>
              <a:gd name="connsiteY159" fmla="*/ 170298 h 531641"/>
              <a:gd name="connsiteX160" fmla="*/ 150917 w 531641"/>
              <a:gd name="connsiteY160" fmla="*/ 136377 h 531641"/>
              <a:gd name="connsiteX161" fmla="*/ 167531 w 531641"/>
              <a:gd name="connsiteY161" fmla="*/ 152990 h 531641"/>
              <a:gd name="connsiteX162" fmla="*/ 150917 w 531641"/>
              <a:gd name="connsiteY162" fmla="*/ 169604 h 531641"/>
              <a:gd name="connsiteX163" fmla="*/ 134303 w 531641"/>
              <a:gd name="connsiteY163" fmla="*/ 152990 h 531641"/>
              <a:gd name="connsiteX164" fmla="*/ 150917 w 531641"/>
              <a:gd name="connsiteY164" fmla="*/ 136377 h 531641"/>
              <a:gd name="connsiteX165" fmla="*/ 41427 w 531641"/>
              <a:gd name="connsiteY165" fmla="*/ 327159 h 531641"/>
              <a:gd name="connsiteX166" fmla="*/ 117935 w 531641"/>
              <a:gd name="connsiteY166" fmla="*/ 379000 h 531641"/>
              <a:gd name="connsiteX167" fmla="*/ 117690 w 531641"/>
              <a:gd name="connsiteY167" fmla="*/ 381430 h 531641"/>
              <a:gd name="connsiteX168" fmla="*/ 150917 w 531641"/>
              <a:gd name="connsiteY168" fmla="*/ 414658 h 531641"/>
              <a:gd name="connsiteX169" fmla="*/ 152894 w 531641"/>
              <a:gd name="connsiteY169" fmla="*/ 414458 h 531641"/>
              <a:gd name="connsiteX170" fmla="*/ 204377 w 531641"/>
              <a:gd name="connsiteY170" fmla="*/ 490197 h 531641"/>
              <a:gd name="connsiteX171" fmla="*/ 41427 w 531641"/>
              <a:gd name="connsiteY171" fmla="*/ 327159 h 531641"/>
              <a:gd name="connsiteX172" fmla="*/ 265826 w 531641"/>
              <a:gd name="connsiteY172" fmla="*/ 515034 h 531641"/>
              <a:gd name="connsiteX173" fmla="*/ 257520 w 531641"/>
              <a:gd name="connsiteY173" fmla="*/ 506727 h 531641"/>
              <a:gd name="connsiteX174" fmla="*/ 265826 w 531641"/>
              <a:gd name="connsiteY174" fmla="*/ 498420 h 531641"/>
              <a:gd name="connsiteX175" fmla="*/ 274133 w 531641"/>
              <a:gd name="connsiteY175" fmla="*/ 506727 h 531641"/>
              <a:gd name="connsiteX176" fmla="*/ 265826 w 531641"/>
              <a:gd name="connsiteY176" fmla="*/ 515034 h 531641"/>
              <a:gd name="connsiteX177" fmla="*/ 327318 w 531641"/>
              <a:gd name="connsiteY177" fmla="*/ 490177 h 531641"/>
              <a:gd name="connsiteX178" fmla="*/ 378559 w 531641"/>
              <a:gd name="connsiteY178" fmla="*/ 414991 h 531641"/>
              <a:gd name="connsiteX179" fmla="*/ 382123 w 531641"/>
              <a:gd name="connsiteY179" fmla="*/ 415351 h 531641"/>
              <a:gd name="connsiteX180" fmla="*/ 415350 w 531641"/>
              <a:gd name="connsiteY180" fmla="*/ 382124 h 531641"/>
              <a:gd name="connsiteX181" fmla="*/ 414987 w 531641"/>
              <a:gd name="connsiteY181" fmla="*/ 378535 h 531641"/>
              <a:gd name="connsiteX182" fmla="*/ 490168 w 531641"/>
              <a:gd name="connsiteY182" fmla="*/ 327356 h 531641"/>
              <a:gd name="connsiteX183" fmla="*/ 327318 w 531641"/>
              <a:gd name="connsiteY183" fmla="*/ 490177 h 531641"/>
              <a:gd name="connsiteX184" fmla="*/ 506726 w 531641"/>
              <a:gd name="connsiteY184" fmla="*/ 274134 h 531641"/>
              <a:gd name="connsiteX185" fmla="*/ 498419 w 531641"/>
              <a:gd name="connsiteY185" fmla="*/ 265827 h 531641"/>
              <a:gd name="connsiteX186" fmla="*/ 506726 w 531641"/>
              <a:gd name="connsiteY186" fmla="*/ 257520 h 531641"/>
              <a:gd name="connsiteX187" fmla="*/ 515033 w 531641"/>
              <a:gd name="connsiteY187" fmla="*/ 265827 h 531641"/>
              <a:gd name="connsiteX188" fmla="*/ 506726 w 531641"/>
              <a:gd name="connsiteY188" fmla="*/ 274134 h 531641"/>
              <a:gd name="connsiteX189" fmla="*/ 490084 w 531641"/>
              <a:gd name="connsiteY189" fmla="*/ 204053 h 531641"/>
              <a:gd name="connsiteX190" fmla="*/ 415294 w 531641"/>
              <a:gd name="connsiteY190" fmla="*/ 153125 h 531641"/>
              <a:gd name="connsiteX191" fmla="*/ 382123 w 531641"/>
              <a:gd name="connsiteY191" fmla="*/ 120456 h 531641"/>
              <a:gd name="connsiteX192" fmla="*/ 380163 w 531641"/>
              <a:gd name="connsiteY192" fmla="*/ 120655 h 531641"/>
              <a:gd name="connsiteX193" fmla="*/ 327418 w 531641"/>
              <a:gd name="connsiteY193" fmla="*/ 41551 h 531641"/>
              <a:gd name="connsiteX194" fmla="*/ 490084 w 531641"/>
              <a:gd name="connsiteY194" fmla="*/ 204053 h 531641"/>
              <a:gd name="connsiteX195" fmla="*/ 265826 w 531641"/>
              <a:gd name="connsiteY195" fmla="*/ 16620 h 531641"/>
              <a:gd name="connsiteX196" fmla="*/ 274133 w 531641"/>
              <a:gd name="connsiteY196" fmla="*/ 24927 h 531641"/>
              <a:gd name="connsiteX197" fmla="*/ 265826 w 531641"/>
              <a:gd name="connsiteY197" fmla="*/ 33234 h 531641"/>
              <a:gd name="connsiteX198" fmla="*/ 257520 w 531641"/>
              <a:gd name="connsiteY198" fmla="*/ 24927 h 531641"/>
              <a:gd name="connsiteX199" fmla="*/ 265826 w 531641"/>
              <a:gd name="connsiteY199" fmla="*/ 16620 h 531641"/>
              <a:gd name="connsiteX200" fmla="*/ 204301 w 531641"/>
              <a:gd name="connsiteY200" fmla="*/ 41447 h 531641"/>
              <a:gd name="connsiteX201" fmla="*/ 151789 w 531641"/>
              <a:gd name="connsiteY201" fmla="*/ 119851 h 531641"/>
              <a:gd name="connsiteX202" fmla="*/ 150917 w 531641"/>
              <a:gd name="connsiteY202" fmla="*/ 119763 h 531641"/>
              <a:gd name="connsiteX203" fmla="*/ 117724 w 531641"/>
              <a:gd name="connsiteY203" fmla="*/ 152650 h 531641"/>
              <a:gd name="connsiteX204" fmla="*/ 41404 w 531641"/>
              <a:gd name="connsiteY204" fmla="*/ 204445 h 531641"/>
              <a:gd name="connsiteX205" fmla="*/ 204301 w 531641"/>
              <a:gd name="connsiteY205" fmla="*/ 41447 h 531641"/>
              <a:gd name="connsiteX206" fmla="*/ 24927 w 531641"/>
              <a:gd name="connsiteY206" fmla="*/ 257520 h 531641"/>
              <a:gd name="connsiteX207" fmla="*/ 33234 w 531641"/>
              <a:gd name="connsiteY207" fmla="*/ 265827 h 531641"/>
              <a:gd name="connsiteX208" fmla="*/ 24927 w 531641"/>
              <a:gd name="connsiteY208" fmla="*/ 274134 h 531641"/>
              <a:gd name="connsiteX209" fmla="*/ 16620 w 531641"/>
              <a:gd name="connsiteY209" fmla="*/ 265827 h 531641"/>
              <a:gd name="connsiteX210" fmla="*/ 24927 w 531641"/>
              <a:gd name="connsiteY210" fmla="*/ 257520 h 53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531641" h="531641">
                <a:moveTo>
                  <a:pt x="17745" y="289567"/>
                </a:moveTo>
                <a:cubicBezTo>
                  <a:pt x="28939" y="408508"/>
                  <a:pt x="123128" y="502682"/>
                  <a:pt x="242071" y="513858"/>
                </a:cubicBezTo>
                <a:cubicBezTo>
                  <a:pt x="245918" y="526978"/>
                  <a:pt x="259673" y="534495"/>
                  <a:pt x="272793" y="530647"/>
                </a:cubicBezTo>
                <a:cubicBezTo>
                  <a:pt x="280877" y="528277"/>
                  <a:pt x="287201" y="521957"/>
                  <a:pt x="289577" y="513875"/>
                </a:cubicBezTo>
                <a:cubicBezTo>
                  <a:pt x="408509" y="502680"/>
                  <a:pt x="502680" y="408508"/>
                  <a:pt x="513876" y="289577"/>
                </a:cubicBezTo>
                <a:cubicBezTo>
                  <a:pt x="526993" y="285719"/>
                  <a:pt x="534499" y="271959"/>
                  <a:pt x="530641" y="258842"/>
                </a:cubicBezTo>
                <a:cubicBezTo>
                  <a:pt x="528264" y="250757"/>
                  <a:pt x="521936" y="244437"/>
                  <a:pt x="513849" y="242068"/>
                </a:cubicBezTo>
                <a:cubicBezTo>
                  <a:pt x="502372" y="123277"/>
                  <a:pt x="408363" y="29256"/>
                  <a:pt x="289572" y="17763"/>
                </a:cubicBezTo>
                <a:cubicBezTo>
                  <a:pt x="285707" y="4649"/>
                  <a:pt x="271942" y="-2849"/>
                  <a:pt x="258827" y="1017"/>
                </a:cubicBezTo>
                <a:cubicBezTo>
                  <a:pt x="250748" y="3398"/>
                  <a:pt x="244435" y="9723"/>
                  <a:pt x="242068" y="17806"/>
                </a:cubicBezTo>
                <a:cubicBezTo>
                  <a:pt x="123116" y="28930"/>
                  <a:pt x="28914" y="123125"/>
                  <a:pt x="17779" y="242076"/>
                </a:cubicBezTo>
                <a:cubicBezTo>
                  <a:pt x="4662" y="245933"/>
                  <a:pt x="-2845" y="259692"/>
                  <a:pt x="1012" y="272809"/>
                </a:cubicBezTo>
                <a:cubicBezTo>
                  <a:pt x="3383" y="280874"/>
                  <a:pt x="9684" y="287184"/>
                  <a:pt x="17745" y="289567"/>
                </a:cubicBezTo>
                <a:lnTo>
                  <a:pt x="17745" y="289567"/>
                </a:lnTo>
                <a:close/>
                <a:moveTo>
                  <a:pt x="121912" y="168870"/>
                </a:moveTo>
                <a:cubicBezTo>
                  <a:pt x="124690" y="173958"/>
                  <a:pt x="128751" y="178230"/>
                  <a:pt x="133691" y="181264"/>
                </a:cubicBezTo>
                <a:cubicBezTo>
                  <a:pt x="130257" y="198475"/>
                  <a:pt x="127909" y="215885"/>
                  <a:pt x="126661" y="233391"/>
                </a:cubicBezTo>
                <a:cubicBezTo>
                  <a:pt x="114455" y="236093"/>
                  <a:pt x="104799" y="245417"/>
                  <a:pt x="101672" y="257520"/>
                </a:cubicBezTo>
                <a:lnTo>
                  <a:pt x="48316" y="257520"/>
                </a:lnTo>
                <a:cubicBezTo>
                  <a:pt x="46286" y="251840"/>
                  <a:pt x="42261" y="247091"/>
                  <a:pt x="36991" y="244157"/>
                </a:cubicBezTo>
                <a:cubicBezTo>
                  <a:pt x="46969" y="214652"/>
                  <a:pt x="77111" y="187843"/>
                  <a:pt x="121912" y="168870"/>
                </a:cubicBezTo>
                <a:close/>
                <a:moveTo>
                  <a:pt x="244140" y="36959"/>
                </a:moveTo>
                <a:cubicBezTo>
                  <a:pt x="247072" y="42245"/>
                  <a:pt x="251828" y="46282"/>
                  <a:pt x="257520" y="48317"/>
                </a:cubicBezTo>
                <a:lnTo>
                  <a:pt x="257520" y="92562"/>
                </a:lnTo>
                <a:cubicBezTo>
                  <a:pt x="242887" y="96328"/>
                  <a:pt x="232644" y="109501"/>
                  <a:pt x="232599" y="124610"/>
                </a:cubicBezTo>
                <a:cubicBezTo>
                  <a:pt x="232599" y="125312"/>
                  <a:pt x="232763" y="125968"/>
                  <a:pt x="232807" y="126659"/>
                </a:cubicBezTo>
                <a:cubicBezTo>
                  <a:pt x="214498" y="127988"/>
                  <a:pt x="196297" y="130526"/>
                  <a:pt x="178324" y="134256"/>
                </a:cubicBezTo>
                <a:cubicBezTo>
                  <a:pt x="175559" y="130286"/>
                  <a:pt x="171963" y="126965"/>
                  <a:pt x="167787" y="124523"/>
                </a:cubicBezTo>
                <a:cubicBezTo>
                  <a:pt x="186798" y="78216"/>
                  <a:pt x="213976" y="47159"/>
                  <a:pt x="244139" y="36959"/>
                </a:cubicBezTo>
                <a:lnTo>
                  <a:pt x="244140" y="36959"/>
                </a:lnTo>
                <a:close/>
                <a:moveTo>
                  <a:pt x="287512" y="36962"/>
                </a:moveTo>
                <a:cubicBezTo>
                  <a:pt x="317868" y="47250"/>
                  <a:pt x="345274" y="78817"/>
                  <a:pt x="364312" y="125728"/>
                </a:cubicBezTo>
                <a:cubicBezTo>
                  <a:pt x="360686" y="128043"/>
                  <a:pt x="357542" y="131036"/>
                  <a:pt x="355052" y="134544"/>
                </a:cubicBezTo>
                <a:cubicBezTo>
                  <a:pt x="336519" y="130634"/>
                  <a:pt x="317740" y="127996"/>
                  <a:pt x="298848" y="126649"/>
                </a:cubicBezTo>
                <a:cubicBezTo>
                  <a:pt x="298890" y="125961"/>
                  <a:pt x="299054" y="125308"/>
                  <a:pt x="299054" y="124610"/>
                </a:cubicBezTo>
                <a:cubicBezTo>
                  <a:pt x="299009" y="109501"/>
                  <a:pt x="288766" y="96328"/>
                  <a:pt x="274133" y="92562"/>
                </a:cubicBezTo>
                <a:lnTo>
                  <a:pt x="274133" y="48317"/>
                </a:lnTo>
                <a:cubicBezTo>
                  <a:pt x="279824" y="46282"/>
                  <a:pt x="284580" y="42246"/>
                  <a:pt x="287512" y="36962"/>
                </a:cubicBezTo>
                <a:close/>
                <a:moveTo>
                  <a:pt x="494754" y="244108"/>
                </a:moveTo>
                <a:cubicBezTo>
                  <a:pt x="489440" y="247037"/>
                  <a:pt x="485380" y="251807"/>
                  <a:pt x="483336" y="257520"/>
                </a:cubicBezTo>
                <a:lnTo>
                  <a:pt x="429981" y="257520"/>
                </a:lnTo>
                <a:cubicBezTo>
                  <a:pt x="426854" y="245417"/>
                  <a:pt x="417199" y="236094"/>
                  <a:pt x="404994" y="233391"/>
                </a:cubicBezTo>
                <a:cubicBezTo>
                  <a:pt x="403775" y="216330"/>
                  <a:pt x="401511" y="199358"/>
                  <a:pt x="398216" y="182574"/>
                </a:cubicBezTo>
                <a:cubicBezTo>
                  <a:pt x="403690" y="179514"/>
                  <a:pt x="408187" y="174967"/>
                  <a:pt x="411186" y="169458"/>
                </a:cubicBezTo>
                <a:cubicBezTo>
                  <a:pt x="455270" y="188378"/>
                  <a:pt x="484861" y="214824"/>
                  <a:pt x="494754" y="244108"/>
                </a:cubicBezTo>
                <a:close/>
                <a:moveTo>
                  <a:pt x="397488" y="352838"/>
                </a:moveTo>
                <a:cubicBezTo>
                  <a:pt x="401193" y="334833"/>
                  <a:pt x="403700" y="316601"/>
                  <a:pt x="404993" y="298263"/>
                </a:cubicBezTo>
                <a:cubicBezTo>
                  <a:pt x="417198" y="295561"/>
                  <a:pt x="426854" y="286237"/>
                  <a:pt x="429981" y="274134"/>
                </a:cubicBezTo>
                <a:lnTo>
                  <a:pt x="483337" y="274134"/>
                </a:lnTo>
                <a:cubicBezTo>
                  <a:pt x="485375" y="279836"/>
                  <a:pt x="489423" y="284598"/>
                  <a:pt x="494721" y="287529"/>
                </a:cubicBezTo>
                <a:cubicBezTo>
                  <a:pt x="484645" y="317178"/>
                  <a:pt x="454328" y="344023"/>
                  <a:pt x="409191" y="362980"/>
                </a:cubicBezTo>
                <a:cubicBezTo>
                  <a:pt x="406141" y="358727"/>
                  <a:pt x="402132" y="355253"/>
                  <a:pt x="397488" y="352838"/>
                </a:cubicBezTo>
                <a:lnTo>
                  <a:pt x="397488" y="352838"/>
                </a:lnTo>
                <a:close/>
                <a:moveTo>
                  <a:pt x="287514" y="494695"/>
                </a:moveTo>
                <a:cubicBezTo>
                  <a:pt x="284582" y="489410"/>
                  <a:pt x="279825" y="485372"/>
                  <a:pt x="274133" y="483337"/>
                </a:cubicBezTo>
                <a:lnTo>
                  <a:pt x="274133" y="439092"/>
                </a:lnTo>
                <a:cubicBezTo>
                  <a:pt x="288766" y="435326"/>
                  <a:pt x="299009" y="422154"/>
                  <a:pt x="299054" y="407044"/>
                </a:cubicBezTo>
                <a:cubicBezTo>
                  <a:pt x="299054" y="406313"/>
                  <a:pt x="298885" y="405629"/>
                  <a:pt x="298838" y="404909"/>
                </a:cubicBezTo>
                <a:cubicBezTo>
                  <a:pt x="316976" y="403604"/>
                  <a:pt x="335009" y="401115"/>
                  <a:pt x="352822" y="397459"/>
                </a:cubicBezTo>
                <a:cubicBezTo>
                  <a:pt x="355241" y="402123"/>
                  <a:pt x="358727" y="406149"/>
                  <a:pt x="362998" y="409208"/>
                </a:cubicBezTo>
                <a:cubicBezTo>
                  <a:pt x="344021" y="454311"/>
                  <a:pt x="317153" y="484641"/>
                  <a:pt x="287514" y="494695"/>
                </a:cubicBezTo>
                <a:lnTo>
                  <a:pt x="287514" y="494695"/>
                </a:lnTo>
                <a:close/>
                <a:moveTo>
                  <a:pt x="244141" y="494692"/>
                </a:moveTo>
                <a:cubicBezTo>
                  <a:pt x="214574" y="484655"/>
                  <a:pt x="187716" y="454369"/>
                  <a:pt x="168746" y="409376"/>
                </a:cubicBezTo>
                <a:cubicBezTo>
                  <a:pt x="173325" y="406416"/>
                  <a:pt x="177106" y="402376"/>
                  <a:pt x="179758" y="397611"/>
                </a:cubicBezTo>
                <a:cubicBezTo>
                  <a:pt x="197270" y="401173"/>
                  <a:pt x="214992" y="403607"/>
                  <a:pt x="232816" y="404900"/>
                </a:cubicBezTo>
                <a:cubicBezTo>
                  <a:pt x="232769" y="405622"/>
                  <a:pt x="232599" y="406310"/>
                  <a:pt x="232599" y="407044"/>
                </a:cubicBezTo>
                <a:cubicBezTo>
                  <a:pt x="232644" y="422154"/>
                  <a:pt x="242887" y="435326"/>
                  <a:pt x="257520" y="439092"/>
                </a:cubicBezTo>
                <a:lnTo>
                  <a:pt x="257520" y="483337"/>
                </a:lnTo>
                <a:cubicBezTo>
                  <a:pt x="251829" y="485371"/>
                  <a:pt x="247074" y="489407"/>
                  <a:pt x="244141" y="494691"/>
                </a:cubicBezTo>
                <a:lnTo>
                  <a:pt x="244141" y="494692"/>
                </a:lnTo>
                <a:close/>
                <a:moveTo>
                  <a:pt x="123181" y="363216"/>
                </a:moveTo>
                <a:cubicBezTo>
                  <a:pt x="77722" y="344240"/>
                  <a:pt x="47130" y="317263"/>
                  <a:pt x="37016" y="287483"/>
                </a:cubicBezTo>
                <a:cubicBezTo>
                  <a:pt x="42274" y="284548"/>
                  <a:pt x="46289" y="279805"/>
                  <a:pt x="48317" y="274134"/>
                </a:cubicBezTo>
                <a:lnTo>
                  <a:pt x="101672" y="274134"/>
                </a:lnTo>
                <a:cubicBezTo>
                  <a:pt x="104800" y="286239"/>
                  <a:pt x="114457" y="295563"/>
                  <a:pt x="126664" y="298264"/>
                </a:cubicBezTo>
                <a:cubicBezTo>
                  <a:pt x="127972" y="316614"/>
                  <a:pt x="130492" y="334857"/>
                  <a:pt x="134209" y="352875"/>
                </a:cubicBezTo>
                <a:cubicBezTo>
                  <a:pt x="129789" y="355431"/>
                  <a:pt x="126016" y="358970"/>
                  <a:pt x="123181" y="363216"/>
                </a:cubicBezTo>
                <a:close/>
                <a:moveTo>
                  <a:pt x="150917" y="186218"/>
                </a:moveTo>
                <a:cubicBezTo>
                  <a:pt x="169260" y="186198"/>
                  <a:pt x="184125" y="171333"/>
                  <a:pt x="184145" y="152990"/>
                </a:cubicBezTo>
                <a:cubicBezTo>
                  <a:pt x="184145" y="151995"/>
                  <a:pt x="183937" y="151057"/>
                  <a:pt x="183851" y="150084"/>
                </a:cubicBezTo>
                <a:cubicBezTo>
                  <a:pt x="201763" y="146466"/>
                  <a:pt x="219901" y="144071"/>
                  <a:pt x="238139" y="142915"/>
                </a:cubicBezTo>
                <a:cubicBezTo>
                  <a:pt x="242686" y="149727"/>
                  <a:pt x="249587" y="154620"/>
                  <a:pt x="257520" y="156658"/>
                </a:cubicBezTo>
                <a:lnTo>
                  <a:pt x="257520" y="216736"/>
                </a:lnTo>
                <a:cubicBezTo>
                  <a:pt x="236647" y="220298"/>
                  <a:pt x="220297" y="236648"/>
                  <a:pt x="216735" y="257520"/>
                </a:cubicBezTo>
                <a:lnTo>
                  <a:pt x="165767" y="257520"/>
                </a:lnTo>
                <a:cubicBezTo>
                  <a:pt x="162846" y="246346"/>
                  <a:pt x="154320" y="237497"/>
                  <a:pt x="143262" y="234164"/>
                </a:cubicBezTo>
                <a:cubicBezTo>
                  <a:pt x="144428" y="218025"/>
                  <a:pt x="146570" y="201972"/>
                  <a:pt x="149677" y="186093"/>
                </a:cubicBezTo>
                <a:cubicBezTo>
                  <a:pt x="150098" y="186108"/>
                  <a:pt x="150492" y="186218"/>
                  <a:pt x="150917" y="186218"/>
                </a:cubicBezTo>
                <a:close/>
                <a:moveTo>
                  <a:pt x="265826" y="107996"/>
                </a:moveTo>
                <a:cubicBezTo>
                  <a:pt x="275002" y="107996"/>
                  <a:pt x="282440" y="115434"/>
                  <a:pt x="282440" y="124610"/>
                </a:cubicBezTo>
                <a:cubicBezTo>
                  <a:pt x="282440" y="133785"/>
                  <a:pt x="275002" y="141224"/>
                  <a:pt x="265826" y="141224"/>
                </a:cubicBezTo>
                <a:cubicBezTo>
                  <a:pt x="256651" y="141224"/>
                  <a:pt x="249213" y="133785"/>
                  <a:pt x="249213" y="124610"/>
                </a:cubicBezTo>
                <a:cubicBezTo>
                  <a:pt x="249223" y="115439"/>
                  <a:pt x="256655" y="108007"/>
                  <a:pt x="265826" y="107996"/>
                </a:cubicBezTo>
                <a:close/>
                <a:moveTo>
                  <a:pt x="293512" y="142918"/>
                </a:moveTo>
                <a:cubicBezTo>
                  <a:pt x="312237" y="144085"/>
                  <a:pt x="330856" y="146561"/>
                  <a:pt x="349235" y="150329"/>
                </a:cubicBezTo>
                <a:cubicBezTo>
                  <a:pt x="349063" y="151440"/>
                  <a:pt x="348950" y="152560"/>
                  <a:pt x="348895" y="153684"/>
                </a:cubicBezTo>
                <a:cubicBezTo>
                  <a:pt x="348915" y="172027"/>
                  <a:pt x="363780" y="186892"/>
                  <a:pt x="382123" y="186912"/>
                </a:cubicBezTo>
                <a:lnTo>
                  <a:pt x="382137" y="186910"/>
                </a:lnTo>
                <a:cubicBezTo>
                  <a:pt x="385157" y="202523"/>
                  <a:pt x="387248" y="218301"/>
                  <a:pt x="388398" y="234162"/>
                </a:cubicBezTo>
                <a:cubicBezTo>
                  <a:pt x="377336" y="237494"/>
                  <a:pt x="368807" y="246344"/>
                  <a:pt x="365886" y="257521"/>
                </a:cubicBezTo>
                <a:lnTo>
                  <a:pt x="314917" y="257521"/>
                </a:lnTo>
                <a:cubicBezTo>
                  <a:pt x="311356" y="236648"/>
                  <a:pt x="295006" y="220298"/>
                  <a:pt x="274133" y="216736"/>
                </a:cubicBezTo>
                <a:lnTo>
                  <a:pt x="274133" y="156658"/>
                </a:lnTo>
                <a:cubicBezTo>
                  <a:pt x="282065" y="154621"/>
                  <a:pt x="288965" y="149728"/>
                  <a:pt x="293512" y="142918"/>
                </a:cubicBezTo>
                <a:close/>
                <a:moveTo>
                  <a:pt x="381315" y="348978"/>
                </a:moveTo>
                <a:cubicBezTo>
                  <a:pt x="363655" y="349418"/>
                  <a:pt x="349438" y="363621"/>
                  <a:pt x="348981" y="381281"/>
                </a:cubicBezTo>
                <a:cubicBezTo>
                  <a:pt x="330663" y="385015"/>
                  <a:pt x="312108" y="387467"/>
                  <a:pt x="293449" y="388621"/>
                </a:cubicBezTo>
                <a:cubicBezTo>
                  <a:pt x="288897" y="381867"/>
                  <a:pt x="282023" y="377019"/>
                  <a:pt x="274133" y="374996"/>
                </a:cubicBezTo>
                <a:lnTo>
                  <a:pt x="274133" y="314918"/>
                </a:lnTo>
                <a:cubicBezTo>
                  <a:pt x="295006" y="311356"/>
                  <a:pt x="311356" y="295006"/>
                  <a:pt x="314917" y="274134"/>
                </a:cubicBezTo>
                <a:lnTo>
                  <a:pt x="365886" y="274134"/>
                </a:lnTo>
                <a:cubicBezTo>
                  <a:pt x="368808" y="285311"/>
                  <a:pt x="377337" y="294161"/>
                  <a:pt x="388398" y="297493"/>
                </a:cubicBezTo>
                <a:cubicBezTo>
                  <a:pt x="387157" y="314790"/>
                  <a:pt x="384791" y="331988"/>
                  <a:pt x="381315" y="348978"/>
                </a:cubicBezTo>
                <a:close/>
                <a:moveTo>
                  <a:pt x="265826" y="423658"/>
                </a:moveTo>
                <a:cubicBezTo>
                  <a:pt x="256651" y="423658"/>
                  <a:pt x="249213" y="416220"/>
                  <a:pt x="249213" y="407044"/>
                </a:cubicBezTo>
                <a:cubicBezTo>
                  <a:pt x="249213" y="397869"/>
                  <a:pt x="256651" y="390430"/>
                  <a:pt x="265826" y="390430"/>
                </a:cubicBezTo>
                <a:cubicBezTo>
                  <a:pt x="275002" y="390430"/>
                  <a:pt x="282440" y="397869"/>
                  <a:pt x="282440" y="407044"/>
                </a:cubicBezTo>
                <a:cubicBezTo>
                  <a:pt x="282430" y="416215"/>
                  <a:pt x="274998" y="423648"/>
                  <a:pt x="265826" y="423658"/>
                </a:cubicBezTo>
                <a:close/>
                <a:moveTo>
                  <a:pt x="238191" y="388644"/>
                </a:moveTo>
                <a:cubicBezTo>
                  <a:pt x="220032" y="387500"/>
                  <a:pt x="201971" y="385127"/>
                  <a:pt x="184134" y="381540"/>
                </a:cubicBezTo>
                <a:lnTo>
                  <a:pt x="184145" y="381430"/>
                </a:lnTo>
                <a:cubicBezTo>
                  <a:pt x="184125" y="363087"/>
                  <a:pt x="169260" y="348222"/>
                  <a:pt x="150917" y="348202"/>
                </a:cubicBezTo>
                <a:cubicBezTo>
                  <a:pt x="150680" y="348202"/>
                  <a:pt x="150460" y="348267"/>
                  <a:pt x="150224" y="348272"/>
                </a:cubicBezTo>
                <a:cubicBezTo>
                  <a:pt x="146822" y="331511"/>
                  <a:pt x="144495" y="314550"/>
                  <a:pt x="143257" y="297492"/>
                </a:cubicBezTo>
                <a:cubicBezTo>
                  <a:pt x="154317" y="294159"/>
                  <a:pt x="162846" y="285310"/>
                  <a:pt x="165767" y="274134"/>
                </a:cubicBezTo>
                <a:lnTo>
                  <a:pt x="216735" y="274134"/>
                </a:lnTo>
                <a:cubicBezTo>
                  <a:pt x="220297" y="295006"/>
                  <a:pt x="236647" y="311356"/>
                  <a:pt x="257520" y="314918"/>
                </a:cubicBezTo>
                <a:lnTo>
                  <a:pt x="257520" y="374996"/>
                </a:lnTo>
                <a:cubicBezTo>
                  <a:pt x="249621" y="377022"/>
                  <a:pt x="242743" y="381879"/>
                  <a:pt x="238191" y="388644"/>
                </a:cubicBezTo>
                <a:close/>
                <a:moveTo>
                  <a:pt x="265826" y="232599"/>
                </a:moveTo>
                <a:cubicBezTo>
                  <a:pt x="284178" y="232599"/>
                  <a:pt x="299054" y="247476"/>
                  <a:pt x="299054" y="265827"/>
                </a:cubicBezTo>
                <a:cubicBezTo>
                  <a:pt x="299054" y="284178"/>
                  <a:pt x="284178" y="299055"/>
                  <a:pt x="265826" y="299055"/>
                </a:cubicBezTo>
                <a:cubicBezTo>
                  <a:pt x="247475" y="299055"/>
                  <a:pt x="232599" y="284178"/>
                  <a:pt x="232599" y="265827"/>
                </a:cubicBezTo>
                <a:cubicBezTo>
                  <a:pt x="232618" y="247484"/>
                  <a:pt x="247484" y="232619"/>
                  <a:pt x="265826" y="232599"/>
                </a:cubicBezTo>
                <a:close/>
                <a:moveTo>
                  <a:pt x="397934" y="282441"/>
                </a:moveTo>
                <a:cubicBezTo>
                  <a:pt x="388758" y="282441"/>
                  <a:pt x="381320" y="275003"/>
                  <a:pt x="381320" y="265827"/>
                </a:cubicBezTo>
                <a:cubicBezTo>
                  <a:pt x="381320" y="256652"/>
                  <a:pt x="388758" y="249213"/>
                  <a:pt x="397934" y="249213"/>
                </a:cubicBezTo>
                <a:cubicBezTo>
                  <a:pt x="407109" y="249213"/>
                  <a:pt x="414547" y="256652"/>
                  <a:pt x="414547" y="265827"/>
                </a:cubicBezTo>
                <a:cubicBezTo>
                  <a:pt x="414537" y="274998"/>
                  <a:pt x="407105" y="282430"/>
                  <a:pt x="397934" y="282441"/>
                </a:cubicBezTo>
                <a:close/>
                <a:moveTo>
                  <a:pt x="133719" y="249213"/>
                </a:moveTo>
                <a:cubicBezTo>
                  <a:pt x="142895" y="249213"/>
                  <a:pt x="150333" y="256652"/>
                  <a:pt x="150333" y="265827"/>
                </a:cubicBezTo>
                <a:cubicBezTo>
                  <a:pt x="150333" y="275003"/>
                  <a:pt x="142895" y="282441"/>
                  <a:pt x="133719" y="282441"/>
                </a:cubicBezTo>
                <a:cubicBezTo>
                  <a:pt x="124544" y="282441"/>
                  <a:pt x="117106" y="275003"/>
                  <a:pt x="117106" y="265827"/>
                </a:cubicBezTo>
                <a:cubicBezTo>
                  <a:pt x="117116" y="256656"/>
                  <a:pt x="124548" y="249224"/>
                  <a:pt x="133719" y="249213"/>
                </a:cubicBezTo>
                <a:close/>
                <a:moveTo>
                  <a:pt x="150917" y="364816"/>
                </a:moveTo>
                <a:cubicBezTo>
                  <a:pt x="160093" y="364816"/>
                  <a:pt x="167531" y="372254"/>
                  <a:pt x="167531" y="381430"/>
                </a:cubicBezTo>
                <a:cubicBezTo>
                  <a:pt x="167531" y="390605"/>
                  <a:pt x="160093" y="398044"/>
                  <a:pt x="150917" y="398044"/>
                </a:cubicBezTo>
                <a:cubicBezTo>
                  <a:pt x="141742" y="398044"/>
                  <a:pt x="134303" y="390605"/>
                  <a:pt x="134303" y="381430"/>
                </a:cubicBezTo>
                <a:cubicBezTo>
                  <a:pt x="134314" y="372259"/>
                  <a:pt x="141746" y="364827"/>
                  <a:pt x="150917" y="364816"/>
                </a:cubicBezTo>
                <a:close/>
                <a:moveTo>
                  <a:pt x="382123" y="398737"/>
                </a:moveTo>
                <a:cubicBezTo>
                  <a:pt x="372947" y="398737"/>
                  <a:pt x="365509" y="391299"/>
                  <a:pt x="365509" y="382124"/>
                </a:cubicBezTo>
                <a:cubicBezTo>
                  <a:pt x="365509" y="372948"/>
                  <a:pt x="372947" y="365510"/>
                  <a:pt x="382123" y="365510"/>
                </a:cubicBezTo>
                <a:cubicBezTo>
                  <a:pt x="391298" y="365510"/>
                  <a:pt x="398737" y="372948"/>
                  <a:pt x="398737" y="382124"/>
                </a:cubicBezTo>
                <a:cubicBezTo>
                  <a:pt x="398726" y="391295"/>
                  <a:pt x="391294" y="398727"/>
                  <a:pt x="382123" y="398737"/>
                </a:cubicBezTo>
                <a:close/>
                <a:moveTo>
                  <a:pt x="382123" y="170298"/>
                </a:moveTo>
                <a:cubicBezTo>
                  <a:pt x="372947" y="170298"/>
                  <a:pt x="365509" y="162860"/>
                  <a:pt x="365509" y="153684"/>
                </a:cubicBezTo>
                <a:cubicBezTo>
                  <a:pt x="365509" y="144508"/>
                  <a:pt x="372947" y="137070"/>
                  <a:pt x="382123" y="137070"/>
                </a:cubicBezTo>
                <a:cubicBezTo>
                  <a:pt x="391298" y="137070"/>
                  <a:pt x="398737" y="144508"/>
                  <a:pt x="398737" y="153684"/>
                </a:cubicBezTo>
                <a:cubicBezTo>
                  <a:pt x="398726" y="162855"/>
                  <a:pt x="391294" y="170287"/>
                  <a:pt x="382123" y="170298"/>
                </a:cubicBezTo>
                <a:close/>
                <a:moveTo>
                  <a:pt x="150917" y="136377"/>
                </a:moveTo>
                <a:cubicBezTo>
                  <a:pt x="160093" y="136377"/>
                  <a:pt x="167531" y="143815"/>
                  <a:pt x="167531" y="152990"/>
                </a:cubicBezTo>
                <a:cubicBezTo>
                  <a:pt x="167531" y="162166"/>
                  <a:pt x="160093" y="169604"/>
                  <a:pt x="150917" y="169604"/>
                </a:cubicBezTo>
                <a:cubicBezTo>
                  <a:pt x="141742" y="169604"/>
                  <a:pt x="134303" y="162166"/>
                  <a:pt x="134303" y="152990"/>
                </a:cubicBezTo>
                <a:cubicBezTo>
                  <a:pt x="134314" y="143819"/>
                  <a:pt x="141746" y="136387"/>
                  <a:pt x="150917" y="136377"/>
                </a:cubicBezTo>
                <a:close/>
                <a:moveTo>
                  <a:pt x="41427" y="327159"/>
                </a:moveTo>
                <a:cubicBezTo>
                  <a:pt x="62543" y="350164"/>
                  <a:pt x="88742" y="367916"/>
                  <a:pt x="117935" y="379000"/>
                </a:cubicBezTo>
                <a:cubicBezTo>
                  <a:pt x="117875" y="379817"/>
                  <a:pt x="117690" y="380598"/>
                  <a:pt x="117690" y="381430"/>
                </a:cubicBezTo>
                <a:cubicBezTo>
                  <a:pt x="117709" y="399773"/>
                  <a:pt x="132574" y="414638"/>
                  <a:pt x="150917" y="414658"/>
                </a:cubicBezTo>
                <a:cubicBezTo>
                  <a:pt x="151594" y="414658"/>
                  <a:pt x="152227" y="414498"/>
                  <a:pt x="152894" y="414458"/>
                </a:cubicBezTo>
                <a:cubicBezTo>
                  <a:pt x="163964" y="443348"/>
                  <a:pt x="181588" y="469274"/>
                  <a:pt x="204377" y="490197"/>
                </a:cubicBezTo>
                <a:cubicBezTo>
                  <a:pt x="125013" y="468556"/>
                  <a:pt x="63026" y="406535"/>
                  <a:pt x="41427" y="327159"/>
                </a:cubicBezTo>
                <a:close/>
                <a:moveTo>
                  <a:pt x="265826" y="515034"/>
                </a:moveTo>
                <a:cubicBezTo>
                  <a:pt x="261239" y="515034"/>
                  <a:pt x="257520" y="511315"/>
                  <a:pt x="257520" y="506727"/>
                </a:cubicBezTo>
                <a:cubicBezTo>
                  <a:pt x="257520" y="502139"/>
                  <a:pt x="261239" y="498420"/>
                  <a:pt x="265826" y="498420"/>
                </a:cubicBezTo>
                <a:cubicBezTo>
                  <a:pt x="270414" y="498420"/>
                  <a:pt x="274133" y="502139"/>
                  <a:pt x="274133" y="506727"/>
                </a:cubicBezTo>
                <a:cubicBezTo>
                  <a:pt x="274129" y="511313"/>
                  <a:pt x="270412" y="515029"/>
                  <a:pt x="265826" y="515034"/>
                </a:cubicBezTo>
                <a:close/>
                <a:moveTo>
                  <a:pt x="327318" y="490177"/>
                </a:moveTo>
                <a:cubicBezTo>
                  <a:pt x="349960" y="469395"/>
                  <a:pt x="367497" y="443664"/>
                  <a:pt x="378559" y="414991"/>
                </a:cubicBezTo>
                <a:cubicBezTo>
                  <a:pt x="379740" y="415176"/>
                  <a:pt x="380929" y="415297"/>
                  <a:pt x="382123" y="415351"/>
                </a:cubicBezTo>
                <a:cubicBezTo>
                  <a:pt x="400466" y="415332"/>
                  <a:pt x="415331" y="400466"/>
                  <a:pt x="415350" y="382124"/>
                </a:cubicBezTo>
                <a:cubicBezTo>
                  <a:pt x="415296" y="380922"/>
                  <a:pt x="415175" y="379723"/>
                  <a:pt x="414987" y="378535"/>
                </a:cubicBezTo>
                <a:cubicBezTo>
                  <a:pt x="443653" y="367490"/>
                  <a:pt x="469382" y="349976"/>
                  <a:pt x="490168" y="327356"/>
                </a:cubicBezTo>
                <a:cubicBezTo>
                  <a:pt x="468514" y="406619"/>
                  <a:pt x="406585" y="468537"/>
                  <a:pt x="327318" y="490177"/>
                </a:cubicBezTo>
                <a:close/>
                <a:moveTo>
                  <a:pt x="506726" y="274134"/>
                </a:moveTo>
                <a:cubicBezTo>
                  <a:pt x="502139" y="274134"/>
                  <a:pt x="498419" y="270415"/>
                  <a:pt x="498419" y="265827"/>
                </a:cubicBezTo>
                <a:cubicBezTo>
                  <a:pt x="498419" y="261239"/>
                  <a:pt x="502139" y="257520"/>
                  <a:pt x="506726" y="257520"/>
                </a:cubicBezTo>
                <a:cubicBezTo>
                  <a:pt x="511314" y="257520"/>
                  <a:pt x="515033" y="261239"/>
                  <a:pt x="515033" y="265827"/>
                </a:cubicBezTo>
                <a:cubicBezTo>
                  <a:pt x="515029" y="270413"/>
                  <a:pt x="511312" y="274129"/>
                  <a:pt x="506726" y="274134"/>
                </a:cubicBezTo>
                <a:close/>
                <a:moveTo>
                  <a:pt x="490084" y="204053"/>
                </a:moveTo>
                <a:cubicBezTo>
                  <a:pt x="469389" y="181567"/>
                  <a:pt x="443799" y="164142"/>
                  <a:pt x="415294" y="153125"/>
                </a:cubicBezTo>
                <a:cubicBezTo>
                  <a:pt x="414987" y="135015"/>
                  <a:pt x="400235" y="120487"/>
                  <a:pt x="382123" y="120456"/>
                </a:cubicBezTo>
                <a:cubicBezTo>
                  <a:pt x="381452" y="120456"/>
                  <a:pt x="380824" y="120615"/>
                  <a:pt x="380163" y="120655"/>
                </a:cubicBezTo>
                <a:cubicBezTo>
                  <a:pt x="369095" y="90481"/>
                  <a:pt x="351017" y="63369"/>
                  <a:pt x="327418" y="41551"/>
                </a:cubicBezTo>
                <a:cubicBezTo>
                  <a:pt x="406423" y="63380"/>
                  <a:pt x="468176" y="125070"/>
                  <a:pt x="490084" y="204053"/>
                </a:cubicBezTo>
                <a:close/>
                <a:moveTo>
                  <a:pt x="265826" y="16620"/>
                </a:moveTo>
                <a:cubicBezTo>
                  <a:pt x="270414" y="16620"/>
                  <a:pt x="274133" y="20339"/>
                  <a:pt x="274133" y="24927"/>
                </a:cubicBezTo>
                <a:cubicBezTo>
                  <a:pt x="274133" y="29515"/>
                  <a:pt x="270414" y="33234"/>
                  <a:pt x="265826" y="33234"/>
                </a:cubicBezTo>
                <a:cubicBezTo>
                  <a:pt x="261239" y="33234"/>
                  <a:pt x="257520" y="29515"/>
                  <a:pt x="257520" y="24927"/>
                </a:cubicBezTo>
                <a:cubicBezTo>
                  <a:pt x="257524" y="20341"/>
                  <a:pt x="261241" y="16625"/>
                  <a:pt x="265826" y="16620"/>
                </a:cubicBezTo>
                <a:close/>
                <a:moveTo>
                  <a:pt x="204301" y="41447"/>
                </a:moveTo>
                <a:cubicBezTo>
                  <a:pt x="180851" y="63067"/>
                  <a:pt x="162855" y="89936"/>
                  <a:pt x="151789" y="119851"/>
                </a:cubicBezTo>
                <a:cubicBezTo>
                  <a:pt x="151493" y="119843"/>
                  <a:pt x="151216" y="119763"/>
                  <a:pt x="150917" y="119763"/>
                </a:cubicBezTo>
                <a:cubicBezTo>
                  <a:pt x="132715" y="119789"/>
                  <a:pt x="117919" y="134449"/>
                  <a:pt x="117724" y="152650"/>
                </a:cubicBezTo>
                <a:cubicBezTo>
                  <a:pt x="88600" y="163740"/>
                  <a:pt x="62467" y="181476"/>
                  <a:pt x="41404" y="204445"/>
                </a:cubicBezTo>
                <a:cubicBezTo>
                  <a:pt x="62975" y="125081"/>
                  <a:pt x="124950" y="63067"/>
                  <a:pt x="204301" y="41447"/>
                </a:cubicBezTo>
                <a:close/>
                <a:moveTo>
                  <a:pt x="24927" y="257520"/>
                </a:moveTo>
                <a:cubicBezTo>
                  <a:pt x="29514" y="257520"/>
                  <a:pt x="33234" y="261239"/>
                  <a:pt x="33234" y="265827"/>
                </a:cubicBezTo>
                <a:cubicBezTo>
                  <a:pt x="33234" y="270415"/>
                  <a:pt x="29514" y="274134"/>
                  <a:pt x="24927" y="274134"/>
                </a:cubicBezTo>
                <a:cubicBezTo>
                  <a:pt x="20339" y="274134"/>
                  <a:pt x="16620" y="270415"/>
                  <a:pt x="16620" y="265827"/>
                </a:cubicBezTo>
                <a:cubicBezTo>
                  <a:pt x="16624" y="261241"/>
                  <a:pt x="20341" y="257525"/>
                  <a:pt x="24927" y="257520"/>
                </a:cubicBezTo>
                <a:close/>
              </a:path>
            </a:pathLst>
          </a:custGeom>
          <a:solidFill>
            <a:srgbClr val="2196F3"/>
          </a:solidFill>
          <a:ln w="8186"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33" name="图形 22"/>
          <p:cNvSpPr/>
          <p:nvPr>
            <p:custDataLst>
              <p:tags r:id="rId14"/>
            </p:custDataLst>
          </p:nvPr>
        </p:nvSpPr>
        <p:spPr>
          <a:xfrm>
            <a:off x="7507478" y="4439871"/>
            <a:ext cx="360000" cy="360000"/>
          </a:xfrm>
          <a:custGeom>
            <a:avLst/>
            <a:gdLst>
              <a:gd name="connsiteX0" fmla="*/ 228332 w 360000"/>
              <a:gd name="connsiteY0" fmla="*/ 57552 h 360000"/>
              <a:gd name="connsiteX1" fmla="*/ 228332 w 360000"/>
              <a:gd name="connsiteY1" fmla="*/ 20012 h 360000"/>
              <a:gd name="connsiteX2" fmla="*/ 208320 w 360000"/>
              <a:gd name="connsiteY2" fmla="*/ 0 h 360000"/>
              <a:gd name="connsiteX3" fmla="*/ 0 w 360000"/>
              <a:gd name="connsiteY3" fmla="*/ 22 h 360000"/>
              <a:gd name="connsiteX4" fmla="*/ 0 w 360000"/>
              <a:gd name="connsiteY4" fmla="*/ 360022 h 360000"/>
              <a:gd name="connsiteX5" fmla="*/ 11250 w 360000"/>
              <a:gd name="connsiteY5" fmla="*/ 360022 h 360000"/>
              <a:gd name="connsiteX6" fmla="*/ 11250 w 360000"/>
              <a:gd name="connsiteY6" fmla="*/ 191293 h 360000"/>
              <a:gd name="connsiteX7" fmla="*/ 22514 w 360000"/>
              <a:gd name="connsiteY7" fmla="*/ 191291 h 360000"/>
              <a:gd name="connsiteX8" fmla="*/ 22514 w 360000"/>
              <a:gd name="connsiteY8" fmla="*/ 331908 h 360000"/>
              <a:gd name="connsiteX9" fmla="*/ 50639 w 360000"/>
              <a:gd name="connsiteY9" fmla="*/ 360033 h 360000"/>
              <a:gd name="connsiteX10" fmla="*/ 88635 w 360000"/>
              <a:gd name="connsiteY10" fmla="*/ 360033 h 360000"/>
              <a:gd name="connsiteX11" fmla="*/ 104546 w 360000"/>
              <a:gd name="connsiteY11" fmla="*/ 353441 h 360000"/>
              <a:gd name="connsiteX12" fmla="*/ 140666 w 360000"/>
              <a:gd name="connsiteY12" fmla="*/ 317324 h 360000"/>
              <a:gd name="connsiteX13" fmla="*/ 155327 w 360000"/>
              <a:gd name="connsiteY13" fmla="*/ 331741 h 360000"/>
              <a:gd name="connsiteX14" fmla="*/ 155171 w 360000"/>
              <a:gd name="connsiteY14" fmla="*/ 331897 h 360000"/>
              <a:gd name="connsiteX15" fmla="*/ 163125 w 360000"/>
              <a:gd name="connsiteY15" fmla="*/ 339851 h 360000"/>
              <a:gd name="connsiteX16" fmla="*/ 163348 w 360000"/>
              <a:gd name="connsiteY16" fmla="*/ 339628 h 360000"/>
              <a:gd name="connsiteX17" fmla="*/ 183233 w 360000"/>
              <a:gd name="connsiteY17" fmla="*/ 359181 h 360000"/>
              <a:gd name="connsiteX18" fmla="*/ 191121 w 360000"/>
              <a:gd name="connsiteY18" fmla="*/ 351161 h 360000"/>
              <a:gd name="connsiteX19" fmla="*/ 171303 w 360000"/>
              <a:gd name="connsiteY19" fmla="*/ 331673 h 360000"/>
              <a:gd name="connsiteX20" fmla="*/ 230644 w 360000"/>
              <a:gd name="connsiteY20" fmla="*/ 272335 h 360000"/>
              <a:gd name="connsiteX21" fmla="*/ 279137 w 360000"/>
              <a:gd name="connsiteY21" fmla="*/ 320434 h 360000"/>
              <a:gd name="connsiteX22" fmla="*/ 278924 w 360000"/>
              <a:gd name="connsiteY22" fmla="*/ 320647 h 360000"/>
              <a:gd name="connsiteX23" fmla="*/ 286878 w 360000"/>
              <a:gd name="connsiteY23" fmla="*/ 328601 h 360000"/>
              <a:gd name="connsiteX24" fmla="*/ 287123 w 360000"/>
              <a:gd name="connsiteY24" fmla="*/ 328356 h 360000"/>
              <a:gd name="connsiteX25" fmla="*/ 318200 w 360000"/>
              <a:gd name="connsiteY25" fmla="*/ 359181 h 360000"/>
              <a:gd name="connsiteX26" fmla="*/ 326121 w 360000"/>
              <a:gd name="connsiteY26" fmla="*/ 351194 h 360000"/>
              <a:gd name="connsiteX27" fmla="*/ 295077 w 360000"/>
              <a:gd name="connsiteY27" fmla="*/ 320402 h 360000"/>
              <a:gd name="connsiteX28" fmla="*/ 309378 w 360000"/>
              <a:gd name="connsiteY28" fmla="*/ 306101 h 360000"/>
              <a:gd name="connsiteX29" fmla="*/ 339552 w 360000"/>
              <a:gd name="connsiteY29" fmla="*/ 336275 h 360000"/>
              <a:gd name="connsiteX30" fmla="*/ 347506 w 360000"/>
              <a:gd name="connsiteY30" fmla="*/ 328321 h 360000"/>
              <a:gd name="connsiteX31" fmla="*/ 309378 w 360000"/>
              <a:gd name="connsiteY31" fmla="*/ 290193 h 360000"/>
              <a:gd name="connsiteX32" fmla="*/ 287090 w 360000"/>
              <a:gd name="connsiteY32" fmla="*/ 312480 h 360000"/>
              <a:gd name="connsiteX33" fmla="*/ 230611 w 360000"/>
              <a:gd name="connsiteY33" fmla="*/ 256459 h 360000"/>
              <a:gd name="connsiteX34" fmla="*/ 163282 w 360000"/>
              <a:gd name="connsiteY34" fmla="*/ 323786 h 360000"/>
              <a:gd name="connsiteX35" fmla="*/ 140600 w 360000"/>
              <a:gd name="connsiteY35" fmla="*/ 301481 h 360000"/>
              <a:gd name="connsiteX36" fmla="*/ 96592 w 360000"/>
              <a:gd name="connsiteY36" fmla="*/ 345487 h 360000"/>
              <a:gd name="connsiteX37" fmla="*/ 88635 w 360000"/>
              <a:gd name="connsiteY37" fmla="*/ 348783 h 360000"/>
              <a:gd name="connsiteX38" fmla="*/ 50639 w 360000"/>
              <a:gd name="connsiteY38" fmla="*/ 348783 h 360000"/>
              <a:gd name="connsiteX39" fmla="*/ 33764 w 360000"/>
              <a:gd name="connsiteY39" fmla="*/ 331908 h 360000"/>
              <a:gd name="connsiteX40" fmla="*/ 33764 w 360000"/>
              <a:gd name="connsiteY40" fmla="*/ 191291 h 360000"/>
              <a:gd name="connsiteX41" fmla="*/ 208320 w 360000"/>
              <a:gd name="connsiteY41" fmla="*/ 191272 h 360000"/>
              <a:gd name="connsiteX42" fmla="*/ 217104 w 360000"/>
              <a:gd name="connsiteY42" fmla="*/ 200012 h 360000"/>
              <a:gd name="connsiteX43" fmla="*/ 208364 w 360000"/>
              <a:gd name="connsiteY43" fmla="*/ 208795 h 360000"/>
              <a:gd name="connsiteX44" fmla="*/ 208320 w 360000"/>
              <a:gd name="connsiteY44" fmla="*/ 208795 h 360000"/>
              <a:gd name="connsiteX45" fmla="*/ 121995 w 360000"/>
              <a:gd name="connsiteY45" fmla="*/ 208795 h 360000"/>
              <a:gd name="connsiteX46" fmla="*/ 102012 w 360000"/>
              <a:gd name="connsiteY46" fmla="*/ 228841 h 360000"/>
              <a:gd name="connsiteX47" fmla="*/ 121995 w 360000"/>
              <a:gd name="connsiteY47" fmla="*/ 248824 h 360000"/>
              <a:gd name="connsiteX48" fmla="*/ 360508 w 360000"/>
              <a:gd name="connsiteY48" fmla="*/ 248824 h 360000"/>
              <a:gd name="connsiteX49" fmla="*/ 322270 w 360000"/>
              <a:gd name="connsiteY49" fmla="*/ 153188 h 360000"/>
              <a:gd name="connsiteX50" fmla="*/ 360508 w 360000"/>
              <a:gd name="connsiteY50" fmla="*/ 57552 h 360000"/>
              <a:gd name="connsiteX51" fmla="*/ 228332 w 360000"/>
              <a:gd name="connsiteY51" fmla="*/ 57552 h 360000"/>
              <a:gd name="connsiteX52" fmla="*/ 208320 w 360000"/>
              <a:gd name="connsiteY52" fmla="*/ 180022 h 360000"/>
              <a:gd name="connsiteX53" fmla="*/ 11250 w 360000"/>
              <a:gd name="connsiteY53" fmla="*/ 180044 h 360000"/>
              <a:gd name="connsiteX54" fmla="*/ 11250 w 360000"/>
              <a:gd name="connsiteY54" fmla="*/ 11272 h 360000"/>
              <a:gd name="connsiteX55" fmla="*/ 208320 w 360000"/>
              <a:gd name="connsiteY55" fmla="*/ 11250 h 360000"/>
              <a:gd name="connsiteX56" fmla="*/ 217082 w 360000"/>
              <a:gd name="connsiteY56" fmla="*/ 20012 h 360000"/>
              <a:gd name="connsiteX57" fmla="*/ 217087 w 360000"/>
              <a:gd name="connsiteY57" fmla="*/ 182044 h 360000"/>
              <a:gd name="connsiteX58" fmla="*/ 208320 w 360000"/>
              <a:gd name="connsiteY58" fmla="*/ 180022 h 360000"/>
              <a:gd name="connsiteX59" fmla="*/ 343897 w 360000"/>
              <a:gd name="connsiteY59" fmla="*/ 237574 h 360000"/>
              <a:gd name="connsiteX60" fmla="*/ 121995 w 360000"/>
              <a:gd name="connsiteY60" fmla="*/ 237574 h 360000"/>
              <a:gd name="connsiteX61" fmla="*/ 113252 w 360000"/>
              <a:gd name="connsiteY61" fmla="*/ 228788 h 360000"/>
              <a:gd name="connsiteX62" fmla="*/ 121995 w 360000"/>
              <a:gd name="connsiteY62" fmla="*/ 220045 h 360000"/>
              <a:gd name="connsiteX63" fmla="*/ 208320 w 360000"/>
              <a:gd name="connsiteY63" fmla="*/ 220045 h 360000"/>
              <a:gd name="connsiteX64" fmla="*/ 227529 w 360000"/>
              <a:gd name="connsiteY64" fmla="*/ 205659 h 360000"/>
              <a:gd name="connsiteX65" fmla="*/ 228337 w 360000"/>
              <a:gd name="connsiteY65" fmla="*/ 205659 h 360000"/>
              <a:gd name="connsiteX66" fmla="*/ 228331 w 360000"/>
              <a:gd name="connsiteY66" fmla="*/ 68802 h 360000"/>
              <a:gd name="connsiteX67" fmla="*/ 343897 w 360000"/>
              <a:gd name="connsiteY67" fmla="*/ 68802 h 360000"/>
              <a:gd name="connsiteX68" fmla="*/ 310152 w 360000"/>
              <a:gd name="connsiteY68" fmla="*/ 153188 h 360000"/>
              <a:gd name="connsiteX69" fmla="*/ 343897 w 360000"/>
              <a:gd name="connsiteY69" fmla="*/ 237574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60000" h="360000">
                <a:moveTo>
                  <a:pt x="228332" y="57552"/>
                </a:moveTo>
                <a:lnTo>
                  <a:pt x="228332" y="20012"/>
                </a:lnTo>
                <a:cubicBezTo>
                  <a:pt x="228320" y="8964"/>
                  <a:pt x="219367" y="12"/>
                  <a:pt x="208320" y="0"/>
                </a:cubicBezTo>
                <a:lnTo>
                  <a:pt x="0" y="22"/>
                </a:lnTo>
                <a:lnTo>
                  <a:pt x="0" y="360022"/>
                </a:lnTo>
                <a:lnTo>
                  <a:pt x="11250" y="360022"/>
                </a:lnTo>
                <a:lnTo>
                  <a:pt x="11250" y="191293"/>
                </a:lnTo>
                <a:lnTo>
                  <a:pt x="22514" y="191291"/>
                </a:lnTo>
                <a:lnTo>
                  <a:pt x="22514" y="331908"/>
                </a:lnTo>
                <a:cubicBezTo>
                  <a:pt x="22532" y="347433"/>
                  <a:pt x="35113" y="360015"/>
                  <a:pt x="50639" y="360033"/>
                </a:cubicBezTo>
                <a:lnTo>
                  <a:pt x="88635" y="360033"/>
                </a:lnTo>
                <a:cubicBezTo>
                  <a:pt x="94606" y="360048"/>
                  <a:pt x="100335" y="357675"/>
                  <a:pt x="104546" y="353441"/>
                </a:cubicBezTo>
                <a:lnTo>
                  <a:pt x="140666" y="317324"/>
                </a:lnTo>
                <a:lnTo>
                  <a:pt x="155327" y="331741"/>
                </a:lnTo>
                <a:lnTo>
                  <a:pt x="155171" y="331897"/>
                </a:lnTo>
                <a:lnTo>
                  <a:pt x="163125" y="339851"/>
                </a:lnTo>
                <a:lnTo>
                  <a:pt x="163348" y="339628"/>
                </a:lnTo>
                <a:lnTo>
                  <a:pt x="183233" y="359181"/>
                </a:lnTo>
                <a:lnTo>
                  <a:pt x="191121" y="351161"/>
                </a:lnTo>
                <a:lnTo>
                  <a:pt x="171303" y="331673"/>
                </a:lnTo>
                <a:lnTo>
                  <a:pt x="230644" y="272335"/>
                </a:lnTo>
                <a:lnTo>
                  <a:pt x="279137" y="320434"/>
                </a:lnTo>
                <a:lnTo>
                  <a:pt x="278924" y="320647"/>
                </a:lnTo>
                <a:lnTo>
                  <a:pt x="286878" y="328601"/>
                </a:lnTo>
                <a:lnTo>
                  <a:pt x="287123" y="328356"/>
                </a:lnTo>
                <a:lnTo>
                  <a:pt x="318200" y="359181"/>
                </a:lnTo>
                <a:lnTo>
                  <a:pt x="326121" y="351194"/>
                </a:lnTo>
                <a:lnTo>
                  <a:pt x="295077" y="320402"/>
                </a:lnTo>
                <a:lnTo>
                  <a:pt x="309378" y="306101"/>
                </a:lnTo>
                <a:lnTo>
                  <a:pt x="339552" y="336275"/>
                </a:lnTo>
                <a:lnTo>
                  <a:pt x="347506" y="328321"/>
                </a:lnTo>
                <a:lnTo>
                  <a:pt x="309378" y="290193"/>
                </a:lnTo>
                <a:lnTo>
                  <a:pt x="287090" y="312480"/>
                </a:lnTo>
                <a:lnTo>
                  <a:pt x="230611" y="256459"/>
                </a:lnTo>
                <a:lnTo>
                  <a:pt x="163282" y="323786"/>
                </a:lnTo>
                <a:lnTo>
                  <a:pt x="140600" y="301481"/>
                </a:lnTo>
                <a:lnTo>
                  <a:pt x="96592" y="345487"/>
                </a:lnTo>
                <a:cubicBezTo>
                  <a:pt x="94485" y="347603"/>
                  <a:pt x="91621" y="348790"/>
                  <a:pt x="88635" y="348783"/>
                </a:cubicBezTo>
                <a:lnTo>
                  <a:pt x="50639" y="348783"/>
                </a:lnTo>
                <a:cubicBezTo>
                  <a:pt x="41323" y="348773"/>
                  <a:pt x="33774" y="341224"/>
                  <a:pt x="33764" y="331908"/>
                </a:cubicBezTo>
                <a:lnTo>
                  <a:pt x="33764" y="191291"/>
                </a:lnTo>
                <a:lnTo>
                  <a:pt x="208320" y="191272"/>
                </a:lnTo>
                <a:cubicBezTo>
                  <a:pt x="213159" y="191260"/>
                  <a:pt x="217092" y="195173"/>
                  <a:pt x="217104" y="200012"/>
                </a:cubicBezTo>
                <a:cubicBezTo>
                  <a:pt x="217115" y="204851"/>
                  <a:pt x="213202" y="208783"/>
                  <a:pt x="208364" y="208795"/>
                </a:cubicBezTo>
                <a:cubicBezTo>
                  <a:pt x="208349" y="208795"/>
                  <a:pt x="208335" y="208795"/>
                  <a:pt x="208320" y="208795"/>
                </a:cubicBezTo>
                <a:lnTo>
                  <a:pt x="121995" y="208795"/>
                </a:lnTo>
                <a:cubicBezTo>
                  <a:pt x="110941" y="208813"/>
                  <a:pt x="101995" y="217788"/>
                  <a:pt x="102012" y="228841"/>
                </a:cubicBezTo>
                <a:cubicBezTo>
                  <a:pt x="102030" y="239870"/>
                  <a:pt x="110966" y="248806"/>
                  <a:pt x="121995" y="248824"/>
                </a:cubicBezTo>
                <a:lnTo>
                  <a:pt x="360508" y="248824"/>
                </a:lnTo>
                <a:lnTo>
                  <a:pt x="322270" y="153188"/>
                </a:lnTo>
                <a:lnTo>
                  <a:pt x="360508" y="57552"/>
                </a:lnTo>
                <a:lnTo>
                  <a:pt x="228332" y="57552"/>
                </a:lnTo>
                <a:close/>
                <a:moveTo>
                  <a:pt x="208320" y="180022"/>
                </a:moveTo>
                <a:lnTo>
                  <a:pt x="11250" y="180044"/>
                </a:lnTo>
                <a:lnTo>
                  <a:pt x="11250" y="11272"/>
                </a:lnTo>
                <a:lnTo>
                  <a:pt x="208320" y="11250"/>
                </a:lnTo>
                <a:cubicBezTo>
                  <a:pt x="213156" y="11257"/>
                  <a:pt x="217074" y="15176"/>
                  <a:pt x="217082" y="20012"/>
                </a:cubicBezTo>
                <a:lnTo>
                  <a:pt x="217087" y="182044"/>
                </a:lnTo>
                <a:cubicBezTo>
                  <a:pt x="214358" y="180709"/>
                  <a:pt x="211358" y="180017"/>
                  <a:pt x="208320" y="180022"/>
                </a:cubicBezTo>
                <a:close/>
                <a:moveTo>
                  <a:pt x="343897" y="237574"/>
                </a:moveTo>
                <a:lnTo>
                  <a:pt x="121995" y="237574"/>
                </a:lnTo>
                <a:cubicBezTo>
                  <a:pt x="117154" y="237562"/>
                  <a:pt x="113240" y="233629"/>
                  <a:pt x="113252" y="228788"/>
                </a:cubicBezTo>
                <a:cubicBezTo>
                  <a:pt x="113263" y="223964"/>
                  <a:pt x="117171" y="220057"/>
                  <a:pt x="121995" y="220045"/>
                </a:cubicBezTo>
                <a:lnTo>
                  <a:pt x="208320" y="220045"/>
                </a:lnTo>
                <a:cubicBezTo>
                  <a:pt x="217204" y="220036"/>
                  <a:pt x="225022" y="214181"/>
                  <a:pt x="227529" y="205659"/>
                </a:cubicBezTo>
                <a:lnTo>
                  <a:pt x="228337" y="205659"/>
                </a:lnTo>
                <a:lnTo>
                  <a:pt x="228331" y="68802"/>
                </a:lnTo>
                <a:lnTo>
                  <a:pt x="343897" y="68802"/>
                </a:lnTo>
                <a:lnTo>
                  <a:pt x="310152" y="153188"/>
                </a:lnTo>
                <a:lnTo>
                  <a:pt x="343897" y="237574"/>
                </a:lnTo>
                <a:close/>
              </a:path>
            </a:pathLst>
          </a:custGeom>
          <a:solidFill>
            <a:srgbClr val="8BC34A">
              <a:lumMod val="50000"/>
            </a:srgbClr>
          </a:solidFill>
          <a:ln w="5507" cap="flat">
            <a:noFill/>
            <a:prstDash val="solid"/>
            <a:miter/>
          </a:ln>
        </p:spPr>
        <p:txBody>
          <a:bodyPr rtlCol="0" anchor="ctr">
            <a:normAutofit fontScale="72500"/>
          </a:bodyPr>
          <a:p>
            <a:pPr defTabSz="457200">
              <a:lnSpc>
                <a:spcPct val="130000"/>
              </a:lnSpc>
            </a:pPr>
            <a:endParaRPr lang="zh-CN" altLang="en-US">
              <a:solidFill>
                <a:srgbClr val="222222"/>
              </a:solidFill>
            </a:endParaRPr>
          </a:p>
        </p:txBody>
      </p:sp>
      <p:sp>
        <p:nvSpPr>
          <p:cNvPr id="35" name="任意形状 34"/>
          <p:cNvSpPr/>
          <p:nvPr>
            <p:custDataLst>
              <p:tags r:id="rId15"/>
            </p:custDataLst>
          </p:nvPr>
        </p:nvSpPr>
        <p:spPr>
          <a:xfrm>
            <a:off x="4572429" y="4446412"/>
            <a:ext cx="315000" cy="348376"/>
          </a:xfrm>
          <a:custGeom>
            <a:avLst/>
            <a:gdLst>
              <a:gd name="connsiteX0" fmla="*/ 112538 w 315000"/>
              <a:gd name="connsiteY0" fmla="*/ 89851 h 348376"/>
              <a:gd name="connsiteX1" fmla="*/ 112538 w 315000"/>
              <a:gd name="connsiteY1" fmla="*/ 153638 h 348376"/>
              <a:gd name="connsiteX2" fmla="*/ 169650 w 315000"/>
              <a:gd name="connsiteY2" fmla="*/ 124985 h 348376"/>
              <a:gd name="connsiteX3" fmla="*/ 112538 w 315000"/>
              <a:gd name="connsiteY3" fmla="*/ 89851 h 348376"/>
              <a:gd name="connsiteX4" fmla="*/ 87199 w 315000"/>
              <a:gd name="connsiteY4" fmla="*/ 80502 h 348376"/>
              <a:gd name="connsiteX5" fmla="*/ 90539 w 315000"/>
              <a:gd name="connsiteY5" fmla="*/ 91247 h 348376"/>
              <a:gd name="connsiteX6" fmla="*/ 85166 w 315000"/>
              <a:gd name="connsiteY6" fmla="*/ 92917 h 348376"/>
              <a:gd name="connsiteX7" fmla="*/ 33789 w 315000"/>
              <a:gd name="connsiteY7" fmla="*/ 162751 h 348376"/>
              <a:gd name="connsiteX8" fmla="*/ 35310 w 315000"/>
              <a:gd name="connsiteY8" fmla="*/ 177584 h 348376"/>
              <a:gd name="connsiteX9" fmla="*/ 121762 w 315000"/>
              <a:gd name="connsiteY9" fmla="*/ 234355 h 348376"/>
              <a:gd name="connsiteX10" fmla="*/ 178533 w 315000"/>
              <a:gd name="connsiteY10" fmla="*/ 147903 h 348376"/>
              <a:gd name="connsiteX11" fmla="*/ 177402 w 315000"/>
              <a:gd name="connsiteY11" fmla="*/ 142393 h 348376"/>
              <a:gd name="connsiteX12" fmla="*/ 188421 w 315000"/>
              <a:gd name="connsiteY12" fmla="*/ 140130 h 348376"/>
              <a:gd name="connsiteX13" fmla="*/ 189553 w 315000"/>
              <a:gd name="connsiteY13" fmla="*/ 145640 h 348376"/>
              <a:gd name="connsiteX14" fmla="*/ 191289 w 315000"/>
              <a:gd name="connsiteY14" fmla="*/ 162751 h 348376"/>
              <a:gd name="connsiteX15" fmla="*/ 131984 w 315000"/>
              <a:gd name="connsiteY15" fmla="*/ 243314 h 348376"/>
              <a:gd name="connsiteX16" fmla="*/ 26334 w 315000"/>
              <a:gd name="connsiteY16" fmla="*/ 187821 h 348376"/>
              <a:gd name="connsiteX17" fmla="*/ 81827 w 315000"/>
              <a:gd name="connsiteY17" fmla="*/ 82172 h 348376"/>
              <a:gd name="connsiteX18" fmla="*/ 101288 w 315000"/>
              <a:gd name="connsiteY18" fmla="*/ 78376 h 348376"/>
              <a:gd name="connsiteX19" fmla="*/ 106913 w 315000"/>
              <a:gd name="connsiteY19" fmla="*/ 78376 h 348376"/>
              <a:gd name="connsiteX20" fmla="*/ 182455 w 315000"/>
              <a:gd name="connsiteY20" fmla="*/ 124771 h 348376"/>
              <a:gd name="connsiteX21" fmla="*/ 185075 w 315000"/>
              <a:gd name="connsiteY21" fmla="*/ 129830 h 348376"/>
              <a:gd name="connsiteX22" fmla="*/ 101288 w 315000"/>
              <a:gd name="connsiteY22" fmla="*/ 171864 h 348376"/>
              <a:gd name="connsiteX23" fmla="*/ 269835 w 315000"/>
              <a:gd name="connsiteY23" fmla="*/ 0 h 348376"/>
              <a:gd name="connsiteX24" fmla="*/ 300646 w 315000"/>
              <a:gd name="connsiteY24" fmla="*/ 48851 h 348376"/>
              <a:gd name="connsiteX25" fmla="*/ 291132 w 315000"/>
              <a:gd name="connsiteY25" fmla="*/ 54849 h 348376"/>
              <a:gd name="connsiteX26" fmla="*/ 270231 w 315000"/>
              <a:gd name="connsiteY26" fmla="*/ 21709 h 348376"/>
              <a:gd name="connsiteX27" fmla="*/ 257316 w 315000"/>
              <a:gd name="connsiteY27" fmla="*/ 43929 h 348376"/>
              <a:gd name="connsiteX28" fmla="*/ 275658 w 315000"/>
              <a:gd name="connsiteY28" fmla="*/ 43929 h 348376"/>
              <a:gd name="connsiteX29" fmla="*/ 275669 w 315000"/>
              <a:gd name="connsiteY29" fmla="*/ 78701 h 348376"/>
              <a:gd name="connsiteX30" fmla="*/ 205126 w 315000"/>
              <a:gd name="connsiteY30" fmla="*/ 252708 h 348376"/>
              <a:gd name="connsiteX31" fmla="*/ 34124 w 315000"/>
              <a:gd name="connsiteY31" fmla="*/ 326530 h 348376"/>
              <a:gd name="connsiteX32" fmla="*/ 16666 w 315000"/>
              <a:gd name="connsiteY32" fmla="*/ 325871 h 348376"/>
              <a:gd name="connsiteX33" fmla="*/ 11247 w 315000"/>
              <a:gd name="connsiteY33" fmla="*/ 331495 h 348376"/>
              <a:gd name="connsiteX34" fmla="*/ 16875 w 315000"/>
              <a:gd name="connsiteY34" fmla="*/ 337126 h 348376"/>
              <a:gd name="connsiteX35" fmla="*/ 140625 w 315000"/>
              <a:gd name="connsiteY35" fmla="*/ 337126 h 348376"/>
              <a:gd name="connsiteX36" fmla="*/ 146250 w 315000"/>
              <a:gd name="connsiteY36" fmla="*/ 331501 h 348376"/>
              <a:gd name="connsiteX37" fmla="*/ 146250 w 315000"/>
              <a:gd name="connsiteY37" fmla="*/ 320251 h 348376"/>
              <a:gd name="connsiteX38" fmla="*/ 163125 w 315000"/>
              <a:gd name="connsiteY38" fmla="*/ 303376 h 348376"/>
              <a:gd name="connsiteX39" fmla="*/ 180000 w 315000"/>
              <a:gd name="connsiteY39" fmla="*/ 320251 h 348376"/>
              <a:gd name="connsiteX40" fmla="*/ 180000 w 315000"/>
              <a:gd name="connsiteY40" fmla="*/ 331501 h 348376"/>
              <a:gd name="connsiteX41" fmla="*/ 185625 w 315000"/>
              <a:gd name="connsiteY41" fmla="*/ 337126 h 348376"/>
              <a:gd name="connsiteX42" fmla="*/ 191250 w 315000"/>
              <a:gd name="connsiteY42" fmla="*/ 331501 h 348376"/>
              <a:gd name="connsiteX43" fmla="*/ 191250 w 315000"/>
              <a:gd name="connsiteY43" fmla="*/ 297751 h 348376"/>
              <a:gd name="connsiteX44" fmla="*/ 208125 w 315000"/>
              <a:gd name="connsiteY44" fmla="*/ 280876 h 348376"/>
              <a:gd name="connsiteX45" fmla="*/ 225000 w 315000"/>
              <a:gd name="connsiteY45" fmla="*/ 297751 h 348376"/>
              <a:gd name="connsiteX46" fmla="*/ 225000 w 315000"/>
              <a:gd name="connsiteY46" fmla="*/ 331501 h 348376"/>
              <a:gd name="connsiteX47" fmla="*/ 230625 w 315000"/>
              <a:gd name="connsiteY47" fmla="*/ 337126 h 348376"/>
              <a:gd name="connsiteX48" fmla="*/ 236250 w 315000"/>
              <a:gd name="connsiteY48" fmla="*/ 331501 h 348376"/>
              <a:gd name="connsiteX49" fmla="*/ 236250 w 315000"/>
              <a:gd name="connsiteY49" fmla="*/ 241501 h 348376"/>
              <a:gd name="connsiteX50" fmla="*/ 253125 w 315000"/>
              <a:gd name="connsiteY50" fmla="*/ 224626 h 348376"/>
              <a:gd name="connsiteX51" fmla="*/ 270000 w 315000"/>
              <a:gd name="connsiteY51" fmla="*/ 241501 h 348376"/>
              <a:gd name="connsiteX52" fmla="*/ 270000 w 315000"/>
              <a:gd name="connsiteY52" fmla="*/ 331501 h 348376"/>
              <a:gd name="connsiteX53" fmla="*/ 275625 w 315000"/>
              <a:gd name="connsiteY53" fmla="*/ 337126 h 348376"/>
              <a:gd name="connsiteX54" fmla="*/ 281250 w 315000"/>
              <a:gd name="connsiteY54" fmla="*/ 331501 h 348376"/>
              <a:gd name="connsiteX55" fmla="*/ 281250 w 315000"/>
              <a:gd name="connsiteY55" fmla="*/ 123382 h 348376"/>
              <a:gd name="connsiteX56" fmla="*/ 298125 w 315000"/>
              <a:gd name="connsiteY56" fmla="*/ 106507 h 348376"/>
              <a:gd name="connsiteX57" fmla="*/ 315000 w 315000"/>
              <a:gd name="connsiteY57" fmla="*/ 123382 h 348376"/>
              <a:gd name="connsiteX58" fmla="*/ 315000 w 315000"/>
              <a:gd name="connsiteY58" fmla="*/ 342740 h 348376"/>
              <a:gd name="connsiteX59" fmla="*/ 303750 w 315000"/>
              <a:gd name="connsiteY59" fmla="*/ 342740 h 348376"/>
              <a:gd name="connsiteX60" fmla="*/ 303750 w 315000"/>
              <a:gd name="connsiteY60" fmla="*/ 123382 h 348376"/>
              <a:gd name="connsiteX61" fmla="*/ 298125 w 315000"/>
              <a:gd name="connsiteY61" fmla="*/ 117757 h 348376"/>
              <a:gd name="connsiteX62" fmla="*/ 292500 w 315000"/>
              <a:gd name="connsiteY62" fmla="*/ 123382 h 348376"/>
              <a:gd name="connsiteX63" fmla="*/ 292500 w 315000"/>
              <a:gd name="connsiteY63" fmla="*/ 331501 h 348376"/>
              <a:gd name="connsiteX64" fmla="*/ 275625 w 315000"/>
              <a:gd name="connsiteY64" fmla="*/ 348376 h 348376"/>
              <a:gd name="connsiteX65" fmla="*/ 258750 w 315000"/>
              <a:gd name="connsiteY65" fmla="*/ 331501 h 348376"/>
              <a:gd name="connsiteX66" fmla="*/ 258750 w 315000"/>
              <a:gd name="connsiteY66" fmla="*/ 241501 h 348376"/>
              <a:gd name="connsiteX67" fmla="*/ 253125 w 315000"/>
              <a:gd name="connsiteY67" fmla="*/ 235876 h 348376"/>
              <a:gd name="connsiteX68" fmla="*/ 247500 w 315000"/>
              <a:gd name="connsiteY68" fmla="*/ 241501 h 348376"/>
              <a:gd name="connsiteX69" fmla="*/ 247500 w 315000"/>
              <a:gd name="connsiteY69" fmla="*/ 331501 h 348376"/>
              <a:gd name="connsiteX70" fmla="*/ 230625 w 315000"/>
              <a:gd name="connsiteY70" fmla="*/ 348376 h 348376"/>
              <a:gd name="connsiteX71" fmla="*/ 213750 w 315000"/>
              <a:gd name="connsiteY71" fmla="*/ 331501 h 348376"/>
              <a:gd name="connsiteX72" fmla="*/ 213750 w 315000"/>
              <a:gd name="connsiteY72" fmla="*/ 297751 h 348376"/>
              <a:gd name="connsiteX73" fmla="*/ 208125 w 315000"/>
              <a:gd name="connsiteY73" fmla="*/ 292126 h 348376"/>
              <a:gd name="connsiteX74" fmla="*/ 202500 w 315000"/>
              <a:gd name="connsiteY74" fmla="*/ 297751 h 348376"/>
              <a:gd name="connsiteX75" fmla="*/ 202500 w 315000"/>
              <a:gd name="connsiteY75" fmla="*/ 331501 h 348376"/>
              <a:gd name="connsiteX76" fmla="*/ 185625 w 315000"/>
              <a:gd name="connsiteY76" fmla="*/ 348376 h 348376"/>
              <a:gd name="connsiteX77" fmla="*/ 168750 w 315000"/>
              <a:gd name="connsiteY77" fmla="*/ 331501 h 348376"/>
              <a:gd name="connsiteX78" fmla="*/ 168750 w 315000"/>
              <a:gd name="connsiteY78" fmla="*/ 320251 h 348376"/>
              <a:gd name="connsiteX79" fmla="*/ 163125 w 315000"/>
              <a:gd name="connsiteY79" fmla="*/ 314626 h 348376"/>
              <a:gd name="connsiteX80" fmla="*/ 157500 w 315000"/>
              <a:gd name="connsiteY80" fmla="*/ 320251 h 348376"/>
              <a:gd name="connsiteX81" fmla="*/ 157500 w 315000"/>
              <a:gd name="connsiteY81" fmla="*/ 331501 h 348376"/>
              <a:gd name="connsiteX82" fmla="*/ 140625 w 315000"/>
              <a:gd name="connsiteY82" fmla="*/ 348376 h 348376"/>
              <a:gd name="connsiteX83" fmla="*/ 16875 w 315000"/>
              <a:gd name="connsiteY83" fmla="*/ 348376 h 348376"/>
              <a:gd name="connsiteX84" fmla="*/ 0 w 315000"/>
              <a:gd name="connsiteY84" fmla="*/ 331501 h 348376"/>
              <a:gd name="connsiteX85" fmla="*/ 16875 w 315000"/>
              <a:gd name="connsiteY85" fmla="*/ 314626 h 348376"/>
              <a:gd name="connsiteX86" fmla="*/ 34338 w 315000"/>
              <a:gd name="connsiteY86" fmla="*/ 315286 h 348376"/>
              <a:gd name="connsiteX87" fmla="*/ 264419 w 315000"/>
              <a:gd name="connsiteY87" fmla="*/ 78701 h 348376"/>
              <a:gd name="connsiteX88" fmla="*/ 264408 w 315000"/>
              <a:gd name="connsiteY88" fmla="*/ 55179 h 348376"/>
              <a:gd name="connsiteX89" fmla="*/ 237772 w 315000"/>
              <a:gd name="connsiteY89" fmla="*/ 55179 h 34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15000" h="348376">
                <a:moveTo>
                  <a:pt x="112538" y="89851"/>
                </a:moveTo>
                <a:lnTo>
                  <a:pt x="112538" y="153638"/>
                </a:lnTo>
                <a:lnTo>
                  <a:pt x="169650" y="124985"/>
                </a:lnTo>
                <a:cubicBezTo>
                  <a:pt x="157200" y="104942"/>
                  <a:pt x="136042" y="91926"/>
                  <a:pt x="112538" y="89851"/>
                </a:cubicBezTo>
                <a:close/>
                <a:moveTo>
                  <a:pt x="87199" y="80502"/>
                </a:moveTo>
                <a:lnTo>
                  <a:pt x="90539" y="91247"/>
                </a:lnTo>
                <a:lnTo>
                  <a:pt x="85166" y="92917"/>
                </a:lnTo>
                <a:cubicBezTo>
                  <a:pt x="54533" y="102344"/>
                  <a:pt x="33671" y="130700"/>
                  <a:pt x="33789" y="162751"/>
                </a:cubicBezTo>
                <a:cubicBezTo>
                  <a:pt x="33789" y="167734"/>
                  <a:pt x="34299" y="172704"/>
                  <a:pt x="35310" y="177584"/>
                </a:cubicBezTo>
                <a:cubicBezTo>
                  <a:pt x="43506" y="217134"/>
                  <a:pt x="82212" y="242551"/>
                  <a:pt x="121762" y="234355"/>
                </a:cubicBezTo>
                <a:cubicBezTo>
                  <a:pt x="161312" y="226159"/>
                  <a:pt x="186729" y="187453"/>
                  <a:pt x="178533" y="147903"/>
                </a:cubicBezTo>
                <a:lnTo>
                  <a:pt x="177402" y="142393"/>
                </a:lnTo>
                <a:lnTo>
                  <a:pt x="188421" y="140130"/>
                </a:lnTo>
                <a:lnTo>
                  <a:pt x="189553" y="145640"/>
                </a:lnTo>
                <a:cubicBezTo>
                  <a:pt x="190708" y="151270"/>
                  <a:pt x="191290" y="157003"/>
                  <a:pt x="191289" y="162751"/>
                </a:cubicBezTo>
                <a:cubicBezTo>
                  <a:pt x="191285" y="199691"/>
                  <a:pt x="167255" y="232335"/>
                  <a:pt x="131984" y="243314"/>
                </a:cubicBezTo>
                <a:cubicBezTo>
                  <a:pt x="87486" y="257164"/>
                  <a:pt x="40185" y="232319"/>
                  <a:pt x="26334" y="187821"/>
                </a:cubicBezTo>
                <a:cubicBezTo>
                  <a:pt x="12484" y="143323"/>
                  <a:pt x="37329" y="96022"/>
                  <a:pt x="81827" y="82172"/>
                </a:cubicBezTo>
                <a:close/>
                <a:moveTo>
                  <a:pt x="101288" y="78376"/>
                </a:moveTo>
                <a:lnTo>
                  <a:pt x="106913" y="78376"/>
                </a:lnTo>
                <a:cubicBezTo>
                  <a:pt x="138731" y="78697"/>
                  <a:pt x="167780" y="96537"/>
                  <a:pt x="182455" y="124771"/>
                </a:cubicBezTo>
                <a:lnTo>
                  <a:pt x="185075" y="129830"/>
                </a:lnTo>
                <a:lnTo>
                  <a:pt x="101288" y="171864"/>
                </a:lnTo>
                <a:close/>
                <a:moveTo>
                  <a:pt x="269835" y="0"/>
                </a:moveTo>
                <a:lnTo>
                  <a:pt x="300646" y="48851"/>
                </a:lnTo>
                <a:lnTo>
                  <a:pt x="291132" y="54849"/>
                </a:lnTo>
                <a:lnTo>
                  <a:pt x="270231" y="21709"/>
                </a:lnTo>
                <a:lnTo>
                  <a:pt x="257316" y="43929"/>
                </a:lnTo>
                <a:lnTo>
                  <a:pt x="275658" y="43929"/>
                </a:lnTo>
                <a:lnTo>
                  <a:pt x="275669" y="78701"/>
                </a:lnTo>
                <a:cubicBezTo>
                  <a:pt x="275698" y="143673"/>
                  <a:pt x="250391" y="206097"/>
                  <a:pt x="205126" y="252708"/>
                </a:cubicBezTo>
                <a:cubicBezTo>
                  <a:pt x="160641" y="299697"/>
                  <a:pt x="98829" y="326381"/>
                  <a:pt x="34124" y="326530"/>
                </a:cubicBezTo>
                <a:lnTo>
                  <a:pt x="16666" y="325871"/>
                </a:lnTo>
                <a:cubicBezTo>
                  <a:pt x="13642" y="325984"/>
                  <a:pt x="11248" y="328468"/>
                  <a:pt x="11247" y="331495"/>
                </a:cubicBezTo>
                <a:cubicBezTo>
                  <a:pt x="11246" y="334604"/>
                  <a:pt x="13766" y="337125"/>
                  <a:pt x="16875" y="337126"/>
                </a:cubicBezTo>
                <a:lnTo>
                  <a:pt x="140625" y="337126"/>
                </a:lnTo>
                <a:cubicBezTo>
                  <a:pt x="143731" y="337124"/>
                  <a:pt x="146248" y="334607"/>
                  <a:pt x="146250" y="331501"/>
                </a:cubicBezTo>
                <a:lnTo>
                  <a:pt x="146250" y="320251"/>
                </a:lnTo>
                <a:cubicBezTo>
                  <a:pt x="146250" y="310932"/>
                  <a:pt x="153805" y="303376"/>
                  <a:pt x="163125" y="303376"/>
                </a:cubicBezTo>
                <a:cubicBezTo>
                  <a:pt x="172445" y="303376"/>
                  <a:pt x="180000" y="310932"/>
                  <a:pt x="180000" y="320251"/>
                </a:cubicBezTo>
                <a:lnTo>
                  <a:pt x="180000" y="331501"/>
                </a:lnTo>
                <a:cubicBezTo>
                  <a:pt x="180000" y="334608"/>
                  <a:pt x="182518" y="337126"/>
                  <a:pt x="185625" y="337126"/>
                </a:cubicBezTo>
                <a:cubicBezTo>
                  <a:pt x="188732" y="337126"/>
                  <a:pt x="191250" y="334608"/>
                  <a:pt x="191250" y="331501"/>
                </a:cubicBezTo>
                <a:lnTo>
                  <a:pt x="191250" y="297751"/>
                </a:lnTo>
                <a:cubicBezTo>
                  <a:pt x="191250" y="288432"/>
                  <a:pt x="198805" y="280876"/>
                  <a:pt x="208125" y="280876"/>
                </a:cubicBezTo>
                <a:cubicBezTo>
                  <a:pt x="217445" y="280876"/>
                  <a:pt x="225000" y="288432"/>
                  <a:pt x="225000" y="297751"/>
                </a:cubicBezTo>
                <a:lnTo>
                  <a:pt x="225000" y="331501"/>
                </a:lnTo>
                <a:cubicBezTo>
                  <a:pt x="225000" y="334608"/>
                  <a:pt x="227518" y="337126"/>
                  <a:pt x="230625" y="337126"/>
                </a:cubicBezTo>
                <a:cubicBezTo>
                  <a:pt x="233732" y="337126"/>
                  <a:pt x="236250" y="334608"/>
                  <a:pt x="236250" y="331501"/>
                </a:cubicBezTo>
                <a:lnTo>
                  <a:pt x="236250" y="241501"/>
                </a:lnTo>
                <a:cubicBezTo>
                  <a:pt x="236250" y="232182"/>
                  <a:pt x="243805" y="224626"/>
                  <a:pt x="253125" y="224626"/>
                </a:cubicBezTo>
                <a:cubicBezTo>
                  <a:pt x="262445" y="224626"/>
                  <a:pt x="270000" y="232182"/>
                  <a:pt x="270000" y="241501"/>
                </a:cubicBezTo>
                <a:lnTo>
                  <a:pt x="270000" y="331501"/>
                </a:lnTo>
                <a:cubicBezTo>
                  <a:pt x="270000" y="334608"/>
                  <a:pt x="272518" y="337126"/>
                  <a:pt x="275625" y="337126"/>
                </a:cubicBezTo>
                <a:cubicBezTo>
                  <a:pt x="278732" y="337126"/>
                  <a:pt x="281250" y="334608"/>
                  <a:pt x="281250" y="331501"/>
                </a:cubicBezTo>
                <a:lnTo>
                  <a:pt x="281250" y="123382"/>
                </a:lnTo>
                <a:cubicBezTo>
                  <a:pt x="281250" y="114062"/>
                  <a:pt x="288805" y="106507"/>
                  <a:pt x="298125" y="106507"/>
                </a:cubicBezTo>
                <a:cubicBezTo>
                  <a:pt x="307445" y="106507"/>
                  <a:pt x="315000" y="114062"/>
                  <a:pt x="315000" y="123382"/>
                </a:cubicBezTo>
                <a:lnTo>
                  <a:pt x="315000" y="342740"/>
                </a:lnTo>
                <a:lnTo>
                  <a:pt x="303750" y="342740"/>
                </a:lnTo>
                <a:lnTo>
                  <a:pt x="303750" y="123382"/>
                </a:lnTo>
                <a:cubicBezTo>
                  <a:pt x="303750" y="120275"/>
                  <a:pt x="301232" y="117757"/>
                  <a:pt x="298125" y="117757"/>
                </a:cubicBezTo>
                <a:cubicBezTo>
                  <a:pt x="295018" y="117757"/>
                  <a:pt x="292500" y="120275"/>
                  <a:pt x="292500" y="123382"/>
                </a:cubicBezTo>
                <a:lnTo>
                  <a:pt x="292500" y="331501"/>
                </a:lnTo>
                <a:cubicBezTo>
                  <a:pt x="292500" y="340821"/>
                  <a:pt x="284945" y="348376"/>
                  <a:pt x="275625" y="348376"/>
                </a:cubicBezTo>
                <a:cubicBezTo>
                  <a:pt x="266305" y="348376"/>
                  <a:pt x="258750" y="340821"/>
                  <a:pt x="258750" y="331501"/>
                </a:cubicBezTo>
                <a:lnTo>
                  <a:pt x="258750" y="241501"/>
                </a:lnTo>
                <a:cubicBezTo>
                  <a:pt x="258750" y="238395"/>
                  <a:pt x="256232" y="235876"/>
                  <a:pt x="253125" y="235876"/>
                </a:cubicBezTo>
                <a:cubicBezTo>
                  <a:pt x="250018" y="235876"/>
                  <a:pt x="247500" y="238395"/>
                  <a:pt x="247500" y="241501"/>
                </a:cubicBezTo>
                <a:lnTo>
                  <a:pt x="247500" y="331501"/>
                </a:lnTo>
                <a:cubicBezTo>
                  <a:pt x="247500" y="340821"/>
                  <a:pt x="239945" y="348376"/>
                  <a:pt x="230625" y="348376"/>
                </a:cubicBezTo>
                <a:cubicBezTo>
                  <a:pt x="221305" y="348376"/>
                  <a:pt x="213750" y="340821"/>
                  <a:pt x="213750" y="331501"/>
                </a:cubicBezTo>
                <a:lnTo>
                  <a:pt x="213750" y="297751"/>
                </a:lnTo>
                <a:cubicBezTo>
                  <a:pt x="213750" y="294645"/>
                  <a:pt x="211232" y="292126"/>
                  <a:pt x="208125" y="292126"/>
                </a:cubicBezTo>
                <a:cubicBezTo>
                  <a:pt x="205018" y="292126"/>
                  <a:pt x="202500" y="294645"/>
                  <a:pt x="202500" y="297751"/>
                </a:cubicBezTo>
                <a:lnTo>
                  <a:pt x="202500" y="331501"/>
                </a:lnTo>
                <a:cubicBezTo>
                  <a:pt x="202500" y="340821"/>
                  <a:pt x="194945" y="348376"/>
                  <a:pt x="185625" y="348376"/>
                </a:cubicBezTo>
                <a:cubicBezTo>
                  <a:pt x="176305" y="348376"/>
                  <a:pt x="168750" y="340821"/>
                  <a:pt x="168750" y="331501"/>
                </a:cubicBezTo>
                <a:lnTo>
                  <a:pt x="168750" y="320251"/>
                </a:lnTo>
                <a:cubicBezTo>
                  <a:pt x="168750" y="317145"/>
                  <a:pt x="166232" y="314626"/>
                  <a:pt x="163125" y="314626"/>
                </a:cubicBezTo>
                <a:cubicBezTo>
                  <a:pt x="160018" y="314626"/>
                  <a:pt x="157500" y="317145"/>
                  <a:pt x="157500" y="320251"/>
                </a:cubicBezTo>
                <a:lnTo>
                  <a:pt x="157500" y="331501"/>
                </a:lnTo>
                <a:cubicBezTo>
                  <a:pt x="157490" y="340817"/>
                  <a:pt x="149941" y="348366"/>
                  <a:pt x="140625" y="348376"/>
                </a:cubicBezTo>
                <a:lnTo>
                  <a:pt x="16875" y="348376"/>
                </a:lnTo>
                <a:cubicBezTo>
                  <a:pt x="7555" y="348376"/>
                  <a:pt x="0" y="340821"/>
                  <a:pt x="0" y="331501"/>
                </a:cubicBezTo>
                <a:cubicBezTo>
                  <a:pt x="0" y="322182"/>
                  <a:pt x="7555" y="314626"/>
                  <a:pt x="16875" y="314626"/>
                </a:cubicBezTo>
                <a:lnTo>
                  <a:pt x="34338" y="315286"/>
                </a:lnTo>
                <a:cubicBezTo>
                  <a:pt x="158956" y="315280"/>
                  <a:pt x="264419" y="206938"/>
                  <a:pt x="264419" y="78701"/>
                </a:cubicBezTo>
                <a:lnTo>
                  <a:pt x="264408" y="55179"/>
                </a:lnTo>
                <a:lnTo>
                  <a:pt x="237772" y="55179"/>
                </a:lnTo>
                <a:close/>
              </a:path>
            </a:pathLst>
          </a:custGeom>
          <a:solidFill>
            <a:srgbClr val="009587">
              <a:lumMod val="50000"/>
            </a:srgbClr>
          </a:solidFill>
          <a:ln w="5507" cap="flat">
            <a:noFill/>
            <a:prstDash val="solid"/>
            <a:miter/>
          </a:ln>
        </p:spPr>
        <p:txBody>
          <a:bodyPr rtlCol="0" anchor="ctr">
            <a:normAutofit fontScale="75000" lnSpcReduction="10000"/>
          </a:bodyPr>
          <a:p>
            <a:pPr defTabSz="457200">
              <a:lnSpc>
                <a:spcPct val="130000"/>
              </a:lnSpc>
            </a:pPr>
            <a:endParaRPr lang="zh-CN" altLang="en-US">
              <a:solidFill>
                <a:srgbClr val="222222"/>
              </a:solidFill>
            </a:endParaRPr>
          </a:p>
        </p:txBody>
      </p:sp>
      <p:sp>
        <p:nvSpPr>
          <p:cNvPr id="34" name="任意形状 33"/>
          <p:cNvSpPr/>
          <p:nvPr>
            <p:custDataLst>
              <p:tags r:id="rId16"/>
            </p:custDataLst>
          </p:nvPr>
        </p:nvSpPr>
        <p:spPr>
          <a:xfrm>
            <a:off x="6057267" y="1984047"/>
            <a:ext cx="359403" cy="360276"/>
          </a:xfrm>
          <a:custGeom>
            <a:avLst/>
            <a:gdLst>
              <a:gd name="connsiteX0" fmla="*/ 214591 w 359403"/>
              <a:gd name="connsiteY0" fmla="*/ 203450 h 360276"/>
              <a:gd name="connsiteX1" fmla="*/ 202616 w 359403"/>
              <a:gd name="connsiteY1" fmla="*/ 203452 h 360276"/>
              <a:gd name="connsiteX2" fmla="*/ 202605 w 359403"/>
              <a:gd name="connsiteY2" fmla="*/ 215439 h 360276"/>
              <a:gd name="connsiteX3" fmla="*/ 202602 w 359403"/>
              <a:gd name="connsiteY3" fmla="*/ 215439 h 360276"/>
              <a:gd name="connsiteX4" fmla="*/ 289141 w 359403"/>
              <a:gd name="connsiteY4" fmla="*/ 301975 h 360276"/>
              <a:gd name="connsiteX5" fmla="*/ 301125 w 359403"/>
              <a:gd name="connsiteY5" fmla="*/ 301975 h 360276"/>
              <a:gd name="connsiteX6" fmla="*/ 303610 w 359403"/>
              <a:gd name="connsiteY6" fmla="*/ 295982 h 360276"/>
              <a:gd name="connsiteX7" fmla="*/ 301127 w 359403"/>
              <a:gd name="connsiteY7" fmla="*/ 289992 h 360276"/>
              <a:gd name="connsiteX8" fmla="*/ 131744 w 359403"/>
              <a:gd name="connsiteY8" fmla="*/ 202930 h 360276"/>
              <a:gd name="connsiteX9" fmla="*/ 84559 w 359403"/>
              <a:gd name="connsiteY9" fmla="*/ 250117 h 360276"/>
              <a:gd name="connsiteX10" fmla="*/ 81178 w 359403"/>
              <a:gd name="connsiteY10" fmla="*/ 248862 h 360276"/>
              <a:gd name="connsiteX11" fmla="*/ 59925 w 359403"/>
              <a:gd name="connsiteY11" fmla="*/ 245728 h 360276"/>
              <a:gd name="connsiteX12" fmla="*/ 11615 w 359403"/>
              <a:gd name="connsiteY12" fmla="*/ 300542 h 360276"/>
              <a:gd name="connsiteX13" fmla="*/ 38095 w 359403"/>
              <a:gd name="connsiteY13" fmla="*/ 274059 h 360276"/>
              <a:gd name="connsiteX14" fmla="*/ 76679 w 359403"/>
              <a:gd name="connsiteY14" fmla="*/ 283829 h 360276"/>
              <a:gd name="connsiteX15" fmla="*/ 86446 w 359403"/>
              <a:gd name="connsiteY15" fmla="*/ 322413 h 360276"/>
              <a:gd name="connsiteX16" fmla="*/ 59966 w 359403"/>
              <a:gd name="connsiteY16" fmla="*/ 348893 h 360276"/>
              <a:gd name="connsiteX17" fmla="*/ 81213 w 359403"/>
              <a:gd name="connsiteY17" fmla="*/ 345759 h 360276"/>
              <a:gd name="connsiteX18" fmla="*/ 111646 w 359403"/>
              <a:gd name="connsiteY18" fmla="*/ 279330 h 360276"/>
              <a:gd name="connsiteX19" fmla="*/ 110390 w 359403"/>
              <a:gd name="connsiteY19" fmla="*/ 275949 h 360276"/>
              <a:gd name="connsiteX20" fmla="*/ 164592 w 359403"/>
              <a:gd name="connsiteY20" fmla="*/ 221751 h 360276"/>
              <a:gd name="connsiteX21" fmla="*/ 164710 w 359403"/>
              <a:gd name="connsiteY21" fmla="*/ 207584 h 360276"/>
              <a:gd name="connsiteX22" fmla="*/ 136623 w 359403"/>
              <a:gd name="connsiteY22" fmla="*/ 207809 h 360276"/>
              <a:gd name="connsiteX23" fmla="*/ 208597 w 359403"/>
              <a:gd name="connsiteY23" fmla="*/ 189731 h 360276"/>
              <a:gd name="connsiteX24" fmla="*/ 222545 w 359403"/>
              <a:gd name="connsiteY24" fmla="*/ 195496 h 360276"/>
              <a:gd name="connsiteX25" fmla="*/ 309081 w 359403"/>
              <a:gd name="connsiteY25" fmla="*/ 282035 h 360276"/>
              <a:gd name="connsiteX26" fmla="*/ 314860 w 359403"/>
              <a:gd name="connsiteY26" fmla="*/ 295983 h 360276"/>
              <a:gd name="connsiteX27" fmla="*/ 295137 w 359403"/>
              <a:gd name="connsiteY27" fmla="*/ 315708 h 360276"/>
              <a:gd name="connsiteX28" fmla="*/ 295134 w 359403"/>
              <a:gd name="connsiteY28" fmla="*/ 315708 h 360276"/>
              <a:gd name="connsiteX29" fmla="*/ 281187 w 359403"/>
              <a:gd name="connsiteY29" fmla="*/ 309930 h 360276"/>
              <a:gd name="connsiteX30" fmla="*/ 194645 w 359403"/>
              <a:gd name="connsiteY30" fmla="*/ 223393 h 360276"/>
              <a:gd name="connsiteX31" fmla="*/ 194651 w 359403"/>
              <a:gd name="connsiteY31" fmla="*/ 195502 h 360276"/>
              <a:gd name="connsiteX32" fmla="*/ 208597 w 359403"/>
              <a:gd name="connsiteY32" fmla="*/ 189731 h 360276"/>
              <a:gd name="connsiteX33" fmla="*/ 194153 w 359403"/>
              <a:gd name="connsiteY33" fmla="*/ 140573 h 360276"/>
              <a:gd name="connsiteX34" fmla="*/ 179299 w 359403"/>
              <a:gd name="connsiteY34" fmla="*/ 155426 h 360276"/>
              <a:gd name="connsiteX35" fmla="*/ 154555 w 359403"/>
              <a:gd name="connsiteY35" fmla="*/ 180173 h 360276"/>
              <a:gd name="connsiteX36" fmla="*/ 154554 w 359403"/>
              <a:gd name="connsiteY36" fmla="*/ 180172 h 360276"/>
              <a:gd name="connsiteX37" fmla="*/ 139724 w 359403"/>
              <a:gd name="connsiteY37" fmla="*/ 195002 h 360276"/>
              <a:gd name="connsiteX38" fmla="*/ 141243 w 359403"/>
              <a:gd name="connsiteY38" fmla="*/ 196521 h 360276"/>
              <a:gd name="connsiteX39" fmla="*/ 176053 w 359403"/>
              <a:gd name="connsiteY39" fmla="*/ 196241 h 360276"/>
              <a:gd name="connsiteX40" fmla="*/ 175765 w 359403"/>
              <a:gd name="connsiteY40" fmla="*/ 231040 h 360276"/>
              <a:gd name="connsiteX41" fmla="*/ 282453 w 359403"/>
              <a:gd name="connsiteY41" fmla="*/ 337731 h 360276"/>
              <a:gd name="connsiteX42" fmla="*/ 336890 w 359403"/>
              <a:gd name="connsiteY42" fmla="*/ 337722 h 360276"/>
              <a:gd name="connsiteX43" fmla="*/ 336882 w 359403"/>
              <a:gd name="connsiteY43" fmla="*/ 283302 h 360276"/>
              <a:gd name="connsiteX44" fmla="*/ 230191 w 359403"/>
              <a:gd name="connsiteY44" fmla="*/ 176611 h 360276"/>
              <a:gd name="connsiteX45" fmla="*/ 195392 w 359403"/>
              <a:gd name="connsiteY45" fmla="*/ 176899 h 360276"/>
              <a:gd name="connsiteX46" fmla="*/ 195672 w 359403"/>
              <a:gd name="connsiteY46" fmla="*/ 142092 h 360276"/>
              <a:gd name="connsiteX47" fmla="*/ 13554 w 359403"/>
              <a:gd name="connsiteY47" fmla="*/ 13447 h 360276"/>
              <a:gd name="connsiteX48" fmla="*/ 13442 w 359403"/>
              <a:gd name="connsiteY48" fmla="*/ 13557 h 360276"/>
              <a:gd name="connsiteX49" fmla="*/ 20569 w 359403"/>
              <a:gd name="connsiteY49" fmla="*/ 29424 h 360276"/>
              <a:gd name="connsiteX50" fmla="*/ 154577 w 359403"/>
              <a:gd name="connsiteY50" fmla="*/ 164237 h 360276"/>
              <a:gd name="connsiteX51" fmla="*/ 163413 w 359403"/>
              <a:gd name="connsiteY51" fmla="*/ 155404 h 360276"/>
              <a:gd name="connsiteX52" fmla="*/ 29391 w 359403"/>
              <a:gd name="connsiteY52" fmla="*/ 20574 h 360276"/>
              <a:gd name="connsiteX53" fmla="*/ 299698 w 359403"/>
              <a:gd name="connsiteY53" fmla="*/ 12456 h 360276"/>
              <a:gd name="connsiteX54" fmla="*/ 278456 w 359403"/>
              <a:gd name="connsiteY54" fmla="*/ 15589 h 360276"/>
              <a:gd name="connsiteX55" fmla="*/ 248019 w 359403"/>
              <a:gd name="connsiteY55" fmla="*/ 82021 h 360276"/>
              <a:gd name="connsiteX56" fmla="*/ 249271 w 359403"/>
              <a:gd name="connsiteY56" fmla="*/ 85402 h 360276"/>
              <a:gd name="connsiteX57" fmla="*/ 202081 w 359403"/>
              <a:gd name="connsiteY57" fmla="*/ 132593 h 360276"/>
              <a:gd name="connsiteX58" fmla="*/ 206960 w 359403"/>
              <a:gd name="connsiteY58" fmla="*/ 137472 h 360276"/>
              <a:gd name="connsiteX59" fmla="*/ 206735 w 359403"/>
              <a:gd name="connsiteY59" fmla="*/ 165556 h 360276"/>
              <a:gd name="connsiteX60" fmla="*/ 220902 w 359403"/>
              <a:gd name="connsiteY60" fmla="*/ 165438 h 360276"/>
              <a:gd name="connsiteX61" fmla="*/ 275105 w 359403"/>
              <a:gd name="connsiteY61" fmla="*/ 111231 h 360276"/>
              <a:gd name="connsiteX62" fmla="*/ 278487 w 359403"/>
              <a:gd name="connsiteY62" fmla="*/ 112486 h 360276"/>
              <a:gd name="connsiteX63" fmla="*/ 299737 w 359403"/>
              <a:gd name="connsiteY63" fmla="*/ 115621 h 360276"/>
              <a:gd name="connsiteX64" fmla="*/ 348049 w 359403"/>
              <a:gd name="connsiteY64" fmla="*/ 60809 h 360276"/>
              <a:gd name="connsiteX65" fmla="*/ 321569 w 359403"/>
              <a:gd name="connsiteY65" fmla="*/ 87289 h 360276"/>
              <a:gd name="connsiteX66" fmla="*/ 282985 w 359403"/>
              <a:gd name="connsiteY66" fmla="*/ 77520 h 360276"/>
              <a:gd name="connsiteX67" fmla="*/ 273219 w 359403"/>
              <a:gd name="connsiteY67" fmla="*/ 38938 h 360276"/>
              <a:gd name="connsiteX68" fmla="*/ 11088 w 359403"/>
              <a:gd name="connsiteY68" fmla="*/ 0 h 360276"/>
              <a:gd name="connsiteX69" fmla="*/ 35906 w 359403"/>
              <a:gd name="connsiteY69" fmla="*/ 11170 h 360276"/>
              <a:gd name="connsiteX70" fmla="*/ 171369 w 359403"/>
              <a:gd name="connsiteY70" fmla="*/ 147449 h 360276"/>
              <a:gd name="connsiteX71" fmla="*/ 190175 w 359403"/>
              <a:gd name="connsiteY71" fmla="*/ 128643 h 360276"/>
              <a:gd name="connsiteX72" fmla="*/ 190149 w 359403"/>
              <a:gd name="connsiteY72" fmla="*/ 128617 h 360276"/>
              <a:gd name="connsiteX73" fmla="*/ 236302 w 359403"/>
              <a:gd name="connsiteY73" fmla="*/ 82463 h 360276"/>
              <a:gd name="connsiteX74" fmla="*/ 235715 w 359403"/>
              <a:gd name="connsiteY74" fmla="*/ 47624 h 360276"/>
              <a:gd name="connsiteX75" fmla="*/ 312874 w 359403"/>
              <a:gd name="connsiteY75" fmla="*/ 3266 h 360276"/>
              <a:gd name="connsiteX76" fmla="*/ 322273 w 359403"/>
              <a:gd name="connsiteY76" fmla="*/ 5795 h 360276"/>
              <a:gd name="connsiteX77" fmla="*/ 285694 w 359403"/>
              <a:gd name="connsiteY77" fmla="*/ 42372 h 360276"/>
              <a:gd name="connsiteX78" fmla="*/ 292247 w 359403"/>
              <a:gd name="connsiteY78" fmla="*/ 68258 h 360276"/>
              <a:gd name="connsiteX79" fmla="*/ 318136 w 359403"/>
              <a:gd name="connsiteY79" fmla="*/ 74814 h 360276"/>
              <a:gd name="connsiteX80" fmla="*/ 354715 w 359403"/>
              <a:gd name="connsiteY80" fmla="*/ 38235 h 360276"/>
              <a:gd name="connsiteX81" fmla="*/ 357242 w 359403"/>
              <a:gd name="connsiteY81" fmla="*/ 47634 h 360276"/>
              <a:gd name="connsiteX82" fmla="*/ 340985 w 359403"/>
              <a:gd name="connsiteY82" fmla="*/ 108534 h 360276"/>
              <a:gd name="connsiteX83" fmla="*/ 278044 w 359403"/>
              <a:gd name="connsiteY83" fmla="*/ 124203 h 360276"/>
              <a:gd name="connsiteX84" fmla="*/ 235868 w 359403"/>
              <a:gd name="connsiteY84" fmla="*/ 166380 h 360276"/>
              <a:gd name="connsiteX85" fmla="*/ 344836 w 359403"/>
              <a:gd name="connsiteY85" fmla="*/ 275348 h 360276"/>
              <a:gd name="connsiteX86" fmla="*/ 344836 w 359403"/>
              <a:gd name="connsiteY86" fmla="*/ 345685 h 360276"/>
              <a:gd name="connsiteX87" fmla="*/ 274499 w 359403"/>
              <a:gd name="connsiteY87" fmla="*/ 345685 h 360276"/>
              <a:gd name="connsiteX88" fmla="*/ 165534 w 359403"/>
              <a:gd name="connsiteY88" fmla="*/ 236717 h 360276"/>
              <a:gd name="connsiteX89" fmla="*/ 123363 w 359403"/>
              <a:gd name="connsiteY89" fmla="*/ 278888 h 360276"/>
              <a:gd name="connsiteX90" fmla="*/ 123950 w 359403"/>
              <a:gd name="connsiteY90" fmla="*/ 313728 h 360276"/>
              <a:gd name="connsiteX91" fmla="*/ 46790 w 359403"/>
              <a:gd name="connsiteY91" fmla="*/ 358086 h 360276"/>
              <a:gd name="connsiteX92" fmla="*/ 37392 w 359403"/>
              <a:gd name="connsiteY92" fmla="*/ 355559 h 360276"/>
              <a:gd name="connsiteX93" fmla="*/ 73971 w 359403"/>
              <a:gd name="connsiteY93" fmla="*/ 318980 h 360276"/>
              <a:gd name="connsiteX94" fmla="*/ 67417 w 359403"/>
              <a:gd name="connsiteY94" fmla="*/ 293091 h 360276"/>
              <a:gd name="connsiteX95" fmla="*/ 41528 w 359403"/>
              <a:gd name="connsiteY95" fmla="*/ 286534 h 360276"/>
              <a:gd name="connsiteX96" fmla="*/ 4949 w 359403"/>
              <a:gd name="connsiteY96" fmla="*/ 323116 h 360276"/>
              <a:gd name="connsiteX97" fmla="*/ 2422 w 359403"/>
              <a:gd name="connsiteY97" fmla="*/ 313717 h 360276"/>
              <a:gd name="connsiteX98" fmla="*/ 3010 w 359403"/>
              <a:gd name="connsiteY98" fmla="*/ 278873 h 360276"/>
              <a:gd name="connsiteX99" fmla="*/ 81620 w 359403"/>
              <a:gd name="connsiteY99" fmla="*/ 237145 h 360276"/>
              <a:gd name="connsiteX100" fmla="*/ 127793 w 359403"/>
              <a:gd name="connsiteY100" fmla="*/ 190973 h 360276"/>
              <a:gd name="connsiteX101" fmla="*/ 127819 w 359403"/>
              <a:gd name="connsiteY101" fmla="*/ 190999 h 360276"/>
              <a:gd name="connsiteX102" fmla="*/ 146624 w 359403"/>
              <a:gd name="connsiteY102" fmla="*/ 172194 h 360276"/>
              <a:gd name="connsiteX103" fmla="*/ 11148 w 359403"/>
              <a:gd name="connsiteY103" fmla="*/ 35901 h 360276"/>
              <a:gd name="connsiteX104" fmla="*/ 0 w 359403"/>
              <a:gd name="connsiteY104" fmla="*/ 11091 h 36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59403" h="360276">
                <a:moveTo>
                  <a:pt x="214591" y="203450"/>
                </a:moveTo>
                <a:cubicBezTo>
                  <a:pt x="211282" y="200149"/>
                  <a:pt x="205924" y="200149"/>
                  <a:pt x="202616" y="203452"/>
                </a:cubicBezTo>
                <a:cubicBezTo>
                  <a:pt x="199303" y="206759"/>
                  <a:pt x="199298" y="212126"/>
                  <a:pt x="202605" y="215439"/>
                </a:cubicBezTo>
                <a:lnTo>
                  <a:pt x="202602" y="215439"/>
                </a:lnTo>
                <a:lnTo>
                  <a:pt x="289141" y="301975"/>
                </a:lnTo>
                <a:cubicBezTo>
                  <a:pt x="292494" y="305178"/>
                  <a:pt x="297772" y="305178"/>
                  <a:pt x="301125" y="301975"/>
                </a:cubicBezTo>
                <a:cubicBezTo>
                  <a:pt x="302721" y="300391"/>
                  <a:pt x="303616" y="298232"/>
                  <a:pt x="303610" y="295982"/>
                </a:cubicBezTo>
                <a:cubicBezTo>
                  <a:pt x="303617" y="293734"/>
                  <a:pt x="302722" y="291577"/>
                  <a:pt x="301127" y="289992"/>
                </a:cubicBezTo>
                <a:close/>
                <a:moveTo>
                  <a:pt x="131744" y="202930"/>
                </a:moveTo>
                <a:lnTo>
                  <a:pt x="84559" y="250117"/>
                </a:lnTo>
                <a:lnTo>
                  <a:pt x="81178" y="248862"/>
                </a:lnTo>
                <a:cubicBezTo>
                  <a:pt x="74391" y="246340"/>
                  <a:pt x="67151" y="245272"/>
                  <a:pt x="59925" y="245728"/>
                </a:cubicBezTo>
                <a:cubicBezTo>
                  <a:pt x="31448" y="247524"/>
                  <a:pt x="9819" y="272065"/>
                  <a:pt x="11615" y="300542"/>
                </a:cubicBezTo>
                <a:lnTo>
                  <a:pt x="38095" y="274059"/>
                </a:lnTo>
                <a:lnTo>
                  <a:pt x="76679" y="283829"/>
                </a:lnTo>
                <a:lnTo>
                  <a:pt x="86446" y="322413"/>
                </a:lnTo>
                <a:lnTo>
                  <a:pt x="59966" y="348893"/>
                </a:lnTo>
                <a:cubicBezTo>
                  <a:pt x="67190" y="349348"/>
                  <a:pt x="74428" y="348280"/>
                  <a:pt x="81213" y="345759"/>
                </a:cubicBezTo>
                <a:cubicBezTo>
                  <a:pt x="107960" y="335819"/>
                  <a:pt x="121586" y="306078"/>
                  <a:pt x="111646" y="279330"/>
                </a:cubicBezTo>
                <a:lnTo>
                  <a:pt x="110390" y="275949"/>
                </a:lnTo>
                <a:lnTo>
                  <a:pt x="164592" y="221751"/>
                </a:lnTo>
                <a:lnTo>
                  <a:pt x="164710" y="207584"/>
                </a:lnTo>
                <a:lnTo>
                  <a:pt x="136623" y="207809"/>
                </a:lnTo>
                <a:close/>
                <a:moveTo>
                  <a:pt x="208597" y="189731"/>
                </a:moveTo>
                <a:cubicBezTo>
                  <a:pt x="213643" y="189730"/>
                  <a:pt x="218690" y="191652"/>
                  <a:pt x="222545" y="195496"/>
                </a:cubicBezTo>
                <a:lnTo>
                  <a:pt x="309081" y="282035"/>
                </a:lnTo>
                <a:cubicBezTo>
                  <a:pt x="312781" y="285734"/>
                  <a:pt x="314860" y="290752"/>
                  <a:pt x="314860" y="295983"/>
                </a:cubicBezTo>
                <a:cubicBezTo>
                  <a:pt x="314861" y="306877"/>
                  <a:pt x="306030" y="315708"/>
                  <a:pt x="295137" y="315708"/>
                </a:cubicBezTo>
                <a:lnTo>
                  <a:pt x="295134" y="315708"/>
                </a:lnTo>
                <a:cubicBezTo>
                  <a:pt x="289900" y="315723"/>
                  <a:pt x="284877" y="313642"/>
                  <a:pt x="281187" y="309930"/>
                </a:cubicBezTo>
                <a:lnTo>
                  <a:pt x="194645" y="223393"/>
                </a:lnTo>
                <a:cubicBezTo>
                  <a:pt x="186959" y="215684"/>
                  <a:pt x="186961" y="203208"/>
                  <a:pt x="194651" y="195502"/>
                </a:cubicBezTo>
                <a:cubicBezTo>
                  <a:pt x="198504" y="191656"/>
                  <a:pt x="203550" y="189732"/>
                  <a:pt x="208597" y="189731"/>
                </a:cubicBezTo>
                <a:close/>
                <a:moveTo>
                  <a:pt x="194153" y="140573"/>
                </a:moveTo>
                <a:lnTo>
                  <a:pt x="179299" y="155426"/>
                </a:lnTo>
                <a:lnTo>
                  <a:pt x="154555" y="180173"/>
                </a:lnTo>
                <a:lnTo>
                  <a:pt x="154554" y="180172"/>
                </a:lnTo>
                <a:lnTo>
                  <a:pt x="139724" y="195002"/>
                </a:lnTo>
                <a:lnTo>
                  <a:pt x="141243" y="196521"/>
                </a:lnTo>
                <a:lnTo>
                  <a:pt x="176053" y="196241"/>
                </a:lnTo>
                <a:lnTo>
                  <a:pt x="175765" y="231040"/>
                </a:lnTo>
                <a:lnTo>
                  <a:pt x="282453" y="337731"/>
                </a:lnTo>
                <a:cubicBezTo>
                  <a:pt x="297498" y="352736"/>
                  <a:pt x="321850" y="352732"/>
                  <a:pt x="336890" y="337722"/>
                </a:cubicBezTo>
                <a:cubicBezTo>
                  <a:pt x="351891" y="322682"/>
                  <a:pt x="351887" y="298338"/>
                  <a:pt x="336882" y="283302"/>
                </a:cubicBezTo>
                <a:lnTo>
                  <a:pt x="230191" y="176611"/>
                </a:lnTo>
                <a:lnTo>
                  <a:pt x="195392" y="176899"/>
                </a:lnTo>
                <a:lnTo>
                  <a:pt x="195672" y="142092"/>
                </a:lnTo>
                <a:close/>
                <a:moveTo>
                  <a:pt x="13554" y="13447"/>
                </a:moveTo>
                <a:lnTo>
                  <a:pt x="13442" y="13557"/>
                </a:lnTo>
                <a:lnTo>
                  <a:pt x="20569" y="29424"/>
                </a:lnTo>
                <a:lnTo>
                  <a:pt x="154577" y="164237"/>
                </a:lnTo>
                <a:lnTo>
                  <a:pt x="163413" y="155404"/>
                </a:lnTo>
                <a:lnTo>
                  <a:pt x="29391" y="20574"/>
                </a:lnTo>
                <a:close/>
                <a:moveTo>
                  <a:pt x="299698" y="12456"/>
                </a:moveTo>
                <a:cubicBezTo>
                  <a:pt x="292476" y="12001"/>
                  <a:pt x="285240" y="13069"/>
                  <a:pt x="278456" y="15589"/>
                </a:cubicBezTo>
                <a:cubicBezTo>
                  <a:pt x="251707" y="25529"/>
                  <a:pt x="238079" y="55271"/>
                  <a:pt x="248019" y="82021"/>
                </a:cubicBezTo>
                <a:lnTo>
                  <a:pt x="249271" y="85402"/>
                </a:lnTo>
                <a:lnTo>
                  <a:pt x="202081" y="132593"/>
                </a:lnTo>
                <a:lnTo>
                  <a:pt x="206960" y="137472"/>
                </a:lnTo>
                <a:lnTo>
                  <a:pt x="206735" y="165556"/>
                </a:lnTo>
                <a:lnTo>
                  <a:pt x="220902" y="165438"/>
                </a:lnTo>
                <a:lnTo>
                  <a:pt x="275105" y="111231"/>
                </a:lnTo>
                <a:lnTo>
                  <a:pt x="278487" y="112486"/>
                </a:lnTo>
                <a:cubicBezTo>
                  <a:pt x="285272" y="115008"/>
                  <a:pt x="292512" y="116076"/>
                  <a:pt x="299737" y="115621"/>
                </a:cubicBezTo>
                <a:cubicBezTo>
                  <a:pt x="328214" y="113826"/>
                  <a:pt x="349844" y="89286"/>
                  <a:pt x="348049" y="60809"/>
                </a:cubicBezTo>
                <a:lnTo>
                  <a:pt x="321569" y="87289"/>
                </a:lnTo>
                <a:lnTo>
                  <a:pt x="282985" y="77520"/>
                </a:lnTo>
                <a:lnTo>
                  <a:pt x="273219" y="38938"/>
                </a:lnTo>
                <a:close/>
                <a:moveTo>
                  <a:pt x="11088" y="0"/>
                </a:moveTo>
                <a:lnTo>
                  <a:pt x="35906" y="11170"/>
                </a:lnTo>
                <a:lnTo>
                  <a:pt x="171369" y="147449"/>
                </a:lnTo>
                <a:lnTo>
                  <a:pt x="190175" y="128643"/>
                </a:lnTo>
                <a:lnTo>
                  <a:pt x="190149" y="128617"/>
                </a:lnTo>
                <a:lnTo>
                  <a:pt x="236302" y="82463"/>
                </a:lnTo>
                <a:cubicBezTo>
                  <a:pt x="232831" y="71137"/>
                  <a:pt x="232628" y="59061"/>
                  <a:pt x="235715" y="47624"/>
                </a:cubicBezTo>
                <a:cubicBezTo>
                  <a:pt x="244773" y="14068"/>
                  <a:pt x="279318" y="-5792"/>
                  <a:pt x="312874" y="3266"/>
                </a:cubicBezTo>
                <a:lnTo>
                  <a:pt x="322273" y="5795"/>
                </a:lnTo>
                <a:lnTo>
                  <a:pt x="285694" y="42372"/>
                </a:lnTo>
                <a:lnTo>
                  <a:pt x="292247" y="68258"/>
                </a:lnTo>
                <a:lnTo>
                  <a:pt x="318136" y="74814"/>
                </a:lnTo>
                <a:lnTo>
                  <a:pt x="354715" y="38235"/>
                </a:lnTo>
                <a:lnTo>
                  <a:pt x="357242" y="47634"/>
                </a:lnTo>
                <a:cubicBezTo>
                  <a:pt x="363064" y="69381"/>
                  <a:pt x="356871" y="92582"/>
                  <a:pt x="340985" y="108534"/>
                </a:cubicBezTo>
                <a:cubicBezTo>
                  <a:pt x="324497" y="124959"/>
                  <a:pt x="300309" y="130981"/>
                  <a:pt x="278044" y="124203"/>
                </a:cubicBezTo>
                <a:lnTo>
                  <a:pt x="235868" y="166380"/>
                </a:lnTo>
                <a:lnTo>
                  <a:pt x="344836" y="275348"/>
                </a:lnTo>
                <a:cubicBezTo>
                  <a:pt x="364259" y="294771"/>
                  <a:pt x="364259" y="326262"/>
                  <a:pt x="344836" y="345685"/>
                </a:cubicBezTo>
                <a:cubicBezTo>
                  <a:pt x="325413" y="365108"/>
                  <a:pt x="293922" y="365108"/>
                  <a:pt x="274499" y="345685"/>
                </a:cubicBezTo>
                <a:lnTo>
                  <a:pt x="165534" y="236717"/>
                </a:lnTo>
                <a:lnTo>
                  <a:pt x="123363" y="278888"/>
                </a:lnTo>
                <a:cubicBezTo>
                  <a:pt x="126833" y="290215"/>
                  <a:pt x="127037" y="302291"/>
                  <a:pt x="123950" y="313728"/>
                </a:cubicBezTo>
                <a:cubicBezTo>
                  <a:pt x="114892" y="347284"/>
                  <a:pt x="80347" y="367144"/>
                  <a:pt x="46790" y="358086"/>
                </a:cubicBezTo>
                <a:lnTo>
                  <a:pt x="37392" y="355559"/>
                </a:lnTo>
                <a:lnTo>
                  <a:pt x="73971" y="318980"/>
                </a:lnTo>
                <a:lnTo>
                  <a:pt x="67417" y="293091"/>
                </a:lnTo>
                <a:lnTo>
                  <a:pt x="41528" y="286534"/>
                </a:lnTo>
                <a:lnTo>
                  <a:pt x="4949" y="323116"/>
                </a:lnTo>
                <a:lnTo>
                  <a:pt x="2422" y="313717"/>
                </a:lnTo>
                <a:cubicBezTo>
                  <a:pt x="-666" y="302279"/>
                  <a:pt x="-462" y="290201"/>
                  <a:pt x="3010" y="278873"/>
                </a:cubicBezTo>
                <a:cubicBezTo>
                  <a:pt x="13195" y="245642"/>
                  <a:pt x="48390" y="226960"/>
                  <a:pt x="81620" y="237145"/>
                </a:cubicBezTo>
                <a:lnTo>
                  <a:pt x="127793" y="190973"/>
                </a:lnTo>
                <a:lnTo>
                  <a:pt x="127819" y="190999"/>
                </a:lnTo>
                <a:lnTo>
                  <a:pt x="146624" y="172194"/>
                </a:lnTo>
                <a:lnTo>
                  <a:pt x="11148" y="35901"/>
                </a:lnTo>
                <a:lnTo>
                  <a:pt x="0" y="11091"/>
                </a:lnTo>
                <a:close/>
              </a:path>
            </a:pathLst>
          </a:custGeom>
          <a:solidFill>
            <a:srgbClr val="2196F3">
              <a:lumMod val="50000"/>
            </a:srgbClr>
          </a:solidFill>
          <a:ln w="5506" cap="flat">
            <a:noFill/>
            <a:prstDash val="solid"/>
            <a:miter/>
          </a:ln>
        </p:spPr>
        <p:txBody>
          <a:bodyPr rtlCol="0" anchor="ctr">
            <a:normAutofit fontScale="72500"/>
          </a:bodyPr>
          <a:p>
            <a:pPr defTabSz="457200">
              <a:lnSpc>
                <a:spcPct val="130000"/>
              </a:lnSpc>
            </a:pPr>
            <a:endParaRPr lang="zh-CN" altLang="en-US">
              <a:solidFill>
                <a:srgbClr val="222222"/>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sp>
        <p:nvSpPr>
          <p:cNvPr id="2" name="矩形 1"/>
          <p:cNvSpPr/>
          <p:nvPr/>
        </p:nvSpPr>
        <p:spPr>
          <a:xfrm>
            <a:off x="2667000" y="3886200"/>
            <a:ext cx="4185643" cy="142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74168" y="1457742"/>
            <a:ext cx="6443663" cy="2122805"/>
          </a:xfrm>
          <a:prstGeom prst="rect">
            <a:avLst/>
          </a:prstGeom>
          <a:noFill/>
        </p:spPr>
        <p:txBody>
          <a:bodyPr wrap="square" rtlCol="0">
            <a:spAutoFit/>
          </a:bodyPr>
          <a:lstStyle/>
          <a:p>
            <a:pPr algn="ctr"/>
            <a:endParaRPr lang="en-US" altLang="zh-CN" sz="6600" b="1" dirty="0" smtClean="0">
              <a:solidFill>
                <a:srgbClr val="006C8A"/>
              </a:solidFill>
              <a:latin typeface="微软雅黑" panose="020B0503020204020204" pitchFamily="34" charset="-122"/>
              <a:ea typeface="微软雅黑" panose="020B0503020204020204" pitchFamily="34" charset="-122"/>
            </a:endParaRPr>
          </a:p>
          <a:p>
            <a:pPr algn="ctr"/>
            <a:r>
              <a:rPr lang="zh-CN" altLang="en-US" sz="6600" b="1" dirty="0">
                <a:solidFill>
                  <a:srgbClr val="006C8A"/>
                </a:solidFill>
                <a:latin typeface="微软雅黑" panose="020B0503020204020204" pitchFamily="34" charset="-122"/>
                <a:ea typeface="微软雅黑" panose="020B0503020204020204" pitchFamily="34" charset="-122"/>
              </a:rPr>
              <a:t>感谢观看</a:t>
            </a:r>
            <a:endParaRPr lang="zh-CN" altLang="en-US" sz="6600" b="1" dirty="0">
              <a:solidFill>
                <a:srgbClr val="006C8A"/>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6865" y="-193052"/>
            <a:ext cx="3301587" cy="3301587"/>
          </a:xfrm>
          <a:prstGeom prst="rect">
            <a:avLst/>
          </a:prstGeom>
        </p:spPr>
      </p:pic>
      <p:grpSp>
        <p:nvGrpSpPr>
          <p:cNvPr id="8" name="组合 7"/>
          <p:cNvGrpSpPr/>
          <p:nvPr/>
        </p:nvGrpSpPr>
        <p:grpSpPr>
          <a:xfrm>
            <a:off x="4150995" y="4612640"/>
            <a:ext cx="5132705" cy="1995170"/>
            <a:chOff x="6537" y="7264"/>
            <a:chExt cx="8083" cy="3142"/>
          </a:xfrm>
        </p:grpSpPr>
        <p:pic>
          <p:nvPicPr>
            <p:cNvPr id="22" name="图片 21" descr="13"/>
            <p:cNvPicPr>
              <a:picLocks noChangeAspect="1"/>
            </p:cNvPicPr>
            <p:nvPr>
              <p:custDataLst>
                <p:tags r:id="rId3"/>
              </p:custDataLst>
            </p:nvPr>
          </p:nvPicPr>
          <p:blipFill>
            <a:blip r:embed="rId4"/>
            <a:stretch>
              <a:fillRect/>
            </a:stretch>
          </p:blipFill>
          <p:spPr>
            <a:xfrm>
              <a:off x="6537" y="7874"/>
              <a:ext cx="1827" cy="1956"/>
            </a:xfrm>
            <a:prstGeom prst="rect">
              <a:avLst/>
            </a:prstGeom>
          </p:spPr>
        </p:pic>
        <p:pic>
          <p:nvPicPr>
            <p:cNvPr id="23" name="图片 22" descr="14"/>
            <p:cNvPicPr>
              <a:picLocks noChangeAspect="1"/>
            </p:cNvPicPr>
            <p:nvPr>
              <p:custDataLst>
                <p:tags r:id="rId5"/>
              </p:custDataLst>
            </p:nvPr>
          </p:nvPicPr>
          <p:blipFill>
            <a:blip r:embed="rId6"/>
            <a:stretch>
              <a:fillRect/>
            </a:stretch>
          </p:blipFill>
          <p:spPr>
            <a:xfrm>
              <a:off x="9590" y="7554"/>
              <a:ext cx="2066" cy="2703"/>
            </a:xfrm>
            <a:prstGeom prst="rect">
              <a:avLst/>
            </a:prstGeom>
          </p:spPr>
        </p:pic>
        <p:pic>
          <p:nvPicPr>
            <p:cNvPr id="24" name="图片 23" descr="15"/>
            <p:cNvPicPr>
              <a:picLocks noChangeAspect="1"/>
            </p:cNvPicPr>
            <p:nvPr>
              <p:custDataLst>
                <p:tags r:id="rId7"/>
              </p:custDataLst>
            </p:nvPr>
          </p:nvPicPr>
          <p:blipFill>
            <a:blip r:embed="rId8"/>
            <a:stretch>
              <a:fillRect/>
            </a:stretch>
          </p:blipFill>
          <p:spPr>
            <a:xfrm>
              <a:off x="12430" y="7264"/>
              <a:ext cx="2191" cy="3143"/>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BFE3EF"/>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72068"/>
          </a:xfrm>
          <a:prstGeom prst="rect">
            <a:avLst/>
          </a:prstGeom>
        </p:spPr>
      </p:pic>
      <p:sp>
        <p:nvSpPr>
          <p:cNvPr id="6" name="文本框 5"/>
          <p:cNvSpPr txBox="1"/>
          <p:nvPr/>
        </p:nvSpPr>
        <p:spPr>
          <a:xfrm>
            <a:off x="1358851" y="2928371"/>
            <a:ext cx="8703213" cy="1014730"/>
          </a:xfrm>
          <a:prstGeom prst="rect">
            <a:avLst/>
          </a:prstGeom>
          <a:noFill/>
        </p:spPr>
        <p:txBody>
          <a:bodyPr wrap="square" rtlCol="0">
            <a:spAutoFit/>
          </a:bodyPr>
          <a:lstStyle/>
          <a:p>
            <a:pPr algn="ctr"/>
            <a:r>
              <a:rPr lang="zh-CN" altLang="en-US" sz="6000" b="1" dirty="0">
                <a:solidFill>
                  <a:schemeClr val="tx1">
                    <a:alpha val="80000"/>
                  </a:schemeClr>
                </a:solidFill>
                <a:latin typeface="楷体" panose="02010609060101010101" pitchFamily="49" charset="-122"/>
                <a:ea typeface="楷体" panose="02010609060101010101" pitchFamily="49" charset="-122"/>
              </a:rPr>
              <a:t>第六章　网络信息安全</a:t>
            </a:r>
            <a:endParaRPr lang="zh-CN" altLang="en-US" sz="6000" b="1" dirty="0">
              <a:solidFill>
                <a:schemeClr val="tx1">
                  <a:alpha val="80000"/>
                </a:schemeClr>
              </a:solidFill>
              <a:latin typeface="楷体" panose="02010609060101010101" pitchFamily="49" charset="-122"/>
              <a:ea typeface="楷体" panose="020106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t="12500" b="1944"/>
          <a:stretch>
            <a:fillRect/>
          </a:stretch>
        </p:blipFill>
        <p:spPr>
          <a:xfrm>
            <a:off x="0" y="0"/>
            <a:ext cx="12192000" cy="6858000"/>
          </a:xfrm>
          <a:prstGeom prst="rect">
            <a:avLst/>
          </a:prstGeom>
        </p:spPr>
      </p:pic>
      <p:sp>
        <p:nvSpPr>
          <p:cNvPr id="4" name="矩形 3"/>
          <p:cNvSpPr/>
          <p:nvPr/>
        </p:nvSpPr>
        <p:spPr>
          <a:xfrm>
            <a:off x="1464945" y="1497330"/>
            <a:ext cx="9262110" cy="4246245"/>
          </a:xfrm>
          <a:prstGeom prst="rect">
            <a:avLst/>
          </a:prstGeom>
        </p:spPr>
        <p:txBody>
          <a:bodyPr wrap="square">
            <a:spAutoFit/>
          </a:bodyPr>
          <a:lstStyle/>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知识目标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1. 提高网络安全意识。</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2. 能够识别网络信息，不传谣信谣。</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能力目标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1. 正确对待网络，不沉溺其中，自觉抵制网络的不良影响。</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2. 提高网络自制力，让学生有节制地上网。</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思政目标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通过学习，在掌握知识和技能的同时，培养学生的民族使命感；在学习网络安全发展的过程中，使学生了解我国在信息安全领域的卓越贡献，增强其民族自豪感。</a:t>
            </a:r>
            <a:endParaRPr lang="zh-CN" altLang="en-US" sz="2000" dirty="0">
              <a:latin typeface="华文楷体" panose="02010600040101010101" pitchFamily="2" charset="-122"/>
              <a:ea typeface="华文楷体" panose="02010600040101010101" pitchFamily="2" charset="-122"/>
            </a:endParaRPr>
          </a:p>
        </p:txBody>
      </p:sp>
      <p:sp>
        <p:nvSpPr>
          <p:cNvPr id="10" name="文本框 9"/>
          <p:cNvSpPr txBox="1"/>
          <p:nvPr/>
        </p:nvSpPr>
        <p:spPr>
          <a:xfrm>
            <a:off x="4295140" y="794385"/>
            <a:ext cx="3601720" cy="829945"/>
          </a:xfrm>
          <a:prstGeom prst="rect">
            <a:avLst/>
          </a:prstGeom>
          <a:noFill/>
        </p:spPr>
        <p:txBody>
          <a:bodyPr wrap="square" rtlCol="0">
            <a:spAutoFit/>
          </a:bodyPr>
          <a:lstStyle/>
          <a:p>
            <a:pPr algn="ctr"/>
            <a:r>
              <a:rPr lang="zh-CN" altLang="en-US" sz="4800" b="1" dirty="0">
                <a:solidFill>
                  <a:schemeClr val="tx1">
                    <a:alpha val="78000"/>
                  </a:schemeClr>
                </a:solidFill>
                <a:latin typeface="华文楷体" panose="02010600040101010101" pitchFamily="2" charset="-122"/>
                <a:ea typeface="华文楷体" panose="02010600040101010101" pitchFamily="2" charset="-122"/>
              </a:rPr>
              <a:t>学习目标</a:t>
            </a:r>
            <a:endParaRPr lang="zh-CN" altLang="en-US" sz="4800" b="1" dirty="0">
              <a:solidFill>
                <a:schemeClr val="tx1">
                  <a:alpha val="78000"/>
                </a:schemeClr>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7131844"/>
          </a:xfrm>
          <a:prstGeom prst="rect">
            <a:avLst/>
          </a:prstGeom>
        </p:spPr>
      </p:pic>
      <p:sp>
        <p:nvSpPr>
          <p:cNvPr id="5" name="文本框 4"/>
          <p:cNvSpPr txBox="1"/>
          <p:nvPr/>
        </p:nvSpPr>
        <p:spPr>
          <a:xfrm>
            <a:off x="1585712" y="1497865"/>
            <a:ext cx="2114550" cy="830997"/>
          </a:xfrm>
          <a:prstGeom prst="rect">
            <a:avLst/>
          </a:prstGeom>
          <a:noFill/>
        </p:spPr>
        <p:txBody>
          <a:bodyPr wrap="square" rtlCol="0">
            <a:spAutoFit/>
          </a:bodyPr>
          <a:lstStyle/>
          <a:p>
            <a:pPr algn="ctr"/>
            <a:r>
              <a:rPr lang="zh-CN" altLang="en-US" sz="4800" b="1" dirty="0" smtClean="0">
                <a:solidFill>
                  <a:srgbClr val="006C8A"/>
                </a:solidFill>
                <a:latin typeface="微软雅黑" panose="020B0503020204020204" pitchFamily="34" charset="-122"/>
                <a:ea typeface="微软雅黑" panose="020B0503020204020204" pitchFamily="34" charset="-122"/>
              </a:rPr>
              <a:t>目录：</a:t>
            </a:r>
            <a:endParaRPr lang="zh-CN" altLang="en-US" sz="4800" b="1" dirty="0">
              <a:solidFill>
                <a:srgbClr val="006C8A"/>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980690" y="2451735"/>
            <a:ext cx="7992745" cy="706755"/>
          </a:xfrm>
          <a:prstGeom prst="rect">
            <a:avLst/>
          </a:prstGeom>
          <a:noFill/>
        </p:spPr>
        <p:txBody>
          <a:bodyPr wrap="square" rtlCol="0">
            <a:spAutoFit/>
          </a:bodyPr>
          <a:lstStyle/>
          <a:p>
            <a:r>
              <a:rPr sz="4000" b="1" dirty="0" smtClean="0">
                <a:solidFill>
                  <a:srgbClr val="006C8A"/>
                </a:solidFill>
              </a:rPr>
              <a:t>第一节　网络安全</a:t>
            </a:r>
            <a:endParaRPr lang="zh-CN" altLang="en-US" sz="4000" b="1" dirty="0">
              <a:solidFill>
                <a:srgbClr val="006C8A"/>
              </a:solidFill>
            </a:endParaRPr>
          </a:p>
        </p:txBody>
      </p:sp>
      <p:sp>
        <p:nvSpPr>
          <p:cNvPr id="8" name="文本框 7"/>
          <p:cNvSpPr txBox="1"/>
          <p:nvPr/>
        </p:nvSpPr>
        <p:spPr>
          <a:xfrm>
            <a:off x="2980690" y="3995420"/>
            <a:ext cx="8119745" cy="706755"/>
          </a:xfrm>
          <a:prstGeom prst="rect">
            <a:avLst/>
          </a:prstGeom>
          <a:noFill/>
        </p:spPr>
        <p:txBody>
          <a:bodyPr wrap="square" rtlCol="0">
            <a:spAutoFit/>
          </a:bodyPr>
          <a:lstStyle/>
          <a:p>
            <a:r>
              <a:rPr sz="4000" b="1" dirty="0">
                <a:solidFill>
                  <a:srgbClr val="006C8A"/>
                </a:solidFill>
              </a:rPr>
              <a:t>第二节　个人信息安全</a:t>
            </a:r>
            <a:endParaRPr lang="zh-CN" altLang="en-US" sz="4000" b="1" dirty="0">
              <a:solidFill>
                <a:srgbClr val="006C8A"/>
              </a:solidFill>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58530" y="5015230"/>
            <a:ext cx="3633470" cy="198501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924175" y="2619375"/>
            <a:ext cx="7020560" cy="1014730"/>
          </a:xfrm>
          <a:prstGeom prst="rect">
            <a:avLst/>
          </a:prstGeom>
          <a:noFill/>
        </p:spPr>
        <p:txBody>
          <a:bodyPr wrap="square" rtlCol="0">
            <a:spAutoFit/>
          </a:bodyPr>
          <a:lstStyle/>
          <a:p>
            <a:pPr algn="ctr"/>
            <a:r>
              <a:rPr lang="zh-CN" altLang="en-US" sz="6000" b="1" dirty="0" smtClean="0">
                <a:solidFill>
                  <a:srgbClr val="006C8A"/>
                </a:solidFill>
              </a:rPr>
              <a:t>第一节　网络安全</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 name="图片 1"/>
          <p:cNvPicPr>
            <a:picLocks noChangeAspect="1"/>
          </p:cNvPicPr>
          <p:nvPr>
            <p:custDataLst>
              <p:tags r:id="rId2"/>
            </p:custDataLst>
          </p:nvPr>
        </p:nvPicPr>
        <p:blipFill>
          <a:blip r:embed="rId3"/>
          <a:stretch>
            <a:fillRect/>
          </a:stretch>
        </p:blipFill>
        <p:spPr>
          <a:xfrm>
            <a:off x="3964940" y="4050030"/>
            <a:ext cx="4129405" cy="27559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542030" y="471170"/>
            <a:ext cx="482536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一、预防电信网络诈骗</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76300" y="1285240"/>
            <a:ext cx="5323205" cy="4767580"/>
          </a:xfrm>
          <a:prstGeom prst="rect">
            <a:avLst/>
          </a:prstGeom>
          <a:noFill/>
        </p:spPr>
        <p:txBody>
          <a:bodyPr wrap="square" rtlCol="0">
            <a:spAutoFit/>
          </a:bodyPr>
          <a:lstStyle/>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（一）网络诈骗</a:t>
            </a:r>
            <a:endPar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网络诈骗是指以非法占有为目的，利用互联网采用虚构事实或者隐瞒真相的方法，使受害人错误认识并“自愿”处分财产，从而骗取数额较大的公私财物的行为。2014 年 2 月 27 日，中央成立了网络安全和信息化领导小组，从国家战略层面加强了对网络安全的维护和信息化建设，但目前还没有针对网络犯罪的专门的法律法规。</a:t>
            </a:r>
            <a:endParaRPr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（二）电信诈骗</a:t>
            </a:r>
            <a:endParaRPr lang="zh-CN" altLang="en-US"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rPr>
              <a:t>电信诈骗是指犯罪分子通过电话、网络和短信方式，编造虚假信息，设置骗局，对受害人实施远程、非接触式诈骗，诱使受害人给犯罪分子打款或转账的犯罪行为。</a:t>
            </a:r>
            <a:endPar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pic>
        <p:nvPicPr>
          <p:cNvPr id="100" name="图片 99"/>
          <p:cNvPicPr/>
          <p:nvPr>
            <p:custDataLst>
              <p:tags r:id="rId2"/>
            </p:custDataLst>
          </p:nvPr>
        </p:nvPicPr>
        <p:blipFill>
          <a:blip r:embed="rId3"/>
          <a:stretch>
            <a:fillRect/>
          </a:stretch>
        </p:blipFill>
        <p:spPr>
          <a:xfrm>
            <a:off x="6611620" y="1593850"/>
            <a:ext cx="4077970" cy="4149725"/>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542030" y="471170"/>
            <a:ext cx="4825365"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二、预防网络犯罪</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flipH="1">
            <a:off x="845820" y="1524635"/>
            <a:ext cx="3349625" cy="2887345"/>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我国网络信息安全立法模式，基本上属于“渗透型”和“跟进型”，国家未制定统一的信息网络安全法，而是将涉及网络信息安全的法律规范渗透、融入相关法律、行政法规、部门规章和地方法规中，初步形成了由不同法律效力层构成的网络信息安全法律规范体系。</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11" name="文本框 10"/>
          <p:cNvSpPr txBox="1"/>
          <p:nvPr>
            <p:custDataLst>
              <p:tags r:id="rId3"/>
            </p:custDataLst>
          </p:nvPr>
        </p:nvSpPr>
        <p:spPr>
          <a:xfrm flipH="1">
            <a:off x="845820" y="1113790"/>
            <a:ext cx="4004310" cy="410210"/>
          </a:xfrm>
          <a:prstGeom prst="rect">
            <a:avLst/>
          </a:prstGeom>
          <a:noFill/>
        </p:spPr>
        <p:txBody>
          <a:bodyPr wrap="square" bIns="0" rtlCol="0" anchor="ctr" anchorCtr="0"/>
          <a:p>
            <a:pPr algn="l"/>
            <a:r>
              <a:rPr lang="zh-CN" sz="1600" b="1"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pitchFamily="34" charset="-122"/>
              </a:rPr>
              <a:t>（一）网络法律责任和道德规范</a:t>
            </a:r>
            <a:endParaRPr lang="zh-CN" sz="1600" b="1"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21" name="文本框 20"/>
          <p:cNvSpPr txBox="1"/>
          <p:nvPr>
            <p:custDataLst>
              <p:tags r:id="rId4"/>
            </p:custDataLst>
          </p:nvPr>
        </p:nvSpPr>
        <p:spPr>
          <a:xfrm flipH="1">
            <a:off x="668655" y="4803140"/>
            <a:ext cx="5193030" cy="1288415"/>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1. 畸形智力游戏心理</a:t>
            </a:r>
            <a:r>
              <a:rPr lang="en-US" altLang="zh-CN"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    </a:t>
            </a: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2. 恶作剧心理</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3. 侥幸心理</a:t>
            </a:r>
            <a:r>
              <a:rPr lang="en-US" altLang="zh-CN"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           </a:t>
            </a: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4. 图财牟利心理</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5. 好奇和尝试心理</a:t>
            </a:r>
            <a:r>
              <a:rPr lang="en-US" altLang="zh-CN"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      </a:t>
            </a: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6. 互联网综合征</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7. 网络偏执狂（网狂）</a:t>
            </a:r>
            <a:r>
              <a:rPr lang="en-US" altLang="zh-CN"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  </a:t>
            </a: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8. 报复心理</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31" name="文本框 30"/>
          <p:cNvSpPr txBox="1"/>
          <p:nvPr>
            <p:custDataLst>
              <p:tags r:id="rId5"/>
            </p:custDataLst>
          </p:nvPr>
        </p:nvSpPr>
        <p:spPr>
          <a:xfrm flipH="1">
            <a:off x="668655" y="4392930"/>
            <a:ext cx="3706495" cy="410210"/>
          </a:xfrm>
          <a:prstGeom prst="rect">
            <a:avLst/>
          </a:prstGeom>
          <a:noFill/>
        </p:spPr>
        <p:txBody>
          <a:bodyPr wrap="square" bIns="0" rtlCol="0" anchor="ctr" anchorCtr="0"/>
          <a:p>
            <a:pPr algn="l"/>
            <a:r>
              <a:rPr lang="zh-CN" sz="1600" b="1" spc="300" dirty="0">
                <a:solidFill>
                  <a:srgbClr val="E447AA"/>
                </a:solidFill>
                <a:uFillTx/>
                <a:latin typeface="思源黑体 CN Bold" panose="020B0800000000000000" charset="-122"/>
                <a:ea typeface="思源黑体 CN Bold" panose="020B0800000000000000" charset="-122"/>
                <a:sym typeface="微软雅黑" panose="020B0503020204020204" pitchFamily="34" charset="-122"/>
              </a:rPr>
              <a:t>（二）计算机使用中的违法行为</a:t>
            </a:r>
            <a:endParaRPr lang="zh-CN" sz="1600" b="1" spc="300" dirty="0">
              <a:solidFill>
                <a:srgbClr val="E447AA"/>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33" name="文本框 32"/>
          <p:cNvSpPr txBox="1"/>
          <p:nvPr>
            <p:custDataLst>
              <p:tags r:id="rId6"/>
            </p:custDataLst>
          </p:nvPr>
        </p:nvSpPr>
        <p:spPr>
          <a:xfrm flipH="1">
            <a:off x="8101965" y="1524635"/>
            <a:ext cx="3349625" cy="2080260"/>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从具体领域看，利用网络从事侵犯财产的违法犯罪行为主要有以下三种形式。第一，电子商务领域内的侵犯财产行为。第二，网络游戏中的侵犯财产行为。第三，“网络虚拟财产”受到侵犯。</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47" name="文本框 46"/>
          <p:cNvSpPr txBox="1"/>
          <p:nvPr>
            <p:custDataLst>
              <p:tags r:id="rId7"/>
            </p:custDataLst>
          </p:nvPr>
        </p:nvSpPr>
        <p:spPr>
          <a:xfrm flipH="1">
            <a:off x="8101965" y="1113790"/>
            <a:ext cx="3188335" cy="410210"/>
          </a:xfrm>
          <a:prstGeom prst="rect">
            <a:avLst/>
          </a:prstGeom>
          <a:noFill/>
        </p:spPr>
        <p:txBody>
          <a:bodyPr wrap="square" bIns="0" rtlCol="0" anchor="ctr" anchorCtr="0"/>
          <a:p>
            <a:pPr algn="l"/>
            <a:r>
              <a:rPr lang="zh-CN" sz="1600" b="1"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pitchFamily="34" charset="-122"/>
              </a:rPr>
              <a:t>（四）预防利用网络侵犯财产的违法犯罪</a:t>
            </a:r>
            <a:endParaRPr lang="zh-CN" sz="1600" b="1"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61" name="文本框 60"/>
          <p:cNvSpPr txBox="1"/>
          <p:nvPr>
            <p:custDataLst>
              <p:tags r:id="rId8"/>
            </p:custDataLst>
          </p:nvPr>
        </p:nvSpPr>
        <p:spPr>
          <a:xfrm flipH="1">
            <a:off x="8101965" y="4557395"/>
            <a:ext cx="3349625" cy="1487170"/>
          </a:xfrm>
          <a:prstGeom prst="rect">
            <a:avLst/>
          </a:prstGeom>
          <a:noFill/>
          <a:ln w="9525">
            <a:noFill/>
          </a:ln>
        </p:spPr>
        <p:txBody>
          <a:bodyPr wrap="square">
            <a:scene3d>
              <a:camera prst="orthographicFront"/>
              <a:lightRig rig="threePt" dir="t"/>
            </a:scene3d>
          </a:bodyPr>
          <a:p>
            <a:pPr lvl="0" algn="l" fontAlgn="auto">
              <a:lnSpc>
                <a:spcPct val="130000"/>
              </a:lnSpc>
              <a:spcAft>
                <a:spcPts val="100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（l）遵守《中华人民共和国计算机信息系统安全保护条例》，禁止侵犯计算机软件著作权。</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algn="l" fontAlgn="auto">
              <a:lnSpc>
                <a:spcPct val="130000"/>
              </a:lnSpc>
              <a:spcAft>
                <a:spcPts val="100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（2）进行健康网络交往。</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62" name="文本框 61"/>
          <p:cNvSpPr txBox="1"/>
          <p:nvPr>
            <p:custDataLst>
              <p:tags r:id="rId9"/>
            </p:custDataLst>
          </p:nvPr>
        </p:nvSpPr>
        <p:spPr>
          <a:xfrm flipH="1">
            <a:off x="8101965" y="4137025"/>
            <a:ext cx="3103880" cy="410210"/>
          </a:xfrm>
          <a:prstGeom prst="rect">
            <a:avLst/>
          </a:prstGeom>
          <a:noFill/>
        </p:spPr>
        <p:txBody>
          <a:bodyPr wrap="square" bIns="0" rtlCol="0" anchor="ctr" anchorCtr="0"/>
          <a:p>
            <a:pPr algn="l"/>
            <a:r>
              <a:rPr lang="zh-CN" sz="1600" b="1"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pitchFamily="34" charset="-122"/>
              </a:rPr>
              <a:t>（三）网络道德规范</a:t>
            </a:r>
            <a:endParaRPr lang="zh-CN" sz="1600" b="1"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30" name="同心圆 29"/>
          <p:cNvSpPr/>
          <p:nvPr>
            <p:custDataLst>
              <p:tags r:id="rId10"/>
            </p:custDataLst>
          </p:nvPr>
        </p:nvSpPr>
        <p:spPr>
          <a:xfrm flipH="1">
            <a:off x="4077970" y="1289050"/>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6" name="同心圆 5"/>
          <p:cNvSpPr/>
          <p:nvPr>
            <p:custDataLst>
              <p:tags r:id="rId11"/>
            </p:custDataLst>
          </p:nvPr>
        </p:nvSpPr>
        <p:spPr>
          <a:xfrm rot="5400000" flipH="1">
            <a:off x="4423410" y="1634490"/>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7" name="椭圆 6"/>
          <p:cNvSpPr/>
          <p:nvPr>
            <p:custDataLst>
              <p:tags r:id="rId12"/>
            </p:custDataLst>
          </p:nvPr>
        </p:nvSpPr>
        <p:spPr>
          <a:xfrm>
            <a:off x="7050405" y="1868170"/>
            <a:ext cx="717550" cy="717550"/>
          </a:xfrm>
          <a:prstGeom prst="ellipse">
            <a:avLst/>
          </a:prstGeom>
          <a:solidFill>
            <a:srgbClr val="DDEAF5">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8" name="椭圆 7"/>
          <p:cNvSpPr/>
          <p:nvPr>
            <p:custDataLst>
              <p:tags r:id="rId13"/>
            </p:custDataLst>
          </p:nvPr>
        </p:nvSpPr>
        <p:spPr>
          <a:xfrm>
            <a:off x="7084060" y="3721100"/>
            <a:ext cx="717550" cy="717550"/>
          </a:xfrm>
          <a:prstGeom prst="ellipse">
            <a:avLst/>
          </a:prstGeom>
          <a:solidFill>
            <a:srgbClr val="FAF4A0">
              <a:lumMod val="90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10" name="椭圆 9"/>
          <p:cNvSpPr/>
          <p:nvPr>
            <p:custDataLst>
              <p:tags r:id="rId14"/>
            </p:custDataLst>
          </p:nvPr>
        </p:nvSpPr>
        <p:spPr>
          <a:xfrm flipH="1">
            <a:off x="4375150" y="1868170"/>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2" name="文本框 51"/>
          <p:cNvSpPr txBox="1"/>
          <p:nvPr>
            <p:custDataLst>
              <p:tags r:id="rId15"/>
            </p:custDataLst>
          </p:nvPr>
        </p:nvSpPr>
        <p:spPr>
          <a:xfrm>
            <a:off x="4424680" y="202755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0" name="文本框 49"/>
          <p:cNvSpPr txBox="1"/>
          <p:nvPr>
            <p:custDataLst>
              <p:tags r:id="rId16"/>
            </p:custDataLst>
          </p:nvPr>
        </p:nvSpPr>
        <p:spPr>
          <a:xfrm>
            <a:off x="7099935" y="202755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04</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1" name="文本框 50"/>
          <p:cNvSpPr txBox="1"/>
          <p:nvPr>
            <p:custDataLst>
              <p:tags r:id="rId17"/>
            </p:custDataLst>
          </p:nvPr>
        </p:nvSpPr>
        <p:spPr>
          <a:xfrm>
            <a:off x="7133590" y="388048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5" name="椭圆 14"/>
          <p:cNvSpPr/>
          <p:nvPr>
            <p:custDataLst>
              <p:tags r:id="rId18"/>
            </p:custDataLst>
          </p:nvPr>
        </p:nvSpPr>
        <p:spPr>
          <a:xfrm flipH="1">
            <a:off x="4261485" y="3721100"/>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19ED2"/>
              </a:solidFill>
              <a:cs typeface="思源黑体 CN Regular" panose="020B0500000000000000" charset="-122"/>
            </a:endParaRPr>
          </a:p>
        </p:txBody>
      </p:sp>
      <p:sp>
        <p:nvSpPr>
          <p:cNvPr id="53" name="文本框 52"/>
          <p:cNvSpPr txBox="1"/>
          <p:nvPr>
            <p:custDataLst>
              <p:tags r:id="rId19"/>
            </p:custDataLst>
          </p:nvPr>
        </p:nvSpPr>
        <p:spPr>
          <a:xfrm>
            <a:off x="4311015" y="388048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2" name="椭圆 11"/>
          <p:cNvSpPr/>
          <p:nvPr>
            <p:custDataLst>
              <p:tags r:id="rId20"/>
            </p:custDataLst>
          </p:nvPr>
        </p:nvSpPr>
        <p:spPr>
          <a:xfrm>
            <a:off x="5353050" y="2558733"/>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微软雅黑" panose="020B0503020204020204" pitchFamily="34" charset="-122"/>
            </a:endParaRPr>
          </a:p>
        </p:txBody>
      </p:sp>
      <p:sp>
        <p:nvSpPr>
          <p:cNvPr id="42" name="同心圆 41"/>
          <p:cNvSpPr/>
          <p:nvPr>
            <p:custDataLst>
              <p:tags r:id="rId21"/>
            </p:custDataLst>
          </p:nvPr>
        </p:nvSpPr>
        <p:spPr>
          <a:xfrm flipH="1">
            <a:off x="4850130" y="2061210"/>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56" name="组合 55"/>
          <p:cNvGrpSpPr/>
          <p:nvPr>
            <p:custDataLst>
              <p:tags r:id="rId22"/>
            </p:custDataLst>
          </p:nvPr>
        </p:nvGrpSpPr>
        <p:grpSpPr>
          <a:xfrm rot="0">
            <a:off x="5134610" y="2346960"/>
            <a:ext cx="1781810" cy="1779905"/>
            <a:chOff x="11317288" y="-5686262"/>
            <a:chExt cx="4924404" cy="4919848"/>
          </a:xfrm>
          <a:solidFill>
            <a:srgbClr val="58BBDB"/>
          </a:solidFill>
        </p:grpSpPr>
        <p:sp>
          <p:nvSpPr>
            <p:cNvPr id="57" name="Freeform 6"/>
            <p:cNvSpPr>
              <a:spLocks noEditPoints="1"/>
            </p:cNvSpPr>
            <p:nvPr>
              <p:custDataLst>
                <p:tags r:id="rId23"/>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24"/>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5793740" y="2999740"/>
            <a:ext cx="491490" cy="49149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641184"/>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57325" y="1350139"/>
            <a:ext cx="1257300"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交通安全</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4988373" y="641454"/>
            <a:ext cx="2214880" cy="583565"/>
          </a:xfrm>
          <a:prstGeom prst="rect">
            <a:avLst/>
          </a:prstGeom>
        </p:spPr>
        <p:txBody>
          <a:bodyPr wrap="none">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案例小课堂</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269365" y="1350010"/>
            <a:ext cx="9918065" cy="4661535"/>
          </a:xfrm>
          <a:prstGeom prst="rect">
            <a:avLst/>
          </a:prstGeom>
          <a:noFill/>
        </p:spPr>
        <p:txBody>
          <a:bodyPr wrap="square" rtlCol="0">
            <a:spAutoFit/>
          </a:bodyPr>
          <a:lstStyle/>
          <a:p>
            <a:pPr indent="0" algn="ctr" fontAlgn="auto">
              <a:lnSpc>
                <a:spcPct val="150000"/>
              </a:lnSpc>
              <a:buFont typeface="Arial" panose="020B0604020202020204" pitchFamily="34" charset="0"/>
              <a:buNone/>
            </a:pPr>
            <a:r>
              <a:rPr lang="zh-CN" altLang="en-US" b="1" dirty="0" smtClean="0">
                <a:solidFill>
                  <a:srgbClr val="006C8A"/>
                </a:solidFill>
              </a:rPr>
              <a:t>张某涉嫌帮助信息网络犯罪活动案</a:t>
            </a:r>
            <a:endParaRPr lang="zh-CN" altLang="en-US" b="1" dirty="0" smtClean="0">
              <a:solidFill>
                <a:srgbClr val="006C8A"/>
              </a:solidFill>
            </a:endParaRPr>
          </a:p>
          <a:p>
            <a:pPr indent="457200" fontAlgn="auto">
              <a:lnSpc>
                <a:spcPct val="150000"/>
              </a:lnSpc>
              <a:buFont typeface="Arial" panose="020B0604020202020204" pitchFamily="34" charset="0"/>
              <a:buNone/>
              <a:extLst>
                <a:ext uri="{35155182-B16C-46BC-9424-99874614C6A1}">
                  <wpsdc:indentchars xmlns:wpsdc="http://www.wps.cn/officeDocument/2017/drawingmlCustomData" val="200" checksum="59296752"/>
                </a:ext>
              </a:extLst>
            </a:pPr>
            <a:r>
              <a:rPr lang="zh-CN" altLang="en-US" dirty="0" smtClean="0">
                <a:solidFill>
                  <a:srgbClr val="006C8A"/>
                </a:solidFill>
              </a:rPr>
              <a:t>2022年12月至2023年1月期间，宁夏某学校学生张某，为非法获取利益，出售自己的银行卡进行“跑分”。在尝到甜头后，又以每张银行卡支付1500元买卖、租用周围同学名下银行卡，先后为涉诈“跑分”团伙提供7名同学银行卡涉及案件14起，涉案流水达13万余元。张某在明知其上线使用他人银行卡帮助电信网络诈骗团伙转移违法犯罪所得资金的情况下，收购、出售、出租银行卡，其行为已经触犯了《中华人民共和国刑法》第二百八十七条之二之规定，涉嫌帮助信息网络犯罪活动罪，3月4日被银川市公安局兴庆区分局刑事拘留。</a:t>
            </a:r>
            <a:endParaRPr lang="zh-CN" altLang="en-US" dirty="0" smtClean="0">
              <a:solidFill>
                <a:srgbClr val="006C8A"/>
              </a:solidFill>
            </a:endParaRPr>
          </a:p>
          <a:p>
            <a:pPr indent="457200" fontAlgn="auto">
              <a:lnSpc>
                <a:spcPct val="150000"/>
              </a:lnSpc>
              <a:buFont typeface="Arial" panose="020B0604020202020204" pitchFamily="34" charset="0"/>
              <a:buNone/>
              <a:extLst>
                <a:ext uri="{35155182-B16C-46BC-9424-99874614C6A1}">
                  <wpsdc:indentchars xmlns:wpsdc="http://www.wps.cn/officeDocument/2017/drawingmlCustomData" val="200" checksum="59296752"/>
                </a:ext>
              </a:extLst>
            </a:pPr>
            <a:r>
              <a:rPr lang="zh-CN" altLang="en-US" dirty="0" smtClean="0">
                <a:solidFill>
                  <a:srgbClr val="006C8A"/>
                </a:solidFill>
              </a:rPr>
              <a:t>防骗提示：在利益诱惑面前，有的学生迷失方向，一步步陷入违法犯罪泥潭。从办卡、卖卡发展到组织收卡、贩卡，成为潜伏在校园中的“卡商”，变成诈骗集团的“帮凶”。在校学生要妥善保管自己的身份证、银行卡、手机卡等，切莫贪图小利，出租、出借、出售自己名下银行卡、手机卡及其他支付账户。</a:t>
            </a:r>
            <a:endParaRPr lang="zh-CN" altLang="en-US" dirty="0">
              <a:solidFill>
                <a:srgbClr val="006C8A"/>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88640" y="2619345"/>
            <a:ext cx="9372599" cy="1014730"/>
          </a:xfrm>
          <a:prstGeom prst="rect">
            <a:avLst/>
          </a:prstGeom>
          <a:noFill/>
        </p:spPr>
        <p:txBody>
          <a:bodyPr wrap="square" rtlCol="0">
            <a:spAutoFit/>
          </a:bodyPr>
          <a:lstStyle/>
          <a:p>
            <a:pPr algn="ctr"/>
            <a:r>
              <a:rPr lang="zh-CN" altLang="en-US" sz="6000" b="1" dirty="0">
                <a:solidFill>
                  <a:srgbClr val="006C8A"/>
                </a:solidFill>
              </a:rPr>
              <a:t>第二节　个人信息安全</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 name="图片 1"/>
          <p:cNvPicPr>
            <a:picLocks noChangeAspect="1"/>
          </p:cNvPicPr>
          <p:nvPr>
            <p:custDataLst>
              <p:tags r:id="rId2"/>
            </p:custDataLst>
          </p:nvPr>
        </p:nvPicPr>
        <p:blipFill>
          <a:blip r:embed="rId3"/>
          <a:stretch>
            <a:fillRect/>
          </a:stretch>
        </p:blipFill>
        <p:spPr>
          <a:xfrm>
            <a:off x="4206875" y="3991610"/>
            <a:ext cx="3649980" cy="2802255"/>
          </a:xfrm>
          <a:prstGeom prst="rect">
            <a:avLst/>
          </a:prstGeom>
        </p:spPr>
      </p:pic>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27949_4*q_h_f*1_4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1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4*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Lst>
</file>

<file path=ppt/tags/tag1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27949_4*q_h_f*1_3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1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4*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4*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4*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4*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4*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4*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4*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227949_4*q_h_i*1_4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4*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4*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4*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4*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4*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4*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4*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4*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29.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4*q_x*1_1"/>
  <p:tag name="KSO_WM_TEMPLATE_CATEGORY" val="diagram"/>
  <p:tag name="KSO_WM_TEMPLATE_INDEX" val="20227949"/>
  <p:tag name="KSO_WM_UNIT_LAYERLEVEL" val="1_1"/>
  <p:tag name="KSO_WM_TAG_VERSION" val="1.0"/>
  <p:tag name="KSO_WM_BEAUTIFY_FLAG" val="#wm#"/>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1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1_1"/>
  <p:tag name="KSO_WM_UNIT_FILL_FORE_SCHEMECOLOR_INDEX" val="6"/>
  <p:tag name="KSO_WM_UNIT_FILL_TYPE" val="1"/>
  <p:tag name="KSO_WM_UNIT_SHADOW_SCHEMECOLOR_INDEX" val="6"/>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2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SHADOW_SCHEMECOLOR_INDEX" val="5"/>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i*1_3_1"/>
  <p:tag name="KSO_WM_TEMPLATE_CATEGORY" val="diagram"/>
  <p:tag name="KSO_WM_TEMPLATE_INDEX" val="20230139"/>
  <p:tag name="KSO_WM_UNIT_LAYERLEVEL" val="1_1_1"/>
  <p:tag name="KSO_WM_TAG_VERSION" val="1.0"/>
  <p:tag name="KSO_WM_BEAUTIFY_FLAG" val="#wm#"/>
  <p:tag name="KSO_WM_DIAGRAM_GROUP_CODE" val="l1-1"/>
  <p:tag name="KSO_WM_UNIT_TYPE" val="l_h_i"/>
  <p:tag name="KSO_WM_UNIT_INDEX" val="1_3_1"/>
  <p:tag name="KSO_WM_UNIT_FILL_FORE_SCHEMECOLOR_INDEX" val="7"/>
  <p:tag name="KSO_WM_UNIT_FILL_TYPE" val="1"/>
  <p:tag name="KSO_WM_UNIT_SHADOW_SCHEMECOLOR_INDEX" val="7"/>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1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1_1"/>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1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1_1"/>
  <p:tag name="KSO_WM_UNIT_TEXT_FILL_FORE_SCHEMECOLOR_INDEX" val="6"/>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3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3_1"/>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3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3_1"/>
  <p:tag name="KSO_WM_UNIT_TEXT_FILL_FORE_SCHEMECOLOR_INDEX" val="7"/>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f*1_2_1"/>
  <p:tag name="KSO_WM_TEMPLATE_CATEGORY" val="diagram"/>
  <p:tag name="KSO_WM_TEMPLATE_INDEX" val="20230139"/>
  <p:tag name="KSO_WM_UNIT_LAYERLEVEL" val="1_1_1"/>
  <p:tag name="KSO_WM_TAG_VERSION" val="1.0"/>
  <p:tag name="KSO_WM_BEAUTIFY_FLAG" val="#wm#"/>
  <p:tag name="KSO_WM_UNIT_SUBTYPE" val="a"/>
  <p:tag name="KSO_WM_UNIT_PRESET_TEXT" val="点击此处添加正文，文字是您思想的提炼，请言简意赅的阐述您的观点。"/>
  <p:tag name="KSO_WM_UNIT_NOCLEAR" val="0"/>
  <p:tag name="KSO_WM_DIAGRAM_GROUP_CODE" val="l1-1"/>
  <p:tag name="KSO_WM_UNIT_TYPE" val="l_h_f"/>
  <p:tag name="KSO_WM_UNIT_INDEX" val="1_2_1"/>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a*1_2_1"/>
  <p:tag name="KSO_WM_TEMPLATE_CATEGORY" val="diagram"/>
  <p:tag name="KSO_WM_TEMPLATE_INDEX" val="20230139"/>
  <p:tag name="KSO_WM_UNIT_LAYERLEVEL" val="1_1_1"/>
  <p:tag name="KSO_WM_TAG_VERSION" val="1.0"/>
  <p:tag name="KSO_WM_BEAUTIFY_FLAG" val="#wm#"/>
  <p:tag name="KSO_WM_UNIT_ISCONTENTSTITLE" val="0"/>
  <p:tag name="KSO_WM_UNIT_ISNUMDGMTITLE" val="0"/>
  <p:tag name="KSO_WM_UNIT_PRESET_TEXT" val="预设标题"/>
  <p:tag name="KSO_WM_UNIT_NOCLEAR" val="0"/>
  <p:tag name="KSO_WM_DIAGRAM_GROUP_CODE" val="l1-1"/>
  <p:tag name="KSO_WM_UNIT_TYPE" val="l_h_a"/>
  <p:tag name="KSO_WM_UNIT_INDEX" val="1_2_1"/>
  <p:tag name="KSO_WM_UNIT_TEXT_FILL_FORE_SCHEMECOLOR_INDEX" val="5"/>
  <p:tag name="KSO_WM_UNIT_TEX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1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1_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2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2_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139_3*l_h_x*1_3_1"/>
  <p:tag name="KSO_WM_TEMPLATE_CATEGORY" val="diagram"/>
  <p:tag name="KSO_WM_TEMPLATE_INDEX" val="20230139"/>
  <p:tag name="KSO_WM_UNIT_LAYERLEVEL" val="1_1_1"/>
  <p:tag name="KSO_WM_TAG_VERSION" val="1.0"/>
  <p:tag name="KSO_WM_BEAUTIFY_FLAG" val="#wm#"/>
  <p:tag name="KSO_WM_UNIT_VALUE" val="130*130"/>
  <p:tag name="KSO_WM_DIAGRAM_GROUP_CODE" val="l1-1"/>
  <p:tag name="KSO_WM_UNIT_TYPE" val="l_h_x"/>
  <p:tag name="KSO_WM_UNIT_INDEX" val="1_3_1"/>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6980_5*q_i*1_1"/>
  <p:tag name="KSO_WM_TEMPLATE_CATEGORY" val="diagram"/>
  <p:tag name="KSO_WM_TEMPLATE_INDEX" val="20176980"/>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6980_5*q_h_i*1_1_1"/>
  <p:tag name="KSO_WM_TEMPLATE_CATEGORY" val="diagram"/>
  <p:tag name="KSO_WM_TEMPLATE_INDEX" val="20176980"/>
  <p:tag name="KSO_WM_UNIT_LAYERLEVEL" val="1_1_1"/>
  <p:tag name="KSO_WM_TAG_VERSION" val="1.0"/>
  <p:tag name="KSO_WM_BEAUTIFY_FLAG" val="#wm#"/>
  <p:tag name="KSO_WM_UNIT_FILL_FORE_SCHEMECOLOR_INDEX" val="6"/>
  <p:tag name="KSO_WM_UNI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6980_5*q_h_i*1_3_1"/>
  <p:tag name="KSO_WM_TEMPLATE_CATEGORY" val="diagram"/>
  <p:tag name="KSO_WM_TEMPLATE_INDEX" val="20176980"/>
  <p:tag name="KSO_WM_UNIT_LAYERLEVEL" val="1_1_1"/>
  <p:tag name="KSO_WM_TAG_VERSION" val="1.0"/>
  <p:tag name="KSO_WM_BEAUTIFY_FLAG" val="#wm#"/>
  <p:tag name="KSO_WM_UNIT_FILL_FORE_SCHEMECOLOR_INDEX" val="8"/>
  <p:tag name="KSO_WM_UNI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6980_5*q_h_i*1_2_1"/>
  <p:tag name="KSO_WM_TEMPLATE_CATEGORY" val="diagram"/>
  <p:tag name="KSO_WM_TEMPLATE_INDEX" val="20176980"/>
  <p:tag name="KSO_WM_UNIT_LAYERLEVEL" val="1_1_1"/>
  <p:tag name="KSO_WM_TAG_VERSION" val="1.0"/>
  <p:tag name="KSO_WM_BEAUTIFY_FLAG" val="#wm#"/>
  <p:tag name="KSO_WM_UNIT_FILL_FORE_SCHEMECOLOR_INDEX" val="7"/>
  <p:tag name="KSO_WM_UNI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76980_5*q_h_i*1_6_1"/>
  <p:tag name="KSO_WM_TEMPLATE_CATEGORY" val="diagram"/>
  <p:tag name="KSO_WM_TEMPLATE_INDEX" val="20176980"/>
  <p:tag name="KSO_WM_UNIT_LAYERLEVEL" val="1_1_1"/>
  <p:tag name="KSO_WM_TAG_VERSION" val="1.0"/>
  <p:tag name="KSO_WM_BEAUTIFY_FLAG" val="#wm#"/>
  <p:tag name="KSO_WM_UNIT_FILL_FORE_SCHEMECOLOR_INDEX" val="5"/>
  <p:tag name="KSO_WM_UNI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76980_5*q_h_i*1_5_1"/>
  <p:tag name="KSO_WM_TEMPLATE_CATEGORY" val="diagram"/>
  <p:tag name="KSO_WM_TEMPLATE_INDEX" val="20176980"/>
  <p:tag name="KSO_WM_UNIT_LAYERLEVEL" val="1_1_1"/>
  <p:tag name="KSO_WM_TAG_VERSION" val="1.0"/>
  <p:tag name="KSO_WM_BEAUTIFY_FLAG" val="#wm#"/>
  <p:tag name="KSO_WM_UNIT_FILL_FORE_SCHEMECOLOR_INDEX" val="10"/>
  <p:tag name="KSO_WM_UNIT_FILL_TYPE" val="1"/>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6980_5*q_h_i*1_4_1"/>
  <p:tag name="KSO_WM_TEMPLATE_CATEGORY" val="diagram"/>
  <p:tag name="KSO_WM_TEMPLATE_INDEX" val="20176980"/>
  <p:tag name="KSO_WM_UNIT_LAYERLEVEL" val="1_1_1"/>
  <p:tag name="KSO_WM_TAG_VERSION" val="1.0"/>
  <p:tag name="KSO_WM_BEAUTIFY_FLAG" val="#wm#"/>
  <p:tag name="KSO_WM_UNIT_FILL_FORE_SCHEMECOLOR_INDEX" val="9"/>
  <p:tag name="KSO_WM_UNIT_FILL_TYPE" val="1"/>
</p:tagLst>
</file>

<file path=ppt/tags/tag51.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6980_5*q_h_a*1_1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52.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176980_5*q_h_a*1_6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53.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6980_5*q_h_a*1_2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54.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76980_5*q_h_a*1_5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55.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6980_5*q_h_a*1_3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56.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76980_5*q_h_a*1_4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Lst>
</file>

<file path=ppt/tags/tag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4*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2"/>
  <p:tag name="KSO_WM_UNIT_FILL_FORE_SCHEMECOLOR_INDEX" val="5"/>
  <p:tag name="KSO_WM_UNI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2"/>
  <p:tag name="KSO_WM_UNIT_FILL_FORE_SCHEMECOLOR_INDEX" val="7"/>
  <p:tag name="KSO_WM_UNI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3"/>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3"/>
  <p:tag name="KSO_WM_UNIT_FILL_FORE_SCHEMECOLOR_INDEX" val="15"/>
  <p:tag name="KSO_WM_UNI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1"/>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1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1_1"/>
  <p:tag name="KSO_WM_UNIT_PRESET_TEXT" val="添加标题"/>
  <p:tag name="KSO_WM_UNIT_VALUE" val="1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3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3_1"/>
  <p:tag name="KSO_WM_UNIT_PRESET_TEXT" val="添加标题"/>
  <p:tag name="KSO_WM_UNIT_VALUE" val="1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2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2_1"/>
  <p:tag name="KSO_WM_UNIT_PRESET_TEXT" val="添加标题"/>
  <p:tag name="KSO_WM_UNIT_VALUE" val="1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2"/>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2"/>
  <p:tag name="KSO_WM_UNIT_FILL_FORE_SCHEMECOLOR_INDEX" val="5"/>
  <p:tag name="KSO_WM_UNI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3"/>
  <p:tag name="KSO_WM_UNIT_FILL_FORE_SCHEMECOLOR_INDEX" val="7"/>
  <p:tag name="KSO_WM_UNIT_FILL_TYPE" val="1"/>
</p:tagLst>
</file>

<file path=ppt/tags/tag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4*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3"/>
  <p:tag name="KSO_WM_UNIT_FILL_FORE_SCHEMECOLOR_INDEX" val="6"/>
  <p:tag name="KSO_WM_UNI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3"/>
  <p:tag name="KSO_WM_UNIT_FILL_FORE_SCHEMECOLOR_INDEX" val="5"/>
  <p:tag name="KSO_WM_UNIT_FILL_TYPE" val="1"/>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PP_MARK_KEY" val="5bfff08b-7cb3-4664-9791-1d8e27faea97"/>
  <p:tag name="COMMONDATA" val="eyJoZGlkIjoiMDAxNTdkOWEwYjNlN2JlOWI5YmExMDU2NWZmMTVkYzUifQ=="/>
</p:tagLst>
</file>

<file path=ppt/tags/tag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4*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4*q_h_a*1_2_1"/>
  <p:tag name="KSO_WM_TEMPLATE_CATEGORY" val="diagram"/>
  <p:tag name="KSO_WM_TEMPLATE_INDEX" val="20227949"/>
  <p:tag name="KSO_WM_UNIT_LAYERLEVEL" val="1_1_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2313</Words>
  <Application>WPS 演示</Application>
  <PresentationFormat>宽屏</PresentationFormat>
  <Paragraphs>123</Paragraphs>
  <Slides>14</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14</vt:i4>
      </vt:variant>
    </vt:vector>
  </HeadingPairs>
  <TitlesOfParts>
    <vt:vector size="29" baseType="lpstr">
      <vt:lpstr>Arial</vt:lpstr>
      <vt:lpstr>宋体</vt:lpstr>
      <vt:lpstr>Wingdings</vt:lpstr>
      <vt:lpstr>微软雅黑</vt:lpstr>
      <vt:lpstr>楷体</vt:lpstr>
      <vt:lpstr>华文楷体</vt:lpstr>
      <vt:lpstr>思源黑体 CN Regular</vt:lpstr>
      <vt:lpstr>思源黑体 CN Bold</vt:lpstr>
      <vt:lpstr>Calibri</vt:lpstr>
      <vt:lpstr>Arial Unicode MS</vt:lpstr>
      <vt:lpstr>Calibri Light</vt:lpstr>
      <vt:lpstr>等线 Light</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单金枝</cp:lastModifiedBy>
  <cp:revision>69</cp:revision>
  <dcterms:created xsi:type="dcterms:W3CDTF">2020-12-24T14:23:00Z</dcterms:created>
  <dcterms:modified xsi:type="dcterms:W3CDTF">2023-08-21T03:41:52Z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8A993BD6915849EB90BC8189051CD6D4_11</vt:lpwstr>
  </property>
  <property fmtid="{D5CDD505-2E9C-101B-9397-08002B2CF9AE}" pid="3" name="KSOProductBuildVer">
    <vt:lpwstr>2052-11.1.0.14309</vt:lpwstr>
  </property>
</Properties>
</file>