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12.svg" ContentType="image/svg+xml"/>
  <Override PartName="/ppt/media/image14.svg" ContentType="image/svg+xml"/>
  <Override PartName="/ppt/media/image17.svg" ContentType="image/svg+xml"/>
  <Override PartName="/ppt/media/image20.svg" ContentType="image/svg+xml"/>
  <Override PartName="/ppt/media/image22.svg" ContentType="image/svg+xml"/>
  <Override PartName="/ppt/media/image24.svg" ContentType="image/svg+xml"/>
  <Override PartName="/ppt/media/image26.svg" ContentType="image/svg+xml"/>
  <Override PartName="/ppt/media/image28.svg" ContentType="image/svg+xml"/>
  <Override PartName="/ppt/media/image30.svg" ContentType="image/svg+xml"/>
  <Override PartName="/ppt/media/image32.svg" ContentType="image/svg+xml"/>
  <Override PartName="/ppt/media/image34.svg" ContentType="image/svg+xml"/>
  <Override PartName="/ppt/media/image36.svg" ContentType="image/svg+xml"/>
  <Override PartName="/ppt/media/image38.svg" ContentType="image/svg+xml"/>
  <Override PartName="/ppt/media/image40.svg" ContentType="image/svg+xml"/>
  <Override PartName="/ppt/media/image42.svg" ContentType="image/svg+xml"/>
  <Override PartName="/ppt/media/image44.svg" ContentType="image/svg+xml"/>
  <Override PartName="/ppt/media/image46.svg" ContentType="image/svg+xml"/>
  <Override PartName="/ppt/media/image48.svg" ContentType="image/svg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328" r:id="rId4"/>
    <p:sldId id="286" r:id="rId5"/>
    <p:sldId id="300" r:id="rId6"/>
    <p:sldId id="262" r:id="rId7"/>
    <p:sldId id="269" r:id="rId8"/>
    <p:sldId id="270" r:id="rId9"/>
    <p:sldId id="315" r:id="rId10"/>
    <p:sldId id="271" r:id="rId11"/>
    <p:sldId id="316" r:id="rId12"/>
    <p:sldId id="317" r:id="rId13"/>
    <p:sldId id="314" r:id="rId14"/>
    <p:sldId id="274" r:id="rId15"/>
    <p:sldId id="318" r:id="rId16"/>
    <p:sldId id="319" r:id="rId17"/>
    <p:sldId id="320" r:id="rId18"/>
    <p:sldId id="322" r:id="rId19"/>
    <p:sldId id="323" r:id="rId20"/>
    <p:sldId id="324" r:id="rId21"/>
    <p:sldId id="280" r:id="rId22"/>
  </p:sldIdLst>
  <p:sldSz cx="12192000" cy="6858000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DCABB"/>
    <a:srgbClr val="559993"/>
    <a:srgbClr val="006C8A"/>
    <a:srgbClr val="D8F1FC"/>
    <a:srgbClr val="C59A3A"/>
    <a:srgbClr val="008A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66" d="100"/>
          <a:sy n="66" d="100"/>
        </p:scale>
        <p:origin x="78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6" Type="http://schemas.openxmlformats.org/officeDocument/2006/relationships/tags" Target="tags/tag218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CDA8A-D37E-4447-B5EF-2BD471639F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52A99-1D2D-400A-8923-B7842F88E1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CDA8A-D37E-4447-B5EF-2BD471639F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52A99-1D2D-400A-8923-B7842F88E1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CDA8A-D37E-4447-B5EF-2BD471639F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52A99-1D2D-400A-8923-B7842F88E1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3D2AD-498E-4C1F-92EE-7314AF57F79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67381-6E1D-4073-BCDF-7EED5697F0E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3D2AD-498E-4C1F-92EE-7314AF57F79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67381-6E1D-4073-BCDF-7EED5697F0E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3D2AD-498E-4C1F-92EE-7314AF57F79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67381-6E1D-4073-BCDF-7EED5697F0E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3D2AD-498E-4C1F-92EE-7314AF57F79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67381-6E1D-4073-BCDF-7EED5697F0E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3D2AD-498E-4C1F-92EE-7314AF57F791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67381-6E1D-4073-BCDF-7EED5697F0E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3D2AD-498E-4C1F-92EE-7314AF57F79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67381-6E1D-4073-BCDF-7EED5697F0E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3D2AD-498E-4C1F-92EE-7314AF57F79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67381-6E1D-4073-BCDF-7EED5697F0E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3D2AD-498E-4C1F-92EE-7314AF57F79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67381-6E1D-4073-BCDF-7EED5697F0E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CDA8A-D37E-4447-B5EF-2BD471639F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52A99-1D2D-400A-8923-B7842F88E1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3D2AD-498E-4C1F-92EE-7314AF57F79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67381-6E1D-4073-BCDF-7EED5697F0E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3D2AD-498E-4C1F-92EE-7314AF57F79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67381-6E1D-4073-BCDF-7EED5697F0E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3D2AD-498E-4C1F-92EE-7314AF57F79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667381-6E1D-4073-BCDF-7EED5697F0E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CDA8A-D37E-4447-B5EF-2BD471639F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52A99-1D2D-400A-8923-B7842F88E1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CDA8A-D37E-4447-B5EF-2BD471639F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52A99-1D2D-400A-8923-B7842F88E1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CDA8A-D37E-4447-B5EF-2BD471639F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52A99-1D2D-400A-8923-B7842F88E1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CDA8A-D37E-4447-B5EF-2BD471639F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52A99-1D2D-400A-8923-B7842F88E1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CDA8A-D37E-4447-B5EF-2BD471639F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52A99-1D2D-400A-8923-B7842F88E1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CDA8A-D37E-4447-B5EF-2BD471639F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52A99-1D2D-400A-8923-B7842F88E1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CDA8A-D37E-4447-B5EF-2BD471639F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52A99-1D2D-400A-8923-B7842F88E1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7CDA8A-D37E-4447-B5EF-2BD471639F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D52A99-1D2D-400A-8923-B7842F88E1C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F3D2AD-498E-4C1F-92EE-7314AF57F79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667381-6E1D-4073-BCDF-7EED5697F0E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5.png"/><Relationship Id="rId7" Type="http://schemas.openxmlformats.org/officeDocument/2006/relationships/tags" Target="../tags/tag3.xml"/><Relationship Id="rId6" Type="http://schemas.openxmlformats.org/officeDocument/2006/relationships/image" Target="../media/image4.png"/><Relationship Id="rId5" Type="http://schemas.openxmlformats.org/officeDocument/2006/relationships/tags" Target="../tags/tag2.xml"/><Relationship Id="rId4" Type="http://schemas.openxmlformats.org/officeDocument/2006/relationships/image" Target="../media/image3.png"/><Relationship Id="rId3" Type="http://schemas.openxmlformats.org/officeDocument/2006/relationships/tags" Target="../tags/tag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90.xml"/><Relationship Id="rId8" Type="http://schemas.openxmlformats.org/officeDocument/2006/relationships/tags" Target="../tags/tag89.xml"/><Relationship Id="rId7" Type="http://schemas.openxmlformats.org/officeDocument/2006/relationships/tags" Target="../tags/tag88.xml"/><Relationship Id="rId6" Type="http://schemas.openxmlformats.org/officeDocument/2006/relationships/tags" Target="../tags/tag87.xml"/><Relationship Id="rId5" Type="http://schemas.openxmlformats.org/officeDocument/2006/relationships/tags" Target="../tags/tag86.xml"/><Relationship Id="rId4" Type="http://schemas.openxmlformats.org/officeDocument/2006/relationships/tags" Target="../tags/tag85.xml"/><Relationship Id="rId3" Type="http://schemas.openxmlformats.org/officeDocument/2006/relationships/tags" Target="../tags/tag84.xml"/><Relationship Id="rId2" Type="http://schemas.openxmlformats.org/officeDocument/2006/relationships/tags" Target="../tags/tag83.xml"/><Relationship Id="rId19" Type="http://schemas.openxmlformats.org/officeDocument/2006/relationships/slideLayout" Target="../slideLayouts/slideLayout2.xml"/><Relationship Id="rId18" Type="http://schemas.openxmlformats.org/officeDocument/2006/relationships/image" Target="../media/image17.svg"/><Relationship Id="rId17" Type="http://schemas.openxmlformats.org/officeDocument/2006/relationships/image" Target="../media/image16.png"/><Relationship Id="rId16" Type="http://schemas.openxmlformats.org/officeDocument/2006/relationships/tags" Target="../tags/tag97.xml"/><Relationship Id="rId15" Type="http://schemas.openxmlformats.org/officeDocument/2006/relationships/tags" Target="../tags/tag96.xml"/><Relationship Id="rId14" Type="http://schemas.openxmlformats.org/officeDocument/2006/relationships/tags" Target="../tags/tag95.xml"/><Relationship Id="rId13" Type="http://schemas.openxmlformats.org/officeDocument/2006/relationships/tags" Target="../tags/tag94.xml"/><Relationship Id="rId12" Type="http://schemas.openxmlformats.org/officeDocument/2006/relationships/tags" Target="../tags/tag93.xml"/><Relationship Id="rId11" Type="http://schemas.openxmlformats.org/officeDocument/2006/relationships/tags" Target="../tags/tag92.xml"/><Relationship Id="rId10" Type="http://schemas.openxmlformats.org/officeDocument/2006/relationships/tags" Target="../tags/tag91.xml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8.png"/><Relationship Id="rId2" Type="http://schemas.openxmlformats.org/officeDocument/2006/relationships/tags" Target="../tags/tag98.xml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20.svg"/><Relationship Id="rId8" Type="http://schemas.openxmlformats.org/officeDocument/2006/relationships/image" Target="../media/image19.png"/><Relationship Id="rId7" Type="http://schemas.openxmlformats.org/officeDocument/2006/relationships/tags" Target="../tags/tag104.xml"/><Relationship Id="rId6" Type="http://schemas.openxmlformats.org/officeDocument/2006/relationships/tags" Target="../tags/tag103.xml"/><Relationship Id="rId5" Type="http://schemas.openxmlformats.org/officeDocument/2006/relationships/tags" Target="../tags/tag102.xml"/><Relationship Id="rId4" Type="http://schemas.openxmlformats.org/officeDocument/2006/relationships/tags" Target="../tags/tag101.xml"/><Relationship Id="rId34" Type="http://schemas.openxmlformats.org/officeDocument/2006/relationships/slideLayout" Target="../slideLayouts/slideLayout2.xml"/><Relationship Id="rId33" Type="http://schemas.openxmlformats.org/officeDocument/2006/relationships/image" Target="../media/image26.svg"/><Relationship Id="rId32" Type="http://schemas.openxmlformats.org/officeDocument/2006/relationships/image" Target="../media/image25.png"/><Relationship Id="rId31" Type="http://schemas.openxmlformats.org/officeDocument/2006/relationships/tags" Target="../tags/tag122.xml"/><Relationship Id="rId30" Type="http://schemas.openxmlformats.org/officeDocument/2006/relationships/tags" Target="../tags/tag121.xml"/><Relationship Id="rId3" Type="http://schemas.openxmlformats.org/officeDocument/2006/relationships/tags" Target="../tags/tag100.xml"/><Relationship Id="rId29" Type="http://schemas.openxmlformats.org/officeDocument/2006/relationships/tags" Target="../tags/tag120.xml"/><Relationship Id="rId28" Type="http://schemas.openxmlformats.org/officeDocument/2006/relationships/tags" Target="../tags/tag119.xml"/><Relationship Id="rId27" Type="http://schemas.openxmlformats.org/officeDocument/2006/relationships/tags" Target="../tags/tag118.xml"/><Relationship Id="rId26" Type="http://schemas.openxmlformats.org/officeDocument/2006/relationships/tags" Target="../tags/tag117.xml"/><Relationship Id="rId25" Type="http://schemas.openxmlformats.org/officeDocument/2006/relationships/image" Target="../media/image24.svg"/><Relationship Id="rId24" Type="http://schemas.openxmlformats.org/officeDocument/2006/relationships/image" Target="../media/image23.png"/><Relationship Id="rId23" Type="http://schemas.openxmlformats.org/officeDocument/2006/relationships/tags" Target="../tags/tag116.xml"/><Relationship Id="rId22" Type="http://schemas.openxmlformats.org/officeDocument/2006/relationships/tags" Target="../tags/tag115.xml"/><Relationship Id="rId21" Type="http://schemas.openxmlformats.org/officeDocument/2006/relationships/tags" Target="../tags/tag114.xml"/><Relationship Id="rId20" Type="http://schemas.openxmlformats.org/officeDocument/2006/relationships/tags" Target="../tags/tag113.xml"/><Relationship Id="rId2" Type="http://schemas.openxmlformats.org/officeDocument/2006/relationships/tags" Target="../tags/tag99.xml"/><Relationship Id="rId19" Type="http://schemas.openxmlformats.org/officeDocument/2006/relationships/tags" Target="../tags/tag112.xml"/><Relationship Id="rId18" Type="http://schemas.openxmlformats.org/officeDocument/2006/relationships/tags" Target="../tags/tag111.xml"/><Relationship Id="rId17" Type="http://schemas.openxmlformats.org/officeDocument/2006/relationships/image" Target="../media/image22.svg"/><Relationship Id="rId16" Type="http://schemas.openxmlformats.org/officeDocument/2006/relationships/image" Target="../media/image21.png"/><Relationship Id="rId15" Type="http://schemas.openxmlformats.org/officeDocument/2006/relationships/tags" Target="../tags/tag110.xml"/><Relationship Id="rId14" Type="http://schemas.openxmlformats.org/officeDocument/2006/relationships/tags" Target="../tags/tag109.xml"/><Relationship Id="rId13" Type="http://schemas.openxmlformats.org/officeDocument/2006/relationships/tags" Target="../tags/tag108.xml"/><Relationship Id="rId12" Type="http://schemas.openxmlformats.org/officeDocument/2006/relationships/tags" Target="../tags/tag107.xml"/><Relationship Id="rId11" Type="http://schemas.openxmlformats.org/officeDocument/2006/relationships/tags" Target="../tags/tag106.xml"/><Relationship Id="rId10" Type="http://schemas.openxmlformats.org/officeDocument/2006/relationships/tags" Target="../tags/tag105.xml"/><Relationship Id="rId1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130.xml"/><Relationship Id="rId8" Type="http://schemas.openxmlformats.org/officeDocument/2006/relationships/tags" Target="../tags/tag129.xml"/><Relationship Id="rId7" Type="http://schemas.openxmlformats.org/officeDocument/2006/relationships/tags" Target="../tags/tag128.xml"/><Relationship Id="rId6" Type="http://schemas.openxmlformats.org/officeDocument/2006/relationships/tags" Target="../tags/tag127.xml"/><Relationship Id="rId5" Type="http://schemas.openxmlformats.org/officeDocument/2006/relationships/tags" Target="../tags/tag126.xml"/><Relationship Id="rId4" Type="http://schemas.openxmlformats.org/officeDocument/2006/relationships/tags" Target="../tags/tag125.xml"/><Relationship Id="rId3" Type="http://schemas.openxmlformats.org/officeDocument/2006/relationships/tags" Target="../tags/tag124.xml"/><Relationship Id="rId20" Type="http://schemas.openxmlformats.org/officeDocument/2006/relationships/slideLayout" Target="../slideLayouts/slideLayout2.xml"/><Relationship Id="rId2" Type="http://schemas.openxmlformats.org/officeDocument/2006/relationships/tags" Target="../tags/tag123.xml"/><Relationship Id="rId19" Type="http://schemas.openxmlformats.org/officeDocument/2006/relationships/image" Target="../media/image32.svg"/><Relationship Id="rId18" Type="http://schemas.openxmlformats.org/officeDocument/2006/relationships/image" Target="../media/image31.png"/><Relationship Id="rId17" Type="http://schemas.openxmlformats.org/officeDocument/2006/relationships/tags" Target="../tags/tag134.xml"/><Relationship Id="rId16" Type="http://schemas.openxmlformats.org/officeDocument/2006/relationships/image" Target="../media/image30.svg"/><Relationship Id="rId15" Type="http://schemas.openxmlformats.org/officeDocument/2006/relationships/image" Target="../media/image29.png"/><Relationship Id="rId14" Type="http://schemas.openxmlformats.org/officeDocument/2006/relationships/tags" Target="../tags/tag133.xml"/><Relationship Id="rId13" Type="http://schemas.openxmlformats.org/officeDocument/2006/relationships/image" Target="../media/image28.svg"/><Relationship Id="rId12" Type="http://schemas.openxmlformats.org/officeDocument/2006/relationships/image" Target="../media/image27.png"/><Relationship Id="rId11" Type="http://schemas.openxmlformats.org/officeDocument/2006/relationships/tags" Target="../tags/tag132.xml"/><Relationship Id="rId10" Type="http://schemas.openxmlformats.org/officeDocument/2006/relationships/tags" Target="../tags/tag131.xml"/><Relationship Id="rId1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142.xml"/><Relationship Id="rId8" Type="http://schemas.openxmlformats.org/officeDocument/2006/relationships/tags" Target="../tags/tag141.xml"/><Relationship Id="rId7" Type="http://schemas.openxmlformats.org/officeDocument/2006/relationships/tags" Target="../tags/tag140.xml"/><Relationship Id="rId6" Type="http://schemas.openxmlformats.org/officeDocument/2006/relationships/tags" Target="../tags/tag139.xml"/><Relationship Id="rId5" Type="http://schemas.openxmlformats.org/officeDocument/2006/relationships/tags" Target="../tags/tag138.xml"/><Relationship Id="rId4" Type="http://schemas.openxmlformats.org/officeDocument/2006/relationships/tags" Target="../tags/tag137.xml"/><Relationship Id="rId3" Type="http://schemas.openxmlformats.org/officeDocument/2006/relationships/tags" Target="../tags/tag136.xml"/><Relationship Id="rId25" Type="http://schemas.openxmlformats.org/officeDocument/2006/relationships/slideLayout" Target="../slideLayouts/slideLayout2.xml"/><Relationship Id="rId24" Type="http://schemas.openxmlformats.org/officeDocument/2006/relationships/tags" Target="../tags/tag157.xml"/><Relationship Id="rId23" Type="http://schemas.openxmlformats.org/officeDocument/2006/relationships/tags" Target="../tags/tag156.xml"/><Relationship Id="rId22" Type="http://schemas.openxmlformats.org/officeDocument/2006/relationships/tags" Target="../tags/tag155.xml"/><Relationship Id="rId21" Type="http://schemas.openxmlformats.org/officeDocument/2006/relationships/tags" Target="../tags/tag154.xml"/><Relationship Id="rId20" Type="http://schemas.openxmlformats.org/officeDocument/2006/relationships/tags" Target="../tags/tag153.xml"/><Relationship Id="rId2" Type="http://schemas.openxmlformats.org/officeDocument/2006/relationships/tags" Target="../tags/tag135.xml"/><Relationship Id="rId19" Type="http://schemas.openxmlformats.org/officeDocument/2006/relationships/tags" Target="../tags/tag152.xml"/><Relationship Id="rId18" Type="http://schemas.openxmlformats.org/officeDocument/2006/relationships/tags" Target="../tags/tag151.xml"/><Relationship Id="rId17" Type="http://schemas.openxmlformats.org/officeDocument/2006/relationships/tags" Target="../tags/tag150.xml"/><Relationship Id="rId16" Type="http://schemas.openxmlformats.org/officeDocument/2006/relationships/tags" Target="../tags/tag149.xml"/><Relationship Id="rId15" Type="http://schemas.openxmlformats.org/officeDocument/2006/relationships/tags" Target="../tags/tag148.xml"/><Relationship Id="rId14" Type="http://schemas.openxmlformats.org/officeDocument/2006/relationships/tags" Target="../tags/tag147.xml"/><Relationship Id="rId13" Type="http://schemas.openxmlformats.org/officeDocument/2006/relationships/tags" Target="../tags/tag146.xml"/><Relationship Id="rId12" Type="http://schemas.openxmlformats.org/officeDocument/2006/relationships/tags" Target="../tags/tag145.xml"/><Relationship Id="rId11" Type="http://schemas.openxmlformats.org/officeDocument/2006/relationships/tags" Target="../tags/tag144.xml"/><Relationship Id="rId10" Type="http://schemas.openxmlformats.org/officeDocument/2006/relationships/tags" Target="../tags/tag143.xml"/><Relationship Id="rId1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165.xml"/><Relationship Id="rId8" Type="http://schemas.openxmlformats.org/officeDocument/2006/relationships/tags" Target="../tags/tag164.xml"/><Relationship Id="rId7" Type="http://schemas.openxmlformats.org/officeDocument/2006/relationships/tags" Target="../tags/tag163.xml"/><Relationship Id="rId6" Type="http://schemas.openxmlformats.org/officeDocument/2006/relationships/tags" Target="../tags/tag162.xml"/><Relationship Id="rId5" Type="http://schemas.openxmlformats.org/officeDocument/2006/relationships/tags" Target="../tags/tag161.xml"/><Relationship Id="rId4" Type="http://schemas.openxmlformats.org/officeDocument/2006/relationships/tags" Target="../tags/tag160.xml"/><Relationship Id="rId3" Type="http://schemas.openxmlformats.org/officeDocument/2006/relationships/tags" Target="../tags/tag159.xml"/><Relationship Id="rId25" Type="http://schemas.openxmlformats.org/officeDocument/2006/relationships/slideLayout" Target="../slideLayouts/slideLayout2.xml"/><Relationship Id="rId24" Type="http://schemas.openxmlformats.org/officeDocument/2006/relationships/tags" Target="../tags/tag180.xml"/><Relationship Id="rId23" Type="http://schemas.openxmlformats.org/officeDocument/2006/relationships/tags" Target="../tags/tag179.xml"/><Relationship Id="rId22" Type="http://schemas.openxmlformats.org/officeDocument/2006/relationships/tags" Target="../tags/tag178.xml"/><Relationship Id="rId21" Type="http://schemas.openxmlformats.org/officeDocument/2006/relationships/tags" Target="../tags/tag177.xml"/><Relationship Id="rId20" Type="http://schemas.openxmlformats.org/officeDocument/2006/relationships/tags" Target="../tags/tag176.xml"/><Relationship Id="rId2" Type="http://schemas.openxmlformats.org/officeDocument/2006/relationships/tags" Target="../tags/tag158.xml"/><Relationship Id="rId19" Type="http://schemas.openxmlformats.org/officeDocument/2006/relationships/tags" Target="../tags/tag175.xml"/><Relationship Id="rId18" Type="http://schemas.openxmlformats.org/officeDocument/2006/relationships/tags" Target="../tags/tag174.xml"/><Relationship Id="rId17" Type="http://schemas.openxmlformats.org/officeDocument/2006/relationships/tags" Target="../tags/tag173.xml"/><Relationship Id="rId16" Type="http://schemas.openxmlformats.org/officeDocument/2006/relationships/tags" Target="../tags/tag172.xml"/><Relationship Id="rId15" Type="http://schemas.openxmlformats.org/officeDocument/2006/relationships/tags" Target="../tags/tag171.xml"/><Relationship Id="rId14" Type="http://schemas.openxmlformats.org/officeDocument/2006/relationships/tags" Target="../tags/tag170.xml"/><Relationship Id="rId13" Type="http://schemas.openxmlformats.org/officeDocument/2006/relationships/tags" Target="../tags/tag169.xml"/><Relationship Id="rId12" Type="http://schemas.openxmlformats.org/officeDocument/2006/relationships/tags" Target="../tags/tag168.xml"/><Relationship Id="rId11" Type="http://schemas.openxmlformats.org/officeDocument/2006/relationships/tags" Target="../tags/tag167.xml"/><Relationship Id="rId10" Type="http://schemas.openxmlformats.org/officeDocument/2006/relationships/tags" Target="../tags/tag166.xml"/><Relationship Id="rId1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188.xml"/><Relationship Id="rId8" Type="http://schemas.openxmlformats.org/officeDocument/2006/relationships/tags" Target="../tags/tag187.xml"/><Relationship Id="rId7" Type="http://schemas.openxmlformats.org/officeDocument/2006/relationships/tags" Target="../tags/tag186.xml"/><Relationship Id="rId6" Type="http://schemas.openxmlformats.org/officeDocument/2006/relationships/tags" Target="../tags/tag185.xml"/><Relationship Id="rId5" Type="http://schemas.openxmlformats.org/officeDocument/2006/relationships/tags" Target="../tags/tag184.xml"/><Relationship Id="rId4" Type="http://schemas.openxmlformats.org/officeDocument/2006/relationships/tags" Target="../tags/tag183.xml"/><Relationship Id="rId3" Type="http://schemas.openxmlformats.org/officeDocument/2006/relationships/tags" Target="../tags/tag182.xml"/><Relationship Id="rId20" Type="http://schemas.openxmlformats.org/officeDocument/2006/relationships/slideLayout" Target="../slideLayouts/slideLayout2.xml"/><Relationship Id="rId2" Type="http://schemas.openxmlformats.org/officeDocument/2006/relationships/tags" Target="../tags/tag181.xml"/><Relationship Id="rId19" Type="http://schemas.openxmlformats.org/officeDocument/2006/relationships/tags" Target="../tags/tag198.xml"/><Relationship Id="rId18" Type="http://schemas.openxmlformats.org/officeDocument/2006/relationships/tags" Target="../tags/tag197.xml"/><Relationship Id="rId17" Type="http://schemas.openxmlformats.org/officeDocument/2006/relationships/tags" Target="../tags/tag196.xml"/><Relationship Id="rId16" Type="http://schemas.openxmlformats.org/officeDocument/2006/relationships/tags" Target="../tags/tag195.xml"/><Relationship Id="rId15" Type="http://schemas.openxmlformats.org/officeDocument/2006/relationships/tags" Target="../tags/tag194.xml"/><Relationship Id="rId14" Type="http://schemas.openxmlformats.org/officeDocument/2006/relationships/tags" Target="../tags/tag193.xml"/><Relationship Id="rId13" Type="http://schemas.openxmlformats.org/officeDocument/2006/relationships/tags" Target="../tags/tag192.xml"/><Relationship Id="rId12" Type="http://schemas.openxmlformats.org/officeDocument/2006/relationships/tags" Target="../tags/tag191.xml"/><Relationship Id="rId11" Type="http://schemas.openxmlformats.org/officeDocument/2006/relationships/tags" Target="../tags/tag190.xml"/><Relationship Id="rId10" Type="http://schemas.openxmlformats.org/officeDocument/2006/relationships/tags" Target="../tags/tag189.xml"/><Relationship Id="rId1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206.xml"/><Relationship Id="rId8" Type="http://schemas.openxmlformats.org/officeDocument/2006/relationships/tags" Target="../tags/tag205.xml"/><Relationship Id="rId7" Type="http://schemas.openxmlformats.org/officeDocument/2006/relationships/tags" Target="../tags/tag204.xml"/><Relationship Id="rId6" Type="http://schemas.openxmlformats.org/officeDocument/2006/relationships/tags" Target="../tags/tag203.xml"/><Relationship Id="rId5" Type="http://schemas.openxmlformats.org/officeDocument/2006/relationships/tags" Target="../tags/tag202.xml"/><Relationship Id="rId4" Type="http://schemas.openxmlformats.org/officeDocument/2006/relationships/tags" Target="../tags/tag201.xml"/><Relationship Id="rId34" Type="http://schemas.openxmlformats.org/officeDocument/2006/relationships/slideLayout" Target="../slideLayouts/slideLayout2.xml"/><Relationship Id="rId33" Type="http://schemas.openxmlformats.org/officeDocument/2006/relationships/image" Target="../media/image48.svg"/><Relationship Id="rId32" Type="http://schemas.openxmlformats.org/officeDocument/2006/relationships/image" Target="../media/image47.png"/><Relationship Id="rId31" Type="http://schemas.openxmlformats.org/officeDocument/2006/relationships/tags" Target="../tags/tag214.xml"/><Relationship Id="rId30" Type="http://schemas.openxmlformats.org/officeDocument/2006/relationships/image" Target="../media/image46.svg"/><Relationship Id="rId3" Type="http://schemas.openxmlformats.org/officeDocument/2006/relationships/tags" Target="../tags/tag200.xml"/><Relationship Id="rId29" Type="http://schemas.openxmlformats.org/officeDocument/2006/relationships/image" Target="../media/image45.png"/><Relationship Id="rId28" Type="http://schemas.openxmlformats.org/officeDocument/2006/relationships/tags" Target="../tags/tag213.xml"/><Relationship Id="rId27" Type="http://schemas.openxmlformats.org/officeDocument/2006/relationships/image" Target="../media/image44.svg"/><Relationship Id="rId26" Type="http://schemas.openxmlformats.org/officeDocument/2006/relationships/image" Target="../media/image43.png"/><Relationship Id="rId25" Type="http://schemas.openxmlformats.org/officeDocument/2006/relationships/tags" Target="../tags/tag212.xml"/><Relationship Id="rId24" Type="http://schemas.openxmlformats.org/officeDocument/2006/relationships/image" Target="../media/image42.svg"/><Relationship Id="rId23" Type="http://schemas.openxmlformats.org/officeDocument/2006/relationships/image" Target="../media/image41.png"/><Relationship Id="rId22" Type="http://schemas.openxmlformats.org/officeDocument/2006/relationships/tags" Target="../tags/tag211.xml"/><Relationship Id="rId21" Type="http://schemas.openxmlformats.org/officeDocument/2006/relationships/image" Target="../media/image40.svg"/><Relationship Id="rId20" Type="http://schemas.openxmlformats.org/officeDocument/2006/relationships/image" Target="../media/image39.png"/><Relationship Id="rId2" Type="http://schemas.openxmlformats.org/officeDocument/2006/relationships/tags" Target="../tags/tag199.xml"/><Relationship Id="rId19" Type="http://schemas.openxmlformats.org/officeDocument/2006/relationships/tags" Target="../tags/tag210.xml"/><Relationship Id="rId18" Type="http://schemas.openxmlformats.org/officeDocument/2006/relationships/image" Target="../media/image38.svg"/><Relationship Id="rId17" Type="http://schemas.openxmlformats.org/officeDocument/2006/relationships/image" Target="../media/image37.png"/><Relationship Id="rId16" Type="http://schemas.openxmlformats.org/officeDocument/2006/relationships/tags" Target="../tags/tag209.xml"/><Relationship Id="rId15" Type="http://schemas.openxmlformats.org/officeDocument/2006/relationships/image" Target="../media/image36.svg"/><Relationship Id="rId14" Type="http://schemas.openxmlformats.org/officeDocument/2006/relationships/image" Target="../media/image35.png"/><Relationship Id="rId13" Type="http://schemas.openxmlformats.org/officeDocument/2006/relationships/tags" Target="../tags/tag208.xml"/><Relationship Id="rId12" Type="http://schemas.openxmlformats.org/officeDocument/2006/relationships/image" Target="../media/image34.svg"/><Relationship Id="rId11" Type="http://schemas.openxmlformats.org/officeDocument/2006/relationships/image" Target="../media/image33.png"/><Relationship Id="rId10" Type="http://schemas.openxmlformats.org/officeDocument/2006/relationships/tags" Target="../tags/tag207.xml"/><Relationship Id="rId1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5.png"/><Relationship Id="rId7" Type="http://schemas.openxmlformats.org/officeDocument/2006/relationships/tags" Target="../tags/tag217.xml"/><Relationship Id="rId6" Type="http://schemas.openxmlformats.org/officeDocument/2006/relationships/image" Target="../media/image4.png"/><Relationship Id="rId5" Type="http://schemas.openxmlformats.org/officeDocument/2006/relationships/tags" Target="../tags/tag216.xml"/><Relationship Id="rId4" Type="http://schemas.openxmlformats.org/officeDocument/2006/relationships/image" Target="../media/image3.png"/><Relationship Id="rId3" Type="http://schemas.openxmlformats.org/officeDocument/2006/relationships/tags" Target="../tags/tag215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png"/><Relationship Id="rId2" Type="http://schemas.openxmlformats.org/officeDocument/2006/relationships/tags" Target="../tags/tag4.xml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tags" Target="../tags/tag11.xml"/><Relationship Id="rId7" Type="http://schemas.openxmlformats.org/officeDocument/2006/relationships/tags" Target="../tags/tag10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4" Type="http://schemas.openxmlformats.org/officeDocument/2006/relationships/slideLayout" Target="../slideLayouts/slideLayout2.xml"/><Relationship Id="rId13" Type="http://schemas.openxmlformats.org/officeDocument/2006/relationships/image" Target="../media/image14.svg"/><Relationship Id="rId12" Type="http://schemas.openxmlformats.org/officeDocument/2006/relationships/image" Target="../media/image13.png"/><Relationship Id="rId11" Type="http://schemas.openxmlformats.org/officeDocument/2006/relationships/tags" Target="../tags/tag12.xml"/><Relationship Id="rId10" Type="http://schemas.openxmlformats.org/officeDocument/2006/relationships/image" Target="../media/image12.sv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20.xml"/><Relationship Id="rId8" Type="http://schemas.openxmlformats.org/officeDocument/2006/relationships/tags" Target="../tags/tag19.xml"/><Relationship Id="rId7" Type="http://schemas.openxmlformats.org/officeDocument/2006/relationships/tags" Target="../tags/tag18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6" Type="http://schemas.openxmlformats.org/officeDocument/2006/relationships/slideLayout" Target="../slideLayouts/slideLayout2.xml"/><Relationship Id="rId15" Type="http://schemas.openxmlformats.org/officeDocument/2006/relationships/tags" Target="../tags/tag26.xml"/><Relationship Id="rId14" Type="http://schemas.openxmlformats.org/officeDocument/2006/relationships/tags" Target="../tags/tag25.xml"/><Relationship Id="rId13" Type="http://schemas.openxmlformats.org/officeDocument/2006/relationships/tags" Target="../tags/tag24.xml"/><Relationship Id="rId12" Type="http://schemas.openxmlformats.org/officeDocument/2006/relationships/tags" Target="../tags/tag23.xml"/><Relationship Id="rId11" Type="http://schemas.openxmlformats.org/officeDocument/2006/relationships/tags" Target="../tags/tag22.xml"/><Relationship Id="rId10" Type="http://schemas.openxmlformats.org/officeDocument/2006/relationships/tags" Target="../tags/tag2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png"/><Relationship Id="rId2" Type="http://schemas.openxmlformats.org/officeDocument/2006/relationships/tags" Target="../tags/tag27.xml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35.xml"/><Relationship Id="rId8" Type="http://schemas.openxmlformats.org/officeDocument/2006/relationships/tags" Target="../tags/tag34.xml"/><Relationship Id="rId7" Type="http://schemas.openxmlformats.org/officeDocument/2006/relationships/tags" Target="../tags/tag33.xml"/><Relationship Id="rId6" Type="http://schemas.openxmlformats.org/officeDocument/2006/relationships/tags" Target="../tags/tag32.xml"/><Relationship Id="rId57" Type="http://schemas.openxmlformats.org/officeDocument/2006/relationships/slideLayout" Target="../slideLayouts/slideLayout2.xml"/><Relationship Id="rId56" Type="http://schemas.openxmlformats.org/officeDocument/2006/relationships/tags" Target="../tags/tag82.xml"/><Relationship Id="rId55" Type="http://schemas.openxmlformats.org/officeDocument/2006/relationships/tags" Target="../tags/tag81.xml"/><Relationship Id="rId54" Type="http://schemas.openxmlformats.org/officeDocument/2006/relationships/tags" Target="../tags/tag80.xml"/><Relationship Id="rId53" Type="http://schemas.openxmlformats.org/officeDocument/2006/relationships/tags" Target="../tags/tag79.xml"/><Relationship Id="rId52" Type="http://schemas.openxmlformats.org/officeDocument/2006/relationships/tags" Target="../tags/tag78.xml"/><Relationship Id="rId51" Type="http://schemas.openxmlformats.org/officeDocument/2006/relationships/tags" Target="../tags/tag77.xml"/><Relationship Id="rId50" Type="http://schemas.openxmlformats.org/officeDocument/2006/relationships/tags" Target="../tags/tag76.xml"/><Relationship Id="rId5" Type="http://schemas.openxmlformats.org/officeDocument/2006/relationships/tags" Target="../tags/tag31.xml"/><Relationship Id="rId49" Type="http://schemas.openxmlformats.org/officeDocument/2006/relationships/tags" Target="../tags/tag75.xml"/><Relationship Id="rId48" Type="http://schemas.openxmlformats.org/officeDocument/2006/relationships/tags" Target="../tags/tag74.xml"/><Relationship Id="rId47" Type="http://schemas.openxmlformats.org/officeDocument/2006/relationships/tags" Target="../tags/tag73.xml"/><Relationship Id="rId46" Type="http://schemas.openxmlformats.org/officeDocument/2006/relationships/tags" Target="../tags/tag72.xml"/><Relationship Id="rId45" Type="http://schemas.openxmlformats.org/officeDocument/2006/relationships/tags" Target="../tags/tag71.xml"/><Relationship Id="rId44" Type="http://schemas.openxmlformats.org/officeDocument/2006/relationships/tags" Target="../tags/tag70.xml"/><Relationship Id="rId43" Type="http://schemas.openxmlformats.org/officeDocument/2006/relationships/tags" Target="../tags/tag69.xml"/><Relationship Id="rId42" Type="http://schemas.openxmlformats.org/officeDocument/2006/relationships/tags" Target="../tags/tag68.xml"/><Relationship Id="rId41" Type="http://schemas.openxmlformats.org/officeDocument/2006/relationships/tags" Target="../tags/tag67.xml"/><Relationship Id="rId40" Type="http://schemas.openxmlformats.org/officeDocument/2006/relationships/tags" Target="../tags/tag66.xml"/><Relationship Id="rId4" Type="http://schemas.openxmlformats.org/officeDocument/2006/relationships/tags" Target="../tags/tag30.xml"/><Relationship Id="rId39" Type="http://schemas.openxmlformats.org/officeDocument/2006/relationships/tags" Target="../tags/tag65.xml"/><Relationship Id="rId38" Type="http://schemas.openxmlformats.org/officeDocument/2006/relationships/tags" Target="../tags/tag64.xml"/><Relationship Id="rId37" Type="http://schemas.openxmlformats.org/officeDocument/2006/relationships/tags" Target="../tags/tag63.xml"/><Relationship Id="rId36" Type="http://schemas.openxmlformats.org/officeDocument/2006/relationships/tags" Target="../tags/tag62.xml"/><Relationship Id="rId35" Type="http://schemas.openxmlformats.org/officeDocument/2006/relationships/tags" Target="../tags/tag61.xml"/><Relationship Id="rId34" Type="http://schemas.openxmlformats.org/officeDocument/2006/relationships/tags" Target="../tags/tag60.xml"/><Relationship Id="rId33" Type="http://schemas.openxmlformats.org/officeDocument/2006/relationships/tags" Target="../tags/tag59.xml"/><Relationship Id="rId32" Type="http://schemas.openxmlformats.org/officeDocument/2006/relationships/tags" Target="../tags/tag58.xml"/><Relationship Id="rId31" Type="http://schemas.openxmlformats.org/officeDocument/2006/relationships/tags" Target="../tags/tag57.xml"/><Relationship Id="rId30" Type="http://schemas.openxmlformats.org/officeDocument/2006/relationships/tags" Target="../tags/tag56.xml"/><Relationship Id="rId3" Type="http://schemas.openxmlformats.org/officeDocument/2006/relationships/tags" Target="../tags/tag29.xml"/><Relationship Id="rId29" Type="http://schemas.openxmlformats.org/officeDocument/2006/relationships/tags" Target="../tags/tag55.xml"/><Relationship Id="rId28" Type="http://schemas.openxmlformats.org/officeDocument/2006/relationships/tags" Target="../tags/tag54.xml"/><Relationship Id="rId27" Type="http://schemas.openxmlformats.org/officeDocument/2006/relationships/tags" Target="../tags/tag53.xml"/><Relationship Id="rId26" Type="http://schemas.openxmlformats.org/officeDocument/2006/relationships/tags" Target="../tags/tag52.xml"/><Relationship Id="rId25" Type="http://schemas.openxmlformats.org/officeDocument/2006/relationships/tags" Target="../tags/tag51.xml"/><Relationship Id="rId24" Type="http://schemas.openxmlformats.org/officeDocument/2006/relationships/tags" Target="../tags/tag50.xml"/><Relationship Id="rId23" Type="http://schemas.openxmlformats.org/officeDocument/2006/relationships/tags" Target="../tags/tag49.xml"/><Relationship Id="rId22" Type="http://schemas.openxmlformats.org/officeDocument/2006/relationships/tags" Target="../tags/tag48.xml"/><Relationship Id="rId21" Type="http://schemas.openxmlformats.org/officeDocument/2006/relationships/tags" Target="../tags/tag47.xml"/><Relationship Id="rId20" Type="http://schemas.openxmlformats.org/officeDocument/2006/relationships/tags" Target="../tags/tag46.xml"/><Relationship Id="rId2" Type="http://schemas.openxmlformats.org/officeDocument/2006/relationships/tags" Target="../tags/tag28.xml"/><Relationship Id="rId19" Type="http://schemas.openxmlformats.org/officeDocument/2006/relationships/tags" Target="../tags/tag45.xml"/><Relationship Id="rId18" Type="http://schemas.openxmlformats.org/officeDocument/2006/relationships/tags" Target="../tags/tag44.xml"/><Relationship Id="rId17" Type="http://schemas.openxmlformats.org/officeDocument/2006/relationships/tags" Target="../tags/tag43.xml"/><Relationship Id="rId16" Type="http://schemas.openxmlformats.org/officeDocument/2006/relationships/tags" Target="../tags/tag42.xml"/><Relationship Id="rId15" Type="http://schemas.openxmlformats.org/officeDocument/2006/relationships/tags" Target="../tags/tag41.xml"/><Relationship Id="rId14" Type="http://schemas.openxmlformats.org/officeDocument/2006/relationships/tags" Target="../tags/tag40.xml"/><Relationship Id="rId13" Type="http://schemas.openxmlformats.org/officeDocument/2006/relationships/tags" Target="../tags/tag39.xml"/><Relationship Id="rId12" Type="http://schemas.openxmlformats.org/officeDocument/2006/relationships/tags" Target="../tags/tag38.xml"/><Relationship Id="rId11" Type="http://schemas.openxmlformats.org/officeDocument/2006/relationships/tags" Target="../tags/tag37.xml"/><Relationship Id="rId10" Type="http://schemas.openxmlformats.org/officeDocument/2006/relationships/tags" Target="../tags/tag36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323"/>
          <a:stretch>
            <a:fillRect/>
          </a:stretch>
        </p:blipFill>
        <p:spPr>
          <a:xfrm>
            <a:off x="0" y="0"/>
            <a:ext cx="2890520" cy="6858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717800" y="2230120"/>
            <a:ext cx="803783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 smtClean="0">
                <a:solidFill>
                  <a:srgbClr val="006C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大学生安全教育</a:t>
            </a:r>
            <a:endParaRPr lang="zh-CN" altLang="en-US" sz="7200" b="1" dirty="0" smtClean="0">
              <a:solidFill>
                <a:srgbClr val="006C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6865" y="-193052"/>
            <a:ext cx="3301587" cy="3301587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500880" y="3902710"/>
            <a:ext cx="40640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 b="1">
                <a:solidFill>
                  <a:srgbClr val="006C8A"/>
                </a:solidFill>
              </a:rPr>
              <a:t>北京出版社</a:t>
            </a:r>
            <a:endParaRPr lang="zh-CN" altLang="en-US" sz="2800" b="1">
              <a:solidFill>
                <a:srgbClr val="006C8A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150995" y="4612640"/>
            <a:ext cx="5132705" cy="1995170"/>
            <a:chOff x="6537" y="7264"/>
            <a:chExt cx="8083" cy="3142"/>
          </a:xfrm>
        </p:grpSpPr>
        <p:pic>
          <p:nvPicPr>
            <p:cNvPr id="22" name="图片 21" descr="13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6537" y="7874"/>
              <a:ext cx="1827" cy="1956"/>
            </a:xfrm>
            <a:prstGeom prst="rect">
              <a:avLst/>
            </a:prstGeom>
          </p:spPr>
        </p:pic>
        <p:pic>
          <p:nvPicPr>
            <p:cNvPr id="23" name="图片 22" descr="14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9590" y="7554"/>
              <a:ext cx="2066" cy="2703"/>
            </a:xfrm>
            <a:prstGeom prst="rect">
              <a:avLst/>
            </a:prstGeom>
          </p:spPr>
        </p:pic>
        <p:pic>
          <p:nvPicPr>
            <p:cNvPr id="24" name="图片 23" descr="15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12430" y="7264"/>
              <a:ext cx="2191" cy="3143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1494" y="471487"/>
            <a:ext cx="11087100" cy="5915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850515" y="612775"/>
            <a:ext cx="61658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6C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二、临近毕业生常有的心理困扰</a:t>
            </a:r>
            <a:endParaRPr lang="zh-CN" altLang="en-US" sz="3200" b="1" dirty="0">
              <a:solidFill>
                <a:srgbClr val="006C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>
            <p:custDataLst>
              <p:tags r:id="rId2"/>
            </p:custDataLst>
          </p:nvPr>
        </p:nvSpPr>
        <p:spPr>
          <a:xfrm>
            <a:off x="969010" y="2181860"/>
            <a:ext cx="3207385" cy="102171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b="1" spc="15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（五）对社会的恐惧和对未来的担忧</a:t>
            </a:r>
            <a:endParaRPr lang="zh-CN" altLang="en-US" b="1" spc="15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文本框 35"/>
          <p:cNvSpPr txBox="1"/>
          <p:nvPr>
            <p:custDataLst>
              <p:tags r:id="rId3"/>
            </p:custDataLst>
          </p:nvPr>
        </p:nvSpPr>
        <p:spPr>
          <a:xfrm>
            <a:off x="969010" y="4137660"/>
            <a:ext cx="3207385" cy="102171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b="1" spc="150">
                <a:solidFill>
                  <a:srgbClr val="55999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（四）找工作的苦恼</a:t>
            </a:r>
            <a:endParaRPr lang="zh-CN" altLang="en-US" b="1" spc="150">
              <a:solidFill>
                <a:srgbClr val="55999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箭头: 上弧形 24"/>
          <p:cNvSpPr/>
          <p:nvPr>
            <p:custDataLst>
              <p:tags r:id="rId4"/>
            </p:custDataLst>
          </p:nvPr>
        </p:nvSpPr>
        <p:spPr>
          <a:xfrm>
            <a:off x="5419090" y="1524000"/>
            <a:ext cx="1547495" cy="772795"/>
          </a:xfrm>
          <a:prstGeom prst="curvedDownArrow">
            <a:avLst>
              <a:gd name="adj1" fmla="val 50000"/>
              <a:gd name="adj2" fmla="val 50000"/>
              <a:gd name="adj3" fmla="val 23800"/>
            </a:avLst>
          </a:prstGeom>
          <a:solidFill>
            <a:srgbClr val="8EAADC"/>
          </a:solidFill>
          <a:ln>
            <a:noFill/>
          </a:ln>
        </p:spPr>
        <p:style>
          <a:lnRef idx="2">
            <a:srgbClr val="8590CA">
              <a:shade val="50000"/>
            </a:srgbClr>
          </a:lnRef>
          <a:fillRef idx="1">
            <a:srgbClr val="8590CA"/>
          </a:fillRef>
          <a:effectRef idx="0">
            <a:srgbClr val="8590CA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箭头: 上弧形 26"/>
          <p:cNvSpPr/>
          <p:nvPr>
            <p:custDataLst>
              <p:tags r:id="rId5"/>
            </p:custDataLst>
          </p:nvPr>
        </p:nvSpPr>
        <p:spPr>
          <a:xfrm rot="17100000">
            <a:off x="4144010" y="2595245"/>
            <a:ext cx="1547495" cy="772795"/>
          </a:xfrm>
          <a:prstGeom prst="curvedDownArrow">
            <a:avLst>
              <a:gd name="adj1" fmla="val 50000"/>
              <a:gd name="adj2" fmla="val 50000"/>
              <a:gd name="adj3" fmla="val 23800"/>
            </a:avLst>
          </a:prstGeom>
          <a:ln>
            <a:noFill/>
          </a:ln>
        </p:spPr>
        <p:style>
          <a:lnRef idx="2">
            <a:srgbClr val="8590CA">
              <a:shade val="50000"/>
            </a:srgbClr>
          </a:lnRef>
          <a:fillRef idx="1">
            <a:srgbClr val="8590CA"/>
          </a:fillRef>
          <a:effectRef idx="0">
            <a:srgbClr val="8590CA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箭头: 上弧形 44"/>
          <p:cNvSpPr/>
          <p:nvPr>
            <p:custDataLst>
              <p:tags r:id="rId6"/>
            </p:custDataLst>
          </p:nvPr>
        </p:nvSpPr>
        <p:spPr>
          <a:xfrm rot="4500000">
            <a:off x="6665595" y="2627630"/>
            <a:ext cx="1547495" cy="772795"/>
          </a:xfrm>
          <a:prstGeom prst="curvedDownArrow">
            <a:avLst>
              <a:gd name="adj1" fmla="val 50000"/>
              <a:gd name="adj2" fmla="val 50000"/>
              <a:gd name="adj3" fmla="val 23800"/>
            </a:avLst>
          </a:prstGeom>
          <a:solidFill>
            <a:srgbClr val="79B6D3"/>
          </a:solidFill>
          <a:ln>
            <a:noFill/>
          </a:ln>
        </p:spPr>
        <p:style>
          <a:lnRef idx="2">
            <a:srgbClr val="8590CA">
              <a:shade val="50000"/>
            </a:srgbClr>
          </a:lnRef>
          <a:fillRef idx="1">
            <a:srgbClr val="8590CA"/>
          </a:fillRef>
          <a:effectRef idx="0">
            <a:srgbClr val="8590CA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箭头: 上弧形 45"/>
          <p:cNvSpPr/>
          <p:nvPr>
            <p:custDataLst>
              <p:tags r:id="rId7"/>
            </p:custDataLst>
          </p:nvPr>
        </p:nvSpPr>
        <p:spPr>
          <a:xfrm rot="8100000">
            <a:off x="6243955" y="4203065"/>
            <a:ext cx="1547495" cy="772795"/>
          </a:xfrm>
          <a:prstGeom prst="curvedDownArrow">
            <a:avLst>
              <a:gd name="adj1" fmla="val 50000"/>
              <a:gd name="adj2" fmla="val 50000"/>
              <a:gd name="adj3" fmla="val 23800"/>
            </a:avLst>
          </a:prstGeom>
          <a:solidFill>
            <a:srgbClr val="7AC2C7"/>
          </a:solidFill>
          <a:ln>
            <a:noFill/>
          </a:ln>
        </p:spPr>
        <p:style>
          <a:lnRef idx="2">
            <a:srgbClr val="8590CA">
              <a:shade val="50000"/>
            </a:srgbClr>
          </a:lnRef>
          <a:fillRef idx="1">
            <a:srgbClr val="8590CA"/>
          </a:fillRef>
          <a:effectRef idx="0">
            <a:srgbClr val="8590CA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箭头: 上弧形 46"/>
          <p:cNvSpPr/>
          <p:nvPr>
            <p:custDataLst>
              <p:tags r:id="rId8"/>
            </p:custDataLst>
          </p:nvPr>
        </p:nvSpPr>
        <p:spPr>
          <a:xfrm rot="13500000">
            <a:off x="4666615" y="4203065"/>
            <a:ext cx="1547495" cy="772795"/>
          </a:xfrm>
          <a:prstGeom prst="curvedDownArrow">
            <a:avLst>
              <a:gd name="adj1" fmla="val 50000"/>
              <a:gd name="adj2" fmla="val 50000"/>
              <a:gd name="adj3" fmla="val 23800"/>
            </a:avLst>
          </a:prstGeom>
          <a:solidFill>
            <a:srgbClr val="6BC0A7"/>
          </a:solidFill>
          <a:ln>
            <a:noFill/>
          </a:ln>
        </p:spPr>
        <p:style>
          <a:lnRef idx="2">
            <a:srgbClr val="8590CA">
              <a:shade val="50000"/>
            </a:srgbClr>
          </a:lnRef>
          <a:fillRef idx="1">
            <a:srgbClr val="8590CA"/>
          </a:fillRef>
          <a:effectRef idx="0">
            <a:srgbClr val="8590CA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AutoShape 11"/>
          <p:cNvSpPr>
            <a:spLocks noChangeAspect="1"/>
          </p:cNvSpPr>
          <p:nvPr>
            <p:custDataLst>
              <p:tags r:id="rId9"/>
            </p:custDataLst>
          </p:nvPr>
        </p:nvSpPr>
        <p:spPr bwMode="auto">
          <a:xfrm>
            <a:off x="6007100" y="1851660"/>
            <a:ext cx="343535" cy="314960"/>
          </a:xfrm>
          <a:custGeom>
            <a:avLst/>
            <a:gdLst>
              <a:gd name="T0" fmla="*/ 22164047 w 21600"/>
              <a:gd name="T1" fmla="*/ 2448170 h 21600"/>
              <a:gd name="T2" fmla="*/ 23197674 w 21600"/>
              <a:gd name="T3" fmla="*/ 2821150 h 21600"/>
              <a:gd name="T4" fmla="*/ 23626465 w 21600"/>
              <a:gd name="T5" fmla="*/ 3695433 h 21600"/>
              <a:gd name="T6" fmla="*/ 23626465 w 21600"/>
              <a:gd name="T7" fmla="*/ 15179792 h 21600"/>
              <a:gd name="T8" fmla="*/ 23197674 w 21600"/>
              <a:gd name="T9" fmla="*/ 16043437 h 21600"/>
              <a:gd name="T10" fmla="*/ 22164047 w 21600"/>
              <a:gd name="T11" fmla="*/ 16407295 h 21600"/>
              <a:gd name="T12" fmla="*/ 1475548 w 21600"/>
              <a:gd name="T13" fmla="*/ 16407295 h 21600"/>
              <a:gd name="T14" fmla="*/ 436430 w 21600"/>
              <a:gd name="T15" fmla="*/ 16043437 h 21600"/>
              <a:gd name="T16" fmla="*/ 0 w 21600"/>
              <a:gd name="T17" fmla="*/ 15179792 h 21600"/>
              <a:gd name="T18" fmla="*/ 0 w 21600"/>
              <a:gd name="T19" fmla="*/ 3695433 h 21600"/>
              <a:gd name="T20" fmla="*/ 436430 w 21600"/>
              <a:gd name="T21" fmla="*/ 2821150 h 21600"/>
              <a:gd name="T22" fmla="*/ 1475548 w 21600"/>
              <a:gd name="T23" fmla="*/ 2448170 h 21600"/>
              <a:gd name="T24" fmla="*/ 6166941 w 21600"/>
              <a:gd name="T25" fmla="*/ 2448170 h 21600"/>
              <a:gd name="T26" fmla="*/ 6911843 w 21600"/>
              <a:gd name="T27" fmla="*/ 1109019 h 21600"/>
              <a:gd name="T28" fmla="*/ 7755169 w 21600"/>
              <a:gd name="T29" fmla="*/ 323591 h 21600"/>
              <a:gd name="T30" fmla="*/ 8973674 w 21600"/>
              <a:gd name="T31" fmla="*/ 0 h 21600"/>
              <a:gd name="T32" fmla="*/ 14652790 w 21600"/>
              <a:gd name="T33" fmla="*/ 0 h 21600"/>
              <a:gd name="T34" fmla="*/ 15871296 w 21600"/>
              <a:gd name="T35" fmla="*/ 323591 h 21600"/>
              <a:gd name="T36" fmla="*/ 16728843 w 21600"/>
              <a:gd name="T37" fmla="*/ 1109019 h 21600"/>
              <a:gd name="T38" fmla="*/ 17459523 w 21600"/>
              <a:gd name="T39" fmla="*/ 2448170 h 21600"/>
              <a:gd name="T40" fmla="*/ 22164047 w 21600"/>
              <a:gd name="T41" fmla="*/ 2448170 h 21600"/>
              <a:gd name="T42" fmla="*/ 11819797 w 21600"/>
              <a:gd name="T43" fmla="*/ 14572876 h 21600"/>
              <a:gd name="T44" fmla="*/ 14205413 w 21600"/>
              <a:gd name="T45" fmla="*/ 14166493 h 21600"/>
              <a:gd name="T46" fmla="*/ 16161147 w 21600"/>
              <a:gd name="T47" fmla="*/ 13062022 h 21600"/>
              <a:gd name="T48" fmla="*/ 17472653 w 21600"/>
              <a:gd name="T49" fmla="*/ 11430423 h 21600"/>
              <a:gd name="T50" fmla="*/ 17960479 w 21600"/>
              <a:gd name="T51" fmla="*/ 9435711 h 21600"/>
              <a:gd name="T52" fmla="*/ 17472653 w 21600"/>
              <a:gd name="T53" fmla="*/ 7440255 h 21600"/>
              <a:gd name="T54" fmla="*/ 16161147 w 21600"/>
              <a:gd name="T55" fmla="*/ 5807113 h 21600"/>
              <a:gd name="T56" fmla="*/ 14205413 w 21600"/>
              <a:gd name="T57" fmla="*/ 4708733 h 21600"/>
              <a:gd name="T58" fmla="*/ 11819797 w 21600"/>
              <a:gd name="T59" fmla="*/ 4304637 h 21600"/>
              <a:gd name="T60" fmla="*/ 9428725 w 21600"/>
              <a:gd name="T61" fmla="*/ 4708733 h 21600"/>
              <a:gd name="T62" fmla="*/ 7468592 w 21600"/>
              <a:gd name="T63" fmla="*/ 5807113 h 21600"/>
              <a:gd name="T64" fmla="*/ 6153811 w 21600"/>
              <a:gd name="T65" fmla="*/ 7435707 h 21600"/>
              <a:gd name="T66" fmla="*/ 5665986 w 21600"/>
              <a:gd name="T67" fmla="*/ 9435711 h 21600"/>
              <a:gd name="T68" fmla="*/ 6153811 w 21600"/>
              <a:gd name="T69" fmla="*/ 11430423 h 21600"/>
              <a:gd name="T70" fmla="*/ 7468592 w 21600"/>
              <a:gd name="T71" fmla="*/ 13062022 h 21600"/>
              <a:gd name="T72" fmla="*/ 9428725 w 21600"/>
              <a:gd name="T73" fmla="*/ 14166493 h 21600"/>
              <a:gd name="T74" fmla="*/ 11819797 w 21600"/>
              <a:gd name="T75" fmla="*/ 14572876 h 21600"/>
              <a:gd name="T76" fmla="*/ 11819797 w 21600"/>
              <a:gd name="T77" fmla="*/ 5949933 h 21600"/>
              <a:gd name="T78" fmla="*/ 13448506 w 21600"/>
              <a:gd name="T79" fmla="*/ 6221848 h 21600"/>
              <a:gd name="T80" fmla="*/ 14768744 w 21600"/>
              <a:gd name="T81" fmla="*/ 6964749 h 21600"/>
              <a:gd name="T82" fmla="*/ 15660191 w 21600"/>
              <a:gd name="T83" fmla="*/ 8069964 h 21600"/>
              <a:gd name="T84" fmla="*/ 15986158 w 21600"/>
              <a:gd name="T85" fmla="*/ 9435711 h 21600"/>
              <a:gd name="T86" fmla="*/ 15660191 w 21600"/>
              <a:gd name="T87" fmla="*/ 10790076 h 21600"/>
              <a:gd name="T88" fmla="*/ 14768744 w 21600"/>
              <a:gd name="T89" fmla="*/ 11901354 h 21600"/>
              <a:gd name="T90" fmla="*/ 13443016 w 21600"/>
              <a:gd name="T91" fmla="*/ 12655638 h 21600"/>
              <a:gd name="T92" fmla="*/ 11819797 w 21600"/>
              <a:gd name="T93" fmla="*/ 12926064 h 21600"/>
              <a:gd name="T94" fmla="*/ 10186723 w 21600"/>
              <a:gd name="T95" fmla="*/ 12655638 h 21600"/>
              <a:gd name="T96" fmla="*/ 8861028 w 21600"/>
              <a:gd name="T97" fmla="*/ 11901354 h 21600"/>
              <a:gd name="T98" fmla="*/ 7969548 w 21600"/>
              <a:gd name="T99" fmla="*/ 10785528 h 21600"/>
              <a:gd name="T100" fmla="*/ 7640307 w 21600"/>
              <a:gd name="T101" fmla="*/ 9435711 h 21600"/>
              <a:gd name="T102" fmla="*/ 7969548 w 21600"/>
              <a:gd name="T103" fmla="*/ 8069964 h 21600"/>
              <a:gd name="T104" fmla="*/ 8861028 w 21600"/>
              <a:gd name="T105" fmla="*/ 6964749 h 21600"/>
              <a:gd name="T106" fmla="*/ 10186723 w 21600"/>
              <a:gd name="T107" fmla="*/ 6221848 h 21600"/>
              <a:gd name="T108" fmla="*/ 11819797 w 21600"/>
              <a:gd name="T109" fmla="*/ 5949933 h 21600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21600" h="21600">
                <a:moveTo>
                  <a:pt x="20263" y="3223"/>
                </a:moveTo>
                <a:cubicBezTo>
                  <a:pt x="20633" y="3223"/>
                  <a:pt x="20946" y="3385"/>
                  <a:pt x="21208" y="3714"/>
                </a:cubicBezTo>
                <a:cubicBezTo>
                  <a:pt x="21470" y="4043"/>
                  <a:pt x="21600" y="4428"/>
                  <a:pt x="21600" y="4865"/>
                </a:cubicBezTo>
                <a:lnTo>
                  <a:pt x="21600" y="19984"/>
                </a:lnTo>
                <a:cubicBezTo>
                  <a:pt x="21600" y="20422"/>
                  <a:pt x="21470" y="20804"/>
                  <a:pt x="21208" y="21121"/>
                </a:cubicBezTo>
                <a:cubicBezTo>
                  <a:pt x="20946" y="21441"/>
                  <a:pt x="20633" y="21600"/>
                  <a:pt x="20263" y="21600"/>
                </a:cubicBezTo>
                <a:lnTo>
                  <a:pt x="1349" y="21600"/>
                </a:lnTo>
                <a:cubicBezTo>
                  <a:pt x="982" y="21600"/>
                  <a:pt x="663" y="21441"/>
                  <a:pt x="399" y="21121"/>
                </a:cubicBezTo>
                <a:cubicBezTo>
                  <a:pt x="135" y="20804"/>
                  <a:pt x="0" y="20422"/>
                  <a:pt x="0" y="19984"/>
                </a:cubicBezTo>
                <a:lnTo>
                  <a:pt x="0" y="4865"/>
                </a:lnTo>
                <a:cubicBezTo>
                  <a:pt x="0" y="4428"/>
                  <a:pt x="135" y="4043"/>
                  <a:pt x="399" y="3714"/>
                </a:cubicBezTo>
                <a:cubicBezTo>
                  <a:pt x="663" y="3385"/>
                  <a:pt x="982" y="3223"/>
                  <a:pt x="1349" y="3223"/>
                </a:cubicBezTo>
                <a:lnTo>
                  <a:pt x="5638" y="3223"/>
                </a:lnTo>
                <a:lnTo>
                  <a:pt x="6319" y="1460"/>
                </a:lnTo>
                <a:cubicBezTo>
                  <a:pt x="6458" y="1058"/>
                  <a:pt x="6718" y="714"/>
                  <a:pt x="7090" y="426"/>
                </a:cubicBezTo>
                <a:cubicBezTo>
                  <a:pt x="7467" y="144"/>
                  <a:pt x="7839" y="0"/>
                  <a:pt x="8204" y="0"/>
                </a:cubicBezTo>
                <a:lnTo>
                  <a:pt x="13396" y="0"/>
                </a:lnTo>
                <a:cubicBezTo>
                  <a:pt x="13763" y="0"/>
                  <a:pt x="14136" y="144"/>
                  <a:pt x="14510" y="426"/>
                </a:cubicBezTo>
                <a:cubicBezTo>
                  <a:pt x="14885" y="714"/>
                  <a:pt x="15147" y="1058"/>
                  <a:pt x="15294" y="1460"/>
                </a:cubicBezTo>
                <a:lnTo>
                  <a:pt x="15962" y="3223"/>
                </a:lnTo>
                <a:lnTo>
                  <a:pt x="20263" y="3223"/>
                </a:lnTo>
                <a:close/>
                <a:moveTo>
                  <a:pt x="10806" y="19185"/>
                </a:moveTo>
                <a:cubicBezTo>
                  <a:pt x="11572" y="19185"/>
                  <a:pt x="12299" y="19003"/>
                  <a:pt x="12987" y="18650"/>
                </a:cubicBezTo>
                <a:cubicBezTo>
                  <a:pt x="13673" y="18295"/>
                  <a:pt x="14270" y="17810"/>
                  <a:pt x="14775" y="17196"/>
                </a:cubicBezTo>
                <a:cubicBezTo>
                  <a:pt x="15279" y="16582"/>
                  <a:pt x="15678" y="15862"/>
                  <a:pt x="15974" y="15048"/>
                </a:cubicBezTo>
                <a:cubicBezTo>
                  <a:pt x="16270" y="14235"/>
                  <a:pt x="16420" y="13356"/>
                  <a:pt x="16420" y="12422"/>
                </a:cubicBezTo>
                <a:cubicBezTo>
                  <a:pt x="16420" y="11499"/>
                  <a:pt x="16270" y="10624"/>
                  <a:pt x="15974" y="9795"/>
                </a:cubicBezTo>
                <a:cubicBezTo>
                  <a:pt x="15678" y="8967"/>
                  <a:pt x="15279" y="8250"/>
                  <a:pt x="14775" y="7645"/>
                </a:cubicBezTo>
                <a:cubicBezTo>
                  <a:pt x="14270" y="7036"/>
                  <a:pt x="13673" y="6558"/>
                  <a:pt x="12987" y="6199"/>
                </a:cubicBezTo>
                <a:cubicBezTo>
                  <a:pt x="12299" y="5844"/>
                  <a:pt x="11572" y="5667"/>
                  <a:pt x="10806" y="5667"/>
                </a:cubicBezTo>
                <a:cubicBezTo>
                  <a:pt x="10040" y="5667"/>
                  <a:pt x="9313" y="5847"/>
                  <a:pt x="8620" y="6199"/>
                </a:cubicBezTo>
                <a:cubicBezTo>
                  <a:pt x="7930" y="6558"/>
                  <a:pt x="7332" y="7036"/>
                  <a:pt x="6828" y="7645"/>
                </a:cubicBezTo>
                <a:cubicBezTo>
                  <a:pt x="6324" y="8250"/>
                  <a:pt x="5922" y="8964"/>
                  <a:pt x="5626" y="9789"/>
                </a:cubicBezTo>
                <a:cubicBezTo>
                  <a:pt x="5330" y="10612"/>
                  <a:pt x="5180" y="11491"/>
                  <a:pt x="5180" y="12422"/>
                </a:cubicBezTo>
                <a:cubicBezTo>
                  <a:pt x="5180" y="13356"/>
                  <a:pt x="5330" y="14235"/>
                  <a:pt x="5626" y="15048"/>
                </a:cubicBezTo>
                <a:cubicBezTo>
                  <a:pt x="5922" y="15862"/>
                  <a:pt x="6324" y="16582"/>
                  <a:pt x="6828" y="17196"/>
                </a:cubicBezTo>
                <a:cubicBezTo>
                  <a:pt x="7332" y="17810"/>
                  <a:pt x="7930" y="18295"/>
                  <a:pt x="8620" y="18650"/>
                </a:cubicBezTo>
                <a:cubicBezTo>
                  <a:pt x="9313" y="19006"/>
                  <a:pt x="10040" y="19185"/>
                  <a:pt x="10806" y="19185"/>
                </a:cubicBezTo>
                <a:moveTo>
                  <a:pt x="10806" y="7833"/>
                </a:moveTo>
                <a:cubicBezTo>
                  <a:pt x="11337" y="7833"/>
                  <a:pt x="11834" y="7953"/>
                  <a:pt x="12295" y="8191"/>
                </a:cubicBezTo>
                <a:cubicBezTo>
                  <a:pt x="12755" y="8432"/>
                  <a:pt x="13159" y="8755"/>
                  <a:pt x="13502" y="9169"/>
                </a:cubicBezTo>
                <a:cubicBezTo>
                  <a:pt x="13847" y="9584"/>
                  <a:pt x="14118" y="10069"/>
                  <a:pt x="14317" y="10624"/>
                </a:cubicBezTo>
                <a:cubicBezTo>
                  <a:pt x="14515" y="11185"/>
                  <a:pt x="14615" y="11781"/>
                  <a:pt x="14615" y="12422"/>
                </a:cubicBezTo>
                <a:cubicBezTo>
                  <a:pt x="14615" y="13056"/>
                  <a:pt x="14515" y="13650"/>
                  <a:pt x="14317" y="14205"/>
                </a:cubicBezTo>
                <a:cubicBezTo>
                  <a:pt x="14118" y="14757"/>
                  <a:pt x="13847" y="15245"/>
                  <a:pt x="13502" y="15668"/>
                </a:cubicBezTo>
                <a:cubicBezTo>
                  <a:pt x="13159" y="16091"/>
                  <a:pt x="12752" y="16420"/>
                  <a:pt x="12290" y="16661"/>
                </a:cubicBezTo>
                <a:cubicBezTo>
                  <a:pt x="11825" y="16899"/>
                  <a:pt x="11330" y="17017"/>
                  <a:pt x="10806" y="17017"/>
                </a:cubicBezTo>
                <a:cubicBezTo>
                  <a:pt x="10275" y="17017"/>
                  <a:pt x="9778" y="16899"/>
                  <a:pt x="9313" y="16661"/>
                </a:cubicBezTo>
                <a:cubicBezTo>
                  <a:pt x="8848" y="16420"/>
                  <a:pt x="8444" y="16091"/>
                  <a:pt x="8101" y="15668"/>
                </a:cubicBezTo>
                <a:cubicBezTo>
                  <a:pt x="7756" y="15245"/>
                  <a:pt x="7484" y="14755"/>
                  <a:pt x="7286" y="14199"/>
                </a:cubicBezTo>
                <a:cubicBezTo>
                  <a:pt x="7085" y="13641"/>
                  <a:pt x="6985" y="13045"/>
                  <a:pt x="6985" y="12422"/>
                </a:cubicBezTo>
                <a:cubicBezTo>
                  <a:pt x="6985" y="11781"/>
                  <a:pt x="7085" y="11185"/>
                  <a:pt x="7286" y="10624"/>
                </a:cubicBezTo>
                <a:cubicBezTo>
                  <a:pt x="7484" y="10068"/>
                  <a:pt x="7756" y="9584"/>
                  <a:pt x="8101" y="9169"/>
                </a:cubicBezTo>
                <a:cubicBezTo>
                  <a:pt x="8444" y="8755"/>
                  <a:pt x="8848" y="8432"/>
                  <a:pt x="9313" y="8191"/>
                </a:cubicBezTo>
                <a:cubicBezTo>
                  <a:pt x="9778" y="7953"/>
                  <a:pt x="10275" y="7833"/>
                  <a:pt x="10806" y="7833"/>
                </a:cubicBezTo>
              </a:path>
            </a:pathLst>
          </a:custGeom>
          <a:solidFill>
            <a:srgbClr val="8EAADC"/>
          </a:solidFill>
          <a:ln>
            <a:noFill/>
          </a:ln>
        </p:spPr>
        <p:txBody>
          <a:bodyPr lIns="0" tIns="0" rIns="0" bIns="0"/>
          <a:lstStyle/>
          <a:p>
            <a:pPr algn="ctr" eaLnBrk="1" hangingPunct="1">
              <a:lnSpc>
                <a:spcPct val="120000"/>
              </a:lnSpc>
            </a:pPr>
            <a:endParaRPr lang="zh-CN" altLang="en-US" sz="200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AutoShape 14"/>
          <p:cNvSpPr/>
          <p:nvPr>
            <p:custDataLst>
              <p:tags r:id="rId10"/>
            </p:custDataLst>
          </p:nvPr>
        </p:nvSpPr>
        <p:spPr bwMode="auto">
          <a:xfrm>
            <a:off x="7071360" y="2853690"/>
            <a:ext cx="358775" cy="358775"/>
          </a:xfrm>
          <a:custGeom>
            <a:avLst/>
            <a:gdLst>
              <a:gd name="T0" fmla="*/ 20487631 w 21600"/>
              <a:gd name="T1" fmla="*/ 0 h 21600"/>
              <a:gd name="T2" fmla="*/ 22563709 w 21600"/>
              <a:gd name="T3" fmla="*/ 862956 h 21600"/>
              <a:gd name="T4" fmla="*/ 23416919 w 21600"/>
              <a:gd name="T5" fmla="*/ 2939034 h 21600"/>
              <a:gd name="T6" fmla="*/ 23416919 w 21600"/>
              <a:gd name="T7" fmla="*/ 20471365 h 21600"/>
              <a:gd name="T8" fmla="*/ 23181663 w 21600"/>
              <a:gd name="T9" fmla="*/ 21630292 h 21600"/>
              <a:gd name="T10" fmla="*/ 22553963 w 21600"/>
              <a:gd name="T11" fmla="*/ 22553963 h 21600"/>
              <a:gd name="T12" fmla="*/ 21617286 w 21600"/>
              <a:gd name="T13" fmla="*/ 23175176 h 21600"/>
              <a:gd name="T14" fmla="*/ 20487631 w 21600"/>
              <a:gd name="T15" fmla="*/ 23410399 h 21600"/>
              <a:gd name="T16" fmla="*/ 13080944 w 21600"/>
              <a:gd name="T17" fmla="*/ 23410399 h 21600"/>
              <a:gd name="T18" fmla="*/ 13080944 w 21600"/>
              <a:gd name="T19" fmla="*/ 13607824 h 21600"/>
              <a:gd name="T20" fmla="*/ 15704514 w 21600"/>
              <a:gd name="T21" fmla="*/ 13607824 h 21600"/>
              <a:gd name="T22" fmla="*/ 16033016 w 21600"/>
              <a:gd name="T23" fmla="*/ 13487480 h 21600"/>
              <a:gd name="T24" fmla="*/ 16176112 w 21600"/>
              <a:gd name="T25" fmla="*/ 13165497 h 21600"/>
              <a:gd name="T26" fmla="*/ 16357139 w 21600"/>
              <a:gd name="T27" fmla="*/ 10601588 h 21600"/>
              <a:gd name="T28" fmla="*/ 16236828 w 21600"/>
              <a:gd name="T29" fmla="*/ 10238383 h 21600"/>
              <a:gd name="T30" fmla="*/ 15886660 w 21600"/>
              <a:gd name="T31" fmla="*/ 10085540 h 21600"/>
              <a:gd name="T32" fmla="*/ 13080944 w 21600"/>
              <a:gd name="T33" fmla="*/ 10085540 h 21600"/>
              <a:gd name="T34" fmla="*/ 13080944 w 21600"/>
              <a:gd name="T35" fmla="*/ 8958058 h 21600"/>
              <a:gd name="T36" fmla="*/ 13243565 w 21600"/>
              <a:gd name="T37" fmla="*/ 8127633 h 21600"/>
              <a:gd name="T38" fmla="*/ 14055584 w 21600"/>
              <a:gd name="T39" fmla="*/ 7923822 h 21600"/>
              <a:gd name="T40" fmla="*/ 14902274 w 21600"/>
              <a:gd name="T41" fmla="*/ 7986677 h 21600"/>
              <a:gd name="T42" fmla="*/ 15793414 w 21600"/>
              <a:gd name="T43" fmla="*/ 8152558 h 21600"/>
              <a:gd name="T44" fmla="*/ 16000485 w 21600"/>
              <a:gd name="T45" fmla="*/ 8129806 h 21600"/>
              <a:gd name="T46" fmla="*/ 16176112 w 21600"/>
              <a:gd name="T47" fmla="*/ 8047393 h 21600"/>
              <a:gd name="T48" fmla="*/ 16389670 w 21600"/>
              <a:gd name="T49" fmla="*/ 7713491 h 21600"/>
              <a:gd name="T50" fmla="*/ 16736577 w 21600"/>
              <a:gd name="T51" fmla="*/ 5244968 h 21600"/>
              <a:gd name="T52" fmla="*/ 16357139 w 21600"/>
              <a:gd name="T53" fmla="*/ 4712655 h 21600"/>
              <a:gd name="T54" fmla="*/ 13491826 w 21600"/>
              <a:gd name="T55" fmla="*/ 4347309 h 21600"/>
              <a:gd name="T56" fmla="*/ 8902775 w 21600"/>
              <a:gd name="T57" fmla="*/ 8811702 h 21600"/>
              <a:gd name="T58" fmla="*/ 8902775 w 21600"/>
              <a:gd name="T59" fmla="*/ 10092027 h 21600"/>
              <a:gd name="T60" fmla="*/ 7332966 w 21600"/>
              <a:gd name="T61" fmla="*/ 10092027 h 21600"/>
              <a:gd name="T62" fmla="*/ 6849449 w 21600"/>
              <a:gd name="T63" fmla="*/ 10578804 h 21600"/>
              <a:gd name="T64" fmla="*/ 6849449 w 21600"/>
              <a:gd name="T65" fmla="*/ 13139486 h 21600"/>
              <a:gd name="T66" fmla="*/ 6986058 w 21600"/>
              <a:gd name="T67" fmla="*/ 13471247 h 21600"/>
              <a:gd name="T68" fmla="*/ 7332966 w 21600"/>
              <a:gd name="T69" fmla="*/ 13614344 h 21600"/>
              <a:gd name="T70" fmla="*/ 8902775 w 21600"/>
              <a:gd name="T71" fmla="*/ 13614344 h 21600"/>
              <a:gd name="T72" fmla="*/ 8902775 w 21600"/>
              <a:gd name="T73" fmla="*/ 23416919 h 21600"/>
              <a:gd name="T74" fmla="*/ 2910849 w 21600"/>
              <a:gd name="T75" fmla="*/ 23416919 h 21600"/>
              <a:gd name="T76" fmla="*/ 1786627 w 21600"/>
              <a:gd name="T77" fmla="*/ 23181663 h 21600"/>
              <a:gd name="T78" fmla="*/ 862956 w 21600"/>
              <a:gd name="T79" fmla="*/ 22560482 h 21600"/>
              <a:gd name="T80" fmla="*/ 238515 w 21600"/>
              <a:gd name="T81" fmla="*/ 21636811 h 21600"/>
              <a:gd name="T82" fmla="*/ 0 w 21600"/>
              <a:gd name="T83" fmla="*/ 20477885 h 21600"/>
              <a:gd name="T84" fmla="*/ 0 w 21600"/>
              <a:gd name="T85" fmla="*/ 2945553 h 21600"/>
              <a:gd name="T86" fmla="*/ 238515 w 21600"/>
              <a:gd name="T87" fmla="*/ 1801805 h 21600"/>
              <a:gd name="T88" fmla="*/ 862956 w 21600"/>
              <a:gd name="T89" fmla="*/ 869475 h 21600"/>
              <a:gd name="T90" fmla="*/ 1786627 w 21600"/>
              <a:gd name="T91" fmla="*/ 241742 h 21600"/>
              <a:gd name="T92" fmla="*/ 2910849 w 21600"/>
              <a:gd name="T93" fmla="*/ 6519 h 21600"/>
              <a:gd name="T94" fmla="*/ 20487631 w 21600"/>
              <a:gd name="T95" fmla="*/ 6519 h 21600"/>
              <a:gd name="T96" fmla="*/ 20487631 w 21600"/>
              <a:gd name="T97" fmla="*/ 0 h 21600"/>
              <a:gd name="T98" fmla="*/ 20487631 w 21600"/>
              <a:gd name="T99" fmla="*/ 0 h 21600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21600" h="21600">
                <a:moveTo>
                  <a:pt x="18898" y="0"/>
                </a:moveTo>
                <a:cubicBezTo>
                  <a:pt x="19650" y="0"/>
                  <a:pt x="20287" y="264"/>
                  <a:pt x="20813" y="796"/>
                </a:cubicBezTo>
                <a:cubicBezTo>
                  <a:pt x="21336" y="1322"/>
                  <a:pt x="21600" y="1962"/>
                  <a:pt x="21600" y="2711"/>
                </a:cubicBezTo>
                <a:lnTo>
                  <a:pt x="21600" y="18883"/>
                </a:lnTo>
                <a:cubicBezTo>
                  <a:pt x="21600" y="19268"/>
                  <a:pt x="21527" y="19623"/>
                  <a:pt x="21383" y="19952"/>
                </a:cubicBezTo>
                <a:cubicBezTo>
                  <a:pt x="21236" y="20281"/>
                  <a:pt x="21042" y="20563"/>
                  <a:pt x="20804" y="20804"/>
                </a:cubicBezTo>
                <a:cubicBezTo>
                  <a:pt x="20566" y="21042"/>
                  <a:pt x="20278" y="21233"/>
                  <a:pt x="19940" y="21377"/>
                </a:cubicBezTo>
                <a:cubicBezTo>
                  <a:pt x="19603" y="21524"/>
                  <a:pt x="19256" y="21594"/>
                  <a:pt x="18898" y="21594"/>
                </a:cubicBezTo>
                <a:lnTo>
                  <a:pt x="12066" y="21594"/>
                </a:lnTo>
                <a:lnTo>
                  <a:pt x="12066" y="12552"/>
                </a:lnTo>
                <a:lnTo>
                  <a:pt x="14486" y="12552"/>
                </a:lnTo>
                <a:cubicBezTo>
                  <a:pt x="14595" y="12552"/>
                  <a:pt x="14698" y="12517"/>
                  <a:pt x="14789" y="12441"/>
                </a:cubicBezTo>
                <a:cubicBezTo>
                  <a:pt x="14877" y="12367"/>
                  <a:pt x="14921" y="12267"/>
                  <a:pt x="14921" y="12144"/>
                </a:cubicBezTo>
                <a:lnTo>
                  <a:pt x="15088" y="9779"/>
                </a:lnTo>
                <a:cubicBezTo>
                  <a:pt x="15088" y="9650"/>
                  <a:pt x="15050" y="9538"/>
                  <a:pt x="14977" y="9444"/>
                </a:cubicBezTo>
                <a:cubicBezTo>
                  <a:pt x="14883" y="9350"/>
                  <a:pt x="14774" y="9303"/>
                  <a:pt x="14654" y="9303"/>
                </a:cubicBezTo>
                <a:lnTo>
                  <a:pt x="12066" y="9303"/>
                </a:lnTo>
                <a:lnTo>
                  <a:pt x="12066" y="8263"/>
                </a:lnTo>
                <a:cubicBezTo>
                  <a:pt x="12066" y="7879"/>
                  <a:pt x="12116" y="7623"/>
                  <a:pt x="12216" y="7497"/>
                </a:cubicBezTo>
                <a:cubicBezTo>
                  <a:pt x="12313" y="7370"/>
                  <a:pt x="12565" y="7309"/>
                  <a:pt x="12965" y="7309"/>
                </a:cubicBezTo>
                <a:cubicBezTo>
                  <a:pt x="13203" y="7309"/>
                  <a:pt x="13458" y="7326"/>
                  <a:pt x="13746" y="7367"/>
                </a:cubicBezTo>
                <a:cubicBezTo>
                  <a:pt x="14034" y="7406"/>
                  <a:pt x="14307" y="7456"/>
                  <a:pt x="14568" y="7520"/>
                </a:cubicBezTo>
                <a:cubicBezTo>
                  <a:pt x="14624" y="7520"/>
                  <a:pt x="14686" y="7514"/>
                  <a:pt x="14759" y="7499"/>
                </a:cubicBezTo>
                <a:cubicBezTo>
                  <a:pt x="14830" y="7485"/>
                  <a:pt x="14883" y="7458"/>
                  <a:pt x="14921" y="7423"/>
                </a:cubicBezTo>
                <a:cubicBezTo>
                  <a:pt x="15015" y="7367"/>
                  <a:pt x="15079" y="7264"/>
                  <a:pt x="15118" y="7115"/>
                </a:cubicBezTo>
                <a:lnTo>
                  <a:pt x="15438" y="4838"/>
                </a:lnTo>
                <a:cubicBezTo>
                  <a:pt x="15479" y="4565"/>
                  <a:pt x="15361" y="4403"/>
                  <a:pt x="15088" y="4347"/>
                </a:cubicBezTo>
                <a:cubicBezTo>
                  <a:pt x="14245" y="4112"/>
                  <a:pt x="13364" y="4001"/>
                  <a:pt x="12445" y="4010"/>
                </a:cubicBezTo>
                <a:cubicBezTo>
                  <a:pt x="9625" y="4010"/>
                  <a:pt x="8212" y="5384"/>
                  <a:pt x="8212" y="8128"/>
                </a:cubicBezTo>
                <a:lnTo>
                  <a:pt x="8212" y="9309"/>
                </a:lnTo>
                <a:lnTo>
                  <a:pt x="6764" y="9309"/>
                </a:lnTo>
                <a:cubicBezTo>
                  <a:pt x="6456" y="9309"/>
                  <a:pt x="6306" y="9459"/>
                  <a:pt x="6318" y="9758"/>
                </a:cubicBezTo>
                <a:lnTo>
                  <a:pt x="6318" y="12120"/>
                </a:lnTo>
                <a:cubicBezTo>
                  <a:pt x="6318" y="12235"/>
                  <a:pt x="6356" y="12335"/>
                  <a:pt x="6444" y="12426"/>
                </a:cubicBezTo>
                <a:cubicBezTo>
                  <a:pt x="6526" y="12514"/>
                  <a:pt x="6632" y="12558"/>
                  <a:pt x="6764" y="12558"/>
                </a:cubicBezTo>
                <a:lnTo>
                  <a:pt x="8212" y="12558"/>
                </a:lnTo>
                <a:lnTo>
                  <a:pt x="8212" y="21600"/>
                </a:lnTo>
                <a:lnTo>
                  <a:pt x="2685" y="21600"/>
                </a:lnTo>
                <a:cubicBezTo>
                  <a:pt x="2320" y="21600"/>
                  <a:pt x="1974" y="21530"/>
                  <a:pt x="1648" y="21383"/>
                </a:cubicBezTo>
                <a:cubicBezTo>
                  <a:pt x="1322" y="21239"/>
                  <a:pt x="1034" y="21048"/>
                  <a:pt x="796" y="20810"/>
                </a:cubicBezTo>
                <a:cubicBezTo>
                  <a:pt x="558" y="20569"/>
                  <a:pt x="364" y="20287"/>
                  <a:pt x="220" y="19958"/>
                </a:cubicBezTo>
                <a:cubicBezTo>
                  <a:pt x="76" y="19629"/>
                  <a:pt x="0" y="19274"/>
                  <a:pt x="0" y="18889"/>
                </a:cubicBezTo>
                <a:lnTo>
                  <a:pt x="0" y="2717"/>
                </a:lnTo>
                <a:cubicBezTo>
                  <a:pt x="0" y="2353"/>
                  <a:pt x="76" y="2000"/>
                  <a:pt x="220" y="1662"/>
                </a:cubicBezTo>
                <a:cubicBezTo>
                  <a:pt x="364" y="1328"/>
                  <a:pt x="558" y="1037"/>
                  <a:pt x="796" y="802"/>
                </a:cubicBezTo>
                <a:cubicBezTo>
                  <a:pt x="1034" y="558"/>
                  <a:pt x="1322" y="370"/>
                  <a:pt x="1648" y="223"/>
                </a:cubicBezTo>
                <a:cubicBezTo>
                  <a:pt x="1974" y="76"/>
                  <a:pt x="2320" y="6"/>
                  <a:pt x="2685" y="6"/>
                </a:cubicBezTo>
                <a:lnTo>
                  <a:pt x="18898" y="6"/>
                </a:lnTo>
                <a:lnTo>
                  <a:pt x="18898" y="0"/>
                </a:lnTo>
                <a:close/>
                <a:moveTo>
                  <a:pt x="18898" y="0"/>
                </a:moveTo>
              </a:path>
            </a:pathLst>
          </a:custGeom>
          <a:solidFill>
            <a:srgbClr val="79B6D3"/>
          </a:solidFill>
          <a:ln>
            <a:noFill/>
          </a:ln>
        </p:spPr>
        <p:txBody>
          <a:bodyPr lIns="0" tIns="0" rIns="0" bIns="0"/>
          <a:lstStyle/>
          <a:p>
            <a:pPr algn="ctr" eaLnBrk="1" hangingPunct="1">
              <a:lnSpc>
                <a:spcPct val="120000"/>
              </a:lnSpc>
            </a:pPr>
            <a:endParaRPr lang="zh-CN" altLang="en-US" sz="200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AutoShape 12"/>
          <p:cNvSpPr/>
          <p:nvPr>
            <p:custDataLst>
              <p:tags r:id="rId11"/>
            </p:custDataLst>
          </p:nvPr>
        </p:nvSpPr>
        <p:spPr bwMode="auto">
          <a:xfrm>
            <a:off x="6604635" y="4285615"/>
            <a:ext cx="421005" cy="349885"/>
          </a:xfrm>
          <a:custGeom>
            <a:avLst/>
            <a:gdLst>
              <a:gd name="T0" fmla="*/ 23626465 w 21600"/>
              <a:gd name="T1" fmla="*/ 7147248 h 21579"/>
              <a:gd name="T2" fmla="*/ 23208622 w 21600"/>
              <a:gd name="T3" fmla="*/ 8141200 h 21579"/>
              <a:gd name="T4" fmla="*/ 22164047 w 21600"/>
              <a:gd name="T5" fmla="*/ 8697558 h 21579"/>
              <a:gd name="T6" fmla="*/ 22164047 w 21600"/>
              <a:gd name="T7" fmla="*/ 12642193 h 21579"/>
              <a:gd name="T8" fmla="*/ 21581037 w 21600"/>
              <a:gd name="T9" fmla="*/ 13796733 h 21579"/>
              <a:gd name="T10" fmla="*/ 20190784 w 21600"/>
              <a:gd name="T11" fmla="*/ 14276977 h 21579"/>
              <a:gd name="T12" fmla="*/ 18088471 w 21600"/>
              <a:gd name="T13" fmla="*/ 12865184 h 21579"/>
              <a:gd name="T14" fmla="*/ 15440323 w 21600"/>
              <a:gd name="T15" fmla="*/ 11610170 h 21579"/>
              <a:gd name="T16" fmla="*/ 12524217 w 21600"/>
              <a:gd name="T17" fmla="*/ 10631446 h 21579"/>
              <a:gd name="T18" fmla="*/ 9613569 w 21600"/>
              <a:gd name="T19" fmla="*/ 10097930 h 21579"/>
              <a:gd name="T20" fmla="*/ 8716632 w 21600"/>
              <a:gd name="T21" fmla="*/ 10524876 h 21579"/>
              <a:gd name="T22" fmla="*/ 8241903 w 21600"/>
              <a:gd name="T23" fmla="*/ 11192357 h 21579"/>
              <a:gd name="T24" fmla="*/ 8215676 w 21600"/>
              <a:gd name="T25" fmla="*/ 11947345 h 21579"/>
              <a:gd name="T26" fmla="*/ 8692555 w 21600"/>
              <a:gd name="T27" fmla="*/ 12642193 h 21579"/>
              <a:gd name="T28" fmla="*/ 8397247 w 21600"/>
              <a:gd name="T29" fmla="*/ 13450454 h 21579"/>
              <a:gd name="T30" fmla="*/ 8659746 w 21600"/>
              <a:gd name="T31" fmla="*/ 14160530 h 21579"/>
              <a:gd name="T32" fmla="*/ 9295276 w 21600"/>
              <a:gd name="T33" fmla="*/ 14817335 h 21579"/>
              <a:gd name="T34" fmla="*/ 10140785 w 21600"/>
              <a:gd name="T35" fmla="*/ 15442938 h 21579"/>
              <a:gd name="T36" fmla="*/ 9249337 w 21600"/>
              <a:gd name="T37" fmla="*/ 16144655 h 21579"/>
              <a:gd name="T38" fmla="*/ 7888618 w 21600"/>
              <a:gd name="T39" fmla="*/ 16417110 h 21579"/>
              <a:gd name="T40" fmla="*/ 6472105 w 21600"/>
              <a:gd name="T41" fmla="*/ 16305242 h 21579"/>
              <a:gd name="T42" fmla="*/ 5384866 w 21600"/>
              <a:gd name="T43" fmla="*/ 15838709 h 21579"/>
              <a:gd name="T44" fmla="*/ 4870781 w 21600"/>
              <a:gd name="T45" fmla="*/ 14503030 h 21579"/>
              <a:gd name="T46" fmla="*/ 4410273 w 21600"/>
              <a:gd name="T47" fmla="*/ 13108727 h 21579"/>
              <a:gd name="T48" fmla="*/ 4230886 w 21600"/>
              <a:gd name="T49" fmla="*/ 11629978 h 21579"/>
              <a:gd name="T50" fmla="*/ 4539357 w 21600"/>
              <a:gd name="T51" fmla="*/ 10011168 h 21579"/>
              <a:gd name="T52" fmla="*/ 1973262 w 21600"/>
              <a:gd name="T53" fmla="*/ 10011168 h 21579"/>
              <a:gd name="T54" fmla="*/ 584101 w 21600"/>
              <a:gd name="T55" fmla="*/ 9530923 h 21579"/>
              <a:gd name="T56" fmla="*/ 0 w 21600"/>
              <a:gd name="T57" fmla="*/ 8364963 h 21579"/>
              <a:gd name="T58" fmla="*/ 0 w 21600"/>
              <a:gd name="T59" fmla="*/ 5916594 h 21579"/>
              <a:gd name="T60" fmla="*/ 575336 w 21600"/>
              <a:gd name="T61" fmla="*/ 4752896 h 21579"/>
              <a:gd name="T62" fmla="*/ 1973262 w 21600"/>
              <a:gd name="T63" fmla="*/ 4265810 h 21579"/>
              <a:gd name="T64" fmla="*/ 8370987 w 21600"/>
              <a:gd name="T65" fmla="*/ 4265810 h 21579"/>
              <a:gd name="T66" fmla="*/ 11512418 w 21600"/>
              <a:gd name="T67" fmla="*/ 3908882 h 21579"/>
              <a:gd name="T68" fmla="*/ 14778567 w 21600"/>
              <a:gd name="T69" fmla="*/ 2948393 h 21579"/>
              <a:gd name="T70" fmla="*/ 17799711 w 21600"/>
              <a:gd name="T71" fmla="*/ 1576933 h 21579"/>
              <a:gd name="T72" fmla="*/ 20190784 w 21600"/>
              <a:gd name="T73" fmla="*/ 0 h 21579"/>
              <a:gd name="T74" fmla="*/ 21581037 w 21600"/>
              <a:gd name="T75" fmla="*/ 482534 h 21579"/>
              <a:gd name="T76" fmla="*/ 22164047 w 21600"/>
              <a:gd name="T77" fmla="*/ 1648495 h 21579"/>
              <a:gd name="T78" fmla="*/ 22164047 w 21600"/>
              <a:gd name="T79" fmla="*/ 5581709 h 21579"/>
              <a:gd name="T80" fmla="*/ 23208622 w 21600"/>
              <a:gd name="T81" fmla="*/ 6142619 h 21579"/>
              <a:gd name="T82" fmla="*/ 23626465 w 21600"/>
              <a:gd name="T83" fmla="*/ 7147248 h 21579"/>
              <a:gd name="T84" fmla="*/ 20190784 w 21600"/>
              <a:gd name="T85" fmla="*/ 2172852 h 21579"/>
              <a:gd name="T86" fmla="*/ 18062211 w 21600"/>
              <a:gd name="T87" fmla="*/ 3388304 h 21579"/>
              <a:gd name="T88" fmla="*/ 15619710 w 21600"/>
              <a:gd name="T89" fmla="*/ 4440108 h 21579"/>
              <a:gd name="T90" fmla="*/ 12992365 w 21600"/>
              <a:gd name="T91" fmla="*/ 5268921 h 21579"/>
              <a:gd name="T92" fmla="*/ 10344249 w 21600"/>
              <a:gd name="T93" fmla="*/ 5787208 h 21579"/>
              <a:gd name="T94" fmla="*/ 10344249 w 21600"/>
              <a:gd name="T95" fmla="*/ 8503480 h 21579"/>
              <a:gd name="T96" fmla="*/ 12992365 w 21600"/>
              <a:gd name="T97" fmla="*/ 9027864 h 21579"/>
              <a:gd name="T98" fmla="*/ 15619710 w 21600"/>
              <a:gd name="T99" fmla="*/ 9861229 h 21579"/>
              <a:gd name="T100" fmla="*/ 18075341 w 21600"/>
              <a:gd name="T101" fmla="*/ 10919874 h 21579"/>
              <a:gd name="T102" fmla="*/ 20190784 w 21600"/>
              <a:gd name="T103" fmla="*/ 12117064 h 21579"/>
              <a:gd name="T104" fmla="*/ 20190784 w 21600"/>
              <a:gd name="T105" fmla="*/ 2172852 h 21579"/>
              <a:gd name="T106" fmla="*/ 20190784 w 21600"/>
              <a:gd name="T107" fmla="*/ 2172852 h 21579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21600" h="21579">
                <a:moveTo>
                  <a:pt x="21600" y="9391"/>
                </a:moveTo>
                <a:cubicBezTo>
                  <a:pt x="21600" y="9887"/>
                  <a:pt x="21473" y="10321"/>
                  <a:pt x="21218" y="10697"/>
                </a:cubicBezTo>
                <a:cubicBezTo>
                  <a:pt x="20963" y="11073"/>
                  <a:pt x="20648" y="11313"/>
                  <a:pt x="20263" y="11428"/>
                </a:cubicBezTo>
                <a:lnTo>
                  <a:pt x="20263" y="16611"/>
                </a:lnTo>
                <a:cubicBezTo>
                  <a:pt x="20263" y="17201"/>
                  <a:pt x="20087" y="17708"/>
                  <a:pt x="19730" y="18128"/>
                </a:cubicBezTo>
                <a:cubicBezTo>
                  <a:pt x="19375" y="18551"/>
                  <a:pt x="18951" y="18759"/>
                  <a:pt x="18459" y="18759"/>
                </a:cubicBezTo>
                <a:cubicBezTo>
                  <a:pt x="17928" y="18122"/>
                  <a:pt x="17286" y="17506"/>
                  <a:pt x="16537" y="16904"/>
                </a:cubicBezTo>
                <a:cubicBezTo>
                  <a:pt x="15786" y="16306"/>
                  <a:pt x="14980" y="15757"/>
                  <a:pt x="14116" y="15255"/>
                </a:cubicBezTo>
                <a:cubicBezTo>
                  <a:pt x="13254" y="14756"/>
                  <a:pt x="12363" y="14325"/>
                  <a:pt x="11450" y="13969"/>
                </a:cubicBezTo>
                <a:cubicBezTo>
                  <a:pt x="10537" y="13614"/>
                  <a:pt x="9648" y="13380"/>
                  <a:pt x="8789" y="13268"/>
                </a:cubicBezTo>
                <a:cubicBezTo>
                  <a:pt x="8453" y="13379"/>
                  <a:pt x="8179" y="13564"/>
                  <a:pt x="7969" y="13829"/>
                </a:cubicBezTo>
                <a:cubicBezTo>
                  <a:pt x="7758" y="14093"/>
                  <a:pt x="7614" y="14386"/>
                  <a:pt x="7535" y="14706"/>
                </a:cubicBezTo>
                <a:cubicBezTo>
                  <a:pt x="7457" y="15029"/>
                  <a:pt x="7450" y="15361"/>
                  <a:pt x="7511" y="15698"/>
                </a:cubicBezTo>
                <a:cubicBezTo>
                  <a:pt x="7575" y="16036"/>
                  <a:pt x="7719" y="16341"/>
                  <a:pt x="7947" y="16611"/>
                </a:cubicBezTo>
                <a:cubicBezTo>
                  <a:pt x="7751" y="16992"/>
                  <a:pt x="7660" y="17347"/>
                  <a:pt x="7677" y="17673"/>
                </a:cubicBezTo>
                <a:cubicBezTo>
                  <a:pt x="7692" y="17993"/>
                  <a:pt x="7773" y="18307"/>
                  <a:pt x="7917" y="18606"/>
                </a:cubicBezTo>
                <a:cubicBezTo>
                  <a:pt x="8059" y="18909"/>
                  <a:pt x="8255" y="19193"/>
                  <a:pt x="8498" y="19469"/>
                </a:cubicBezTo>
                <a:cubicBezTo>
                  <a:pt x="8737" y="19745"/>
                  <a:pt x="8997" y="20021"/>
                  <a:pt x="9271" y="20291"/>
                </a:cubicBezTo>
                <a:cubicBezTo>
                  <a:pt x="9114" y="20696"/>
                  <a:pt x="8843" y="21001"/>
                  <a:pt x="8456" y="21213"/>
                </a:cubicBezTo>
                <a:cubicBezTo>
                  <a:pt x="8069" y="21424"/>
                  <a:pt x="7655" y="21541"/>
                  <a:pt x="7212" y="21571"/>
                </a:cubicBezTo>
                <a:cubicBezTo>
                  <a:pt x="6772" y="21600"/>
                  <a:pt x="6341" y="21550"/>
                  <a:pt x="5917" y="21424"/>
                </a:cubicBezTo>
                <a:cubicBezTo>
                  <a:pt x="5496" y="21295"/>
                  <a:pt x="5163" y="21092"/>
                  <a:pt x="4923" y="20811"/>
                </a:cubicBezTo>
                <a:cubicBezTo>
                  <a:pt x="4781" y="20241"/>
                  <a:pt x="4625" y="19657"/>
                  <a:pt x="4453" y="19056"/>
                </a:cubicBezTo>
                <a:cubicBezTo>
                  <a:pt x="4282" y="18454"/>
                  <a:pt x="4140" y="17843"/>
                  <a:pt x="4032" y="17224"/>
                </a:cubicBezTo>
                <a:cubicBezTo>
                  <a:pt x="3922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50" y="13154"/>
                </a:cubicBezTo>
                <a:lnTo>
                  <a:pt x="1804" y="13154"/>
                </a:lnTo>
                <a:cubicBezTo>
                  <a:pt x="1312" y="13154"/>
                  <a:pt x="889" y="12945"/>
                  <a:pt x="534" y="12523"/>
                </a:cubicBezTo>
                <a:cubicBezTo>
                  <a:pt x="176" y="12100"/>
                  <a:pt x="0" y="11592"/>
                  <a:pt x="0" y="10991"/>
                </a:cubicBezTo>
                <a:lnTo>
                  <a:pt x="0" y="7774"/>
                </a:lnTo>
                <a:cubicBezTo>
                  <a:pt x="0" y="7184"/>
                  <a:pt x="176" y="6677"/>
                  <a:pt x="526" y="6245"/>
                </a:cubicBezTo>
                <a:cubicBezTo>
                  <a:pt x="879" y="5820"/>
                  <a:pt x="1305" y="5605"/>
                  <a:pt x="1804" y="5605"/>
                </a:cubicBezTo>
                <a:lnTo>
                  <a:pt x="7653" y="5605"/>
                </a:lnTo>
                <a:cubicBezTo>
                  <a:pt x="8551" y="5605"/>
                  <a:pt x="9509" y="5450"/>
                  <a:pt x="10525" y="5136"/>
                </a:cubicBezTo>
                <a:cubicBezTo>
                  <a:pt x="11541" y="4822"/>
                  <a:pt x="12537" y="4399"/>
                  <a:pt x="13511" y="3874"/>
                </a:cubicBezTo>
                <a:cubicBezTo>
                  <a:pt x="14488" y="3343"/>
                  <a:pt x="15409" y="2744"/>
                  <a:pt x="16273" y="2072"/>
                </a:cubicBezTo>
                <a:cubicBezTo>
                  <a:pt x="17135" y="1406"/>
                  <a:pt x="17864" y="713"/>
                  <a:pt x="18459" y="0"/>
                </a:cubicBezTo>
                <a:cubicBezTo>
                  <a:pt x="18951" y="0"/>
                  <a:pt x="19375" y="214"/>
                  <a:pt x="19730" y="634"/>
                </a:cubicBezTo>
                <a:cubicBezTo>
                  <a:pt x="20087" y="1057"/>
                  <a:pt x="20263" y="1567"/>
                  <a:pt x="20263" y="2166"/>
                </a:cubicBezTo>
                <a:lnTo>
                  <a:pt x="20263" y="7334"/>
                </a:lnTo>
                <a:cubicBezTo>
                  <a:pt x="20648" y="7446"/>
                  <a:pt x="20963" y="7692"/>
                  <a:pt x="21218" y="8071"/>
                </a:cubicBezTo>
                <a:cubicBezTo>
                  <a:pt x="21473" y="8455"/>
                  <a:pt x="21600" y="8895"/>
                  <a:pt x="21600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3" y="4452"/>
                </a:cubicBezTo>
                <a:cubicBezTo>
                  <a:pt x="15810" y="4963"/>
                  <a:pt x="15066" y="5423"/>
                  <a:pt x="14280" y="5834"/>
                </a:cubicBezTo>
                <a:cubicBezTo>
                  <a:pt x="13494" y="6245"/>
                  <a:pt x="12694" y="6609"/>
                  <a:pt x="11878" y="6923"/>
                </a:cubicBezTo>
                <a:cubicBezTo>
                  <a:pt x="11061" y="7237"/>
                  <a:pt x="10255" y="7463"/>
                  <a:pt x="9457" y="7604"/>
                </a:cubicBezTo>
                <a:lnTo>
                  <a:pt x="9457" y="11173"/>
                </a:lnTo>
                <a:cubicBezTo>
                  <a:pt x="10255" y="11325"/>
                  <a:pt x="11061" y="11554"/>
                  <a:pt x="11878" y="11862"/>
                </a:cubicBezTo>
                <a:cubicBezTo>
                  <a:pt x="12694" y="12170"/>
                  <a:pt x="13494" y="12537"/>
                  <a:pt x="14280" y="12957"/>
                </a:cubicBezTo>
                <a:cubicBezTo>
                  <a:pt x="15066" y="13379"/>
                  <a:pt x="15813" y="13843"/>
                  <a:pt x="16525" y="14348"/>
                </a:cubicBezTo>
                <a:cubicBezTo>
                  <a:pt x="17235" y="14856"/>
                  <a:pt x="17881" y="15381"/>
                  <a:pt x="18459" y="15921"/>
                </a:cubicBezTo>
                <a:lnTo>
                  <a:pt x="18459" y="2855"/>
                </a:lnTo>
                <a:close/>
                <a:moveTo>
                  <a:pt x="18459" y="2855"/>
                </a:moveTo>
              </a:path>
            </a:pathLst>
          </a:custGeom>
          <a:solidFill>
            <a:srgbClr val="7AC2C7"/>
          </a:solidFill>
          <a:ln>
            <a:noFill/>
          </a:ln>
        </p:spPr>
        <p:txBody>
          <a:bodyPr lIns="0" tIns="0" rIns="0" bIns="0"/>
          <a:lstStyle/>
          <a:p>
            <a:pPr algn="ctr" eaLnBrk="1" hangingPunct="1">
              <a:lnSpc>
                <a:spcPct val="120000"/>
              </a:lnSpc>
            </a:pPr>
            <a:endParaRPr lang="zh-CN" altLang="en-US" sz="200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AutoShape 13"/>
          <p:cNvSpPr/>
          <p:nvPr>
            <p:custDataLst>
              <p:tags r:id="rId12"/>
            </p:custDataLst>
          </p:nvPr>
        </p:nvSpPr>
        <p:spPr bwMode="auto">
          <a:xfrm>
            <a:off x="5323205" y="4321810"/>
            <a:ext cx="347345" cy="348615"/>
          </a:xfrm>
          <a:custGeom>
            <a:avLst/>
            <a:gdLst>
              <a:gd name="T0" fmla="*/ 23360658 w 21600"/>
              <a:gd name="T1" fmla="*/ 20657488 h 21600"/>
              <a:gd name="T2" fmla="*/ 23626465 w 21600"/>
              <a:gd name="T3" fmla="*/ 21355154 h 21600"/>
              <a:gd name="T4" fmla="*/ 23360658 w 21600"/>
              <a:gd name="T5" fmla="*/ 21994582 h 21600"/>
              <a:gd name="T6" fmla="*/ 22693445 w 21600"/>
              <a:gd name="T7" fmla="*/ 22787843 h 21600"/>
              <a:gd name="T8" fmla="*/ 21901514 w 21600"/>
              <a:gd name="T9" fmla="*/ 23455843 h 21600"/>
              <a:gd name="T10" fmla="*/ 21271475 w 21600"/>
              <a:gd name="T11" fmla="*/ 23731621 h 21600"/>
              <a:gd name="T12" fmla="*/ 20575819 w 21600"/>
              <a:gd name="T13" fmla="*/ 23449247 h 21600"/>
              <a:gd name="T14" fmla="*/ 15266425 w 21600"/>
              <a:gd name="T15" fmla="*/ 18131630 h 21600"/>
              <a:gd name="T16" fmla="*/ 12677345 w 21600"/>
              <a:gd name="T17" fmla="*/ 19341276 h 21600"/>
              <a:gd name="T18" fmla="*/ 9852025 w 21600"/>
              <a:gd name="T19" fmla="*/ 19766479 h 21600"/>
              <a:gd name="T20" fmla="*/ 6035675 w 21600"/>
              <a:gd name="T21" fmla="*/ 18997382 h 21600"/>
              <a:gd name="T22" fmla="*/ 2893153 w 21600"/>
              <a:gd name="T23" fmla="*/ 16869215 h 21600"/>
              <a:gd name="T24" fmla="*/ 766763 w 21600"/>
              <a:gd name="T25" fmla="*/ 13719310 h 21600"/>
              <a:gd name="T26" fmla="*/ 0 w 21600"/>
              <a:gd name="T27" fmla="*/ 9888178 h 21600"/>
              <a:gd name="T28" fmla="*/ 766763 w 21600"/>
              <a:gd name="T29" fmla="*/ 6059268 h 21600"/>
              <a:gd name="T30" fmla="*/ 2893153 w 21600"/>
              <a:gd name="T31" fmla="*/ 2907108 h 21600"/>
              <a:gd name="T32" fmla="*/ 6029127 w 21600"/>
              <a:gd name="T33" fmla="*/ 778974 h 21600"/>
              <a:gd name="T34" fmla="*/ 9852025 w 21600"/>
              <a:gd name="T35" fmla="*/ 0 h 21600"/>
              <a:gd name="T36" fmla="*/ 13659611 w 21600"/>
              <a:gd name="T37" fmla="*/ 778974 h 21600"/>
              <a:gd name="T38" fmla="*/ 16799950 w 21600"/>
              <a:gd name="T39" fmla="*/ 2907108 h 21600"/>
              <a:gd name="T40" fmla="*/ 18923033 w 21600"/>
              <a:gd name="T41" fmla="*/ 6059268 h 21600"/>
              <a:gd name="T42" fmla="*/ 19692011 w 21600"/>
              <a:gd name="T43" fmla="*/ 9888178 h 21600"/>
              <a:gd name="T44" fmla="*/ 19268711 w 21600"/>
              <a:gd name="T45" fmla="*/ 12732673 h 21600"/>
              <a:gd name="T46" fmla="*/ 18063303 w 21600"/>
              <a:gd name="T47" fmla="*/ 15323365 h 21600"/>
              <a:gd name="T48" fmla="*/ 23360658 w 21600"/>
              <a:gd name="T49" fmla="*/ 20657488 h 21600"/>
              <a:gd name="T50" fmla="*/ 3934453 w 21600"/>
              <a:gd name="T51" fmla="*/ 9888178 h 21600"/>
              <a:gd name="T52" fmla="*/ 4406999 w 21600"/>
              <a:gd name="T53" fmla="*/ 12215191 h 21600"/>
              <a:gd name="T54" fmla="*/ 5680207 w 21600"/>
              <a:gd name="T55" fmla="*/ 14086241 h 21600"/>
              <a:gd name="T56" fmla="*/ 7556103 w 21600"/>
              <a:gd name="T57" fmla="*/ 15348656 h 21600"/>
              <a:gd name="T58" fmla="*/ 9848751 w 21600"/>
              <a:gd name="T59" fmla="*/ 15814496 h 21600"/>
              <a:gd name="T60" fmla="*/ 12132634 w 21600"/>
              <a:gd name="T61" fmla="*/ 15348656 h 21600"/>
              <a:gd name="T62" fmla="*/ 14003040 w 21600"/>
              <a:gd name="T63" fmla="*/ 14086241 h 21600"/>
              <a:gd name="T64" fmla="*/ 15276248 w 21600"/>
              <a:gd name="T65" fmla="*/ 12215191 h 21600"/>
              <a:gd name="T66" fmla="*/ 15748794 w 21600"/>
              <a:gd name="T67" fmla="*/ 9888178 h 21600"/>
              <a:gd name="T68" fmla="*/ 15276248 w 21600"/>
              <a:gd name="T69" fmla="*/ 7595207 h 21600"/>
              <a:gd name="T70" fmla="*/ 14003040 w 21600"/>
              <a:gd name="T71" fmla="*/ 5705463 h 21600"/>
              <a:gd name="T72" fmla="*/ 12132634 w 21600"/>
              <a:gd name="T73" fmla="*/ 4429888 h 21600"/>
              <a:gd name="T74" fmla="*/ 9848751 w 21600"/>
              <a:gd name="T75" fmla="*/ 3961861 h 21600"/>
              <a:gd name="T76" fmla="*/ 7556103 w 21600"/>
              <a:gd name="T77" fmla="*/ 4429888 h 21600"/>
              <a:gd name="T78" fmla="*/ 5680207 w 21600"/>
              <a:gd name="T79" fmla="*/ 5705463 h 21600"/>
              <a:gd name="T80" fmla="*/ 4406999 w 21600"/>
              <a:gd name="T81" fmla="*/ 7595207 h 21600"/>
              <a:gd name="T82" fmla="*/ 3934453 w 21600"/>
              <a:gd name="T83" fmla="*/ 9888178 h 21600"/>
              <a:gd name="T84" fmla="*/ 9852025 w 21600"/>
              <a:gd name="T85" fmla="*/ 6142764 h 21600"/>
              <a:gd name="T86" fmla="*/ 10361745 w 21600"/>
              <a:gd name="T87" fmla="*/ 6356989 h 21600"/>
              <a:gd name="T88" fmla="*/ 10575032 w 21600"/>
              <a:gd name="T89" fmla="*/ 6899762 h 21600"/>
              <a:gd name="T90" fmla="*/ 10361745 w 21600"/>
              <a:gd name="T91" fmla="*/ 7411742 h 21600"/>
              <a:gd name="T92" fmla="*/ 9852025 w 21600"/>
              <a:gd name="T93" fmla="*/ 7629282 h 21600"/>
              <a:gd name="T94" fmla="*/ 8260523 w 21600"/>
              <a:gd name="T95" fmla="*/ 8280808 h 21600"/>
              <a:gd name="T96" fmla="*/ 7602041 w 21600"/>
              <a:gd name="T97" fmla="*/ 9884864 h 21600"/>
              <a:gd name="T98" fmla="*/ 7388754 w 21600"/>
              <a:gd name="T99" fmla="*/ 10400158 h 21600"/>
              <a:gd name="T100" fmla="*/ 6879034 w 21600"/>
              <a:gd name="T101" fmla="*/ 10611102 h 21600"/>
              <a:gd name="T102" fmla="*/ 6328833 w 21600"/>
              <a:gd name="T103" fmla="*/ 10400158 h 21600"/>
              <a:gd name="T104" fmla="*/ 6125369 w 21600"/>
              <a:gd name="T105" fmla="*/ 9884864 h 21600"/>
              <a:gd name="T106" fmla="*/ 6413070 w 21600"/>
              <a:gd name="T107" fmla="*/ 8444518 h 21600"/>
              <a:gd name="T108" fmla="*/ 7215915 w 21600"/>
              <a:gd name="T109" fmla="*/ 7241435 h 21600"/>
              <a:gd name="T110" fmla="*/ 8397247 w 21600"/>
              <a:gd name="T111" fmla="*/ 6435016 h 21600"/>
              <a:gd name="T112" fmla="*/ 9852025 w 21600"/>
              <a:gd name="T113" fmla="*/ 6142764 h 2160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1600" h="21600">
                <a:moveTo>
                  <a:pt x="21357" y="18802"/>
                </a:moveTo>
                <a:cubicBezTo>
                  <a:pt x="21518" y="18965"/>
                  <a:pt x="21600" y="19177"/>
                  <a:pt x="21600" y="19437"/>
                </a:cubicBezTo>
                <a:cubicBezTo>
                  <a:pt x="21600" y="19581"/>
                  <a:pt x="21518" y="19776"/>
                  <a:pt x="21357" y="20019"/>
                </a:cubicBezTo>
                <a:cubicBezTo>
                  <a:pt x="21193" y="20261"/>
                  <a:pt x="20990" y="20504"/>
                  <a:pt x="20747" y="20741"/>
                </a:cubicBezTo>
                <a:cubicBezTo>
                  <a:pt x="20504" y="20979"/>
                  <a:pt x="20261" y="21185"/>
                  <a:pt x="20023" y="21349"/>
                </a:cubicBezTo>
                <a:cubicBezTo>
                  <a:pt x="19783" y="21518"/>
                  <a:pt x="19594" y="21600"/>
                  <a:pt x="19447" y="21600"/>
                </a:cubicBezTo>
                <a:cubicBezTo>
                  <a:pt x="19190" y="21600"/>
                  <a:pt x="18975" y="21515"/>
                  <a:pt x="18811" y="21343"/>
                </a:cubicBezTo>
                <a:lnTo>
                  <a:pt x="13957" y="16503"/>
                </a:lnTo>
                <a:cubicBezTo>
                  <a:pt x="13217" y="16980"/>
                  <a:pt x="12429" y="17350"/>
                  <a:pt x="11590" y="17604"/>
                </a:cubicBezTo>
                <a:cubicBezTo>
                  <a:pt x="10751" y="17864"/>
                  <a:pt x="9892" y="17991"/>
                  <a:pt x="9007" y="17991"/>
                </a:cubicBezTo>
                <a:cubicBezTo>
                  <a:pt x="7770" y="17991"/>
                  <a:pt x="6609" y="17760"/>
                  <a:pt x="5518" y="17291"/>
                </a:cubicBezTo>
                <a:cubicBezTo>
                  <a:pt x="4427" y="16822"/>
                  <a:pt x="3470" y="16175"/>
                  <a:pt x="2645" y="15354"/>
                </a:cubicBezTo>
                <a:cubicBezTo>
                  <a:pt x="1817" y="14535"/>
                  <a:pt x="1173" y="13580"/>
                  <a:pt x="701" y="12487"/>
                </a:cubicBezTo>
                <a:cubicBezTo>
                  <a:pt x="232" y="11400"/>
                  <a:pt x="0" y="10237"/>
                  <a:pt x="0" y="9000"/>
                </a:cubicBezTo>
                <a:cubicBezTo>
                  <a:pt x="0" y="7769"/>
                  <a:pt x="232" y="6602"/>
                  <a:pt x="701" y="5515"/>
                </a:cubicBezTo>
                <a:cubicBezTo>
                  <a:pt x="1170" y="4422"/>
                  <a:pt x="1817" y="3468"/>
                  <a:pt x="2645" y="2646"/>
                </a:cubicBezTo>
                <a:cubicBezTo>
                  <a:pt x="3470" y="1827"/>
                  <a:pt x="4425" y="1180"/>
                  <a:pt x="5512" y="709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5" y="0"/>
                  <a:pt x="11403" y="237"/>
                  <a:pt x="12488" y="709"/>
                </a:cubicBezTo>
                <a:cubicBezTo>
                  <a:pt x="13573" y="1180"/>
                  <a:pt x="14531" y="1827"/>
                  <a:pt x="15359" y="2646"/>
                </a:cubicBezTo>
                <a:cubicBezTo>
                  <a:pt x="16184" y="3468"/>
                  <a:pt x="16831" y="4422"/>
                  <a:pt x="17300" y="5515"/>
                </a:cubicBezTo>
                <a:cubicBezTo>
                  <a:pt x="17769" y="6602"/>
                  <a:pt x="18003" y="7769"/>
                  <a:pt x="18003" y="9000"/>
                </a:cubicBezTo>
                <a:cubicBezTo>
                  <a:pt x="18003" y="9887"/>
                  <a:pt x="17873" y="10748"/>
                  <a:pt x="17616" y="11589"/>
                </a:cubicBezTo>
                <a:cubicBezTo>
                  <a:pt x="17359" y="12434"/>
                  <a:pt x="16992" y="13219"/>
                  <a:pt x="16514" y="13947"/>
                </a:cubicBezTo>
                <a:lnTo>
                  <a:pt x="21357" y="18802"/>
                </a:lnTo>
                <a:close/>
                <a:moveTo>
                  <a:pt x="3597" y="9000"/>
                </a:moveTo>
                <a:cubicBezTo>
                  <a:pt x="3597" y="9759"/>
                  <a:pt x="3741" y="10465"/>
                  <a:pt x="4029" y="11118"/>
                </a:cubicBezTo>
                <a:cubicBezTo>
                  <a:pt x="4317" y="11770"/>
                  <a:pt x="4707" y="12338"/>
                  <a:pt x="5193" y="12821"/>
                </a:cubicBezTo>
                <a:cubicBezTo>
                  <a:pt x="5679" y="13301"/>
                  <a:pt x="6253" y="13685"/>
                  <a:pt x="6908" y="13970"/>
                </a:cubicBezTo>
                <a:cubicBezTo>
                  <a:pt x="7566" y="14252"/>
                  <a:pt x="8264" y="14394"/>
                  <a:pt x="9004" y="14394"/>
                </a:cubicBezTo>
                <a:cubicBezTo>
                  <a:pt x="9745" y="14394"/>
                  <a:pt x="10440" y="14252"/>
                  <a:pt x="11092" y="13970"/>
                </a:cubicBezTo>
                <a:cubicBezTo>
                  <a:pt x="11745" y="13685"/>
                  <a:pt x="12319" y="13301"/>
                  <a:pt x="12802" y="12821"/>
                </a:cubicBezTo>
                <a:cubicBezTo>
                  <a:pt x="13291" y="12338"/>
                  <a:pt x="13678" y="11770"/>
                  <a:pt x="13966" y="11118"/>
                </a:cubicBezTo>
                <a:cubicBezTo>
                  <a:pt x="14254" y="10465"/>
                  <a:pt x="14398" y="9759"/>
                  <a:pt x="14398" y="9000"/>
                </a:cubicBezTo>
                <a:cubicBezTo>
                  <a:pt x="14398" y="8260"/>
                  <a:pt x="14254" y="7565"/>
                  <a:pt x="13966" y="6913"/>
                </a:cubicBezTo>
                <a:cubicBezTo>
                  <a:pt x="13675" y="6258"/>
                  <a:pt x="13291" y="5684"/>
                  <a:pt x="12802" y="5193"/>
                </a:cubicBezTo>
                <a:cubicBezTo>
                  <a:pt x="12316" y="4704"/>
                  <a:pt x="11745" y="4317"/>
                  <a:pt x="11092" y="4032"/>
                </a:cubicBezTo>
                <a:cubicBezTo>
                  <a:pt x="10440" y="3750"/>
                  <a:pt x="9742" y="3606"/>
                  <a:pt x="9004" y="3606"/>
                </a:cubicBezTo>
                <a:cubicBezTo>
                  <a:pt x="8267" y="3606"/>
                  <a:pt x="7566" y="3750"/>
                  <a:pt x="6908" y="4032"/>
                </a:cubicBezTo>
                <a:cubicBezTo>
                  <a:pt x="6253" y="4317"/>
                  <a:pt x="5676" y="4704"/>
                  <a:pt x="5193" y="5193"/>
                </a:cubicBezTo>
                <a:cubicBezTo>
                  <a:pt x="4707" y="5684"/>
                  <a:pt x="4317" y="6258"/>
                  <a:pt x="4029" y="6913"/>
                </a:cubicBezTo>
                <a:cubicBezTo>
                  <a:pt x="3741" y="7565"/>
                  <a:pt x="3597" y="8257"/>
                  <a:pt x="3597" y="9000"/>
                </a:cubicBezTo>
                <a:moveTo>
                  <a:pt x="9007" y="5591"/>
                </a:moveTo>
                <a:cubicBezTo>
                  <a:pt x="9185" y="5591"/>
                  <a:pt x="9344" y="5656"/>
                  <a:pt x="9473" y="5786"/>
                </a:cubicBezTo>
                <a:cubicBezTo>
                  <a:pt x="9603" y="5919"/>
                  <a:pt x="9668" y="6082"/>
                  <a:pt x="9668" y="6280"/>
                </a:cubicBezTo>
                <a:cubicBezTo>
                  <a:pt x="9668" y="6461"/>
                  <a:pt x="9603" y="6616"/>
                  <a:pt x="9473" y="6746"/>
                </a:cubicBezTo>
                <a:cubicBezTo>
                  <a:pt x="9344" y="6879"/>
                  <a:pt x="9185" y="6944"/>
                  <a:pt x="9007" y="6944"/>
                </a:cubicBezTo>
                <a:cubicBezTo>
                  <a:pt x="8439" y="6944"/>
                  <a:pt x="7953" y="7144"/>
                  <a:pt x="7552" y="7537"/>
                </a:cubicBezTo>
                <a:cubicBezTo>
                  <a:pt x="7151" y="7935"/>
                  <a:pt x="6950" y="8423"/>
                  <a:pt x="6950" y="8997"/>
                </a:cubicBezTo>
                <a:cubicBezTo>
                  <a:pt x="6950" y="9180"/>
                  <a:pt x="6885" y="9333"/>
                  <a:pt x="6755" y="9466"/>
                </a:cubicBezTo>
                <a:cubicBezTo>
                  <a:pt x="6623" y="9596"/>
                  <a:pt x="6467" y="9658"/>
                  <a:pt x="6289" y="9658"/>
                </a:cubicBezTo>
                <a:cubicBezTo>
                  <a:pt x="6080" y="9658"/>
                  <a:pt x="5914" y="9596"/>
                  <a:pt x="5786" y="9466"/>
                </a:cubicBezTo>
                <a:cubicBezTo>
                  <a:pt x="5659" y="9333"/>
                  <a:pt x="5600" y="9180"/>
                  <a:pt x="5600" y="8997"/>
                </a:cubicBezTo>
                <a:cubicBezTo>
                  <a:pt x="5600" y="8539"/>
                  <a:pt x="5685" y="8104"/>
                  <a:pt x="5863" y="7686"/>
                </a:cubicBezTo>
                <a:cubicBezTo>
                  <a:pt x="6038" y="7271"/>
                  <a:pt x="6281" y="6907"/>
                  <a:pt x="6597" y="6591"/>
                </a:cubicBezTo>
                <a:cubicBezTo>
                  <a:pt x="6905" y="6277"/>
                  <a:pt x="7264" y="6029"/>
                  <a:pt x="7677" y="5857"/>
                </a:cubicBezTo>
                <a:cubicBezTo>
                  <a:pt x="8086" y="5681"/>
                  <a:pt x="8530" y="5591"/>
                  <a:pt x="9007" y="5591"/>
                </a:cubicBezTo>
              </a:path>
            </a:pathLst>
          </a:custGeom>
          <a:solidFill>
            <a:srgbClr val="6BC0A7"/>
          </a:solidFill>
          <a:ln>
            <a:noFill/>
          </a:ln>
        </p:spPr>
        <p:txBody>
          <a:bodyPr lIns="0" tIns="0" rIns="0" bIns="0"/>
          <a:lstStyle/>
          <a:p>
            <a:pPr algn="ctr" eaLnBrk="1" hangingPunct="1">
              <a:lnSpc>
                <a:spcPct val="120000"/>
              </a:lnSpc>
            </a:pPr>
            <a:endParaRPr lang="zh-CN" altLang="en-US" sz="200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文本框 49"/>
          <p:cNvSpPr txBox="1"/>
          <p:nvPr>
            <p:custDataLst>
              <p:tags r:id="rId13"/>
            </p:custDataLst>
          </p:nvPr>
        </p:nvSpPr>
        <p:spPr>
          <a:xfrm>
            <a:off x="8015605" y="3165475"/>
            <a:ext cx="3207385" cy="102171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 spc="15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sz="1800" b="1" dirty="0">
                <a:solidFill>
                  <a:schemeClr val="accent1"/>
                </a:solidFill>
                <a:sym typeface="Arial" panose="020B0604020202020204" pitchFamily="34" charset="0"/>
              </a:rPr>
              <a:t>（二）缺乏学业规划</a:t>
            </a:r>
            <a:endParaRPr lang="zh-CN" altLang="en-US" sz="1800" b="1" dirty="0">
              <a:solidFill>
                <a:schemeClr val="accent1"/>
              </a:solidFill>
              <a:sym typeface="Arial" panose="020B0604020202020204" pitchFamily="34" charset="0"/>
            </a:endParaRPr>
          </a:p>
        </p:txBody>
      </p:sp>
      <p:sp>
        <p:nvSpPr>
          <p:cNvPr id="53" name="文本框 52"/>
          <p:cNvSpPr txBox="1"/>
          <p:nvPr>
            <p:custDataLst>
              <p:tags r:id="rId14"/>
            </p:custDataLst>
          </p:nvPr>
        </p:nvSpPr>
        <p:spPr>
          <a:xfrm>
            <a:off x="8015605" y="4724400"/>
            <a:ext cx="2107565" cy="49593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 spc="15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sz="1800" b="1" dirty="0">
                <a:solidFill>
                  <a:srgbClr val="8DCABB"/>
                </a:solidFill>
                <a:sym typeface="Arial" panose="020B0604020202020204" pitchFamily="34" charset="0"/>
              </a:rPr>
              <a:t>（三）情感纠葛</a:t>
            </a:r>
            <a:endParaRPr lang="zh-CN" altLang="en-US" sz="1800" b="1" dirty="0">
              <a:solidFill>
                <a:srgbClr val="8DCABB"/>
              </a:solidFill>
              <a:sym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>
            <p:custDataLst>
              <p:tags r:id="rId15"/>
            </p:custDataLst>
          </p:nvPr>
        </p:nvSpPr>
        <p:spPr>
          <a:xfrm>
            <a:off x="8015605" y="1597025"/>
            <a:ext cx="3207385" cy="102171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 spc="15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sz="1800" b="1" dirty="0">
                <a:solidFill>
                  <a:schemeClr val="accent1">
                    <a:lumMod val="75000"/>
                  </a:schemeClr>
                </a:solidFill>
                <a:sym typeface="Arial" panose="020B0604020202020204" pitchFamily="34" charset="0"/>
              </a:rPr>
              <a:t>（一）盲目的自我</a:t>
            </a:r>
            <a:endParaRPr lang="zh-CN" altLang="en-US" sz="1800" b="1" dirty="0">
              <a:solidFill>
                <a:schemeClr val="accent1">
                  <a:lumMod val="75000"/>
                </a:schemeClr>
              </a:solidFill>
              <a:sym typeface="Arial" panose="020B0604020202020204" pitchFamily="34" charset="0"/>
            </a:endParaRPr>
          </a:p>
        </p:txBody>
      </p:sp>
      <p:pic>
        <p:nvPicPr>
          <p:cNvPr id="20" name="图片 19" descr="343435383038363b343532323338363bb9d8bcfcb5e3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4815645" y="2788232"/>
            <a:ext cx="424230" cy="42423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1494" y="471487"/>
            <a:ext cx="11087100" cy="5915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857990" y="585190"/>
            <a:ext cx="241339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6C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案例小课堂</a:t>
            </a:r>
            <a:endParaRPr lang="zh-CN" altLang="en-US" sz="3200" b="1" dirty="0">
              <a:solidFill>
                <a:srgbClr val="006C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88390" y="1093470"/>
            <a:ext cx="9951720" cy="5292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 fontAlgn="auto">
              <a:lnSpc>
                <a:spcPct val="130000"/>
              </a:lnSpc>
            </a:pPr>
            <a:r>
              <a:rPr sz="2000" b="1" dirty="0" smtClean="0">
                <a:solidFill>
                  <a:srgbClr val="006C8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消除自卑恐惧</a:t>
            </a:r>
            <a:endParaRPr sz="2000" b="1" dirty="0" smtClean="0">
              <a:solidFill>
                <a:srgbClr val="006C8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30000"/>
              </a:lnSpc>
            </a:pPr>
            <a:r>
              <a:rPr sz="2000" b="1" dirty="0" smtClean="0">
                <a:solidFill>
                  <a:srgbClr val="006C8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　　福建师大的小华来自偏远的农村。他的父亲是汽配厂的下岗职工，家里唯一值钱的东西就是一台14英寸的黑白电视机。小华的母亲他们家一年所有的收入加在一起不超过3000元。小华的哥哥和他都先后考上大学，虽然学校减免了兄弟俩的部分学费，但4年来家里还背了1万多元债务。</a:t>
            </a:r>
            <a:endParaRPr sz="2000" b="1" dirty="0" smtClean="0">
              <a:solidFill>
                <a:srgbClr val="006C8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30000"/>
              </a:lnSpc>
            </a:pPr>
            <a:r>
              <a:rPr sz="2000" b="1" dirty="0" smtClean="0">
                <a:solidFill>
                  <a:srgbClr val="006C8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　　小华母亲伤心地说，“小华每年买不了一两件衣服，都是拾别人的穿。”即使是添衣服，小华也是回家让母亲买，一件衣服一般只花10多元钱。</a:t>
            </a:r>
            <a:endParaRPr sz="2000" b="1" dirty="0" smtClean="0">
              <a:solidFill>
                <a:srgbClr val="006C8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30000"/>
              </a:lnSpc>
            </a:pPr>
            <a:r>
              <a:rPr sz="2000" b="1" dirty="0" smtClean="0">
                <a:solidFill>
                  <a:srgbClr val="006C8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　　经济上的困难，让小华这样的贫困生们很难集中精力读书。久而久之，他在同学面前感觉低人一等，情感因此变得十分脆弱。想着自己生活当中那么多缺陷和不足，与人相比有那么明显的悬殊，他能不自卑吗？小华常常耿耿于怀的一件事就是同学议论他“生活怪异”（主要是由于长期独来独往造成的）。同学们的议论、嘲笑也许有时并不存在，至少没有像他本人理解得那么严重，但这样的自卑感累积过长，人的精神难免不出问题。于是，学习、生活上的不适应蜂拥而至。</a:t>
            </a:r>
            <a:endParaRPr lang="zh-CN" altLang="en-US" sz="2000" b="1" dirty="0">
              <a:solidFill>
                <a:srgbClr val="006C8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2262783"/>
            <a:ext cx="12192000" cy="1728788"/>
          </a:xfrm>
          <a:prstGeom prst="rect">
            <a:avLst/>
          </a:prstGeom>
          <a:solidFill>
            <a:srgbClr val="006C8A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57175" y="2619375"/>
            <a:ext cx="1193546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>
                <a:solidFill>
                  <a:srgbClr val="006C8A"/>
                </a:solidFill>
              </a:rPr>
              <a:t>第三节　大学生常见心理问题的调适</a:t>
            </a:r>
            <a:endParaRPr lang="zh-CN" altLang="en-US" sz="5400" b="1" dirty="0">
              <a:solidFill>
                <a:srgbClr val="006C8A"/>
              </a:solidFill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16200000">
            <a:off x="14883" y="-3928468"/>
            <a:ext cx="6191250" cy="6191250"/>
          </a:xfrm>
          <a:custGeom>
            <a:avLst/>
            <a:gdLst>
              <a:gd name="connsiteX0" fmla="*/ 2218446 w 6191250"/>
              <a:gd name="connsiteY0" fmla="*/ 0 h 6191250"/>
              <a:gd name="connsiteX1" fmla="*/ 2218446 w 6191250"/>
              <a:gd name="connsiteY1" fmla="*/ 6191250 h 6191250"/>
              <a:gd name="connsiteX2" fmla="*/ 0 w 6191250"/>
              <a:gd name="connsiteY2" fmla="*/ 6191250 h 6191250"/>
              <a:gd name="connsiteX3" fmla="*/ 0 w 6191250"/>
              <a:gd name="connsiteY3" fmla="*/ 0 h 6191250"/>
              <a:gd name="connsiteX4" fmla="*/ 6191250 w 6191250"/>
              <a:gd name="connsiteY4" fmla="*/ 0 h 6191250"/>
              <a:gd name="connsiteX5" fmla="*/ 6191250 w 6191250"/>
              <a:gd name="connsiteY5" fmla="*/ 6191250 h 6191250"/>
              <a:gd name="connsiteX6" fmla="*/ 6047496 w 6191250"/>
              <a:gd name="connsiteY6" fmla="*/ 6191250 h 6191250"/>
              <a:gd name="connsiteX7" fmla="*/ 6047496 w 6191250"/>
              <a:gd name="connsiteY7" fmla="*/ 0 h 6191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191250" h="6191250">
                <a:moveTo>
                  <a:pt x="2218446" y="0"/>
                </a:moveTo>
                <a:lnTo>
                  <a:pt x="2218446" y="6191250"/>
                </a:lnTo>
                <a:lnTo>
                  <a:pt x="0" y="6191250"/>
                </a:lnTo>
                <a:lnTo>
                  <a:pt x="0" y="0"/>
                </a:lnTo>
                <a:close/>
                <a:moveTo>
                  <a:pt x="6191250" y="0"/>
                </a:moveTo>
                <a:lnTo>
                  <a:pt x="6191250" y="6191250"/>
                </a:lnTo>
                <a:lnTo>
                  <a:pt x="6047496" y="6191250"/>
                </a:lnTo>
                <a:lnTo>
                  <a:pt x="6047496" y="0"/>
                </a:lnTo>
                <a:close/>
              </a:path>
            </a:pathLst>
          </a:cu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5400000">
            <a:off x="6000750" y="31551"/>
            <a:ext cx="6191250" cy="6191250"/>
          </a:xfrm>
          <a:custGeom>
            <a:avLst/>
            <a:gdLst>
              <a:gd name="connsiteX0" fmla="*/ 2218446 w 6191250"/>
              <a:gd name="connsiteY0" fmla="*/ 0 h 6191250"/>
              <a:gd name="connsiteX1" fmla="*/ 2218446 w 6191250"/>
              <a:gd name="connsiteY1" fmla="*/ 6191250 h 6191250"/>
              <a:gd name="connsiteX2" fmla="*/ 0 w 6191250"/>
              <a:gd name="connsiteY2" fmla="*/ 6191250 h 6191250"/>
              <a:gd name="connsiteX3" fmla="*/ 0 w 6191250"/>
              <a:gd name="connsiteY3" fmla="*/ 0 h 6191250"/>
              <a:gd name="connsiteX4" fmla="*/ 6191250 w 6191250"/>
              <a:gd name="connsiteY4" fmla="*/ 0 h 6191250"/>
              <a:gd name="connsiteX5" fmla="*/ 6191250 w 6191250"/>
              <a:gd name="connsiteY5" fmla="*/ 6191250 h 6191250"/>
              <a:gd name="connsiteX6" fmla="*/ 6047496 w 6191250"/>
              <a:gd name="connsiteY6" fmla="*/ 6191250 h 6191250"/>
              <a:gd name="connsiteX7" fmla="*/ 6047496 w 6191250"/>
              <a:gd name="connsiteY7" fmla="*/ 0 h 6191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191250" h="6191250">
                <a:moveTo>
                  <a:pt x="2218446" y="0"/>
                </a:moveTo>
                <a:lnTo>
                  <a:pt x="2218446" y="6191250"/>
                </a:lnTo>
                <a:lnTo>
                  <a:pt x="0" y="6191250"/>
                </a:lnTo>
                <a:lnTo>
                  <a:pt x="0" y="0"/>
                </a:lnTo>
                <a:close/>
                <a:moveTo>
                  <a:pt x="6191250" y="0"/>
                </a:moveTo>
                <a:lnTo>
                  <a:pt x="6191250" y="6191250"/>
                </a:lnTo>
                <a:lnTo>
                  <a:pt x="6047496" y="6191250"/>
                </a:lnTo>
                <a:lnTo>
                  <a:pt x="6047496" y="0"/>
                </a:lnTo>
                <a:close/>
              </a:path>
            </a:pathLst>
          </a:custGeom>
        </p:spPr>
      </p:pic>
      <p:pic>
        <p:nvPicPr>
          <p:cNvPr id="23" name="图片 2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screen"/>
          <a:stretch>
            <a:fillRect/>
          </a:stretch>
        </p:blipFill>
        <p:spPr>
          <a:xfrm>
            <a:off x="4436110" y="3954780"/>
            <a:ext cx="3234055" cy="290322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1494" y="471487"/>
            <a:ext cx="11087100" cy="5915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916045" y="612775"/>
            <a:ext cx="47688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6C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一、心理调节的总原则</a:t>
            </a:r>
            <a:endParaRPr lang="zh-CN" altLang="en-US" sz="3200" b="1" dirty="0">
              <a:solidFill>
                <a:srgbClr val="006C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文本框 56"/>
          <p:cNvSpPr txBox="1"/>
          <p:nvPr>
            <p:custDataLst>
              <p:tags r:id="rId2"/>
            </p:custDataLst>
          </p:nvPr>
        </p:nvSpPr>
        <p:spPr>
          <a:xfrm>
            <a:off x="1444625" y="3966210"/>
            <a:ext cx="1823720" cy="1231900"/>
          </a:xfrm>
          <a:prstGeom prst="rect">
            <a:avLst/>
          </a:prstGeom>
          <a:noFill/>
        </p:spPr>
        <p:txBody>
          <a:bodyPr wrap="square" bIns="0" rtlCol="0" anchor="ctr" anchorCtr="0"/>
          <a:p>
            <a:pPr algn="ctr"/>
            <a:r>
              <a:rPr lang="zh-CN" altLang="en-US" spc="300">
                <a:solidFill>
                  <a:schemeClr val="accent1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（一）树立正确的人生观、价值观</a:t>
            </a:r>
            <a:endParaRPr lang="zh-CN" altLang="en-US" spc="300">
              <a:solidFill>
                <a:schemeClr val="accent1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48" name="文本框 47"/>
          <p:cNvSpPr txBox="1"/>
          <p:nvPr>
            <p:custDataLst>
              <p:tags r:id="rId3"/>
            </p:custDataLst>
          </p:nvPr>
        </p:nvSpPr>
        <p:spPr>
          <a:xfrm>
            <a:off x="2291501" y="3652024"/>
            <a:ext cx="498820" cy="312863"/>
          </a:xfrm>
          <a:prstGeom prst="rect">
            <a:avLst/>
          </a:prstGeom>
          <a:noFill/>
        </p:spPr>
        <p:txBody>
          <a:bodyPr wrap="square" bIns="0" rtlCol="0" anchor="ctr" anchorCtr="0">
            <a:normAutofit fontScale="90000" lnSpcReduction="10000"/>
          </a:bodyPr>
          <a:p>
            <a:pPr algn="ctr"/>
            <a:r>
              <a:rPr lang="en-US" altLang="zh-CN" sz="2000" spc="300">
                <a:solidFill>
                  <a:srgbClr val="376FFF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01</a:t>
            </a:r>
            <a:endParaRPr lang="en-US" altLang="zh-CN" sz="2000" spc="300">
              <a:solidFill>
                <a:srgbClr val="376FFF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4" name="Freeform 9"/>
          <p:cNvSpPr/>
          <p:nvPr>
            <p:custDataLst>
              <p:tags r:id="rId4"/>
            </p:custDataLst>
          </p:nvPr>
        </p:nvSpPr>
        <p:spPr bwMode="auto">
          <a:xfrm>
            <a:off x="1703070" y="1398270"/>
            <a:ext cx="1701064" cy="1701064"/>
          </a:xfrm>
          <a:custGeom>
            <a:avLst/>
            <a:gdLst>
              <a:gd name="T0" fmla="*/ 423 w 674"/>
              <a:gd name="T1" fmla="*/ 48 h 674"/>
              <a:gd name="T2" fmla="*/ 626 w 674"/>
              <a:gd name="T3" fmla="*/ 250 h 674"/>
              <a:gd name="T4" fmla="*/ 626 w 674"/>
              <a:gd name="T5" fmla="*/ 424 h 674"/>
              <a:gd name="T6" fmla="*/ 423 w 674"/>
              <a:gd name="T7" fmla="*/ 626 h 674"/>
              <a:gd name="T8" fmla="*/ 250 w 674"/>
              <a:gd name="T9" fmla="*/ 626 h 674"/>
              <a:gd name="T10" fmla="*/ 48 w 674"/>
              <a:gd name="T11" fmla="*/ 424 h 674"/>
              <a:gd name="T12" fmla="*/ 48 w 674"/>
              <a:gd name="T13" fmla="*/ 250 h 674"/>
              <a:gd name="T14" fmla="*/ 250 w 674"/>
              <a:gd name="T15" fmla="*/ 48 h 674"/>
              <a:gd name="T16" fmla="*/ 423 w 674"/>
              <a:gd name="T17" fmla="*/ 48 h 6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74" h="674">
                <a:moveTo>
                  <a:pt x="423" y="48"/>
                </a:moveTo>
                <a:cubicBezTo>
                  <a:pt x="626" y="250"/>
                  <a:pt x="626" y="250"/>
                  <a:pt x="626" y="250"/>
                </a:cubicBezTo>
                <a:cubicBezTo>
                  <a:pt x="674" y="298"/>
                  <a:pt x="674" y="376"/>
                  <a:pt x="626" y="424"/>
                </a:cubicBezTo>
                <a:cubicBezTo>
                  <a:pt x="423" y="626"/>
                  <a:pt x="423" y="626"/>
                  <a:pt x="423" y="626"/>
                </a:cubicBezTo>
                <a:cubicBezTo>
                  <a:pt x="375" y="674"/>
                  <a:pt x="298" y="674"/>
                  <a:pt x="250" y="626"/>
                </a:cubicBezTo>
                <a:cubicBezTo>
                  <a:pt x="48" y="424"/>
                  <a:pt x="48" y="424"/>
                  <a:pt x="48" y="424"/>
                </a:cubicBezTo>
                <a:cubicBezTo>
                  <a:pt x="0" y="376"/>
                  <a:pt x="0" y="298"/>
                  <a:pt x="48" y="250"/>
                </a:cubicBezTo>
                <a:cubicBezTo>
                  <a:pt x="250" y="48"/>
                  <a:pt x="250" y="48"/>
                  <a:pt x="250" y="48"/>
                </a:cubicBezTo>
                <a:cubicBezTo>
                  <a:pt x="298" y="0"/>
                  <a:pt x="375" y="0"/>
                  <a:pt x="423" y="48"/>
                </a:cubicBezTo>
                <a:close/>
              </a:path>
            </a:pathLst>
          </a:custGeom>
          <a:gradFill flip="none" rotWithShape="1">
            <a:gsLst>
              <a:gs pos="75000">
                <a:srgbClr val="376FFF">
                  <a:lumMod val="60000"/>
                  <a:lumOff val="40000"/>
                </a:srgbClr>
              </a:gs>
              <a:gs pos="0">
                <a:srgbClr val="376FFF"/>
              </a:gs>
              <a:gs pos="100000">
                <a:srgbClr val="376FFF">
                  <a:lumMod val="20000"/>
                  <a:lumOff val="80000"/>
                </a:srgbClr>
              </a:gs>
            </a:gsLst>
            <a:lin ang="14400000" scaled="1"/>
            <a:tileRect/>
          </a:gradFill>
          <a:ln>
            <a:noFill/>
          </a:ln>
          <a:effectLst>
            <a:outerShdw blurRad="203200" dist="317500" dir="5400000" algn="t" rotWithShape="0">
              <a:srgbClr val="376FFF">
                <a:alpha val="30000"/>
              </a:srgbClr>
            </a:outerShdw>
          </a:effectLst>
        </p:spPr>
        <p:txBody>
          <a:bodyPr vert="horz" wrap="square" lIns="91440" tIns="45720" rIns="91440" bIns="45720" numCol="1" anchor="ctr" anchorCtr="0" compatLnSpc="1"/>
          <a:p>
            <a:pPr algn="ctr"/>
            <a:endParaRPr lang="zh-CN" altLang="en-US" sz="5400" b="1" dirty="0">
              <a:solidFill>
                <a:srgbClr val="FFFFFF"/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15" name="椭圆 14"/>
          <p:cNvSpPr/>
          <p:nvPr>
            <p:custDataLst>
              <p:tags r:id="rId5"/>
            </p:custDataLst>
          </p:nvPr>
        </p:nvSpPr>
        <p:spPr>
          <a:xfrm rot="5400000">
            <a:off x="2442235" y="2706701"/>
            <a:ext cx="666129" cy="666129"/>
          </a:xfrm>
          <a:prstGeom prst="ellipse">
            <a:avLst/>
          </a:prstGeom>
          <a:solidFill>
            <a:srgbClr val="FAFAFA">
              <a:alpha val="70000"/>
            </a:srgbClr>
          </a:solidFill>
          <a:ln w="19050">
            <a:solidFill>
              <a:srgbClr val="FFFFFF"/>
            </a:solidFill>
          </a:ln>
          <a:effectLst>
            <a:outerShdw blurRad="787400" sx="98000" sy="98000" algn="ctr" rotWithShape="0">
              <a:srgbClr val="000000">
                <a:alpha val="15000"/>
              </a:srgbClr>
            </a:outerShdw>
          </a:effectLst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algn="ctr"/>
            <a:endParaRPr lang="zh-CN" altLang="en-US" dirty="0"/>
          </a:p>
        </p:txBody>
      </p:sp>
      <p:sp>
        <p:nvSpPr>
          <p:cNvPr id="16" name="任意多边形: 形状 50"/>
          <p:cNvSpPr/>
          <p:nvPr>
            <p:custDataLst>
              <p:tags r:id="rId6"/>
            </p:custDataLst>
          </p:nvPr>
        </p:nvSpPr>
        <p:spPr bwMode="auto">
          <a:xfrm rot="5738553">
            <a:off x="2470206" y="2564255"/>
            <a:ext cx="502446" cy="694100"/>
          </a:xfrm>
          <a:custGeom>
            <a:avLst/>
            <a:gdLst>
              <a:gd name="connsiteX0" fmla="*/ 106913 w 404361"/>
              <a:gd name="connsiteY0" fmla="*/ 0 h 631051"/>
              <a:gd name="connsiteX1" fmla="*/ 113439 w 404361"/>
              <a:gd name="connsiteY1" fmla="*/ 6498 h 631051"/>
              <a:gd name="connsiteX2" fmla="*/ 281954 w 404361"/>
              <a:gd name="connsiteY2" fmla="*/ 174288 h 631051"/>
              <a:gd name="connsiteX3" fmla="*/ 373759 w 404361"/>
              <a:gd name="connsiteY3" fmla="*/ 627857 h 631051"/>
              <a:gd name="connsiteX4" fmla="*/ 372148 w 404361"/>
              <a:gd name="connsiteY4" fmla="*/ 630923 h 631051"/>
              <a:gd name="connsiteX5" fmla="*/ 370879 w 404361"/>
              <a:gd name="connsiteY5" fmla="*/ 631051 h 631051"/>
              <a:gd name="connsiteX6" fmla="*/ 0 w 404361"/>
              <a:gd name="connsiteY6" fmla="*/ 260172 h 631051"/>
              <a:gd name="connsiteX7" fmla="*/ 63340 w 404361"/>
              <a:gd name="connsiteY7" fmla="*/ 52810 h 631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04361" h="631051">
                <a:moveTo>
                  <a:pt x="106913" y="0"/>
                </a:moveTo>
                <a:lnTo>
                  <a:pt x="113439" y="6498"/>
                </a:lnTo>
                <a:cubicBezTo>
                  <a:pt x="281954" y="174288"/>
                  <a:pt x="281954" y="174288"/>
                  <a:pt x="281954" y="174288"/>
                </a:cubicBezTo>
                <a:cubicBezTo>
                  <a:pt x="404361" y="296771"/>
                  <a:pt x="434963" y="476667"/>
                  <a:pt x="373759" y="627857"/>
                </a:cubicBezTo>
                <a:lnTo>
                  <a:pt x="372148" y="630923"/>
                </a:lnTo>
                <a:lnTo>
                  <a:pt x="370879" y="631051"/>
                </a:lnTo>
                <a:cubicBezTo>
                  <a:pt x="166048" y="631051"/>
                  <a:pt x="0" y="465003"/>
                  <a:pt x="0" y="260172"/>
                </a:cubicBezTo>
                <a:cubicBezTo>
                  <a:pt x="0" y="183361"/>
                  <a:pt x="23351" y="112003"/>
                  <a:pt x="63340" y="52810"/>
                </a:cubicBezTo>
                <a:close/>
              </a:path>
            </a:pathLst>
          </a:custGeom>
          <a:gradFill flip="none" rotWithShape="1">
            <a:gsLst>
              <a:gs pos="0">
                <a:srgbClr val="376FFF"/>
              </a:gs>
              <a:gs pos="100000">
                <a:srgbClr val="376FFF">
                  <a:lumMod val="40000"/>
                  <a:lumOff val="60000"/>
                </a:srgbClr>
              </a:gs>
            </a:gsLst>
            <a:lin ang="13500000" scaled="1"/>
            <a:tileRect/>
          </a:gradFill>
          <a:ln>
            <a:noFill/>
          </a:ln>
          <a:effectLst>
            <a:outerShdw blurRad="330200" dist="241300" dir="10800000" sx="95000" sy="95000" algn="r" rotWithShape="0">
              <a:srgbClr val="376FFF">
                <a:lumMod val="50000"/>
                <a:alpha val="32000"/>
              </a:srgbClr>
            </a:outerShdw>
            <a:softEdge rad="76200"/>
          </a:effectLst>
        </p:spPr>
        <p:txBody>
          <a:bodyPr vert="horz" wrap="square" lIns="91440" tIns="45720" rIns="91440" bIns="45720" numCol="1" anchor="ctr" anchorCtr="0" compatLnSpc="1"/>
          <a:p>
            <a:pPr algn="ctr"/>
            <a:endParaRPr lang="zh-CN" altLang="en-US" sz="3200" b="1" dirty="0">
              <a:solidFill>
                <a:srgbClr val="FFFFFF"/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pic>
        <p:nvPicPr>
          <p:cNvPr id="65" name="图片 64" descr="343435383037343b343532333835363bd5cbb1be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341746" y="2036428"/>
            <a:ext cx="424230" cy="424230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10"/>
            </p:custDataLst>
          </p:nvPr>
        </p:nvSpPr>
        <p:spPr>
          <a:xfrm>
            <a:off x="3744595" y="4629150"/>
            <a:ext cx="2105025" cy="1089660"/>
          </a:xfrm>
          <a:prstGeom prst="rect">
            <a:avLst/>
          </a:prstGeom>
          <a:noFill/>
        </p:spPr>
        <p:txBody>
          <a:bodyPr wrap="square" bIns="0" rtlCol="0" anchor="ctr" anchorCtr="0"/>
          <a:p>
            <a:pPr algn="ctr"/>
            <a:r>
              <a:rPr lang="zh-CN" altLang="en-US" spc="300">
                <a:solidFill>
                  <a:schemeClr val="accent6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（二）正视自我，接受现实</a:t>
            </a:r>
            <a:endParaRPr lang="zh-CN" altLang="en-US" spc="300">
              <a:solidFill>
                <a:schemeClr val="accent6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11"/>
            </p:custDataLst>
          </p:nvPr>
        </p:nvSpPr>
        <p:spPr>
          <a:xfrm>
            <a:off x="4535413" y="4315045"/>
            <a:ext cx="498820" cy="312863"/>
          </a:xfrm>
          <a:prstGeom prst="rect">
            <a:avLst/>
          </a:prstGeom>
          <a:noFill/>
        </p:spPr>
        <p:txBody>
          <a:bodyPr wrap="square" bIns="0" rtlCol="0" anchor="ctr" anchorCtr="0">
            <a:normAutofit fontScale="90000" lnSpcReduction="10000"/>
          </a:bodyPr>
          <a:p>
            <a:pPr algn="ctr"/>
            <a:r>
              <a:rPr lang="en-US" altLang="zh-CN" sz="2000" spc="300">
                <a:solidFill>
                  <a:srgbClr val="17D594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02</a:t>
            </a:r>
            <a:endParaRPr lang="en-US" altLang="zh-CN" sz="2000" spc="300">
              <a:solidFill>
                <a:srgbClr val="17D594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11" name="Freeform 9"/>
          <p:cNvSpPr/>
          <p:nvPr>
            <p:custDataLst>
              <p:tags r:id="rId12"/>
            </p:custDataLst>
          </p:nvPr>
        </p:nvSpPr>
        <p:spPr bwMode="auto">
          <a:xfrm>
            <a:off x="3946982" y="2061291"/>
            <a:ext cx="1701064" cy="1701064"/>
          </a:xfrm>
          <a:custGeom>
            <a:avLst/>
            <a:gdLst>
              <a:gd name="T0" fmla="*/ 423 w 674"/>
              <a:gd name="T1" fmla="*/ 48 h 674"/>
              <a:gd name="T2" fmla="*/ 626 w 674"/>
              <a:gd name="T3" fmla="*/ 250 h 674"/>
              <a:gd name="T4" fmla="*/ 626 w 674"/>
              <a:gd name="T5" fmla="*/ 424 h 674"/>
              <a:gd name="T6" fmla="*/ 423 w 674"/>
              <a:gd name="T7" fmla="*/ 626 h 674"/>
              <a:gd name="T8" fmla="*/ 250 w 674"/>
              <a:gd name="T9" fmla="*/ 626 h 674"/>
              <a:gd name="T10" fmla="*/ 48 w 674"/>
              <a:gd name="T11" fmla="*/ 424 h 674"/>
              <a:gd name="T12" fmla="*/ 48 w 674"/>
              <a:gd name="T13" fmla="*/ 250 h 674"/>
              <a:gd name="T14" fmla="*/ 250 w 674"/>
              <a:gd name="T15" fmla="*/ 48 h 674"/>
              <a:gd name="T16" fmla="*/ 423 w 674"/>
              <a:gd name="T17" fmla="*/ 48 h 6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74" h="674">
                <a:moveTo>
                  <a:pt x="423" y="48"/>
                </a:moveTo>
                <a:cubicBezTo>
                  <a:pt x="626" y="250"/>
                  <a:pt x="626" y="250"/>
                  <a:pt x="626" y="250"/>
                </a:cubicBezTo>
                <a:cubicBezTo>
                  <a:pt x="674" y="298"/>
                  <a:pt x="674" y="376"/>
                  <a:pt x="626" y="424"/>
                </a:cubicBezTo>
                <a:cubicBezTo>
                  <a:pt x="423" y="626"/>
                  <a:pt x="423" y="626"/>
                  <a:pt x="423" y="626"/>
                </a:cubicBezTo>
                <a:cubicBezTo>
                  <a:pt x="375" y="674"/>
                  <a:pt x="298" y="674"/>
                  <a:pt x="250" y="626"/>
                </a:cubicBezTo>
                <a:cubicBezTo>
                  <a:pt x="48" y="424"/>
                  <a:pt x="48" y="424"/>
                  <a:pt x="48" y="424"/>
                </a:cubicBezTo>
                <a:cubicBezTo>
                  <a:pt x="0" y="376"/>
                  <a:pt x="0" y="298"/>
                  <a:pt x="48" y="250"/>
                </a:cubicBezTo>
                <a:cubicBezTo>
                  <a:pt x="250" y="48"/>
                  <a:pt x="250" y="48"/>
                  <a:pt x="250" y="48"/>
                </a:cubicBezTo>
                <a:cubicBezTo>
                  <a:pt x="298" y="0"/>
                  <a:pt x="375" y="0"/>
                  <a:pt x="423" y="48"/>
                </a:cubicBezTo>
                <a:close/>
              </a:path>
            </a:pathLst>
          </a:custGeom>
          <a:gradFill flip="none" rotWithShape="1">
            <a:gsLst>
              <a:gs pos="75000">
                <a:srgbClr val="17D594">
                  <a:lumMod val="60000"/>
                  <a:lumOff val="40000"/>
                </a:srgbClr>
              </a:gs>
              <a:gs pos="0">
                <a:srgbClr val="17D594"/>
              </a:gs>
              <a:gs pos="100000">
                <a:srgbClr val="17D594">
                  <a:lumMod val="20000"/>
                  <a:lumOff val="80000"/>
                </a:srgbClr>
              </a:gs>
            </a:gsLst>
            <a:lin ang="14400000" scaled="1"/>
            <a:tileRect/>
          </a:gradFill>
          <a:ln>
            <a:noFill/>
          </a:ln>
          <a:effectLst>
            <a:outerShdw blurRad="203200" dist="317500" dir="5400000" algn="t" rotWithShape="0">
              <a:srgbClr val="17D594">
                <a:alpha val="30000"/>
              </a:srgbClr>
            </a:outerShdw>
          </a:effectLst>
        </p:spPr>
        <p:txBody>
          <a:bodyPr vert="horz" wrap="square" lIns="91440" tIns="45720" rIns="91440" bIns="45720" numCol="1" anchor="ctr" anchorCtr="0" compatLnSpc="1"/>
          <a:p>
            <a:pPr algn="ctr"/>
            <a:endParaRPr lang="zh-CN" altLang="en-US" sz="5400" b="1" dirty="0">
              <a:solidFill>
                <a:srgbClr val="FFFFFF"/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12" name="椭圆 11"/>
          <p:cNvSpPr/>
          <p:nvPr>
            <p:custDataLst>
              <p:tags r:id="rId13"/>
            </p:custDataLst>
          </p:nvPr>
        </p:nvSpPr>
        <p:spPr>
          <a:xfrm rot="5400000">
            <a:off x="4686147" y="3369722"/>
            <a:ext cx="666129" cy="666129"/>
          </a:xfrm>
          <a:prstGeom prst="ellipse">
            <a:avLst/>
          </a:prstGeom>
          <a:solidFill>
            <a:srgbClr val="FAFAFA">
              <a:alpha val="70000"/>
            </a:srgbClr>
          </a:solidFill>
          <a:ln w="19050">
            <a:solidFill>
              <a:srgbClr val="FFFFFF"/>
            </a:solidFill>
          </a:ln>
          <a:effectLst>
            <a:outerShdw blurRad="787400" sx="98000" sy="98000" algn="ctr" rotWithShape="0">
              <a:srgbClr val="000000">
                <a:alpha val="15000"/>
              </a:srgbClr>
            </a:outerShdw>
          </a:effectLst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algn="ctr"/>
            <a:endParaRPr lang="zh-CN" altLang="en-US" dirty="0"/>
          </a:p>
        </p:txBody>
      </p:sp>
      <p:sp>
        <p:nvSpPr>
          <p:cNvPr id="14" name="任意多边形: 形状 50"/>
          <p:cNvSpPr/>
          <p:nvPr>
            <p:custDataLst>
              <p:tags r:id="rId14"/>
            </p:custDataLst>
          </p:nvPr>
        </p:nvSpPr>
        <p:spPr bwMode="auto">
          <a:xfrm rot="5738553">
            <a:off x="4714118" y="3227276"/>
            <a:ext cx="502446" cy="694100"/>
          </a:xfrm>
          <a:custGeom>
            <a:avLst/>
            <a:gdLst>
              <a:gd name="connsiteX0" fmla="*/ 106913 w 404361"/>
              <a:gd name="connsiteY0" fmla="*/ 0 h 631051"/>
              <a:gd name="connsiteX1" fmla="*/ 113439 w 404361"/>
              <a:gd name="connsiteY1" fmla="*/ 6498 h 631051"/>
              <a:gd name="connsiteX2" fmla="*/ 281954 w 404361"/>
              <a:gd name="connsiteY2" fmla="*/ 174288 h 631051"/>
              <a:gd name="connsiteX3" fmla="*/ 373759 w 404361"/>
              <a:gd name="connsiteY3" fmla="*/ 627857 h 631051"/>
              <a:gd name="connsiteX4" fmla="*/ 372148 w 404361"/>
              <a:gd name="connsiteY4" fmla="*/ 630923 h 631051"/>
              <a:gd name="connsiteX5" fmla="*/ 370879 w 404361"/>
              <a:gd name="connsiteY5" fmla="*/ 631051 h 631051"/>
              <a:gd name="connsiteX6" fmla="*/ 0 w 404361"/>
              <a:gd name="connsiteY6" fmla="*/ 260172 h 631051"/>
              <a:gd name="connsiteX7" fmla="*/ 63340 w 404361"/>
              <a:gd name="connsiteY7" fmla="*/ 52810 h 631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04361" h="631051">
                <a:moveTo>
                  <a:pt x="106913" y="0"/>
                </a:moveTo>
                <a:lnTo>
                  <a:pt x="113439" y="6498"/>
                </a:lnTo>
                <a:cubicBezTo>
                  <a:pt x="281954" y="174288"/>
                  <a:pt x="281954" y="174288"/>
                  <a:pt x="281954" y="174288"/>
                </a:cubicBezTo>
                <a:cubicBezTo>
                  <a:pt x="404361" y="296771"/>
                  <a:pt x="434963" y="476667"/>
                  <a:pt x="373759" y="627857"/>
                </a:cubicBezTo>
                <a:lnTo>
                  <a:pt x="372148" y="630923"/>
                </a:lnTo>
                <a:lnTo>
                  <a:pt x="370879" y="631051"/>
                </a:lnTo>
                <a:cubicBezTo>
                  <a:pt x="166048" y="631051"/>
                  <a:pt x="0" y="465003"/>
                  <a:pt x="0" y="260172"/>
                </a:cubicBezTo>
                <a:cubicBezTo>
                  <a:pt x="0" y="183361"/>
                  <a:pt x="23351" y="112003"/>
                  <a:pt x="63340" y="52810"/>
                </a:cubicBezTo>
                <a:close/>
              </a:path>
            </a:pathLst>
          </a:custGeom>
          <a:gradFill flip="none" rotWithShape="1">
            <a:gsLst>
              <a:gs pos="0">
                <a:srgbClr val="17D594"/>
              </a:gs>
              <a:gs pos="100000">
                <a:srgbClr val="17D594">
                  <a:lumMod val="40000"/>
                  <a:lumOff val="60000"/>
                </a:srgbClr>
              </a:gs>
            </a:gsLst>
            <a:lin ang="13500000" scaled="1"/>
            <a:tileRect/>
          </a:gradFill>
          <a:ln>
            <a:noFill/>
          </a:ln>
          <a:effectLst>
            <a:outerShdw blurRad="330200" dist="241300" dir="10800000" sx="95000" sy="95000" algn="r" rotWithShape="0">
              <a:srgbClr val="17D594">
                <a:lumMod val="50000"/>
                <a:alpha val="32000"/>
              </a:srgbClr>
            </a:outerShdw>
            <a:softEdge rad="76200"/>
          </a:effectLst>
        </p:spPr>
        <p:txBody>
          <a:bodyPr vert="horz" wrap="square" lIns="91440" tIns="45720" rIns="91440" bIns="45720" numCol="1" anchor="ctr" anchorCtr="0" compatLnSpc="1"/>
          <a:p>
            <a:pPr algn="ctr"/>
            <a:endParaRPr lang="zh-CN" altLang="en-US" sz="3200" b="1" dirty="0">
              <a:solidFill>
                <a:srgbClr val="FFFFFF"/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pic>
        <p:nvPicPr>
          <p:cNvPr id="20" name="图片 19" descr="343435383038363b343532323338363bb9d8bcfcb5e3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4585140" y="2699967"/>
            <a:ext cx="424230" cy="424230"/>
          </a:xfrm>
          <a:prstGeom prst="rect">
            <a:avLst/>
          </a:prstGeom>
        </p:spPr>
      </p:pic>
      <p:sp>
        <p:nvSpPr>
          <p:cNvPr id="36" name="文本框 35"/>
          <p:cNvSpPr txBox="1"/>
          <p:nvPr>
            <p:custDataLst>
              <p:tags r:id="rId18"/>
            </p:custDataLst>
          </p:nvPr>
        </p:nvSpPr>
        <p:spPr>
          <a:xfrm>
            <a:off x="7979410" y="4629150"/>
            <a:ext cx="2020570" cy="1075055"/>
          </a:xfrm>
          <a:prstGeom prst="rect">
            <a:avLst/>
          </a:prstGeom>
          <a:noFill/>
        </p:spPr>
        <p:txBody>
          <a:bodyPr wrap="square" bIns="0" rtlCol="0" anchor="ctr" anchorCtr="0"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pc="300">
                <a:solidFill>
                  <a:schemeClr val="accent1"/>
                </a:solidFill>
                <a:effectLst/>
                <a:latin typeface="思源黑体 CN Bold" panose="020B0800000000000000" charset="-122"/>
                <a:ea typeface="思源黑体 CN Bold" panose="020B0800000000000000" charset="-122"/>
              </a:rPr>
              <a:t>（四）努力加强个性修养</a:t>
            </a:r>
            <a:endParaRPr lang="zh-CN" altLang="en-US" spc="300">
              <a:solidFill>
                <a:schemeClr val="accent1"/>
              </a:solidFill>
              <a:effectLst/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38" name="文本框 37"/>
          <p:cNvSpPr txBox="1"/>
          <p:nvPr>
            <p:custDataLst>
              <p:tags r:id="rId19"/>
            </p:custDataLst>
          </p:nvPr>
        </p:nvSpPr>
        <p:spPr>
          <a:xfrm>
            <a:off x="9023238" y="4315045"/>
            <a:ext cx="498820" cy="312863"/>
          </a:xfrm>
          <a:prstGeom prst="rect">
            <a:avLst/>
          </a:prstGeom>
          <a:noFill/>
        </p:spPr>
        <p:txBody>
          <a:bodyPr wrap="square" bIns="0" rtlCol="0" anchor="ctr" anchorCtr="0">
            <a:normAutofit fontScale="90000" lnSpcReduction="10000"/>
          </a:bodyPr>
          <a:p>
            <a:pPr algn="ctr"/>
            <a:r>
              <a:rPr lang="en-US" altLang="zh-CN" sz="2000" spc="300">
                <a:solidFill>
                  <a:srgbClr val="376FFF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04</a:t>
            </a:r>
            <a:endParaRPr lang="en-US" altLang="zh-CN" sz="2000" spc="300">
              <a:solidFill>
                <a:srgbClr val="376FFF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39" name="Freeform 9"/>
          <p:cNvSpPr/>
          <p:nvPr>
            <p:custDataLst>
              <p:tags r:id="rId20"/>
            </p:custDataLst>
          </p:nvPr>
        </p:nvSpPr>
        <p:spPr bwMode="auto">
          <a:xfrm>
            <a:off x="8434806" y="2061291"/>
            <a:ext cx="1701064" cy="1701064"/>
          </a:xfrm>
          <a:custGeom>
            <a:avLst/>
            <a:gdLst>
              <a:gd name="T0" fmla="*/ 423 w 674"/>
              <a:gd name="T1" fmla="*/ 48 h 674"/>
              <a:gd name="T2" fmla="*/ 626 w 674"/>
              <a:gd name="T3" fmla="*/ 250 h 674"/>
              <a:gd name="T4" fmla="*/ 626 w 674"/>
              <a:gd name="T5" fmla="*/ 424 h 674"/>
              <a:gd name="T6" fmla="*/ 423 w 674"/>
              <a:gd name="T7" fmla="*/ 626 h 674"/>
              <a:gd name="T8" fmla="*/ 250 w 674"/>
              <a:gd name="T9" fmla="*/ 626 h 674"/>
              <a:gd name="T10" fmla="*/ 48 w 674"/>
              <a:gd name="T11" fmla="*/ 424 h 674"/>
              <a:gd name="T12" fmla="*/ 48 w 674"/>
              <a:gd name="T13" fmla="*/ 250 h 674"/>
              <a:gd name="T14" fmla="*/ 250 w 674"/>
              <a:gd name="T15" fmla="*/ 48 h 674"/>
              <a:gd name="T16" fmla="*/ 423 w 674"/>
              <a:gd name="T17" fmla="*/ 48 h 6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74" h="674">
                <a:moveTo>
                  <a:pt x="423" y="48"/>
                </a:moveTo>
                <a:cubicBezTo>
                  <a:pt x="626" y="250"/>
                  <a:pt x="626" y="250"/>
                  <a:pt x="626" y="250"/>
                </a:cubicBezTo>
                <a:cubicBezTo>
                  <a:pt x="674" y="298"/>
                  <a:pt x="674" y="376"/>
                  <a:pt x="626" y="424"/>
                </a:cubicBezTo>
                <a:cubicBezTo>
                  <a:pt x="423" y="626"/>
                  <a:pt x="423" y="626"/>
                  <a:pt x="423" y="626"/>
                </a:cubicBezTo>
                <a:cubicBezTo>
                  <a:pt x="375" y="674"/>
                  <a:pt x="298" y="674"/>
                  <a:pt x="250" y="626"/>
                </a:cubicBezTo>
                <a:cubicBezTo>
                  <a:pt x="48" y="424"/>
                  <a:pt x="48" y="424"/>
                  <a:pt x="48" y="424"/>
                </a:cubicBezTo>
                <a:cubicBezTo>
                  <a:pt x="0" y="376"/>
                  <a:pt x="0" y="298"/>
                  <a:pt x="48" y="250"/>
                </a:cubicBezTo>
                <a:cubicBezTo>
                  <a:pt x="250" y="48"/>
                  <a:pt x="250" y="48"/>
                  <a:pt x="250" y="48"/>
                </a:cubicBezTo>
                <a:cubicBezTo>
                  <a:pt x="298" y="0"/>
                  <a:pt x="375" y="0"/>
                  <a:pt x="423" y="48"/>
                </a:cubicBezTo>
                <a:close/>
              </a:path>
            </a:pathLst>
          </a:custGeom>
          <a:gradFill flip="none" rotWithShape="1">
            <a:gsLst>
              <a:gs pos="75000">
                <a:srgbClr val="376FFF">
                  <a:lumMod val="60000"/>
                  <a:lumOff val="40000"/>
                </a:srgbClr>
              </a:gs>
              <a:gs pos="0">
                <a:srgbClr val="376FFF"/>
              </a:gs>
              <a:gs pos="100000">
                <a:srgbClr val="376FFF">
                  <a:lumMod val="20000"/>
                  <a:lumOff val="80000"/>
                </a:srgbClr>
              </a:gs>
            </a:gsLst>
            <a:lin ang="14400000" scaled="1"/>
            <a:tileRect/>
          </a:gradFill>
          <a:ln>
            <a:noFill/>
          </a:ln>
          <a:effectLst>
            <a:outerShdw blurRad="203200" dist="317500" dir="5400000" algn="t" rotWithShape="0">
              <a:srgbClr val="376FFF">
                <a:alpha val="30000"/>
              </a:srgbClr>
            </a:outerShdw>
          </a:effectLst>
        </p:spPr>
        <p:txBody>
          <a:bodyPr vert="horz" wrap="square" lIns="91440" tIns="45720" rIns="91440" bIns="45720" numCol="1" anchor="ctr" anchorCtr="0" compatLnSpc="1"/>
          <a:p>
            <a:pPr algn="ctr"/>
            <a:endParaRPr lang="zh-CN" altLang="en-US" sz="5400" b="1" dirty="0">
              <a:solidFill>
                <a:srgbClr val="FFFFFF"/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40" name="椭圆 39"/>
          <p:cNvSpPr/>
          <p:nvPr>
            <p:custDataLst>
              <p:tags r:id="rId21"/>
            </p:custDataLst>
          </p:nvPr>
        </p:nvSpPr>
        <p:spPr>
          <a:xfrm rot="5400000">
            <a:off x="9173971" y="3369722"/>
            <a:ext cx="666129" cy="666129"/>
          </a:xfrm>
          <a:prstGeom prst="ellipse">
            <a:avLst/>
          </a:prstGeom>
          <a:solidFill>
            <a:srgbClr val="FAFAFA">
              <a:alpha val="70000"/>
            </a:srgbClr>
          </a:solidFill>
          <a:ln w="19050">
            <a:solidFill>
              <a:srgbClr val="FFFFFF"/>
            </a:solidFill>
          </a:ln>
          <a:effectLst>
            <a:outerShdw blurRad="787400" sx="98000" sy="98000" algn="ctr" rotWithShape="0">
              <a:srgbClr val="000000">
                <a:alpha val="15000"/>
              </a:srgbClr>
            </a:outerShdw>
          </a:effectLst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algn="ctr"/>
            <a:endParaRPr lang="zh-CN" altLang="en-US" dirty="0"/>
          </a:p>
        </p:txBody>
      </p:sp>
      <p:sp>
        <p:nvSpPr>
          <p:cNvPr id="41" name="任意多边形: 形状 50"/>
          <p:cNvSpPr/>
          <p:nvPr>
            <p:custDataLst>
              <p:tags r:id="rId22"/>
            </p:custDataLst>
          </p:nvPr>
        </p:nvSpPr>
        <p:spPr bwMode="auto">
          <a:xfrm rot="5738553">
            <a:off x="9201943" y="3227276"/>
            <a:ext cx="502446" cy="694100"/>
          </a:xfrm>
          <a:custGeom>
            <a:avLst/>
            <a:gdLst>
              <a:gd name="connsiteX0" fmla="*/ 106913 w 404361"/>
              <a:gd name="connsiteY0" fmla="*/ 0 h 631051"/>
              <a:gd name="connsiteX1" fmla="*/ 113439 w 404361"/>
              <a:gd name="connsiteY1" fmla="*/ 6498 h 631051"/>
              <a:gd name="connsiteX2" fmla="*/ 281954 w 404361"/>
              <a:gd name="connsiteY2" fmla="*/ 174288 h 631051"/>
              <a:gd name="connsiteX3" fmla="*/ 373759 w 404361"/>
              <a:gd name="connsiteY3" fmla="*/ 627857 h 631051"/>
              <a:gd name="connsiteX4" fmla="*/ 372148 w 404361"/>
              <a:gd name="connsiteY4" fmla="*/ 630923 h 631051"/>
              <a:gd name="connsiteX5" fmla="*/ 370879 w 404361"/>
              <a:gd name="connsiteY5" fmla="*/ 631051 h 631051"/>
              <a:gd name="connsiteX6" fmla="*/ 0 w 404361"/>
              <a:gd name="connsiteY6" fmla="*/ 260172 h 631051"/>
              <a:gd name="connsiteX7" fmla="*/ 63340 w 404361"/>
              <a:gd name="connsiteY7" fmla="*/ 52810 h 631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04361" h="631051">
                <a:moveTo>
                  <a:pt x="106913" y="0"/>
                </a:moveTo>
                <a:lnTo>
                  <a:pt x="113439" y="6498"/>
                </a:lnTo>
                <a:cubicBezTo>
                  <a:pt x="281954" y="174288"/>
                  <a:pt x="281954" y="174288"/>
                  <a:pt x="281954" y="174288"/>
                </a:cubicBezTo>
                <a:cubicBezTo>
                  <a:pt x="404361" y="296771"/>
                  <a:pt x="434963" y="476667"/>
                  <a:pt x="373759" y="627857"/>
                </a:cubicBezTo>
                <a:lnTo>
                  <a:pt x="372148" y="630923"/>
                </a:lnTo>
                <a:lnTo>
                  <a:pt x="370879" y="631051"/>
                </a:lnTo>
                <a:cubicBezTo>
                  <a:pt x="166048" y="631051"/>
                  <a:pt x="0" y="465003"/>
                  <a:pt x="0" y="260172"/>
                </a:cubicBezTo>
                <a:cubicBezTo>
                  <a:pt x="0" y="183361"/>
                  <a:pt x="23351" y="112003"/>
                  <a:pt x="63340" y="52810"/>
                </a:cubicBezTo>
                <a:close/>
              </a:path>
            </a:pathLst>
          </a:custGeom>
          <a:gradFill flip="none" rotWithShape="1">
            <a:gsLst>
              <a:gs pos="0">
                <a:srgbClr val="376FFF"/>
              </a:gs>
              <a:gs pos="100000">
                <a:srgbClr val="376FFF">
                  <a:lumMod val="40000"/>
                  <a:lumOff val="60000"/>
                </a:srgbClr>
              </a:gs>
            </a:gsLst>
            <a:lin ang="13500000" scaled="1"/>
            <a:tileRect/>
          </a:gradFill>
          <a:ln>
            <a:noFill/>
          </a:ln>
          <a:effectLst>
            <a:outerShdw blurRad="330200" dist="241300" dir="10800000" sx="95000" sy="95000" algn="r" rotWithShape="0">
              <a:srgbClr val="376FFF">
                <a:lumMod val="50000"/>
                <a:alpha val="32000"/>
              </a:srgbClr>
            </a:outerShdw>
            <a:softEdge rad="76200"/>
          </a:effectLst>
        </p:spPr>
        <p:txBody>
          <a:bodyPr vert="horz" wrap="square" lIns="91440" tIns="45720" rIns="91440" bIns="45720" numCol="1" anchor="ctr" anchorCtr="0" compatLnSpc="1"/>
          <a:p>
            <a:pPr algn="ctr"/>
            <a:endParaRPr lang="zh-CN" altLang="en-US" sz="3200" b="1" dirty="0">
              <a:solidFill>
                <a:srgbClr val="FFFFFF"/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pic>
        <p:nvPicPr>
          <p:cNvPr id="61" name="图片 60" descr="343435383037343b343532333834313bcca8c0fa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9073482" y="2699967"/>
            <a:ext cx="424230" cy="424230"/>
          </a:xfrm>
          <a:prstGeom prst="rect">
            <a:avLst/>
          </a:prstGeom>
        </p:spPr>
      </p:pic>
      <p:sp>
        <p:nvSpPr>
          <p:cNvPr id="13" name="文本框 12"/>
          <p:cNvSpPr txBox="1"/>
          <p:nvPr>
            <p:custDataLst>
              <p:tags r:id="rId26"/>
            </p:custDataLst>
          </p:nvPr>
        </p:nvSpPr>
        <p:spPr>
          <a:xfrm>
            <a:off x="5812790" y="3966210"/>
            <a:ext cx="1943100" cy="977265"/>
          </a:xfrm>
          <a:prstGeom prst="rect">
            <a:avLst/>
          </a:prstGeom>
          <a:noFill/>
        </p:spPr>
        <p:txBody>
          <a:bodyPr wrap="square" bIns="0" rtlCol="0" anchor="ctr" anchorCtr="0"/>
          <a:p>
            <a:pPr algn="ctr"/>
            <a:r>
              <a:rPr lang="zh-CN" altLang="en-US" spc="300">
                <a:solidFill>
                  <a:schemeClr val="accent4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（三）确立符合实际的目标</a:t>
            </a:r>
            <a:endParaRPr lang="zh-CN" altLang="en-US" spc="300">
              <a:solidFill>
                <a:schemeClr val="accent4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27"/>
            </p:custDataLst>
          </p:nvPr>
        </p:nvSpPr>
        <p:spPr>
          <a:xfrm>
            <a:off x="6779326" y="3652024"/>
            <a:ext cx="498820" cy="312863"/>
          </a:xfrm>
          <a:prstGeom prst="rect">
            <a:avLst/>
          </a:prstGeom>
          <a:noFill/>
        </p:spPr>
        <p:txBody>
          <a:bodyPr wrap="square" bIns="0" rtlCol="0" anchor="ctr" anchorCtr="0">
            <a:normAutofit fontScale="90000" lnSpcReduction="10000"/>
          </a:bodyPr>
          <a:p>
            <a:pPr algn="ctr"/>
            <a:r>
              <a:rPr lang="en-US" altLang="zh-CN" sz="2000" spc="300">
                <a:solidFill>
                  <a:srgbClr val="FFD247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03</a:t>
            </a:r>
            <a:endParaRPr lang="en-US" altLang="zh-CN" sz="2000" spc="300">
              <a:solidFill>
                <a:srgbClr val="FFD247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19" name="Freeform 9"/>
          <p:cNvSpPr/>
          <p:nvPr>
            <p:custDataLst>
              <p:tags r:id="rId28"/>
            </p:custDataLst>
          </p:nvPr>
        </p:nvSpPr>
        <p:spPr bwMode="auto">
          <a:xfrm>
            <a:off x="6190894" y="1398270"/>
            <a:ext cx="1701064" cy="1701064"/>
          </a:xfrm>
          <a:custGeom>
            <a:avLst/>
            <a:gdLst>
              <a:gd name="T0" fmla="*/ 423 w 674"/>
              <a:gd name="T1" fmla="*/ 48 h 674"/>
              <a:gd name="T2" fmla="*/ 626 w 674"/>
              <a:gd name="T3" fmla="*/ 250 h 674"/>
              <a:gd name="T4" fmla="*/ 626 w 674"/>
              <a:gd name="T5" fmla="*/ 424 h 674"/>
              <a:gd name="T6" fmla="*/ 423 w 674"/>
              <a:gd name="T7" fmla="*/ 626 h 674"/>
              <a:gd name="T8" fmla="*/ 250 w 674"/>
              <a:gd name="T9" fmla="*/ 626 h 674"/>
              <a:gd name="T10" fmla="*/ 48 w 674"/>
              <a:gd name="T11" fmla="*/ 424 h 674"/>
              <a:gd name="T12" fmla="*/ 48 w 674"/>
              <a:gd name="T13" fmla="*/ 250 h 674"/>
              <a:gd name="T14" fmla="*/ 250 w 674"/>
              <a:gd name="T15" fmla="*/ 48 h 674"/>
              <a:gd name="T16" fmla="*/ 423 w 674"/>
              <a:gd name="T17" fmla="*/ 48 h 6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74" h="674">
                <a:moveTo>
                  <a:pt x="423" y="48"/>
                </a:moveTo>
                <a:cubicBezTo>
                  <a:pt x="626" y="250"/>
                  <a:pt x="626" y="250"/>
                  <a:pt x="626" y="250"/>
                </a:cubicBezTo>
                <a:cubicBezTo>
                  <a:pt x="674" y="298"/>
                  <a:pt x="674" y="376"/>
                  <a:pt x="626" y="424"/>
                </a:cubicBezTo>
                <a:cubicBezTo>
                  <a:pt x="423" y="626"/>
                  <a:pt x="423" y="626"/>
                  <a:pt x="423" y="626"/>
                </a:cubicBezTo>
                <a:cubicBezTo>
                  <a:pt x="375" y="674"/>
                  <a:pt x="298" y="674"/>
                  <a:pt x="250" y="626"/>
                </a:cubicBezTo>
                <a:cubicBezTo>
                  <a:pt x="48" y="424"/>
                  <a:pt x="48" y="424"/>
                  <a:pt x="48" y="424"/>
                </a:cubicBezTo>
                <a:cubicBezTo>
                  <a:pt x="0" y="376"/>
                  <a:pt x="0" y="298"/>
                  <a:pt x="48" y="250"/>
                </a:cubicBezTo>
                <a:cubicBezTo>
                  <a:pt x="250" y="48"/>
                  <a:pt x="250" y="48"/>
                  <a:pt x="250" y="48"/>
                </a:cubicBezTo>
                <a:cubicBezTo>
                  <a:pt x="298" y="0"/>
                  <a:pt x="375" y="0"/>
                  <a:pt x="423" y="48"/>
                </a:cubicBezTo>
                <a:close/>
              </a:path>
            </a:pathLst>
          </a:custGeom>
          <a:gradFill flip="none" rotWithShape="1">
            <a:gsLst>
              <a:gs pos="75000">
                <a:srgbClr val="FFD247">
                  <a:lumMod val="60000"/>
                  <a:lumOff val="40000"/>
                </a:srgbClr>
              </a:gs>
              <a:gs pos="0">
                <a:srgbClr val="FFD247"/>
              </a:gs>
              <a:gs pos="100000">
                <a:srgbClr val="FFD247">
                  <a:lumMod val="20000"/>
                  <a:lumOff val="80000"/>
                </a:srgbClr>
              </a:gs>
            </a:gsLst>
            <a:lin ang="14400000" scaled="1"/>
            <a:tileRect/>
          </a:gradFill>
          <a:ln>
            <a:noFill/>
          </a:ln>
          <a:effectLst>
            <a:outerShdw blurRad="203200" dist="317500" dir="5400000" algn="t" rotWithShape="0">
              <a:srgbClr val="FFD247">
                <a:alpha val="30000"/>
              </a:srgbClr>
            </a:outerShdw>
          </a:effectLst>
        </p:spPr>
        <p:txBody>
          <a:bodyPr vert="horz" wrap="square" lIns="91440" tIns="45720" rIns="91440" bIns="45720" numCol="1" anchor="ctr" anchorCtr="0" compatLnSpc="1"/>
          <a:p>
            <a:pPr algn="ctr"/>
            <a:endParaRPr lang="zh-CN" altLang="en-US" sz="5400" b="1" dirty="0">
              <a:solidFill>
                <a:srgbClr val="FFFFFF"/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21" name="椭圆 20"/>
          <p:cNvSpPr/>
          <p:nvPr>
            <p:custDataLst>
              <p:tags r:id="rId29"/>
            </p:custDataLst>
          </p:nvPr>
        </p:nvSpPr>
        <p:spPr>
          <a:xfrm rot="5400000">
            <a:off x="6930059" y="2706701"/>
            <a:ext cx="666129" cy="666129"/>
          </a:xfrm>
          <a:prstGeom prst="ellipse">
            <a:avLst/>
          </a:prstGeom>
          <a:solidFill>
            <a:srgbClr val="FAFAFA">
              <a:alpha val="70000"/>
            </a:srgbClr>
          </a:solidFill>
          <a:ln w="19050">
            <a:solidFill>
              <a:srgbClr val="FFFFFF"/>
            </a:solidFill>
          </a:ln>
          <a:effectLst>
            <a:outerShdw blurRad="787400" sx="98000" sy="98000" algn="ctr" rotWithShape="0">
              <a:srgbClr val="000000">
                <a:alpha val="15000"/>
              </a:srgbClr>
            </a:outerShdw>
          </a:effectLst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algn="ctr"/>
            <a:endParaRPr lang="zh-CN" altLang="en-US" dirty="0"/>
          </a:p>
        </p:txBody>
      </p:sp>
      <p:sp>
        <p:nvSpPr>
          <p:cNvPr id="22" name="任意多边形: 形状 50"/>
          <p:cNvSpPr/>
          <p:nvPr>
            <p:custDataLst>
              <p:tags r:id="rId30"/>
            </p:custDataLst>
          </p:nvPr>
        </p:nvSpPr>
        <p:spPr bwMode="auto">
          <a:xfrm rot="5738553">
            <a:off x="6958030" y="2564255"/>
            <a:ext cx="502446" cy="694100"/>
          </a:xfrm>
          <a:custGeom>
            <a:avLst/>
            <a:gdLst>
              <a:gd name="connsiteX0" fmla="*/ 106913 w 404361"/>
              <a:gd name="connsiteY0" fmla="*/ 0 h 631051"/>
              <a:gd name="connsiteX1" fmla="*/ 113439 w 404361"/>
              <a:gd name="connsiteY1" fmla="*/ 6498 h 631051"/>
              <a:gd name="connsiteX2" fmla="*/ 281954 w 404361"/>
              <a:gd name="connsiteY2" fmla="*/ 174288 h 631051"/>
              <a:gd name="connsiteX3" fmla="*/ 373759 w 404361"/>
              <a:gd name="connsiteY3" fmla="*/ 627857 h 631051"/>
              <a:gd name="connsiteX4" fmla="*/ 372148 w 404361"/>
              <a:gd name="connsiteY4" fmla="*/ 630923 h 631051"/>
              <a:gd name="connsiteX5" fmla="*/ 370879 w 404361"/>
              <a:gd name="connsiteY5" fmla="*/ 631051 h 631051"/>
              <a:gd name="connsiteX6" fmla="*/ 0 w 404361"/>
              <a:gd name="connsiteY6" fmla="*/ 260172 h 631051"/>
              <a:gd name="connsiteX7" fmla="*/ 63340 w 404361"/>
              <a:gd name="connsiteY7" fmla="*/ 52810 h 631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04361" h="631051">
                <a:moveTo>
                  <a:pt x="106913" y="0"/>
                </a:moveTo>
                <a:lnTo>
                  <a:pt x="113439" y="6498"/>
                </a:lnTo>
                <a:cubicBezTo>
                  <a:pt x="281954" y="174288"/>
                  <a:pt x="281954" y="174288"/>
                  <a:pt x="281954" y="174288"/>
                </a:cubicBezTo>
                <a:cubicBezTo>
                  <a:pt x="404361" y="296771"/>
                  <a:pt x="434963" y="476667"/>
                  <a:pt x="373759" y="627857"/>
                </a:cubicBezTo>
                <a:lnTo>
                  <a:pt x="372148" y="630923"/>
                </a:lnTo>
                <a:lnTo>
                  <a:pt x="370879" y="631051"/>
                </a:lnTo>
                <a:cubicBezTo>
                  <a:pt x="166048" y="631051"/>
                  <a:pt x="0" y="465003"/>
                  <a:pt x="0" y="260172"/>
                </a:cubicBezTo>
                <a:cubicBezTo>
                  <a:pt x="0" y="183361"/>
                  <a:pt x="23351" y="112003"/>
                  <a:pt x="63340" y="52810"/>
                </a:cubicBezTo>
                <a:close/>
              </a:path>
            </a:pathLst>
          </a:custGeom>
          <a:gradFill flip="none" rotWithShape="1">
            <a:gsLst>
              <a:gs pos="0">
                <a:srgbClr val="FFD247"/>
              </a:gs>
              <a:gs pos="100000">
                <a:srgbClr val="FFD247">
                  <a:lumMod val="40000"/>
                  <a:lumOff val="60000"/>
                </a:srgbClr>
              </a:gs>
            </a:gsLst>
            <a:lin ang="13500000" scaled="1"/>
            <a:tileRect/>
          </a:gradFill>
          <a:ln>
            <a:noFill/>
          </a:ln>
          <a:effectLst>
            <a:outerShdw blurRad="330200" dist="241300" dir="10800000" sx="95000" sy="95000" algn="r" rotWithShape="0">
              <a:srgbClr val="FFD247">
                <a:lumMod val="50000"/>
                <a:alpha val="32000"/>
              </a:srgbClr>
            </a:outerShdw>
            <a:softEdge rad="76200"/>
          </a:effectLst>
        </p:spPr>
        <p:txBody>
          <a:bodyPr vert="horz" wrap="square" lIns="91440" tIns="45720" rIns="91440" bIns="45720" numCol="1" anchor="ctr" anchorCtr="0" compatLnSpc="1"/>
          <a:p>
            <a:pPr algn="ctr"/>
            <a:endParaRPr lang="zh-CN" altLang="en-US" sz="3200" b="1" dirty="0">
              <a:solidFill>
                <a:srgbClr val="FFFFFF"/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pic>
        <p:nvPicPr>
          <p:cNvPr id="62" name="图片 61" descr="343439383331313b343532303033363bd3aad2b5ccfcc5e4d6c3"/>
          <p:cNvPicPr>
            <a:picLocks noChangeAspect="1"/>
          </p:cNvPicPr>
          <p:nvPr>
            <p:custDataLst>
              <p:tags r:id="rId31"/>
            </p:custDataLst>
          </p:nvPr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6829570" y="2036946"/>
            <a:ext cx="424230" cy="42423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1494" y="471487"/>
            <a:ext cx="11087100" cy="5915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916045" y="612775"/>
            <a:ext cx="47688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6C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一、心理调节的总原则</a:t>
            </a:r>
            <a:endParaRPr lang="zh-CN" altLang="en-US" sz="3200" b="1" dirty="0">
              <a:solidFill>
                <a:srgbClr val="006C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1021715" y="2735580"/>
            <a:ext cx="3524250" cy="311150"/>
          </a:xfrm>
          <a:prstGeom prst="rect">
            <a:avLst/>
          </a:prstGeom>
          <a:noFill/>
        </p:spPr>
        <p:txBody>
          <a:bodyPr wrap="square" bIns="0" rtlCol="0"/>
          <a:p>
            <a:pPr algn="l"/>
            <a:r>
              <a:rPr lang="en-US" altLang="zh-CN" b="1" spc="300">
                <a:solidFill>
                  <a:srgbClr val="098902"/>
                </a:solidFill>
                <a:latin typeface="思源黑体 CN Heavy" panose="020B0A00000000000000" charset="-122"/>
                <a:ea typeface="思源黑体 CN Heavy" panose="020B0A00000000000000" charset="-122"/>
              </a:rPr>
              <a:t>（五）合理调控自己的情绪</a:t>
            </a:r>
            <a:endParaRPr lang="en-US" altLang="zh-CN" b="1" spc="300">
              <a:solidFill>
                <a:srgbClr val="098902"/>
              </a:solidFill>
              <a:latin typeface="思源黑体 CN Heavy" panose="020B0A00000000000000" charset="-122"/>
              <a:ea typeface="思源黑体 CN Heavy" panose="020B0A00000000000000" charset="-122"/>
            </a:endParaRPr>
          </a:p>
        </p:txBody>
      </p:sp>
      <p:cxnSp>
        <p:nvCxnSpPr>
          <p:cNvPr id="9" name="直接箭头连接符 8"/>
          <p:cNvCxnSpPr/>
          <p:nvPr>
            <p:custDataLst>
              <p:tags r:id="rId3"/>
            </p:custDataLst>
          </p:nvPr>
        </p:nvCxnSpPr>
        <p:spPr>
          <a:xfrm>
            <a:off x="2904384" y="3231443"/>
            <a:ext cx="1536104" cy="0"/>
          </a:xfrm>
          <a:prstGeom prst="straightConnector1">
            <a:avLst/>
          </a:prstGeom>
          <a:ln w="12700">
            <a:solidFill>
              <a:srgbClr val="78D390"/>
            </a:solidFill>
            <a:headEnd type="oval"/>
            <a:tailEnd type="none"/>
          </a:ln>
        </p:spPr>
        <p:style>
          <a:lnRef idx="1">
            <a:srgbClr val="098902"/>
          </a:lnRef>
          <a:fillRef idx="0">
            <a:srgbClr val="098902"/>
          </a:fillRef>
          <a:effectRef idx="0">
            <a:srgbClr val="098902"/>
          </a:effectRef>
          <a:fontRef idx="minor">
            <a:srgbClr val="000000"/>
          </a:fontRef>
        </p:style>
      </p:cxnSp>
      <p:sp>
        <p:nvSpPr>
          <p:cNvPr id="17" name="泪滴形 16"/>
          <p:cNvSpPr/>
          <p:nvPr>
            <p:custDataLst>
              <p:tags r:id="rId4"/>
            </p:custDataLst>
          </p:nvPr>
        </p:nvSpPr>
        <p:spPr>
          <a:xfrm flipH="1">
            <a:off x="4725630" y="1786921"/>
            <a:ext cx="1311356" cy="1311356"/>
          </a:xfrm>
          <a:prstGeom prst="teardrop">
            <a:avLst/>
          </a:prstGeom>
          <a:gradFill>
            <a:gsLst>
              <a:gs pos="51000">
                <a:srgbClr val="4AC44A">
                  <a:lumMod val="60000"/>
                  <a:lumOff val="40000"/>
                </a:srgbClr>
              </a:gs>
              <a:gs pos="0">
                <a:srgbClr val="4AC44A">
                  <a:lumMod val="40000"/>
                  <a:lumOff val="60000"/>
                </a:srgbClr>
              </a:gs>
              <a:gs pos="100000">
                <a:srgbClr val="4AC44A"/>
              </a:gs>
            </a:gsLst>
            <a:lin ang="2700000" scaled="0"/>
          </a:gradFill>
          <a:ln>
            <a:noFill/>
          </a:ln>
        </p:spPr>
        <p:style>
          <a:lnRef idx="2">
            <a:srgbClr val="098902">
              <a:shade val="50000"/>
            </a:srgbClr>
          </a:lnRef>
          <a:fillRef idx="1">
            <a:srgbClr val="098902"/>
          </a:fillRef>
          <a:effectRef idx="0">
            <a:srgbClr val="098902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泪滴形 22"/>
          <p:cNvSpPr/>
          <p:nvPr>
            <p:custDataLst>
              <p:tags r:id="rId5"/>
            </p:custDataLst>
          </p:nvPr>
        </p:nvSpPr>
        <p:spPr>
          <a:xfrm>
            <a:off x="6344405" y="1786921"/>
            <a:ext cx="1311356" cy="1311356"/>
          </a:xfrm>
          <a:prstGeom prst="teardrop">
            <a:avLst/>
          </a:prstGeom>
          <a:gradFill>
            <a:gsLst>
              <a:gs pos="51000">
                <a:srgbClr val="4AC44A">
                  <a:lumMod val="60000"/>
                  <a:lumOff val="40000"/>
                </a:srgbClr>
              </a:gs>
              <a:gs pos="0">
                <a:srgbClr val="4AC44A">
                  <a:lumMod val="40000"/>
                  <a:lumOff val="60000"/>
                </a:srgbClr>
              </a:gs>
              <a:gs pos="100000">
                <a:srgbClr val="4AC44A"/>
              </a:gs>
            </a:gsLst>
            <a:lin ang="2700000" scaled="0"/>
          </a:gradFill>
          <a:ln>
            <a:noFill/>
          </a:ln>
        </p:spPr>
        <p:style>
          <a:lnRef idx="2">
            <a:srgbClr val="098902">
              <a:shade val="50000"/>
            </a:srgbClr>
          </a:lnRef>
          <a:fillRef idx="1">
            <a:srgbClr val="098902"/>
          </a:fillRef>
          <a:effectRef idx="0">
            <a:srgbClr val="098902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泪滴形 29"/>
          <p:cNvSpPr/>
          <p:nvPr>
            <p:custDataLst>
              <p:tags r:id="rId6"/>
            </p:custDataLst>
          </p:nvPr>
        </p:nvSpPr>
        <p:spPr>
          <a:xfrm rot="2700000" flipH="1">
            <a:off x="5527592" y="3161642"/>
            <a:ext cx="1311356" cy="1311356"/>
          </a:xfrm>
          <a:prstGeom prst="teardrop">
            <a:avLst/>
          </a:prstGeom>
          <a:gradFill>
            <a:gsLst>
              <a:gs pos="51000">
                <a:srgbClr val="4AC44A">
                  <a:lumMod val="60000"/>
                  <a:lumOff val="40000"/>
                </a:srgbClr>
              </a:gs>
              <a:gs pos="0">
                <a:srgbClr val="4AC44A">
                  <a:lumMod val="40000"/>
                  <a:lumOff val="60000"/>
                </a:srgbClr>
              </a:gs>
              <a:gs pos="100000">
                <a:srgbClr val="4AC44A"/>
              </a:gs>
            </a:gsLst>
            <a:lin ang="2700000" scaled="0"/>
          </a:gradFill>
          <a:ln>
            <a:noFill/>
          </a:ln>
        </p:spPr>
        <p:style>
          <a:lnRef idx="2">
            <a:srgbClr val="098902">
              <a:shade val="50000"/>
            </a:srgbClr>
          </a:lnRef>
          <a:fillRef idx="1">
            <a:srgbClr val="098902"/>
          </a:fillRef>
          <a:effectRef idx="0">
            <a:srgbClr val="098902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9" name="文本框 48"/>
          <p:cNvSpPr txBox="1"/>
          <p:nvPr>
            <p:custDataLst>
              <p:tags r:id="rId7"/>
            </p:custDataLst>
          </p:nvPr>
        </p:nvSpPr>
        <p:spPr>
          <a:xfrm>
            <a:off x="5030470" y="4893945"/>
            <a:ext cx="4824730" cy="311150"/>
          </a:xfrm>
          <a:prstGeom prst="rect">
            <a:avLst/>
          </a:prstGeom>
          <a:noFill/>
        </p:spPr>
        <p:txBody>
          <a:bodyPr wrap="square" bIns="0" rtlCol="0"/>
          <a:p>
            <a:pPr algn="l"/>
            <a:r>
              <a:rPr lang="en-US" altLang="zh-CN" b="1" spc="300">
                <a:solidFill>
                  <a:srgbClr val="098902"/>
                </a:solidFill>
                <a:latin typeface="思源黑体 CN Heavy" panose="020B0A00000000000000" charset="-122"/>
                <a:ea typeface="思源黑体 CN Heavy" panose="020B0A00000000000000" charset="-122"/>
              </a:rPr>
              <a:t>（七）养成良好的学习和生活习惯</a:t>
            </a:r>
            <a:endParaRPr lang="en-US" altLang="zh-CN" b="1" spc="300">
              <a:solidFill>
                <a:srgbClr val="098902"/>
              </a:solidFill>
              <a:latin typeface="思源黑体 CN Heavy" panose="020B0A00000000000000" charset="-122"/>
              <a:ea typeface="思源黑体 CN Heavy" panose="020B0A00000000000000" charset="-122"/>
            </a:endParaRPr>
          </a:p>
        </p:txBody>
      </p:sp>
      <p:cxnSp>
        <p:nvCxnSpPr>
          <p:cNvPr id="51" name="直接箭头连接符 50"/>
          <p:cNvCxnSpPr/>
          <p:nvPr>
            <p:custDataLst>
              <p:tags r:id="rId8"/>
            </p:custDataLst>
          </p:nvPr>
        </p:nvCxnSpPr>
        <p:spPr>
          <a:xfrm>
            <a:off x="5851347" y="5218031"/>
            <a:ext cx="1536104" cy="0"/>
          </a:xfrm>
          <a:prstGeom prst="straightConnector1">
            <a:avLst/>
          </a:prstGeom>
          <a:ln w="12700">
            <a:solidFill>
              <a:srgbClr val="78D390"/>
            </a:solidFill>
            <a:headEnd type="oval"/>
            <a:tailEnd type="none"/>
          </a:ln>
        </p:spPr>
        <p:style>
          <a:lnRef idx="1">
            <a:srgbClr val="098902"/>
          </a:lnRef>
          <a:fillRef idx="0">
            <a:srgbClr val="098902"/>
          </a:fillRef>
          <a:effectRef idx="0">
            <a:srgbClr val="098902"/>
          </a:effectRef>
          <a:fontRef idx="minor">
            <a:srgbClr val="000000"/>
          </a:fontRef>
        </p:style>
      </p:cxnSp>
      <p:sp>
        <p:nvSpPr>
          <p:cNvPr id="58" name="文本框 57"/>
          <p:cNvSpPr txBox="1"/>
          <p:nvPr>
            <p:custDataLst>
              <p:tags r:id="rId9"/>
            </p:custDataLst>
          </p:nvPr>
        </p:nvSpPr>
        <p:spPr>
          <a:xfrm flipH="1">
            <a:off x="7865745" y="2735580"/>
            <a:ext cx="3486785" cy="311150"/>
          </a:xfrm>
          <a:prstGeom prst="rect">
            <a:avLst/>
          </a:prstGeom>
          <a:noFill/>
        </p:spPr>
        <p:txBody>
          <a:bodyPr wrap="square" bIns="0" rtlCol="0"/>
          <a:p>
            <a:pPr algn="l"/>
            <a:r>
              <a:rPr lang="en-US" altLang="zh-CN" b="1" spc="300">
                <a:solidFill>
                  <a:srgbClr val="098902"/>
                </a:solidFill>
                <a:latin typeface="思源黑体 CN Heavy" panose="020B0A00000000000000" charset="-122"/>
                <a:ea typeface="思源黑体 CN Heavy" panose="020B0A00000000000000" charset="-122"/>
              </a:rPr>
              <a:t>（六）建立良好的人际关系</a:t>
            </a:r>
            <a:endParaRPr lang="en-US" altLang="zh-CN" b="1" spc="300">
              <a:solidFill>
                <a:srgbClr val="098902"/>
              </a:solidFill>
              <a:latin typeface="思源黑体 CN Heavy" panose="020B0A00000000000000" charset="-122"/>
              <a:ea typeface="思源黑体 CN Heavy" panose="020B0A00000000000000" charset="-122"/>
            </a:endParaRPr>
          </a:p>
        </p:txBody>
      </p:sp>
      <p:cxnSp>
        <p:nvCxnSpPr>
          <p:cNvPr id="60" name="直接箭头连接符 59"/>
          <p:cNvCxnSpPr/>
          <p:nvPr>
            <p:custDataLst>
              <p:tags r:id="rId10"/>
            </p:custDataLst>
          </p:nvPr>
        </p:nvCxnSpPr>
        <p:spPr>
          <a:xfrm flipH="1">
            <a:off x="7949319" y="3231443"/>
            <a:ext cx="1536104" cy="0"/>
          </a:xfrm>
          <a:prstGeom prst="straightConnector1">
            <a:avLst/>
          </a:prstGeom>
          <a:ln w="12700">
            <a:solidFill>
              <a:srgbClr val="78D390"/>
            </a:solidFill>
            <a:headEnd type="oval"/>
            <a:tailEnd type="none"/>
          </a:ln>
        </p:spPr>
        <p:style>
          <a:lnRef idx="1">
            <a:srgbClr val="098902"/>
          </a:lnRef>
          <a:fillRef idx="0">
            <a:srgbClr val="098902"/>
          </a:fillRef>
          <a:effectRef idx="0">
            <a:srgbClr val="098902"/>
          </a:effectRef>
          <a:fontRef idx="minor">
            <a:srgbClr val="000000"/>
          </a:fontRef>
        </p:style>
      </p:cxnSp>
      <p:pic>
        <p:nvPicPr>
          <p:cNvPr id="26" name="图片 25" descr="343435383038363b343532323338393bbacfd7f7bbfad6c6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5068444" y="2129736"/>
            <a:ext cx="625728" cy="625728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pic>
        <p:nvPicPr>
          <p:cNvPr id="27" name="图片 26" descr="343435383038363b343532323339323bc6b7c5c6b9dcc0ed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6707021" y="2149537"/>
            <a:ext cx="586125" cy="586125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pic>
        <p:nvPicPr>
          <p:cNvPr id="28" name="图片 27" descr="343435383036303b343532343134393bcdb7c4d4b7e7b1a9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5890703" y="3524753"/>
            <a:ext cx="585135" cy="585135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1494" y="471487"/>
            <a:ext cx="11087100" cy="5915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916045" y="598170"/>
            <a:ext cx="4768850" cy="5981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3200" b="1" dirty="0">
                <a:solidFill>
                  <a:srgbClr val="006C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二、心理调节的具体方法</a:t>
            </a:r>
            <a:endParaRPr lang="zh-CN" altLang="en-US" sz="3200" b="1" dirty="0">
              <a:solidFill>
                <a:srgbClr val="006C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Freeform 16"/>
          <p:cNvSpPr/>
          <p:nvPr>
            <p:custDataLst>
              <p:tags r:id="rId2"/>
            </p:custDataLst>
          </p:nvPr>
        </p:nvSpPr>
        <p:spPr bwMode="auto">
          <a:xfrm flipH="1">
            <a:off x="6800642" y="1948823"/>
            <a:ext cx="1293617" cy="895339"/>
          </a:xfrm>
          <a:custGeom>
            <a:avLst/>
            <a:gdLst>
              <a:gd name="T0" fmla="*/ 774 w 774"/>
              <a:gd name="T1" fmla="*/ 210 h 210"/>
              <a:gd name="T2" fmla="*/ 389 w 774"/>
              <a:gd name="T3" fmla="*/ 210 h 210"/>
              <a:gd name="T4" fmla="*/ 389 w 774"/>
              <a:gd name="T5" fmla="*/ 0 h 210"/>
              <a:gd name="T6" fmla="*/ 0 w 774"/>
              <a:gd name="T7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74" h="210">
                <a:moveTo>
                  <a:pt x="774" y="210"/>
                </a:moveTo>
                <a:lnTo>
                  <a:pt x="389" y="210"/>
                </a:lnTo>
                <a:lnTo>
                  <a:pt x="389" y="0"/>
                </a:lnTo>
                <a:lnTo>
                  <a:pt x="0" y="0"/>
                </a:lnTo>
              </a:path>
            </a:pathLst>
          </a:custGeom>
          <a:noFill/>
          <a:ln w="6350" cap="flat" cmpd="sng">
            <a:solidFill>
              <a:srgbClr val="808080">
                <a:lumMod val="50000"/>
              </a:srgbClr>
            </a:solidFill>
            <a:prstDash val="dash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defTabSz="1218565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33804" name="Oval 1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710779" y="3622670"/>
            <a:ext cx="766210" cy="766210"/>
          </a:xfrm>
          <a:prstGeom prst="ellipse">
            <a:avLst/>
          </a:prstGeom>
          <a:solidFill>
            <a:srgbClr val="000000">
              <a:lumMod val="50000"/>
              <a:lumOff val="50000"/>
            </a:srgbClr>
          </a:solidFill>
          <a:ln>
            <a:noFill/>
          </a:ln>
        </p:spPr>
        <p:txBody>
          <a:bodyPr/>
          <a:lstStyle/>
          <a:p>
            <a:pPr defTabSz="1218565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33811" name="Freeform 19"/>
          <p:cNvSpPr/>
          <p:nvPr>
            <p:custDataLst>
              <p:tags r:id="rId4"/>
            </p:custDataLst>
          </p:nvPr>
        </p:nvSpPr>
        <p:spPr bwMode="auto">
          <a:xfrm flipV="1">
            <a:off x="3666169" y="3147332"/>
            <a:ext cx="1013852" cy="806252"/>
          </a:xfrm>
          <a:custGeom>
            <a:avLst/>
            <a:gdLst>
              <a:gd name="T0" fmla="*/ 479 w 479"/>
              <a:gd name="T1" fmla="*/ 0 h 139"/>
              <a:gd name="T2" fmla="*/ 479 w 479"/>
              <a:gd name="T3" fmla="*/ 139 h 139"/>
              <a:gd name="T4" fmla="*/ 0 w 479"/>
              <a:gd name="T5" fmla="*/ 139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79" h="139">
                <a:moveTo>
                  <a:pt x="479" y="0"/>
                </a:moveTo>
                <a:lnTo>
                  <a:pt x="479" y="139"/>
                </a:lnTo>
                <a:lnTo>
                  <a:pt x="0" y="139"/>
                </a:lnTo>
              </a:path>
            </a:pathLst>
          </a:custGeom>
          <a:noFill/>
          <a:ln w="6350" cap="flat" cmpd="sng">
            <a:solidFill>
              <a:srgbClr val="808080">
                <a:lumMod val="50000"/>
              </a:srgbClr>
            </a:solidFill>
            <a:prstDash val="dash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defTabSz="1218565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33805" name="Oval 13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519321" y="4601597"/>
            <a:ext cx="1022320" cy="1022320"/>
          </a:xfrm>
          <a:prstGeom prst="ellipse">
            <a:avLst/>
          </a:prstGeom>
          <a:solidFill>
            <a:srgbClr val="CE7075"/>
          </a:solidFill>
          <a:ln>
            <a:noFill/>
          </a:ln>
        </p:spPr>
        <p:txBody>
          <a:bodyPr/>
          <a:lstStyle/>
          <a:p>
            <a:pPr defTabSz="1218565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33826" name="Freeform 34"/>
          <p:cNvSpPr>
            <a:spLocks noEditPoints="1"/>
          </p:cNvSpPr>
          <p:nvPr>
            <p:custDataLst>
              <p:tags r:id="rId6"/>
            </p:custDataLst>
          </p:nvPr>
        </p:nvSpPr>
        <p:spPr bwMode="auto">
          <a:xfrm>
            <a:off x="6834696" y="4921205"/>
            <a:ext cx="410621" cy="351356"/>
          </a:xfrm>
          <a:custGeom>
            <a:avLst/>
            <a:gdLst>
              <a:gd name="T0" fmla="*/ 122 w 140"/>
              <a:gd name="T1" fmla="*/ 20 h 120"/>
              <a:gd name="T2" fmla="*/ 100 w 140"/>
              <a:gd name="T3" fmla="*/ 20 h 120"/>
              <a:gd name="T4" fmla="*/ 100 w 140"/>
              <a:gd name="T5" fmla="*/ 18 h 120"/>
              <a:gd name="T6" fmla="*/ 100 w 140"/>
              <a:gd name="T7" fmla="*/ 15 h 120"/>
              <a:gd name="T8" fmla="*/ 85 w 140"/>
              <a:gd name="T9" fmla="*/ 0 h 120"/>
              <a:gd name="T10" fmla="*/ 70 w 140"/>
              <a:gd name="T11" fmla="*/ 0 h 120"/>
              <a:gd name="T12" fmla="*/ 56 w 140"/>
              <a:gd name="T13" fmla="*/ 15 h 120"/>
              <a:gd name="T14" fmla="*/ 56 w 140"/>
              <a:gd name="T15" fmla="*/ 20 h 120"/>
              <a:gd name="T16" fmla="*/ 18 w 140"/>
              <a:gd name="T17" fmla="*/ 20 h 120"/>
              <a:gd name="T18" fmla="*/ 0 w 140"/>
              <a:gd name="T19" fmla="*/ 38 h 120"/>
              <a:gd name="T20" fmla="*/ 0 w 140"/>
              <a:gd name="T21" fmla="*/ 101 h 120"/>
              <a:gd name="T22" fmla="*/ 18 w 140"/>
              <a:gd name="T23" fmla="*/ 120 h 120"/>
              <a:gd name="T24" fmla="*/ 122 w 140"/>
              <a:gd name="T25" fmla="*/ 120 h 120"/>
              <a:gd name="T26" fmla="*/ 140 w 140"/>
              <a:gd name="T27" fmla="*/ 101 h 120"/>
              <a:gd name="T28" fmla="*/ 140 w 140"/>
              <a:gd name="T29" fmla="*/ 38 h 120"/>
              <a:gd name="T30" fmla="*/ 122 w 140"/>
              <a:gd name="T31" fmla="*/ 20 h 120"/>
              <a:gd name="T32" fmla="*/ 12 w 140"/>
              <a:gd name="T33" fmla="*/ 101 h 120"/>
              <a:gd name="T34" fmla="*/ 12 w 140"/>
              <a:gd name="T35" fmla="*/ 38 h 120"/>
              <a:gd name="T36" fmla="*/ 18 w 140"/>
              <a:gd name="T37" fmla="*/ 32 h 120"/>
              <a:gd name="T38" fmla="*/ 33 w 140"/>
              <a:gd name="T39" fmla="*/ 32 h 120"/>
              <a:gd name="T40" fmla="*/ 33 w 140"/>
              <a:gd name="T41" fmla="*/ 108 h 120"/>
              <a:gd name="T42" fmla="*/ 18 w 140"/>
              <a:gd name="T43" fmla="*/ 108 h 120"/>
              <a:gd name="T44" fmla="*/ 12 w 140"/>
              <a:gd name="T45" fmla="*/ 101 h 120"/>
              <a:gd name="T46" fmla="*/ 128 w 140"/>
              <a:gd name="T47" fmla="*/ 101 h 120"/>
              <a:gd name="T48" fmla="*/ 122 w 140"/>
              <a:gd name="T49" fmla="*/ 108 h 120"/>
              <a:gd name="T50" fmla="*/ 45 w 140"/>
              <a:gd name="T51" fmla="*/ 108 h 120"/>
              <a:gd name="T52" fmla="*/ 45 w 140"/>
              <a:gd name="T53" fmla="*/ 32 h 120"/>
              <a:gd name="T54" fmla="*/ 56 w 140"/>
              <a:gd name="T55" fmla="*/ 32 h 120"/>
              <a:gd name="T56" fmla="*/ 99 w 140"/>
              <a:gd name="T57" fmla="*/ 32 h 120"/>
              <a:gd name="T58" fmla="*/ 122 w 140"/>
              <a:gd name="T59" fmla="*/ 32 h 120"/>
              <a:gd name="T60" fmla="*/ 128 w 140"/>
              <a:gd name="T61" fmla="*/ 38 h 120"/>
              <a:gd name="T62" fmla="*/ 128 w 140"/>
              <a:gd name="T63" fmla="*/ 101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40" h="120">
                <a:moveTo>
                  <a:pt x="122" y="20"/>
                </a:moveTo>
                <a:cubicBezTo>
                  <a:pt x="100" y="20"/>
                  <a:pt x="100" y="20"/>
                  <a:pt x="100" y="20"/>
                </a:cubicBezTo>
                <a:cubicBezTo>
                  <a:pt x="100" y="18"/>
                  <a:pt x="100" y="18"/>
                  <a:pt x="100" y="18"/>
                </a:cubicBezTo>
                <a:cubicBezTo>
                  <a:pt x="100" y="15"/>
                  <a:pt x="100" y="15"/>
                  <a:pt x="100" y="15"/>
                </a:cubicBezTo>
                <a:cubicBezTo>
                  <a:pt x="100" y="6"/>
                  <a:pt x="93" y="0"/>
                  <a:pt x="85" y="0"/>
                </a:cubicBezTo>
                <a:cubicBezTo>
                  <a:pt x="70" y="0"/>
                  <a:pt x="70" y="0"/>
                  <a:pt x="70" y="0"/>
                </a:cubicBezTo>
                <a:cubicBezTo>
                  <a:pt x="62" y="0"/>
                  <a:pt x="56" y="6"/>
                  <a:pt x="56" y="15"/>
                </a:cubicBezTo>
                <a:cubicBezTo>
                  <a:pt x="56" y="20"/>
                  <a:pt x="56" y="20"/>
                  <a:pt x="56" y="20"/>
                </a:cubicBezTo>
                <a:cubicBezTo>
                  <a:pt x="18" y="20"/>
                  <a:pt x="18" y="20"/>
                  <a:pt x="18" y="20"/>
                </a:cubicBezTo>
                <a:cubicBezTo>
                  <a:pt x="8" y="20"/>
                  <a:pt x="0" y="28"/>
                  <a:pt x="0" y="38"/>
                </a:cubicBezTo>
                <a:cubicBezTo>
                  <a:pt x="0" y="101"/>
                  <a:pt x="0" y="101"/>
                  <a:pt x="0" y="101"/>
                </a:cubicBezTo>
                <a:cubicBezTo>
                  <a:pt x="0" y="112"/>
                  <a:pt x="8" y="120"/>
                  <a:pt x="18" y="120"/>
                </a:cubicBezTo>
                <a:cubicBezTo>
                  <a:pt x="122" y="120"/>
                  <a:pt x="122" y="120"/>
                  <a:pt x="122" y="120"/>
                </a:cubicBezTo>
                <a:cubicBezTo>
                  <a:pt x="132" y="120"/>
                  <a:pt x="140" y="111"/>
                  <a:pt x="140" y="101"/>
                </a:cubicBezTo>
                <a:cubicBezTo>
                  <a:pt x="140" y="38"/>
                  <a:pt x="140" y="38"/>
                  <a:pt x="140" y="38"/>
                </a:cubicBezTo>
                <a:cubicBezTo>
                  <a:pt x="140" y="28"/>
                  <a:pt x="132" y="20"/>
                  <a:pt x="122" y="20"/>
                </a:cubicBezTo>
                <a:close/>
                <a:moveTo>
                  <a:pt x="12" y="101"/>
                </a:moveTo>
                <a:cubicBezTo>
                  <a:pt x="12" y="38"/>
                  <a:pt x="12" y="38"/>
                  <a:pt x="12" y="38"/>
                </a:cubicBezTo>
                <a:cubicBezTo>
                  <a:pt x="12" y="34"/>
                  <a:pt x="15" y="32"/>
                  <a:pt x="18" y="32"/>
                </a:cubicBezTo>
                <a:cubicBezTo>
                  <a:pt x="33" y="32"/>
                  <a:pt x="33" y="32"/>
                  <a:pt x="33" y="32"/>
                </a:cubicBezTo>
                <a:cubicBezTo>
                  <a:pt x="33" y="108"/>
                  <a:pt x="33" y="108"/>
                  <a:pt x="33" y="108"/>
                </a:cubicBezTo>
                <a:cubicBezTo>
                  <a:pt x="18" y="108"/>
                  <a:pt x="18" y="108"/>
                  <a:pt x="18" y="108"/>
                </a:cubicBezTo>
                <a:cubicBezTo>
                  <a:pt x="14" y="108"/>
                  <a:pt x="12" y="105"/>
                  <a:pt x="12" y="101"/>
                </a:cubicBezTo>
                <a:close/>
                <a:moveTo>
                  <a:pt x="128" y="101"/>
                </a:moveTo>
                <a:cubicBezTo>
                  <a:pt x="128" y="105"/>
                  <a:pt x="125" y="108"/>
                  <a:pt x="122" y="108"/>
                </a:cubicBezTo>
                <a:cubicBezTo>
                  <a:pt x="45" y="108"/>
                  <a:pt x="45" y="108"/>
                  <a:pt x="45" y="108"/>
                </a:cubicBezTo>
                <a:cubicBezTo>
                  <a:pt x="45" y="32"/>
                  <a:pt x="45" y="32"/>
                  <a:pt x="45" y="32"/>
                </a:cubicBezTo>
                <a:cubicBezTo>
                  <a:pt x="56" y="32"/>
                  <a:pt x="56" y="32"/>
                  <a:pt x="56" y="32"/>
                </a:cubicBezTo>
                <a:cubicBezTo>
                  <a:pt x="99" y="32"/>
                  <a:pt x="99" y="32"/>
                  <a:pt x="99" y="32"/>
                </a:cubicBezTo>
                <a:cubicBezTo>
                  <a:pt x="122" y="32"/>
                  <a:pt x="122" y="32"/>
                  <a:pt x="122" y="32"/>
                </a:cubicBezTo>
                <a:cubicBezTo>
                  <a:pt x="125" y="32"/>
                  <a:pt x="128" y="34"/>
                  <a:pt x="128" y="38"/>
                </a:cubicBezTo>
                <a:lnTo>
                  <a:pt x="128" y="101"/>
                </a:lnTo>
                <a:close/>
              </a:path>
            </a:pathLst>
          </a:custGeom>
          <a:solidFill>
            <a:srgbClr val="FFFFFF"/>
          </a:solidFill>
          <a:ln w="9525">
            <a:solidFill>
              <a:srgbClr val="FFFFFF"/>
            </a:solidFill>
            <a:round/>
          </a:ln>
        </p:spPr>
        <p:txBody>
          <a:bodyPr/>
          <a:lstStyle/>
          <a:p>
            <a:pPr defTabSz="1218565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33827" name="Freeform 35"/>
          <p:cNvSpPr>
            <a:spLocks noEditPoints="1"/>
          </p:cNvSpPr>
          <p:nvPr>
            <p:custDataLst>
              <p:tags r:id="rId7"/>
            </p:custDataLst>
          </p:nvPr>
        </p:nvSpPr>
        <p:spPr bwMode="auto">
          <a:xfrm>
            <a:off x="6998944" y="5067603"/>
            <a:ext cx="129052" cy="128831"/>
          </a:xfrm>
          <a:custGeom>
            <a:avLst/>
            <a:gdLst>
              <a:gd name="T0" fmla="*/ 22 w 44"/>
              <a:gd name="T1" fmla="*/ 0 h 44"/>
              <a:gd name="T2" fmla="*/ 0 w 44"/>
              <a:gd name="T3" fmla="*/ 22 h 44"/>
              <a:gd name="T4" fmla="*/ 22 w 44"/>
              <a:gd name="T5" fmla="*/ 44 h 44"/>
              <a:gd name="T6" fmla="*/ 44 w 44"/>
              <a:gd name="T7" fmla="*/ 22 h 44"/>
              <a:gd name="T8" fmla="*/ 22 w 44"/>
              <a:gd name="T9" fmla="*/ 0 h 44"/>
              <a:gd name="T10" fmla="*/ 22 w 44"/>
              <a:gd name="T11" fmla="*/ 32 h 44"/>
              <a:gd name="T12" fmla="*/ 12 w 44"/>
              <a:gd name="T13" fmla="*/ 22 h 44"/>
              <a:gd name="T14" fmla="*/ 22 w 44"/>
              <a:gd name="T15" fmla="*/ 12 h 44"/>
              <a:gd name="T16" fmla="*/ 32 w 44"/>
              <a:gd name="T17" fmla="*/ 22 h 44"/>
              <a:gd name="T18" fmla="*/ 22 w 44"/>
              <a:gd name="T19" fmla="*/ 32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4" h="44">
                <a:moveTo>
                  <a:pt x="22" y="0"/>
                </a:moveTo>
                <a:cubicBezTo>
                  <a:pt x="10" y="0"/>
                  <a:pt x="0" y="10"/>
                  <a:pt x="0" y="22"/>
                </a:cubicBezTo>
                <a:cubicBezTo>
                  <a:pt x="0" y="34"/>
                  <a:pt x="10" y="44"/>
                  <a:pt x="22" y="44"/>
                </a:cubicBezTo>
                <a:cubicBezTo>
                  <a:pt x="34" y="44"/>
                  <a:pt x="44" y="34"/>
                  <a:pt x="44" y="22"/>
                </a:cubicBezTo>
                <a:cubicBezTo>
                  <a:pt x="44" y="10"/>
                  <a:pt x="34" y="0"/>
                  <a:pt x="22" y="0"/>
                </a:cubicBezTo>
                <a:close/>
                <a:moveTo>
                  <a:pt x="22" y="32"/>
                </a:moveTo>
                <a:cubicBezTo>
                  <a:pt x="16" y="32"/>
                  <a:pt x="12" y="27"/>
                  <a:pt x="12" y="22"/>
                </a:cubicBezTo>
                <a:cubicBezTo>
                  <a:pt x="12" y="16"/>
                  <a:pt x="16" y="12"/>
                  <a:pt x="22" y="12"/>
                </a:cubicBezTo>
                <a:cubicBezTo>
                  <a:pt x="27" y="12"/>
                  <a:pt x="32" y="16"/>
                  <a:pt x="32" y="22"/>
                </a:cubicBezTo>
                <a:cubicBezTo>
                  <a:pt x="32" y="27"/>
                  <a:pt x="27" y="32"/>
                  <a:pt x="22" y="32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FFFFFF"/>
            </a:solidFill>
            <a:round/>
          </a:ln>
        </p:spPr>
        <p:txBody>
          <a:bodyPr/>
          <a:lstStyle/>
          <a:p>
            <a:pPr defTabSz="1218565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33828" name="Freeform 36"/>
          <p:cNvSpPr>
            <a:spLocks noEditPoints="1"/>
          </p:cNvSpPr>
          <p:nvPr>
            <p:custDataLst>
              <p:tags r:id="rId8"/>
            </p:custDataLst>
          </p:nvPr>
        </p:nvSpPr>
        <p:spPr bwMode="auto">
          <a:xfrm>
            <a:off x="5941489" y="3861846"/>
            <a:ext cx="309024" cy="287858"/>
          </a:xfrm>
          <a:custGeom>
            <a:avLst/>
            <a:gdLst>
              <a:gd name="T0" fmla="*/ 138 w 142"/>
              <a:gd name="T1" fmla="*/ 47 h 133"/>
              <a:gd name="T2" fmla="*/ 114 w 142"/>
              <a:gd name="T3" fmla="*/ 30 h 133"/>
              <a:gd name="T4" fmla="*/ 114 w 142"/>
              <a:gd name="T5" fmla="*/ 12 h 133"/>
              <a:gd name="T6" fmla="*/ 108 w 142"/>
              <a:gd name="T7" fmla="*/ 6 h 133"/>
              <a:gd name="T8" fmla="*/ 104 w 142"/>
              <a:gd name="T9" fmla="*/ 6 h 133"/>
              <a:gd name="T10" fmla="*/ 98 w 142"/>
              <a:gd name="T11" fmla="*/ 12 h 133"/>
              <a:gd name="T12" fmla="*/ 98 w 142"/>
              <a:gd name="T13" fmla="*/ 18 h 133"/>
              <a:gd name="T14" fmla="*/ 74 w 142"/>
              <a:gd name="T15" fmla="*/ 2 h 133"/>
              <a:gd name="T16" fmla="*/ 68 w 142"/>
              <a:gd name="T17" fmla="*/ 2 h 133"/>
              <a:gd name="T18" fmla="*/ 4 w 142"/>
              <a:gd name="T19" fmla="*/ 47 h 133"/>
              <a:gd name="T20" fmla="*/ 2 w 142"/>
              <a:gd name="T21" fmla="*/ 56 h 133"/>
              <a:gd name="T22" fmla="*/ 10 w 142"/>
              <a:gd name="T23" fmla="*/ 57 h 133"/>
              <a:gd name="T24" fmla="*/ 17 w 142"/>
              <a:gd name="T25" fmla="*/ 52 h 133"/>
              <a:gd name="T26" fmla="*/ 17 w 142"/>
              <a:gd name="T27" fmla="*/ 123 h 133"/>
              <a:gd name="T28" fmla="*/ 27 w 142"/>
              <a:gd name="T29" fmla="*/ 133 h 133"/>
              <a:gd name="T30" fmla="*/ 115 w 142"/>
              <a:gd name="T31" fmla="*/ 133 h 133"/>
              <a:gd name="T32" fmla="*/ 125 w 142"/>
              <a:gd name="T33" fmla="*/ 123 h 133"/>
              <a:gd name="T34" fmla="*/ 125 w 142"/>
              <a:gd name="T35" fmla="*/ 52 h 133"/>
              <a:gd name="T36" fmla="*/ 132 w 142"/>
              <a:gd name="T37" fmla="*/ 57 h 133"/>
              <a:gd name="T38" fmla="*/ 135 w 142"/>
              <a:gd name="T39" fmla="*/ 58 h 133"/>
              <a:gd name="T40" fmla="*/ 140 w 142"/>
              <a:gd name="T41" fmla="*/ 56 h 133"/>
              <a:gd name="T42" fmla="*/ 138 w 142"/>
              <a:gd name="T43" fmla="*/ 47 h 133"/>
              <a:gd name="T44" fmla="*/ 83 w 142"/>
              <a:gd name="T45" fmla="*/ 121 h 133"/>
              <a:gd name="T46" fmla="*/ 59 w 142"/>
              <a:gd name="T47" fmla="*/ 121 h 133"/>
              <a:gd name="T48" fmla="*/ 59 w 142"/>
              <a:gd name="T49" fmla="*/ 84 h 133"/>
              <a:gd name="T50" fmla="*/ 83 w 142"/>
              <a:gd name="T51" fmla="*/ 84 h 133"/>
              <a:gd name="T52" fmla="*/ 83 w 142"/>
              <a:gd name="T53" fmla="*/ 121 h 133"/>
              <a:gd name="T54" fmla="*/ 113 w 142"/>
              <a:gd name="T55" fmla="*/ 121 h 133"/>
              <a:gd name="T56" fmla="*/ 95 w 142"/>
              <a:gd name="T57" fmla="*/ 121 h 133"/>
              <a:gd name="T58" fmla="*/ 95 w 142"/>
              <a:gd name="T59" fmla="*/ 82 h 133"/>
              <a:gd name="T60" fmla="*/ 85 w 142"/>
              <a:gd name="T61" fmla="*/ 72 h 133"/>
              <a:gd name="T62" fmla="*/ 57 w 142"/>
              <a:gd name="T63" fmla="*/ 72 h 133"/>
              <a:gd name="T64" fmla="*/ 47 w 142"/>
              <a:gd name="T65" fmla="*/ 82 h 133"/>
              <a:gd name="T66" fmla="*/ 47 w 142"/>
              <a:gd name="T67" fmla="*/ 121 h 133"/>
              <a:gd name="T68" fmla="*/ 29 w 142"/>
              <a:gd name="T69" fmla="*/ 121 h 133"/>
              <a:gd name="T70" fmla="*/ 29 w 142"/>
              <a:gd name="T71" fmla="*/ 44 h 133"/>
              <a:gd name="T72" fmla="*/ 71 w 142"/>
              <a:gd name="T73" fmla="*/ 14 h 133"/>
              <a:gd name="T74" fmla="*/ 113 w 142"/>
              <a:gd name="T75" fmla="*/ 44 h 133"/>
              <a:gd name="T76" fmla="*/ 113 w 142"/>
              <a:gd name="T77" fmla="*/ 121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42" h="133">
                <a:moveTo>
                  <a:pt x="138" y="47"/>
                </a:moveTo>
                <a:cubicBezTo>
                  <a:pt x="114" y="30"/>
                  <a:pt x="114" y="30"/>
                  <a:pt x="114" y="30"/>
                </a:cubicBezTo>
                <a:cubicBezTo>
                  <a:pt x="114" y="12"/>
                  <a:pt x="114" y="12"/>
                  <a:pt x="114" y="12"/>
                </a:cubicBezTo>
                <a:cubicBezTo>
                  <a:pt x="114" y="9"/>
                  <a:pt x="111" y="6"/>
                  <a:pt x="108" y="6"/>
                </a:cubicBezTo>
                <a:cubicBezTo>
                  <a:pt x="104" y="6"/>
                  <a:pt x="104" y="6"/>
                  <a:pt x="104" y="6"/>
                </a:cubicBezTo>
                <a:cubicBezTo>
                  <a:pt x="100" y="6"/>
                  <a:pt x="98" y="9"/>
                  <a:pt x="98" y="12"/>
                </a:cubicBezTo>
                <a:cubicBezTo>
                  <a:pt x="98" y="18"/>
                  <a:pt x="98" y="18"/>
                  <a:pt x="98" y="18"/>
                </a:cubicBezTo>
                <a:cubicBezTo>
                  <a:pt x="74" y="2"/>
                  <a:pt x="74" y="2"/>
                  <a:pt x="74" y="2"/>
                </a:cubicBezTo>
                <a:cubicBezTo>
                  <a:pt x="72" y="0"/>
                  <a:pt x="70" y="0"/>
                  <a:pt x="68" y="2"/>
                </a:cubicBezTo>
                <a:cubicBezTo>
                  <a:pt x="4" y="47"/>
                  <a:pt x="4" y="47"/>
                  <a:pt x="4" y="47"/>
                </a:cubicBezTo>
                <a:cubicBezTo>
                  <a:pt x="1" y="49"/>
                  <a:pt x="0" y="53"/>
                  <a:pt x="2" y="56"/>
                </a:cubicBezTo>
                <a:cubicBezTo>
                  <a:pt x="4" y="58"/>
                  <a:pt x="8" y="59"/>
                  <a:pt x="10" y="57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123"/>
                  <a:pt x="17" y="123"/>
                  <a:pt x="17" y="123"/>
                </a:cubicBezTo>
                <a:cubicBezTo>
                  <a:pt x="17" y="129"/>
                  <a:pt x="21" y="133"/>
                  <a:pt x="27" y="133"/>
                </a:cubicBezTo>
                <a:cubicBezTo>
                  <a:pt x="115" y="133"/>
                  <a:pt x="115" y="133"/>
                  <a:pt x="115" y="133"/>
                </a:cubicBezTo>
                <a:cubicBezTo>
                  <a:pt x="121" y="133"/>
                  <a:pt x="125" y="129"/>
                  <a:pt x="125" y="123"/>
                </a:cubicBezTo>
                <a:cubicBezTo>
                  <a:pt x="125" y="52"/>
                  <a:pt x="125" y="52"/>
                  <a:pt x="125" y="52"/>
                </a:cubicBezTo>
                <a:cubicBezTo>
                  <a:pt x="132" y="57"/>
                  <a:pt x="132" y="57"/>
                  <a:pt x="132" y="57"/>
                </a:cubicBezTo>
                <a:cubicBezTo>
                  <a:pt x="133" y="58"/>
                  <a:pt x="134" y="58"/>
                  <a:pt x="135" y="58"/>
                </a:cubicBezTo>
                <a:cubicBezTo>
                  <a:pt x="137" y="58"/>
                  <a:pt x="139" y="57"/>
                  <a:pt x="140" y="56"/>
                </a:cubicBezTo>
                <a:cubicBezTo>
                  <a:pt x="142" y="53"/>
                  <a:pt x="141" y="49"/>
                  <a:pt x="138" y="47"/>
                </a:cubicBezTo>
                <a:close/>
                <a:moveTo>
                  <a:pt x="83" y="121"/>
                </a:moveTo>
                <a:cubicBezTo>
                  <a:pt x="59" y="121"/>
                  <a:pt x="59" y="121"/>
                  <a:pt x="59" y="121"/>
                </a:cubicBezTo>
                <a:cubicBezTo>
                  <a:pt x="59" y="84"/>
                  <a:pt x="59" y="84"/>
                  <a:pt x="59" y="84"/>
                </a:cubicBezTo>
                <a:cubicBezTo>
                  <a:pt x="83" y="84"/>
                  <a:pt x="83" y="84"/>
                  <a:pt x="83" y="84"/>
                </a:cubicBezTo>
                <a:lnTo>
                  <a:pt x="83" y="121"/>
                </a:lnTo>
                <a:close/>
                <a:moveTo>
                  <a:pt x="113" y="121"/>
                </a:moveTo>
                <a:cubicBezTo>
                  <a:pt x="95" y="121"/>
                  <a:pt x="95" y="121"/>
                  <a:pt x="95" y="121"/>
                </a:cubicBezTo>
                <a:cubicBezTo>
                  <a:pt x="95" y="82"/>
                  <a:pt x="95" y="82"/>
                  <a:pt x="95" y="82"/>
                </a:cubicBezTo>
                <a:cubicBezTo>
                  <a:pt x="95" y="76"/>
                  <a:pt x="90" y="72"/>
                  <a:pt x="85" y="72"/>
                </a:cubicBezTo>
                <a:cubicBezTo>
                  <a:pt x="57" y="72"/>
                  <a:pt x="57" y="72"/>
                  <a:pt x="57" y="72"/>
                </a:cubicBezTo>
                <a:cubicBezTo>
                  <a:pt x="52" y="72"/>
                  <a:pt x="47" y="76"/>
                  <a:pt x="47" y="82"/>
                </a:cubicBezTo>
                <a:cubicBezTo>
                  <a:pt x="47" y="121"/>
                  <a:pt x="47" y="121"/>
                  <a:pt x="47" y="121"/>
                </a:cubicBezTo>
                <a:cubicBezTo>
                  <a:pt x="29" y="121"/>
                  <a:pt x="29" y="121"/>
                  <a:pt x="29" y="121"/>
                </a:cubicBezTo>
                <a:cubicBezTo>
                  <a:pt x="29" y="44"/>
                  <a:pt x="29" y="44"/>
                  <a:pt x="29" y="44"/>
                </a:cubicBezTo>
                <a:cubicBezTo>
                  <a:pt x="71" y="14"/>
                  <a:pt x="71" y="14"/>
                  <a:pt x="71" y="14"/>
                </a:cubicBezTo>
                <a:cubicBezTo>
                  <a:pt x="113" y="44"/>
                  <a:pt x="113" y="44"/>
                  <a:pt x="113" y="44"/>
                </a:cubicBezTo>
                <a:lnTo>
                  <a:pt x="113" y="121"/>
                </a:lnTo>
                <a:close/>
              </a:path>
            </a:pathLst>
          </a:custGeom>
          <a:solidFill>
            <a:srgbClr val="FFFFFF"/>
          </a:solidFill>
          <a:ln>
            <a:solidFill>
              <a:srgbClr val="FFFFFF"/>
            </a:solidFill>
          </a:ln>
        </p:spPr>
        <p:txBody>
          <a:bodyPr/>
          <a:lstStyle/>
          <a:p>
            <a:pPr defTabSz="1218565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33807" name="Oval 15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4090079" y="3620252"/>
            <a:ext cx="1024435" cy="1024435"/>
          </a:xfrm>
          <a:prstGeom prst="ellipse">
            <a:avLst/>
          </a:prstGeom>
          <a:solidFill>
            <a:srgbClr val="7EA88C"/>
          </a:solidFill>
          <a:ln>
            <a:noFill/>
          </a:ln>
        </p:spPr>
        <p:txBody>
          <a:bodyPr/>
          <a:lstStyle/>
          <a:p>
            <a:pPr defTabSz="1218565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39" name="Freeform 19"/>
          <p:cNvSpPr>
            <a:spLocks noEditPoints="1"/>
          </p:cNvSpPr>
          <p:nvPr>
            <p:custDataLst>
              <p:tags r:id="rId10"/>
            </p:custDataLst>
          </p:nvPr>
        </p:nvSpPr>
        <p:spPr bwMode="auto">
          <a:xfrm>
            <a:off x="4479247" y="3994509"/>
            <a:ext cx="275731" cy="345888"/>
          </a:xfrm>
          <a:custGeom>
            <a:avLst/>
            <a:gdLst>
              <a:gd name="T0" fmla="*/ 124 w 153"/>
              <a:gd name="T1" fmla="*/ 0 h 193"/>
              <a:gd name="T2" fmla="*/ 29 w 153"/>
              <a:gd name="T3" fmla="*/ 0 h 193"/>
              <a:gd name="T4" fmla="*/ 0 w 153"/>
              <a:gd name="T5" fmla="*/ 29 h 193"/>
              <a:gd name="T6" fmla="*/ 0 w 153"/>
              <a:gd name="T7" fmla="*/ 183 h 193"/>
              <a:gd name="T8" fmla="*/ 5 w 153"/>
              <a:gd name="T9" fmla="*/ 191 h 193"/>
              <a:gd name="T10" fmla="*/ 14 w 153"/>
              <a:gd name="T11" fmla="*/ 192 h 193"/>
              <a:gd name="T12" fmla="*/ 77 w 153"/>
              <a:gd name="T13" fmla="*/ 160 h 193"/>
              <a:gd name="T14" fmla="*/ 139 w 153"/>
              <a:gd name="T15" fmla="*/ 192 h 193"/>
              <a:gd name="T16" fmla="*/ 144 w 153"/>
              <a:gd name="T17" fmla="*/ 193 h 193"/>
              <a:gd name="T18" fmla="*/ 149 w 153"/>
              <a:gd name="T19" fmla="*/ 191 h 193"/>
              <a:gd name="T20" fmla="*/ 153 w 153"/>
              <a:gd name="T21" fmla="*/ 183 h 193"/>
              <a:gd name="T22" fmla="*/ 153 w 153"/>
              <a:gd name="T23" fmla="*/ 29 h 193"/>
              <a:gd name="T24" fmla="*/ 124 w 153"/>
              <a:gd name="T25" fmla="*/ 0 h 193"/>
              <a:gd name="T26" fmla="*/ 134 w 153"/>
              <a:gd name="T27" fmla="*/ 168 h 193"/>
              <a:gd name="T28" fmla="*/ 81 w 153"/>
              <a:gd name="T29" fmla="*/ 140 h 193"/>
              <a:gd name="T30" fmla="*/ 77 w 153"/>
              <a:gd name="T31" fmla="*/ 139 h 193"/>
              <a:gd name="T32" fmla="*/ 72 w 153"/>
              <a:gd name="T33" fmla="*/ 140 h 193"/>
              <a:gd name="T34" fmla="*/ 19 w 153"/>
              <a:gd name="T35" fmla="*/ 168 h 193"/>
              <a:gd name="T36" fmla="*/ 19 w 153"/>
              <a:gd name="T37" fmla="*/ 29 h 193"/>
              <a:gd name="T38" fmla="*/ 29 w 153"/>
              <a:gd name="T39" fmla="*/ 19 h 193"/>
              <a:gd name="T40" fmla="*/ 124 w 153"/>
              <a:gd name="T41" fmla="*/ 19 h 193"/>
              <a:gd name="T42" fmla="*/ 134 w 153"/>
              <a:gd name="T43" fmla="*/ 29 h 193"/>
              <a:gd name="T44" fmla="*/ 134 w 153"/>
              <a:gd name="T45" fmla="*/ 168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53" h="193">
                <a:moveTo>
                  <a:pt x="124" y="0"/>
                </a:moveTo>
                <a:cubicBezTo>
                  <a:pt x="29" y="0"/>
                  <a:pt x="29" y="0"/>
                  <a:pt x="29" y="0"/>
                </a:cubicBezTo>
                <a:cubicBezTo>
                  <a:pt x="13" y="0"/>
                  <a:pt x="0" y="13"/>
                  <a:pt x="0" y="29"/>
                </a:cubicBezTo>
                <a:cubicBezTo>
                  <a:pt x="0" y="183"/>
                  <a:pt x="0" y="183"/>
                  <a:pt x="0" y="183"/>
                </a:cubicBezTo>
                <a:cubicBezTo>
                  <a:pt x="0" y="187"/>
                  <a:pt x="2" y="190"/>
                  <a:pt x="5" y="191"/>
                </a:cubicBezTo>
                <a:cubicBezTo>
                  <a:pt x="8" y="193"/>
                  <a:pt x="11" y="193"/>
                  <a:pt x="14" y="192"/>
                </a:cubicBezTo>
                <a:cubicBezTo>
                  <a:pt x="77" y="160"/>
                  <a:pt x="77" y="160"/>
                  <a:pt x="77" y="160"/>
                </a:cubicBezTo>
                <a:cubicBezTo>
                  <a:pt x="139" y="192"/>
                  <a:pt x="139" y="192"/>
                  <a:pt x="139" y="192"/>
                </a:cubicBezTo>
                <a:cubicBezTo>
                  <a:pt x="141" y="193"/>
                  <a:pt x="142" y="193"/>
                  <a:pt x="144" y="193"/>
                </a:cubicBezTo>
                <a:cubicBezTo>
                  <a:pt x="146" y="193"/>
                  <a:pt x="147" y="192"/>
                  <a:pt x="149" y="191"/>
                </a:cubicBezTo>
                <a:cubicBezTo>
                  <a:pt x="152" y="190"/>
                  <a:pt x="153" y="187"/>
                  <a:pt x="153" y="183"/>
                </a:cubicBezTo>
                <a:cubicBezTo>
                  <a:pt x="153" y="29"/>
                  <a:pt x="153" y="29"/>
                  <a:pt x="153" y="29"/>
                </a:cubicBezTo>
                <a:cubicBezTo>
                  <a:pt x="153" y="13"/>
                  <a:pt x="140" y="0"/>
                  <a:pt x="124" y="0"/>
                </a:cubicBezTo>
                <a:close/>
                <a:moveTo>
                  <a:pt x="134" y="168"/>
                </a:moveTo>
                <a:cubicBezTo>
                  <a:pt x="81" y="140"/>
                  <a:pt x="81" y="140"/>
                  <a:pt x="81" y="140"/>
                </a:cubicBezTo>
                <a:cubicBezTo>
                  <a:pt x="80" y="140"/>
                  <a:pt x="78" y="139"/>
                  <a:pt x="77" y="139"/>
                </a:cubicBezTo>
                <a:cubicBezTo>
                  <a:pt x="75" y="139"/>
                  <a:pt x="74" y="140"/>
                  <a:pt x="72" y="140"/>
                </a:cubicBezTo>
                <a:cubicBezTo>
                  <a:pt x="19" y="168"/>
                  <a:pt x="19" y="168"/>
                  <a:pt x="19" y="168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3"/>
                  <a:pt x="24" y="19"/>
                  <a:pt x="29" y="19"/>
                </a:cubicBezTo>
                <a:cubicBezTo>
                  <a:pt x="124" y="19"/>
                  <a:pt x="124" y="19"/>
                  <a:pt x="124" y="19"/>
                </a:cubicBezTo>
                <a:cubicBezTo>
                  <a:pt x="130" y="19"/>
                  <a:pt x="134" y="23"/>
                  <a:pt x="134" y="29"/>
                </a:cubicBezTo>
                <a:lnTo>
                  <a:pt x="134" y="168"/>
                </a:lnTo>
                <a:close/>
              </a:path>
            </a:pathLst>
          </a:custGeom>
          <a:solidFill>
            <a:srgbClr val="FFFFFF"/>
          </a:solidFill>
          <a:ln w="9525">
            <a:solidFill>
              <a:srgbClr val="FFFFFF"/>
            </a:solidFill>
            <a:round/>
          </a:ln>
        </p:spPr>
        <p:txBody>
          <a:bodyPr/>
          <a:lstStyle/>
          <a:p>
            <a:pPr defTabSz="1218565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44" name="Freeform 20"/>
          <p:cNvSpPr/>
          <p:nvPr>
            <p:custDataLst>
              <p:tags r:id="rId11"/>
            </p:custDataLst>
          </p:nvPr>
        </p:nvSpPr>
        <p:spPr bwMode="auto">
          <a:xfrm>
            <a:off x="4535464" y="3937741"/>
            <a:ext cx="164635" cy="34325"/>
          </a:xfrm>
          <a:custGeom>
            <a:avLst/>
            <a:gdLst>
              <a:gd name="T0" fmla="*/ 10 w 91"/>
              <a:gd name="T1" fmla="*/ 19 h 19"/>
              <a:gd name="T2" fmla="*/ 82 w 91"/>
              <a:gd name="T3" fmla="*/ 19 h 19"/>
              <a:gd name="T4" fmla="*/ 91 w 91"/>
              <a:gd name="T5" fmla="*/ 10 h 19"/>
              <a:gd name="T6" fmla="*/ 82 w 91"/>
              <a:gd name="T7" fmla="*/ 0 h 19"/>
              <a:gd name="T8" fmla="*/ 10 w 91"/>
              <a:gd name="T9" fmla="*/ 0 h 19"/>
              <a:gd name="T10" fmla="*/ 0 w 91"/>
              <a:gd name="T11" fmla="*/ 10 h 19"/>
              <a:gd name="T12" fmla="*/ 10 w 91"/>
              <a:gd name="T13" fmla="*/ 1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9">
                <a:moveTo>
                  <a:pt x="10" y="19"/>
                </a:moveTo>
                <a:cubicBezTo>
                  <a:pt x="82" y="19"/>
                  <a:pt x="82" y="19"/>
                  <a:pt x="82" y="19"/>
                </a:cubicBezTo>
                <a:cubicBezTo>
                  <a:pt x="87" y="19"/>
                  <a:pt x="91" y="15"/>
                  <a:pt x="91" y="10"/>
                </a:cubicBezTo>
                <a:cubicBezTo>
                  <a:pt x="91" y="4"/>
                  <a:pt x="87" y="0"/>
                  <a:pt x="82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5" y="0"/>
                  <a:pt x="0" y="4"/>
                  <a:pt x="0" y="10"/>
                </a:cubicBezTo>
                <a:cubicBezTo>
                  <a:pt x="0" y="15"/>
                  <a:pt x="5" y="19"/>
                  <a:pt x="10" y="19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FFFFFF"/>
            </a:solidFill>
            <a:round/>
          </a:ln>
        </p:spPr>
        <p:txBody>
          <a:bodyPr/>
          <a:lstStyle/>
          <a:p>
            <a:pPr defTabSz="1218565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45" name="Freeform 21"/>
          <p:cNvSpPr/>
          <p:nvPr>
            <p:custDataLst>
              <p:tags r:id="rId12"/>
            </p:custDataLst>
          </p:nvPr>
        </p:nvSpPr>
        <p:spPr bwMode="auto">
          <a:xfrm>
            <a:off x="4554202" y="4076360"/>
            <a:ext cx="125819" cy="124097"/>
          </a:xfrm>
          <a:custGeom>
            <a:avLst/>
            <a:gdLst>
              <a:gd name="T0" fmla="*/ 60 w 69"/>
              <a:gd name="T1" fmla="*/ 25 h 69"/>
              <a:gd name="T2" fmla="*/ 44 w 69"/>
              <a:gd name="T3" fmla="*/ 25 h 69"/>
              <a:gd name="T4" fmla="*/ 44 w 69"/>
              <a:gd name="T5" fmla="*/ 9 h 69"/>
              <a:gd name="T6" fmla="*/ 35 w 69"/>
              <a:gd name="T7" fmla="*/ 0 h 69"/>
              <a:gd name="T8" fmla="*/ 25 w 69"/>
              <a:gd name="T9" fmla="*/ 9 h 69"/>
              <a:gd name="T10" fmla="*/ 25 w 69"/>
              <a:gd name="T11" fmla="*/ 25 h 69"/>
              <a:gd name="T12" fmla="*/ 10 w 69"/>
              <a:gd name="T13" fmla="*/ 25 h 69"/>
              <a:gd name="T14" fmla="*/ 0 w 69"/>
              <a:gd name="T15" fmla="*/ 34 h 69"/>
              <a:gd name="T16" fmla="*/ 10 w 69"/>
              <a:gd name="T17" fmla="*/ 44 h 69"/>
              <a:gd name="T18" fmla="*/ 25 w 69"/>
              <a:gd name="T19" fmla="*/ 44 h 69"/>
              <a:gd name="T20" fmla="*/ 25 w 69"/>
              <a:gd name="T21" fmla="*/ 59 h 69"/>
              <a:gd name="T22" fmla="*/ 35 w 69"/>
              <a:gd name="T23" fmla="*/ 69 h 69"/>
              <a:gd name="T24" fmla="*/ 44 w 69"/>
              <a:gd name="T25" fmla="*/ 59 h 69"/>
              <a:gd name="T26" fmla="*/ 44 w 69"/>
              <a:gd name="T27" fmla="*/ 44 h 69"/>
              <a:gd name="T28" fmla="*/ 60 w 69"/>
              <a:gd name="T29" fmla="*/ 44 h 69"/>
              <a:gd name="T30" fmla="*/ 69 w 69"/>
              <a:gd name="T31" fmla="*/ 34 h 69"/>
              <a:gd name="T32" fmla="*/ 60 w 69"/>
              <a:gd name="T33" fmla="*/ 25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69" h="69">
                <a:moveTo>
                  <a:pt x="60" y="25"/>
                </a:moveTo>
                <a:cubicBezTo>
                  <a:pt x="44" y="25"/>
                  <a:pt x="44" y="25"/>
                  <a:pt x="44" y="25"/>
                </a:cubicBezTo>
                <a:cubicBezTo>
                  <a:pt x="44" y="9"/>
                  <a:pt x="44" y="9"/>
                  <a:pt x="44" y="9"/>
                </a:cubicBezTo>
                <a:cubicBezTo>
                  <a:pt x="44" y="4"/>
                  <a:pt x="40" y="0"/>
                  <a:pt x="35" y="0"/>
                </a:cubicBezTo>
                <a:cubicBezTo>
                  <a:pt x="30" y="0"/>
                  <a:pt x="25" y="4"/>
                  <a:pt x="25" y="9"/>
                </a:cubicBezTo>
                <a:cubicBezTo>
                  <a:pt x="25" y="25"/>
                  <a:pt x="25" y="25"/>
                  <a:pt x="25" y="25"/>
                </a:cubicBezTo>
                <a:cubicBezTo>
                  <a:pt x="10" y="25"/>
                  <a:pt x="10" y="25"/>
                  <a:pt x="10" y="25"/>
                </a:cubicBezTo>
                <a:cubicBezTo>
                  <a:pt x="5" y="25"/>
                  <a:pt x="0" y="29"/>
                  <a:pt x="0" y="34"/>
                </a:cubicBezTo>
                <a:cubicBezTo>
                  <a:pt x="0" y="39"/>
                  <a:pt x="5" y="44"/>
                  <a:pt x="10" y="44"/>
                </a:cubicBezTo>
                <a:cubicBezTo>
                  <a:pt x="25" y="44"/>
                  <a:pt x="25" y="44"/>
                  <a:pt x="25" y="44"/>
                </a:cubicBezTo>
                <a:cubicBezTo>
                  <a:pt x="25" y="59"/>
                  <a:pt x="25" y="59"/>
                  <a:pt x="25" y="59"/>
                </a:cubicBezTo>
                <a:cubicBezTo>
                  <a:pt x="25" y="64"/>
                  <a:pt x="30" y="69"/>
                  <a:pt x="35" y="69"/>
                </a:cubicBezTo>
                <a:cubicBezTo>
                  <a:pt x="40" y="69"/>
                  <a:pt x="44" y="64"/>
                  <a:pt x="44" y="59"/>
                </a:cubicBezTo>
                <a:cubicBezTo>
                  <a:pt x="44" y="44"/>
                  <a:pt x="44" y="44"/>
                  <a:pt x="44" y="44"/>
                </a:cubicBezTo>
                <a:cubicBezTo>
                  <a:pt x="60" y="44"/>
                  <a:pt x="60" y="44"/>
                  <a:pt x="60" y="44"/>
                </a:cubicBezTo>
                <a:cubicBezTo>
                  <a:pt x="65" y="44"/>
                  <a:pt x="69" y="39"/>
                  <a:pt x="69" y="34"/>
                </a:cubicBezTo>
                <a:cubicBezTo>
                  <a:pt x="69" y="29"/>
                  <a:pt x="65" y="25"/>
                  <a:pt x="60" y="25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FFFFFF"/>
            </a:solidFill>
            <a:round/>
          </a:ln>
        </p:spPr>
        <p:txBody>
          <a:bodyPr/>
          <a:lstStyle/>
          <a:p>
            <a:pPr defTabSz="1218565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50" name="Oval 11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6122478" y="2165977"/>
            <a:ext cx="972000" cy="972000"/>
          </a:xfrm>
          <a:prstGeom prst="ellipse">
            <a:avLst/>
          </a:prstGeom>
          <a:solidFill>
            <a:srgbClr val="7EA88C"/>
          </a:solidFill>
          <a:ln>
            <a:noFill/>
          </a:ln>
        </p:spPr>
        <p:txBody>
          <a:bodyPr>
            <a:normAutofit/>
          </a:bodyPr>
          <a:lstStyle/>
          <a:p>
            <a:pPr defTabSz="1218565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52" name="Freeform 28"/>
          <p:cNvSpPr>
            <a:spLocks noEditPoints="1"/>
          </p:cNvSpPr>
          <p:nvPr>
            <p:custDataLst>
              <p:tags r:id="rId14"/>
            </p:custDataLst>
          </p:nvPr>
        </p:nvSpPr>
        <p:spPr bwMode="auto">
          <a:xfrm>
            <a:off x="6445809" y="2481927"/>
            <a:ext cx="353455" cy="362235"/>
          </a:xfrm>
          <a:custGeom>
            <a:avLst/>
            <a:gdLst>
              <a:gd name="T0" fmla="*/ 130 w 136"/>
              <a:gd name="T1" fmla="*/ 33 h 140"/>
              <a:gd name="T2" fmla="*/ 100 w 136"/>
              <a:gd name="T3" fmla="*/ 33 h 140"/>
              <a:gd name="T4" fmla="*/ 100 w 136"/>
              <a:gd name="T5" fmla="*/ 6 h 140"/>
              <a:gd name="T6" fmla="*/ 94 w 136"/>
              <a:gd name="T7" fmla="*/ 0 h 140"/>
              <a:gd name="T8" fmla="*/ 6 w 136"/>
              <a:gd name="T9" fmla="*/ 0 h 140"/>
              <a:gd name="T10" fmla="*/ 0 w 136"/>
              <a:gd name="T11" fmla="*/ 6 h 140"/>
              <a:gd name="T12" fmla="*/ 0 w 136"/>
              <a:gd name="T13" fmla="*/ 35 h 140"/>
              <a:gd name="T14" fmla="*/ 0 w 136"/>
              <a:gd name="T15" fmla="*/ 104 h 140"/>
              <a:gd name="T16" fmla="*/ 0 w 136"/>
              <a:gd name="T17" fmla="*/ 134 h 140"/>
              <a:gd name="T18" fmla="*/ 6 w 136"/>
              <a:gd name="T19" fmla="*/ 140 h 140"/>
              <a:gd name="T20" fmla="*/ 94 w 136"/>
              <a:gd name="T21" fmla="*/ 140 h 140"/>
              <a:gd name="T22" fmla="*/ 130 w 136"/>
              <a:gd name="T23" fmla="*/ 140 h 140"/>
              <a:gd name="T24" fmla="*/ 136 w 136"/>
              <a:gd name="T25" fmla="*/ 134 h 140"/>
              <a:gd name="T26" fmla="*/ 136 w 136"/>
              <a:gd name="T27" fmla="*/ 39 h 140"/>
              <a:gd name="T28" fmla="*/ 130 w 136"/>
              <a:gd name="T29" fmla="*/ 33 h 140"/>
              <a:gd name="T30" fmla="*/ 88 w 136"/>
              <a:gd name="T31" fmla="*/ 128 h 140"/>
              <a:gd name="T32" fmla="*/ 72 w 136"/>
              <a:gd name="T33" fmla="*/ 128 h 140"/>
              <a:gd name="T34" fmla="*/ 72 w 136"/>
              <a:gd name="T35" fmla="*/ 110 h 140"/>
              <a:gd name="T36" fmla="*/ 88 w 136"/>
              <a:gd name="T37" fmla="*/ 110 h 140"/>
              <a:gd name="T38" fmla="*/ 88 w 136"/>
              <a:gd name="T39" fmla="*/ 128 h 140"/>
              <a:gd name="T40" fmla="*/ 60 w 136"/>
              <a:gd name="T41" fmla="*/ 110 h 140"/>
              <a:gd name="T42" fmla="*/ 60 w 136"/>
              <a:gd name="T43" fmla="*/ 128 h 140"/>
              <a:gd name="T44" fmla="*/ 39 w 136"/>
              <a:gd name="T45" fmla="*/ 128 h 140"/>
              <a:gd name="T46" fmla="*/ 39 w 136"/>
              <a:gd name="T47" fmla="*/ 110 h 140"/>
              <a:gd name="T48" fmla="*/ 60 w 136"/>
              <a:gd name="T49" fmla="*/ 110 h 140"/>
              <a:gd name="T50" fmla="*/ 12 w 136"/>
              <a:gd name="T51" fmla="*/ 98 h 140"/>
              <a:gd name="T52" fmla="*/ 12 w 136"/>
              <a:gd name="T53" fmla="*/ 41 h 140"/>
              <a:gd name="T54" fmla="*/ 88 w 136"/>
              <a:gd name="T55" fmla="*/ 41 h 140"/>
              <a:gd name="T56" fmla="*/ 88 w 136"/>
              <a:gd name="T57" fmla="*/ 98 h 140"/>
              <a:gd name="T58" fmla="*/ 12 w 136"/>
              <a:gd name="T59" fmla="*/ 98 h 140"/>
              <a:gd name="T60" fmla="*/ 39 w 136"/>
              <a:gd name="T61" fmla="*/ 29 h 140"/>
              <a:gd name="T62" fmla="*/ 39 w 136"/>
              <a:gd name="T63" fmla="*/ 12 h 140"/>
              <a:gd name="T64" fmla="*/ 60 w 136"/>
              <a:gd name="T65" fmla="*/ 12 h 140"/>
              <a:gd name="T66" fmla="*/ 60 w 136"/>
              <a:gd name="T67" fmla="*/ 29 h 140"/>
              <a:gd name="T68" fmla="*/ 39 w 136"/>
              <a:gd name="T69" fmla="*/ 29 h 140"/>
              <a:gd name="T70" fmla="*/ 88 w 136"/>
              <a:gd name="T71" fmla="*/ 29 h 140"/>
              <a:gd name="T72" fmla="*/ 72 w 136"/>
              <a:gd name="T73" fmla="*/ 29 h 140"/>
              <a:gd name="T74" fmla="*/ 72 w 136"/>
              <a:gd name="T75" fmla="*/ 12 h 140"/>
              <a:gd name="T76" fmla="*/ 88 w 136"/>
              <a:gd name="T77" fmla="*/ 12 h 140"/>
              <a:gd name="T78" fmla="*/ 88 w 136"/>
              <a:gd name="T79" fmla="*/ 29 h 140"/>
              <a:gd name="T80" fmla="*/ 12 w 136"/>
              <a:gd name="T81" fmla="*/ 12 h 140"/>
              <a:gd name="T82" fmla="*/ 27 w 136"/>
              <a:gd name="T83" fmla="*/ 12 h 140"/>
              <a:gd name="T84" fmla="*/ 27 w 136"/>
              <a:gd name="T85" fmla="*/ 29 h 140"/>
              <a:gd name="T86" fmla="*/ 12 w 136"/>
              <a:gd name="T87" fmla="*/ 29 h 140"/>
              <a:gd name="T88" fmla="*/ 12 w 136"/>
              <a:gd name="T89" fmla="*/ 12 h 140"/>
              <a:gd name="T90" fmla="*/ 12 w 136"/>
              <a:gd name="T91" fmla="*/ 110 h 140"/>
              <a:gd name="T92" fmla="*/ 27 w 136"/>
              <a:gd name="T93" fmla="*/ 110 h 140"/>
              <a:gd name="T94" fmla="*/ 27 w 136"/>
              <a:gd name="T95" fmla="*/ 128 h 140"/>
              <a:gd name="T96" fmla="*/ 12 w 136"/>
              <a:gd name="T97" fmla="*/ 128 h 140"/>
              <a:gd name="T98" fmla="*/ 12 w 136"/>
              <a:gd name="T99" fmla="*/ 110 h 140"/>
              <a:gd name="T100" fmla="*/ 124 w 136"/>
              <a:gd name="T101" fmla="*/ 128 h 140"/>
              <a:gd name="T102" fmla="*/ 100 w 136"/>
              <a:gd name="T103" fmla="*/ 128 h 140"/>
              <a:gd name="T104" fmla="*/ 100 w 136"/>
              <a:gd name="T105" fmla="*/ 104 h 140"/>
              <a:gd name="T106" fmla="*/ 100 w 136"/>
              <a:gd name="T107" fmla="*/ 45 h 140"/>
              <a:gd name="T108" fmla="*/ 124 w 136"/>
              <a:gd name="T109" fmla="*/ 45 h 140"/>
              <a:gd name="T110" fmla="*/ 124 w 136"/>
              <a:gd name="T111" fmla="*/ 128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36" h="140">
                <a:moveTo>
                  <a:pt x="130" y="33"/>
                </a:moveTo>
                <a:cubicBezTo>
                  <a:pt x="100" y="33"/>
                  <a:pt x="100" y="33"/>
                  <a:pt x="100" y="33"/>
                </a:cubicBezTo>
                <a:cubicBezTo>
                  <a:pt x="100" y="6"/>
                  <a:pt x="100" y="6"/>
                  <a:pt x="100" y="6"/>
                </a:cubicBezTo>
                <a:cubicBezTo>
                  <a:pt x="100" y="2"/>
                  <a:pt x="97" y="0"/>
                  <a:pt x="94" y="0"/>
                </a:cubicBezTo>
                <a:cubicBezTo>
                  <a:pt x="6" y="0"/>
                  <a:pt x="6" y="0"/>
                  <a:pt x="6" y="0"/>
                </a:cubicBezTo>
                <a:cubicBezTo>
                  <a:pt x="2" y="0"/>
                  <a:pt x="0" y="2"/>
                  <a:pt x="0" y="6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134"/>
                  <a:pt x="0" y="134"/>
                  <a:pt x="0" y="134"/>
                </a:cubicBezTo>
                <a:cubicBezTo>
                  <a:pt x="0" y="137"/>
                  <a:pt x="2" y="140"/>
                  <a:pt x="6" y="140"/>
                </a:cubicBezTo>
                <a:cubicBezTo>
                  <a:pt x="94" y="140"/>
                  <a:pt x="94" y="140"/>
                  <a:pt x="94" y="140"/>
                </a:cubicBezTo>
                <a:cubicBezTo>
                  <a:pt x="130" y="140"/>
                  <a:pt x="130" y="140"/>
                  <a:pt x="130" y="140"/>
                </a:cubicBezTo>
                <a:cubicBezTo>
                  <a:pt x="134" y="140"/>
                  <a:pt x="136" y="137"/>
                  <a:pt x="136" y="134"/>
                </a:cubicBezTo>
                <a:cubicBezTo>
                  <a:pt x="136" y="39"/>
                  <a:pt x="136" y="39"/>
                  <a:pt x="136" y="39"/>
                </a:cubicBezTo>
                <a:cubicBezTo>
                  <a:pt x="136" y="36"/>
                  <a:pt x="134" y="33"/>
                  <a:pt x="130" y="33"/>
                </a:cubicBezTo>
                <a:close/>
                <a:moveTo>
                  <a:pt x="88" y="128"/>
                </a:moveTo>
                <a:cubicBezTo>
                  <a:pt x="72" y="128"/>
                  <a:pt x="72" y="128"/>
                  <a:pt x="72" y="128"/>
                </a:cubicBezTo>
                <a:cubicBezTo>
                  <a:pt x="72" y="110"/>
                  <a:pt x="72" y="110"/>
                  <a:pt x="72" y="110"/>
                </a:cubicBezTo>
                <a:cubicBezTo>
                  <a:pt x="88" y="110"/>
                  <a:pt x="88" y="110"/>
                  <a:pt x="88" y="110"/>
                </a:cubicBezTo>
                <a:lnTo>
                  <a:pt x="88" y="128"/>
                </a:lnTo>
                <a:close/>
                <a:moveTo>
                  <a:pt x="60" y="110"/>
                </a:moveTo>
                <a:cubicBezTo>
                  <a:pt x="60" y="128"/>
                  <a:pt x="60" y="128"/>
                  <a:pt x="60" y="128"/>
                </a:cubicBezTo>
                <a:cubicBezTo>
                  <a:pt x="39" y="128"/>
                  <a:pt x="39" y="128"/>
                  <a:pt x="39" y="128"/>
                </a:cubicBezTo>
                <a:cubicBezTo>
                  <a:pt x="39" y="110"/>
                  <a:pt x="39" y="110"/>
                  <a:pt x="39" y="110"/>
                </a:cubicBezTo>
                <a:lnTo>
                  <a:pt x="60" y="110"/>
                </a:lnTo>
                <a:close/>
                <a:moveTo>
                  <a:pt x="12" y="98"/>
                </a:moveTo>
                <a:cubicBezTo>
                  <a:pt x="12" y="41"/>
                  <a:pt x="12" y="41"/>
                  <a:pt x="12" y="41"/>
                </a:cubicBezTo>
                <a:cubicBezTo>
                  <a:pt x="88" y="41"/>
                  <a:pt x="88" y="41"/>
                  <a:pt x="88" y="41"/>
                </a:cubicBezTo>
                <a:cubicBezTo>
                  <a:pt x="88" y="98"/>
                  <a:pt x="88" y="98"/>
                  <a:pt x="88" y="98"/>
                </a:cubicBezTo>
                <a:lnTo>
                  <a:pt x="12" y="98"/>
                </a:lnTo>
                <a:close/>
                <a:moveTo>
                  <a:pt x="39" y="29"/>
                </a:moveTo>
                <a:cubicBezTo>
                  <a:pt x="39" y="12"/>
                  <a:pt x="39" y="12"/>
                  <a:pt x="39" y="12"/>
                </a:cubicBezTo>
                <a:cubicBezTo>
                  <a:pt x="60" y="12"/>
                  <a:pt x="60" y="12"/>
                  <a:pt x="60" y="12"/>
                </a:cubicBezTo>
                <a:cubicBezTo>
                  <a:pt x="60" y="29"/>
                  <a:pt x="60" y="29"/>
                  <a:pt x="60" y="29"/>
                </a:cubicBezTo>
                <a:lnTo>
                  <a:pt x="39" y="29"/>
                </a:lnTo>
                <a:close/>
                <a:moveTo>
                  <a:pt x="88" y="29"/>
                </a:moveTo>
                <a:cubicBezTo>
                  <a:pt x="72" y="29"/>
                  <a:pt x="72" y="29"/>
                  <a:pt x="72" y="29"/>
                </a:cubicBezTo>
                <a:cubicBezTo>
                  <a:pt x="72" y="12"/>
                  <a:pt x="72" y="12"/>
                  <a:pt x="72" y="12"/>
                </a:cubicBezTo>
                <a:cubicBezTo>
                  <a:pt x="88" y="12"/>
                  <a:pt x="88" y="12"/>
                  <a:pt x="88" y="12"/>
                </a:cubicBezTo>
                <a:lnTo>
                  <a:pt x="88" y="29"/>
                </a:lnTo>
                <a:close/>
                <a:moveTo>
                  <a:pt x="12" y="12"/>
                </a:moveTo>
                <a:cubicBezTo>
                  <a:pt x="27" y="12"/>
                  <a:pt x="27" y="12"/>
                  <a:pt x="27" y="12"/>
                </a:cubicBezTo>
                <a:cubicBezTo>
                  <a:pt x="27" y="29"/>
                  <a:pt x="27" y="29"/>
                  <a:pt x="27" y="29"/>
                </a:cubicBezTo>
                <a:cubicBezTo>
                  <a:pt x="12" y="29"/>
                  <a:pt x="12" y="29"/>
                  <a:pt x="12" y="29"/>
                </a:cubicBezTo>
                <a:lnTo>
                  <a:pt x="12" y="12"/>
                </a:lnTo>
                <a:close/>
                <a:moveTo>
                  <a:pt x="12" y="110"/>
                </a:moveTo>
                <a:cubicBezTo>
                  <a:pt x="27" y="110"/>
                  <a:pt x="27" y="110"/>
                  <a:pt x="27" y="110"/>
                </a:cubicBezTo>
                <a:cubicBezTo>
                  <a:pt x="27" y="128"/>
                  <a:pt x="27" y="128"/>
                  <a:pt x="27" y="128"/>
                </a:cubicBezTo>
                <a:cubicBezTo>
                  <a:pt x="12" y="128"/>
                  <a:pt x="12" y="128"/>
                  <a:pt x="12" y="128"/>
                </a:cubicBezTo>
                <a:lnTo>
                  <a:pt x="12" y="110"/>
                </a:lnTo>
                <a:close/>
                <a:moveTo>
                  <a:pt x="124" y="128"/>
                </a:moveTo>
                <a:cubicBezTo>
                  <a:pt x="100" y="128"/>
                  <a:pt x="100" y="128"/>
                  <a:pt x="100" y="128"/>
                </a:cubicBezTo>
                <a:cubicBezTo>
                  <a:pt x="100" y="104"/>
                  <a:pt x="100" y="104"/>
                  <a:pt x="100" y="104"/>
                </a:cubicBezTo>
                <a:cubicBezTo>
                  <a:pt x="100" y="45"/>
                  <a:pt x="100" y="45"/>
                  <a:pt x="100" y="45"/>
                </a:cubicBezTo>
                <a:cubicBezTo>
                  <a:pt x="124" y="45"/>
                  <a:pt x="124" y="45"/>
                  <a:pt x="124" y="45"/>
                </a:cubicBezTo>
                <a:lnTo>
                  <a:pt x="124" y="128"/>
                </a:lnTo>
                <a:close/>
              </a:path>
            </a:pathLst>
          </a:custGeom>
          <a:solidFill>
            <a:srgbClr val="FFFFFF"/>
          </a:solidFill>
          <a:ln>
            <a:solidFill>
              <a:srgbClr val="FFFFFF"/>
            </a:solidFill>
          </a:ln>
        </p:spPr>
        <p:txBody>
          <a:bodyPr>
            <a:normAutofit fontScale="92500" lnSpcReduction="20000"/>
          </a:bodyPr>
          <a:lstStyle/>
          <a:p>
            <a:pPr defTabSz="1218565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53" name="燕尾形 52"/>
          <p:cNvSpPr/>
          <p:nvPr>
            <p:custDataLst>
              <p:tags r:id="rId15"/>
            </p:custDataLst>
          </p:nvPr>
        </p:nvSpPr>
        <p:spPr>
          <a:xfrm rot="17671586">
            <a:off x="6330339" y="3290562"/>
            <a:ext cx="127494" cy="143452"/>
          </a:xfrm>
          <a:prstGeom prst="chevron">
            <a:avLst>
              <a:gd name="adj" fmla="val 288147"/>
            </a:avLst>
          </a:prstGeom>
          <a:solidFill>
            <a:srgbClr val="7EA88C"/>
          </a:solidFill>
          <a:ln>
            <a:solidFill>
              <a:srgbClr val="7EA88C"/>
            </a:solidFill>
          </a:ln>
        </p:spPr>
        <p:style>
          <a:lnRef idx="2">
            <a:srgbClr val="7EA88C">
              <a:shade val="50000"/>
            </a:srgbClr>
          </a:lnRef>
          <a:fillRef idx="1">
            <a:srgbClr val="7EA88C"/>
          </a:fillRef>
          <a:effectRef idx="0">
            <a:srgbClr val="7EA88C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54" name="燕尾形 53"/>
          <p:cNvSpPr/>
          <p:nvPr>
            <p:custDataLst>
              <p:tags r:id="rId16"/>
            </p:custDataLst>
          </p:nvPr>
        </p:nvSpPr>
        <p:spPr>
          <a:xfrm rot="3206810">
            <a:off x="6436338" y="4497118"/>
            <a:ext cx="127494" cy="143452"/>
          </a:xfrm>
          <a:prstGeom prst="chevron">
            <a:avLst>
              <a:gd name="adj" fmla="val 288147"/>
            </a:avLst>
          </a:prstGeom>
          <a:solidFill>
            <a:srgbClr val="CE7075"/>
          </a:solidFill>
          <a:ln>
            <a:solidFill>
              <a:srgbClr val="CE7075"/>
            </a:solidFill>
          </a:ln>
        </p:spPr>
        <p:style>
          <a:lnRef idx="2">
            <a:srgbClr val="7EA88C">
              <a:shade val="50000"/>
            </a:srgbClr>
          </a:lnRef>
          <a:fillRef idx="1">
            <a:srgbClr val="7EA88C"/>
          </a:fillRef>
          <a:effectRef idx="0">
            <a:srgbClr val="7EA88C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55" name="燕尾形 54"/>
          <p:cNvSpPr/>
          <p:nvPr>
            <p:custDataLst>
              <p:tags r:id="rId17"/>
            </p:custDataLst>
          </p:nvPr>
        </p:nvSpPr>
        <p:spPr>
          <a:xfrm rot="10440000">
            <a:off x="5342457" y="3986293"/>
            <a:ext cx="127494" cy="149421"/>
          </a:xfrm>
          <a:prstGeom prst="chevron">
            <a:avLst>
              <a:gd name="adj" fmla="val 288147"/>
            </a:avLst>
          </a:prstGeom>
          <a:solidFill>
            <a:srgbClr val="7EA88C"/>
          </a:solidFill>
          <a:ln>
            <a:solidFill>
              <a:srgbClr val="7EA88C"/>
            </a:solidFill>
          </a:ln>
        </p:spPr>
        <p:style>
          <a:lnRef idx="2">
            <a:srgbClr val="7EA88C">
              <a:shade val="50000"/>
            </a:srgbClr>
          </a:lnRef>
          <a:fillRef idx="1">
            <a:srgbClr val="7EA88C"/>
          </a:fillRef>
          <a:effectRef idx="0">
            <a:srgbClr val="7EA88C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56" name="文本框 55"/>
          <p:cNvSpPr txBox="1"/>
          <p:nvPr>
            <p:custDataLst>
              <p:tags r:id="rId18"/>
            </p:custDataLst>
          </p:nvPr>
        </p:nvSpPr>
        <p:spPr>
          <a:xfrm>
            <a:off x="8478520" y="1496060"/>
            <a:ext cx="2895600" cy="467995"/>
          </a:xfrm>
          <a:prstGeom prst="rect">
            <a:avLst/>
          </a:prstGeom>
          <a:noFill/>
        </p:spPr>
        <p:txBody>
          <a:bodyPr wrap="square" lIns="90000" tIns="46800" rIns="90000" bIns="46800" rtlCol="0" anchor="b" anchorCtr="0"/>
          <a:lstStyle/>
          <a:p>
            <a:pPr defTabSz="121856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solidFill>
                  <a:srgbClr val="7EA88C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（一）学业受挫的心理调节</a:t>
            </a:r>
            <a:endParaRPr lang="en-US" altLang="zh-CN" sz="1600" b="1" dirty="0">
              <a:solidFill>
                <a:srgbClr val="7EA88C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  <p:sp>
        <p:nvSpPr>
          <p:cNvPr id="57" name="Freeform 16"/>
          <p:cNvSpPr/>
          <p:nvPr>
            <p:custDataLst>
              <p:tags r:id="rId19"/>
            </p:custDataLst>
          </p:nvPr>
        </p:nvSpPr>
        <p:spPr bwMode="auto">
          <a:xfrm flipH="1">
            <a:off x="7766976" y="4644687"/>
            <a:ext cx="912952" cy="766322"/>
          </a:xfrm>
          <a:custGeom>
            <a:avLst/>
            <a:gdLst>
              <a:gd name="T0" fmla="*/ 774 w 774"/>
              <a:gd name="T1" fmla="*/ 210 h 210"/>
              <a:gd name="T2" fmla="*/ 389 w 774"/>
              <a:gd name="T3" fmla="*/ 210 h 210"/>
              <a:gd name="T4" fmla="*/ 389 w 774"/>
              <a:gd name="T5" fmla="*/ 0 h 210"/>
              <a:gd name="T6" fmla="*/ 0 w 774"/>
              <a:gd name="T7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74" h="210">
                <a:moveTo>
                  <a:pt x="774" y="210"/>
                </a:moveTo>
                <a:lnTo>
                  <a:pt x="389" y="210"/>
                </a:lnTo>
                <a:lnTo>
                  <a:pt x="389" y="0"/>
                </a:lnTo>
                <a:lnTo>
                  <a:pt x="0" y="0"/>
                </a:lnTo>
              </a:path>
            </a:pathLst>
          </a:custGeom>
          <a:noFill/>
          <a:ln w="6350" cap="flat" cmpd="sng">
            <a:solidFill>
              <a:srgbClr val="808080">
                <a:lumMod val="50000"/>
              </a:srgbClr>
            </a:solidFill>
            <a:prstDash val="dash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defTabSz="1218565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59" name="文本框 58"/>
          <p:cNvSpPr txBox="1"/>
          <p:nvPr>
            <p:custDataLst>
              <p:tags r:id="rId20"/>
            </p:custDataLst>
          </p:nvPr>
        </p:nvSpPr>
        <p:spPr>
          <a:xfrm>
            <a:off x="8829698" y="3622886"/>
            <a:ext cx="2628000" cy="468000"/>
          </a:xfrm>
          <a:prstGeom prst="rect">
            <a:avLst/>
          </a:prstGeom>
          <a:noFill/>
        </p:spPr>
        <p:txBody>
          <a:bodyPr wrap="square" lIns="90000" tIns="46800" rIns="90000" bIns="46800" rtlCol="0" anchor="b" anchorCtr="0">
            <a:normAutofit fontScale="80000"/>
          </a:bodyPr>
          <a:lstStyle/>
          <a:p>
            <a:pPr defTabSz="121856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>
                <a:solidFill>
                  <a:srgbClr val="CE7075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（二）恋爱中的心理调节</a:t>
            </a:r>
            <a:endParaRPr lang="en-US" altLang="zh-CN" sz="2000" b="1" dirty="0">
              <a:solidFill>
                <a:srgbClr val="CE7075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  <p:sp>
        <p:nvSpPr>
          <p:cNvPr id="61" name="文本框 60"/>
          <p:cNvSpPr txBox="1"/>
          <p:nvPr>
            <p:custDataLst>
              <p:tags r:id="rId21"/>
            </p:custDataLst>
          </p:nvPr>
        </p:nvSpPr>
        <p:spPr>
          <a:xfrm>
            <a:off x="729821" y="2657261"/>
            <a:ext cx="2628000" cy="468000"/>
          </a:xfrm>
          <a:prstGeom prst="rect">
            <a:avLst/>
          </a:prstGeom>
          <a:noFill/>
        </p:spPr>
        <p:txBody>
          <a:bodyPr wrap="square" lIns="90000" tIns="46800" rIns="90000" bIns="46800" rtlCol="0" anchor="b" anchorCtr="0">
            <a:normAutofit fontScale="80000"/>
          </a:bodyPr>
          <a:lstStyle/>
          <a:p>
            <a:pPr algn="l" defTabSz="12185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rgbClr val="7EA88C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（三）失恋后的心理调节</a:t>
            </a:r>
            <a:endParaRPr lang="zh-CN" altLang="en-US" sz="2000" b="1" dirty="0">
              <a:solidFill>
                <a:srgbClr val="7EA88C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  <p:sp>
        <p:nvSpPr>
          <p:cNvPr id="62" name="文本框 61"/>
          <p:cNvSpPr txBox="1"/>
          <p:nvPr>
            <p:custDataLst>
              <p:tags r:id="rId22"/>
            </p:custDataLst>
          </p:nvPr>
        </p:nvSpPr>
        <p:spPr>
          <a:xfrm>
            <a:off x="729615" y="3133090"/>
            <a:ext cx="2628265" cy="1934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algn="r" defTabSz="1218565"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808080"/>
                </a:solidFill>
                <a:latin typeface="+mn-ea"/>
              </a:defRPr>
            </a:lvl1pPr>
          </a:lstStyle>
          <a:p>
            <a:pPr indent="0" algn="l">
              <a:lnSpc>
                <a:spcPct val="130000"/>
              </a:lnSpc>
            </a:pPr>
            <a:r>
              <a:rPr lang="zh-CN" altLang="en-US" sz="160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（1）丢弃自卑。</a:t>
            </a:r>
            <a:endParaRPr lang="zh-CN" altLang="en-US" sz="1600" dirty="0"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indent="0" algn="l">
              <a:lnSpc>
                <a:spcPct val="130000"/>
              </a:lnSpc>
            </a:pPr>
            <a:r>
              <a:rPr lang="zh-CN" altLang="en-US" sz="160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（2）倾诉。</a:t>
            </a:r>
            <a:endParaRPr lang="zh-CN" altLang="en-US" sz="1600" dirty="0"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indent="0" algn="l">
              <a:lnSpc>
                <a:spcPct val="130000"/>
              </a:lnSpc>
            </a:pPr>
            <a:r>
              <a:rPr lang="zh-CN" altLang="en-US" sz="160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（3）代偿。</a:t>
            </a:r>
            <a:endParaRPr lang="zh-CN" altLang="en-US" sz="1600" dirty="0"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indent="0" algn="l">
              <a:lnSpc>
                <a:spcPct val="130000"/>
              </a:lnSpc>
            </a:pPr>
            <a:r>
              <a:rPr lang="zh-CN" altLang="en-US" sz="160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（4）转移。</a:t>
            </a:r>
            <a:endParaRPr lang="zh-CN" altLang="en-US" sz="1600" dirty="0"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indent="0" algn="l">
              <a:lnSpc>
                <a:spcPct val="130000"/>
              </a:lnSpc>
            </a:pPr>
            <a:r>
              <a:rPr lang="zh-CN" altLang="en-US" sz="160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（5）立志。</a:t>
            </a:r>
            <a:endParaRPr lang="zh-CN" altLang="en-US" sz="1600" dirty="0"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indent="0" algn="l">
              <a:lnSpc>
                <a:spcPct val="130000"/>
              </a:lnSpc>
            </a:pPr>
            <a:r>
              <a:rPr lang="zh-CN" altLang="en-US" sz="160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（6）行为疏泄。</a:t>
            </a:r>
            <a:endParaRPr lang="zh-CN" altLang="en-US" sz="1600" dirty="0"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3" name="文本框 62"/>
          <p:cNvSpPr txBox="1"/>
          <p:nvPr>
            <p:custDataLst>
              <p:tags r:id="rId23"/>
            </p:custDataLst>
          </p:nvPr>
        </p:nvSpPr>
        <p:spPr>
          <a:xfrm>
            <a:off x="8478520" y="1974850"/>
            <a:ext cx="3055620" cy="1732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normAutofit fontScale="90000"/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defTabSz="1218565"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808080"/>
                </a:solidFill>
                <a:latin typeface="+mn-ea"/>
              </a:defRPr>
            </a:lvl1pPr>
          </a:lstStyle>
          <a:p>
            <a:pPr indent="0">
              <a:lnSpc>
                <a:spcPct val="130000"/>
              </a:lnSpc>
            </a:pPr>
            <a:r>
              <a:rPr lang="zh-CN" altLang="en-US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（1）正确看待学习过程与结果。</a:t>
            </a:r>
            <a:endParaRPr lang="zh-CN" altLang="en-US" dirty="0"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indent="0">
              <a:lnSpc>
                <a:spcPct val="130000"/>
              </a:lnSpc>
            </a:pPr>
            <a:r>
              <a:rPr lang="zh-CN" altLang="en-US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（2）应有坚定的自信心。</a:t>
            </a:r>
            <a:endParaRPr lang="zh-CN" altLang="en-US" dirty="0"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indent="0">
              <a:lnSpc>
                <a:spcPct val="130000"/>
              </a:lnSpc>
            </a:pPr>
            <a:r>
              <a:rPr lang="zh-CN" altLang="en-US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（3）面对困难要认真对待。</a:t>
            </a:r>
            <a:endParaRPr lang="zh-CN" altLang="en-US" dirty="0"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indent="0">
              <a:lnSpc>
                <a:spcPct val="130000"/>
              </a:lnSpc>
            </a:pPr>
            <a:r>
              <a:rPr lang="zh-CN" altLang="en-US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（4）加强自我肯定。</a:t>
            </a:r>
            <a:endParaRPr lang="zh-CN" altLang="en-US" dirty="0"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4" name="文本框 63"/>
          <p:cNvSpPr txBox="1"/>
          <p:nvPr>
            <p:custDataLst>
              <p:tags r:id="rId24"/>
            </p:custDataLst>
          </p:nvPr>
        </p:nvSpPr>
        <p:spPr>
          <a:xfrm>
            <a:off x="8679815" y="4200525"/>
            <a:ext cx="2693670" cy="2122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defTabSz="1218565"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808080"/>
                </a:solidFill>
                <a:latin typeface="+mn-ea"/>
              </a:defRPr>
            </a:lvl1pPr>
          </a:lstStyle>
          <a:p>
            <a:pPr indent="0">
              <a:lnSpc>
                <a:spcPct val="130000"/>
              </a:lnSpc>
            </a:pPr>
            <a:r>
              <a:rPr lang="zh-CN" altLang="en-US" sz="160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（1）不要有自卑心理。</a:t>
            </a:r>
            <a:endParaRPr lang="zh-CN" altLang="en-US" sz="1600" dirty="0"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indent="0">
              <a:lnSpc>
                <a:spcPct val="130000"/>
              </a:lnSpc>
            </a:pPr>
            <a:r>
              <a:rPr lang="zh-CN" altLang="en-US" sz="160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（2）不要以自我为中心。</a:t>
            </a:r>
            <a:endParaRPr lang="zh-CN" altLang="en-US" sz="1600" dirty="0"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indent="0">
              <a:lnSpc>
                <a:spcPct val="130000"/>
              </a:lnSpc>
            </a:pPr>
            <a:r>
              <a:rPr lang="zh-CN" altLang="en-US" sz="160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（3）不要有从众心理。</a:t>
            </a:r>
            <a:endParaRPr lang="zh-CN" altLang="en-US" sz="1600" dirty="0"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indent="0">
              <a:lnSpc>
                <a:spcPct val="130000"/>
              </a:lnSpc>
            </a:pPr>
            <a:r>
              <a:rPr lang="zh-CN" altLang="en-US" sz="160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（4）不要有求全心理。</a:t>
            </a:r>
            <a:endParaRPr lang="zh-CN" altLang="en-US" sz="1600" dirty="0"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indent="0">
              <a:lnSpc>
                <a:spcPct val="130000"/>
              </a:lnSpc>
            </a:pPr>
            <a:r>
              <a:rPr lang="zh-CN" altLang="en-US" sz="160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（5）不要有男权心理。</a:t>
            </a:r>
            <a:endParaRPr lang="zh-CN" altLang="en-US" sz="1600" dirty="0"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indent="0">
              <a:lnSpc>
                <a:spcPct val="130000"/>
              </a:lnSpc>
            </a:pPr>
            <a:r>
              <a:rPr lang="zh-CN" altLang="en-US" sz="160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（6）不要有迷信心理。</a:t>
            </a:r>
            <a:endParaRPr lang="zh-CN" altLang="en-US" sz="1600" dirty="0"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1494" y="471487"/>
            <a:ext cx="11087100" cy="5915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916045" y="598170"/>
            <a:ext cx="4768850" cy="5981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3200" b="1" dirty="0">
                <a:solidFill>
                  <a:srgbClr val="006C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二、心理调节的具体方法</a:t>
            </a:r>
            <a:endParaRPr lang="zh-CN" altLang="en-US" sz="3200" b="1" dirty="0">
              <a:solidFill>
                <a:srgbClr val="006C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Freeform 16"/>
          <p:cNvSpPr/>
          <p:nvPr>
            <p:custDataLst>
              <p:tags r:id="rId2"/>
            </p:custDataLst>
          </p:nvPr>
        </p:nvSpPr>
        <p:spPr bwMode="auto">
          <a:xfrm flipH="1">
            <a:off x="6800642" y="1948823"/>
            <a:ext cx="1293617" cy="895339"/>
          </a:xfrm>
          <a:custGeom>
            <a:avLst/>
            <a:gdLst>
              <a:gd name="T0" fmla="*/ 774 w 774"/>
              <a:gd name="T1" fmla="*/ 210 h 210"/>
              <a:gd name="T2" fmla="*/ 389 w 774"/>
              <a:gd name="T3" fmla="*/ 210 h 210"/>
              <a:gd name="T4" fmla="*/ 389 w 774"/>
              <a:gd name="T5" fmla="*/ 0 h 210"/>
              <a:gd name="T6" fmla="*/ 0 w 774"/>
              <a:gd name="T7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74" h="210">
                <a:moveTo>
                  <a:pt x="774" y="210"/>
                </a:moveTo>
                <a:lnTo>
                  <a:pt x="389" y="210"/>
                </a:lnTo>
                <a:lnTo>
                  <a:pt x="389" y="0"/>
                </a:lnTo>
                <a:lnTo>
                  <a:pt x="0" y="0"/>
                </a:lnTo>
              </a:path>
            </a:pathLst>
          </a:custGeom>
          <a:noFill/>
          <a:ln w="6350" cap="flat" cmpd="sng">
            <a:solidFill>
              <a:srgbClr val="808080">
                <a:lumMod val="50000"/>
              </a:srgbClr>
            </a:solidFill>
            <a:prstDash val="dash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defTabSz="1218565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33804" name="Oval 1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710779" y="3622670"/>
            <a:ext cx="766210" cy="766210"/>
          </a:xfrm>
          <a:prstGeom prst="ellipse">
            <a:avLst/>
          </a:prstGeom>
          <a:solidFill>
            <a:srgbClr val="7F4CBE">
              <a:lumMod val="50000"/>
              <a:lumOff val="50000"/>
            </a:srgbClr>
          </a:solidFill>
          <a:ln>
            <a:noFill/>
          </a:ln>
        </p:spPr>
        <p:txBody>
          <a:bodyPr/>
          <a:lstStyle/>
          <a:p>
            <a:pPr defTabSz="1218565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33811" name="Freeform 19"/>
          <p:cNvSpPr/>
          <p:nvPr>
            <p:custDataLst>
              <p:tags r:id="rId4"/>
            </p:custDataLst>
          </p:nvPr>
        </p:nvSpPr>
        <p:spPr bwMode="auto">
          <a:xfrm flipV="1">
            <a:off x="3666169" y="3147332"/>
            <a:ext cx="1013852" cy="806252"/>
          </a:xfrm>
          <a:custGeom>
            <a:avLst/>
            <a:gdLst>
              <a:gd name="T0" fmla="*/ 479 w 479"/>
              <a:gd name="T1" fmla="*/ 0 h 139"/>
              <a:gd name="T2" fmla="*/ 479 w 479"/>
              <a:gd name="T3" fmla="*/ 139 h 139"/>
              <a:gd name="T4" fmla="*/ 0 w 479"/>
              <a:gd name="T5" fmla="*/ 139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79" h="139">
                <a:moveTo>
                  <a:pt x="479" y="0"/>
                </a:moveTo>
                <a:lnTo>
                  <a:pt x="479" y="139"/>
                </a:lnTo>
                <a:lnTo>
                  <a:pt x="0" y="139"/>
                </a:lnTo>
              </a:path>
            </a:pathLst>
          </a:custGeom>
          <a:noFill/>
          <a:ln w="6350" cap="flat" cmpd="sng">
            <a:solidFill>
              <a:srgbClr val="808080">
                <a:lumMod val="50000"/>
              </a:srgbClr>
            </a:solidFill>
            <a:prstDash val="dash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defTabSz="1218565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33805" name="Oval 13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519321" y="4601597"/>
            <a:ext cx="1022320" cy="1022320"/>
          </a:xfrm>
          <a:prstGeom prst="ellipse">
            <a:avLst/>
          </a:prstGeom>
          <a:solidFill>
            <a:srgbClr val="E1448B"/>
          </a:solidFill>
          <a:ln>
            <a:noFill/>
          </a:ln>
        </p:spPr>
        <p:txBody>
          <a:bodyPr/>
          <a:lstStyle/>
          <a:p>
            <a:pPr defTabSz="1218565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33826" name="Freeform 34"/>
          <p:cNvSpPr>
            <a:spLocks noEditPoints="1"/>
          </p:cNvSpPr>
          <p:nvPr>
            <p:custDataLst>
              <p:tags r:id="rId6"/>
            </p:custDataLst>
          </p:nvPr>
        </p:nvSpPr>
        <p:spPr bwMode="auto">
          <a:xfrm>
            <a:off x="6834696" y="4921205"/>
            <a:ext cx="410621" cy="351356"/>
          </a:xfrm>
          <a:custGeom>
            <a:avLst/>
            <a:gdLst>
              <a:gd name="T0" fmla="*/ 122 w 140"/>
              <a:gd name="T1" fmla="*/ 20 h 120"/>
              <a:gd name="T2" fmla="*/ 100 w 140"/>
              <a:gd name="T3" fmla="*/ 20 h 120"/>
              <a:gd name="T4" fmla="*/ 100 w 140"/>
              <a:gd name="T5" fmla="*/ 18 h 120"/>
              <a:gd name="T6" fmla="*/ 100 w 140"/>
              <a:gd name="T7" fmla="*/ 15 h 120"/>
              <a:gd name="T8" fmla="*/ 85 w 140"/>
              <a:gd name="T9" fmla="*/ 0 h 120"/>
              <a:gd name="T10" fmla="*/ 70 w 140"/>
              <a:gd name="T11" fmla="*/ 0 h 120"/>
              <a:gd name="T12" fmla="*/ 56 w 140"/>
              <a:gd name="T13" fmla="*/ 15 h 120"/>
              <a:gd name="T14" fmla="*/ 56 w 140"/>
              <a:gd name="T15" fmla="*/ 20 h 120"/>
              <a:gd name="T16" fmla="*/ 18 w 140"/>
              <a:gd name="T17" fmla="*/ 20 h 120"/>
              <a:gd name="T18" fmla="*/ 0 w 140"/>
              <a:gd name="T19" fmla="*/ 38 h 120"/>
              <a:gd name="T20" fmla="*/ 0 w 140"/>
              <a:gd name="T21" fmla="*/ 101 h 120"/>
              <a:gd name="T22" fmla="*/ 18 w 140"/>
              <a:gd name="T23" fmla="*/ 120 h 120"/>
              <a:gd name="T24" fmla="*/ 122 w 140"/>
              <a:gd name="T25" fmla="*/ 120 h 120"/>
              <a:gd name="T26" fmla="*/ 140 w 140"/>
              <a:gd name="T27" fmla="*/ 101 h 120"/>
              <a:gd name="T28" fmla="*/ 140 w 140"/>
              <a:gd name="T29" fmla="*/ 38 h 120"/>
              <a:gd name="T30" fmla="*/ 122 w 140"/>
              <a:gd name="T31" fmla="*/ 20 h 120"/>
              <a:gd name="T32" fmla="*/ 12 w 140"/>
              <a:gd name="T33" fmla="*/ 101 h 120"/>
              <a:gd name="T34" fmla="*/ 12 w 140"/>
              <a:gd name="T35" fmla="*/ 38 h 120"/>
              <a:gd name="T36" fmla="*/ 18 w 140"/>
              <a:gd name="T37" fmla="*/ 32 h 120"/>
              <a:gd name="T38" fmla="*/ 33 w 140"/>
              <a:gd name="T39" fmla="*/ 32 h 120"/>
              <a:gd name="T40" fmla="*/ 33 w 140"/>
              <a:gd name="T41" fmla="*/ 108 h 120"/>
              <a:gd name="T42" fmla="*/ 18 w 140"/>
              <a:gd name="T43" fmla="*/ 108 h 120"/>
              <a:gd name="T44" fmla="*/ 12 w 140"/>
              <a:gd name="T45" fmla="*/ 101 h 120"/>
              <a:gd name="T46" fmla="*/ 128 w 140"/>
              <a:gd name="T47" fmla="*/ 101 h 120"/>
              <a:gd name="T48" fmla="*/ 122 w 140"/>
              <a:gd name="T49" fmla="*/ 108 h 120"/>
              <a:gd name="T50" fmla="*/ 45 w 140"/>
              <a:gd name="T51" fmla="*/ 108 h 120"/>
              <a:gd name="T52" fmla="*/ 45 w 140"/>
              <a:gd name="T53" fmla="*/ 32 h 120"/>
              <a:gd name="T54" fmla="*/ 56 w 140"/>
              <a:gd name="T55" fmla="*/ 32 h 120"/>
              <a:gd name="T56" fmla="*/ 99 w 140"/>
              <a:gd name="T57" fmla="*/ 32 h 120"/>
              <a:gd name="T58" fmla="*/ 122 w 140"/>
              <a:gd name="T59" fmla="*/ 32 h 120"/>
              <a:gd name="T60" fmla="*/ 128 w 140"/>
              <a:gd name="T61" fmla="*/ 38 h 120"/>
              <a:gd name="T62" fmla="*/ 128 w 140"/>
              <a:gd name="T63" fmla="*/ 101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40" h="120">
                <a:moveTo>
                  <a:pt x="122" y="20"/>
                </a:moveTo>
                <a:cubicBezTo>
                  <a:pt x="100" y="20"/>
                  <a:pt x="100" y="20"/>
                  <a:pt x="100" y="20"/>
                </a:cubicBezTo>
                <a:cubicBezTo>
                  <a:pt x="100" y="18"/>
                  <a:pt x="100" y="18"/>
                  <a:pt x="100" y="18"/>
                </a:cubicBezTo>
                <a:cubicBezTo>
                  <a:pt x="100" y="15"/>
                  <a:pt x="100" y="15"/>
                  <a:pt x="100" y="15"/>
                </a:cubicBezTo>
                <a:cubicBezTo>
                  <a:pt x="100" y="6"/>
                  <a:pt x="93" y="0"/>
                  <a:pt x="85" y="0"/>
                </a:cubicBezTo>
                <a:cubicBezTo>
                  <a:pt x="70" y="0"/>
                  <a:pt x="70" y="0"/>
                  <a:pt x="70" y="0"/>
                </a:cubicBezTo>
                <a:cubicBezTo>
                  <a:pt x="62" y="0"/>
                  <a:pt x="56" y="6"/>
                  <a:pt x="56" y="15"/>
                </a:cubicBezTo>
                <a:cubicBezTo>
                  <a:pt x="56" y="20"/>
                  <a:pt x="56" y="20"/>
                  <a:pt x="56" y="20"/>
                </a:cubicBezTo>
                <a:cubicBezTo>
                  <a:pt x="18" y="20"/>
                  <a:pt x="18" y="20"/>
                  <a:pt x="18" y="20"/>
                </a:cubicBezTo>
                <a:cubicBezTo>
                  <a:pt x="8" y="20"/>
                  <a:pt x="0" y="28"/>
                  <a:pt x="0" y="38"/>
                </a:cubicBezTo>
                <a:cubicBezTo>
                  <a:pt x="0" y="101"/>
                  <a:pt x="0" y="101"/>
                  <a:pt x="0" y="101"/>
                </a:cubicBezTo>
                <a:cubicBezTo>
                  <a:pt x="0" y="112"/>
                  <a:pt x="8" y="120"/>
                  <a:pt x="18" y="120"/>
                </a:cubicBezTo>
                <a:cubicBezTo>
                  <a:pt x="122" y="120"/>
                  <a:pt x="122" y="120"/>
                  <a:pt x="122" y="120"/>
                </a:cubicBezTo>
                <a:cubicBezTo>
                  <a:pt x="132" y="120"/>
                  <a:pt x="140" y="111"/>
                  <a:pt x="140" y="101"/>
                </a:cubicBezTo>
                <a:cubicBezTo>
                  <a:pt x="140" y="38"/>
                  <a:pt x="140" y="38"/>
                  <a:pt x="140" y="38"/>
                </a:cubicBezTo>
                <a:cubicBezTo>
                  <a:pt x="140" y="28"/>
                  <a:pt x="132" y="20"/>
                  <a:pt x="122" y="20"/>
                </a:cubicBezTo>
                <a:close/>
                <a:moveTo>
                  <a:pt x="12" y="101"/>
                </a:moveTo>
                <a:cubicBezTo>
                  <a:pt x="12" y="38"/>
                  <a:pt x="12" y="38"/>
                  <a:pt x="12" y="38"/>
                </a:cubicBezTo>
                <a:cubicBezTo>
                  <a:pt x="12" y="34"/>
                  <a:pt x="15" y="32"/>
                  <a:pt x="18" y="32"/>
                </a:cubicBezTo>
                <a:cubicBezTo>
                  <a:pt x="33" y="32"/>
                  <a:pt x="33" y="32"/>
                  <a:pt x="33" y="32"/>
                </a:cubicBezTo>
                <a:cubicBezTo>
                  <a:pt x="33" y="108"/>
                  <a:pt x="33" y="108"/>
                  <a:pt x="33" y="108"/>
                </a:cubicBezTo>
                <a:cubicBezTo>
                  <a:pt x="18" y="108"/>
                  <a:pt x="18" y="108"/>
                  <a:pt x="18" y="108"/>
                </a:cubicBezTo>
                <a:cubicBezTo>
                  <a:pt x="14" y="108"/>
                  <a:pt x="12" y="105"/>
                  <a:pt x="12" y="101"/>
                </a:cubicBezTo>
                <a:close/>
                <a:moveTo>
                  <a:pt x="128" y="101"/>
                </a:moveTo>
                <a:cubicBezTo>
                  <a:pt x="128" y="105"/>
                  <a:pt x="125" y="108"/>
                  <a:pt x="122" y="108"/>
                </a:cubicBezTo>
                <a:cubicBezTo>
                  <a:pt x="45" y="108"/>
                  <a:pt x="45" y="108"/>
                  <a:pt x="45" y="108"/>
                </a:cubicBezTo>
                <a:cubicBezTo>
                  <a:pt x="45" y="32"/>
                  <a:pt x="45" y="32"/>
                  <a:pt x="45" y="32"/>
                </a:cubicBezTo>
                <a:cubicBezTo>
                  <a:pt x="56" y="32"/>
                  <a:pt x="56" y="32"/>
                  <a:pt x="56" y="32"/>
                </a:cubicBezTo>
                <a:cubicBezTo>
                  <a:pt x="99" y="32"/>
                  <a:pt x="99" y="32"/>
                  <a:pt x="99" y="32"/>
                </a:cubicBezTo>
                <a:cubicBezTo>
                  <a:pt x="122" y="32"/>
                  <a:pt x="122" y="32"/>
                  <a:pt x="122" y="32"/>
                </a:cubicBezTo>
                <a:cubicBezTo>
                  <a:pt x="125" y="32"/>
                  <a:pt x="128" y="34"/>
                  <a:pt x="128" y="38"/>
                </a:cubicBezTo>
                <a:lnTo>
                  <a:pt x="128" y="101"/>
                </a:lnTo>
                <a:close/>
              </a:path>
            </a:pathLst>
          </a:custGeom>
          <a:solidFill>
            <a:srgbClr val="FFFFFF"/>
          </a:solidFill>
          <a:ln w="9525">
            <a:solidFill>
              <a:srgbClr val="FFFFFF"/>
            </a:solidFill>
            <a:round/>
          </a:ln>
        </p:spPr>
        <p:txBody>
          <a:bodyPr/>
          <a:lstStyle/>
          <a:p>
            <a:pPr defTabSz="1218565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33827" name="Freeform 35"/>
          <p:cNvSpPr>
            <a:spLocks noEditPoints="1"/>
          </p:cNvSpPr>
          <p:nvPr>
            <p:custDataLst>
              <p:tags r:id="rId7"/>
            </p:custDataLst>
          </p:nvPr>
        </p:nvSpPr>
        <p:spPr bwMode="auto">
          <a:xfrm>
            <a:off x="6998944" y="5067603"/>
            <a:ext cx="129052" cy="128831"/>
          </a:xfrm>
          <a:custGeom>
            <a:avLst/>
            <a:gdLst>
              <a:gd name="T0" fmla="*/ 22 w 44"/>
              <a:gd name="T1" fmla="*/ 0 h 44"/>
              <a:gd name="T2" fmla="*/ 0 w 44"/>
              <a:gd name="T3" fmla="*/ 22 h 44"/>
              <a:gd name="T4" fmla="*/ 22 w 44"/>
              <a:gd name="T5" fmla="*/ 44 h 44"/>
              <a:gd name="T6" fmla="*/ 44 w 44"/>
              <a:gd name="T7" fmla="*/ 22 h 44"/>
              <a:gd name="T8" fmla="*/ 22 w 44"/>
              <a:gd name="T9" fmla="*/ 0 h 44"/>
              <a:gd name="T10" fmla="*/ 22 w 44"/>
              <a:gd name="T11" fmla="*/ 32 h 44"/>
              <a:gd name="T12" fmla="*/ 12 w 44"/>
              <a:gd name="T13" fmla="*/ 22 h 44"/>
              <a:gd name="T14" fmla="*/ 22 w 44"/>
              <a:gd name="T15" fmla="*/ 12 h 44"/>
              <a:gd name="T16" fmla="*/ 32 w 44"/>
              <a:gd name="T17" fmla="*/ 22 h 44"/>
              <a:gd name="T18" fmla="*/ 22 w 44"/>
              <a:gd name="T19" fmla="*/ 32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4" h="44">
                <a:moveTo>
                  <a:pt x="22" y="0"/>
                </a:moveTo>
                <a:cubicBezTo>
                  <a:pt x="10" y="0"/>
                  <a:pt x="0" y="10"/>
                  <a:pt x="0" y="22"/>
                </a:cubicBezTo>
                <a:cubicBezTo>
                  <a:pt x="0" y="34"/>
                  <a:pt x="10" y="44"/>
                  <a:pt x="22" y="44"/>
                </a:cubicBezTo>
                <a:cubicBezTo>
                  <a:pt x="34" y="44"/>
                  <a:pt x="44" y="34"/>
                  <a:pt x="44" y="22"/>
                </a:cubicBezTo>
                <a:cubicBezTo>
                  <a:pt x="44" y="10"/>
                  <a:pt x="34" y="0"/>
                  <a:pt x="22" y="0"/>
                </a:cubicBezTo>
                <a:close/>
                <a:moveTo>
                  <a:pt x="22" y="32"/>
                </a:moveTo>
                <a:cubicBezTo>
                  <a:pt x="16" y="32"/>
                  <a:pt x="12" y="27"/>
                  <a:pt x="12" y="22"/>
                </a:cubicBezTo>
                <a:cubicBezTo>
                  <a:pt x="12" y="16"/>
                  <a:pt x="16" y="12"/>
                  <a:pt x="22" y="12"/>
                </a:cubicBezTo>
                <a:cubicBezTo>
                  <a:pt x="27" y="12"/>
                  <a:pt x="32" y="16"/>
                  <a:pt x="32" y="22"/>
                </a:cubicBezTo>
                <a:cubicBezTo>
                  <a:pt x="32" y="27"/>
                  <a:pt x="27" y="32"/>
                  <a:pt x="22" y="32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FFFFFF"/>
            </a:solidFill>
            <a:round/>
          </a:ln>
        </p:spPr>
        <p:txBody>
          <a:bodyPr/>
          <a:lstStyle/>
          <a:p>
            <a:pPr defTabSz="1218565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33828" name="Freeform 36"/>
          <p:cNvSpPr>
            <a:spLocks noEditPoints="1"/>
          </p:cNvSpPr>
          <p:nvPr>
            <p:custDataLst>
              <p:tags r:id="rId8"/>
            </p:custDataLst>
          </p:nvPr>
        </p:nvSpPr>
        <p:spPr bwMode="auto">
          <a:xfrm>
            <a:off x="5941489" y="3861846"/>
            <a:ext cx="309024" cy="287858"/>
          </a:xfrm>
          <a:custGeom>
            <a:avLst/>
            <a:gdLst>
              <a:gd name="T0" fmla="*/ 138 w 142"/>
              <a:gd name="T1" fmla="*/ 47 h 133"/>
              <a:gd name="T2" fmla="*/ 114 w 142"/>
              <a:gd name="T3" fmla="*/ 30 h 133"/>
              <a:gd name="T4" fmla="*/ 114 w 142"/>
              <a:gd name="T5" fmla="*/ 12 h 133"/>
              <a:gd name="T6" fmla="*/ 108 w 142"/>
              <a:gd name="T7" fmla="*/ 6 h 133"/>
              <a:gd name="T8" fmla="*/ 104 w 142"/>
              <a:gd name="T9" fmla="*/ 6 h 133"/>
              <a:gd name="T10" fmla="*/ 98 w 142"/>
              <a:gd name="T11" fmla="*/ 12 h 133"/>
              <a:gd name="T12" fmla="*/ 98 w 142"/>
              <a:gd name="T13" fmla="*/ 18 h 133"/>
              <a:gd name="T14" fmla="*/ 74 w 142"/>
              <a:gd name="T15" fmla="*/ 2 h 133"/>
              <a:gd name="T16" fmla="*/ 68 w 142"/>
              <a:gd name="T17" fmla="*/ 2 h 133"/>
              <a:gd name="T18" fmla="*/ 4 w 142"/>
              <a:gd name="T19" fmla="*/ 47 h 133"/>
              <a:gd name="T20" fmla="*/ 2 w 142"/>
              <a:gd name="T21" fmla="*/ 56 h 133"/>
              <a:gd name="T22" fmla="*/ 10 w 142"/>
              <a:gd name="T23" fmla="*/ 57 h 133"/>
              <a:gd name="T24" fmla="*/ 17 w 142"/>
              <a:gd name="T25" fmla="*/ 52 h 133"/>
              <a:gd name="T26" fmla="*/ 17 w 142"/>
              <a:gd name="T27" fmla="*/ 123 h 133"/>
              <a:gd name="T28" fmla="*/ 27 w 142"/>
              <a:gd name="T29" fmla="*/ 133 h 133"/>
              <a:gd name="T30" fmla="*/ 115 w 142"/>
              <a:gd name="T31" fmla="*/ 133 h 133"/>
              <a:gd name="T32" fmla="*/ 125 w 142"/>
              <a:gd name="T33" fmla="*/ 123 h 133"/>
              <a:gd name="T34" fmla="*/ 125 w 142"/>
              <a:gd name="T35" fmla="*/ 52 h 133"/>
              <a:gd name="T36" fmla="*/ 132 w 142"/>
              <a:gd name="T37" fmla="*/ 57 h 133"/>
              <a:gd name="T38" fmla="*/ 135 w 142"/>
              <a:gd name="T39" fmla="*/ 58 h 133"/>
              <a:gd name="T40" fmla="*/ 140 w 142"/>
              <a:gd name="T41" fmla="*/ 56 h 133"/>
              <a:gd name="T42" fmla="*/ 138 w 142"/>
              <a:gd name="T43" fmla="*/ 47 h 133"/>
              <a:gd name="T44" fmla="*/ 83 w 142"/>
              <a:gd name="T45" fmla="*/ 121 h 133"/>
              <a:gd name="T46" fmla="*/ 59 w 142"/>
              <a:gd name="T47" fmla="*/ 121 h 133"/>
              <a:gd name="T48" fmla="*/ 59 w 142"/>
              <a:gd name="T49" fmla="*/ 84 h 133"/>
              <a:gd name="T50" fmla="*/ 83 w 142"/>
              <a:gd name="T51" fmla="*/ 84 h 133"/>
              <a:gd name="T52" fmla="*/ 83 w 142"/>
              <a:gd name="T53" fmla="*/ 121 h 133"/>
              <a:gd name="T54" fmla="*/ 113 w 142"/>
              <a:gd name="T55" fmla="*/ 121 h 133"/>
              <a:gd name="T56" fmla="*/ 95 w 142"/>
              <a:gd name="T57" fmla="*/ 121 h 133"/>
              <a:gd name="T58" fmla="*/ 95 w 142"/>
              <a:gd name="T59" fmla="*/ 82 h 133"/>
              <a:gd name="T60" fmla="*/ 85 w 142"/>
              <a:gd name="T61" fmla="*/ 72 h 133"/>
              <a:gd name="T62" fmla="*/ 57 w 142"/>
              <a:gd name="T63" fmla="*/ 72 h 133"/>
              <a:gd name="T64" fmla="*/ 47 w 142"/>
              <a:gd name="T65" fmla="*/ 82 h 133"/>
              <a:gd name="T66" fmla="*/ 47 w 142"/>
              <a:gd name="T67" fmla="*/ 121 h 133"/>
              <a:gd name="T68" fmla="*/ 29 w 142"/>
              <a:gd name="T69" fmla="*/ 121 h 133"/>
              <a:gd name="T70" fmla="*/ 29 w 142"/>
              <a:gd name="T71" fmla="*/ 44 h 133"/>
              <a:gd name="T72" fmla="*/ 71 w 142"/>
              <a:gd name="T73" fmla="*/ 14 h 133"/>
              <a:gd name="T74" fmla="*/ 113 w 142"/>
              <a:gd name="T75" fmla="*/ 44 h 133"/>
              <a:gd name="T76" fmla="*/ 113 w 142"/>
              <a:gd name="T77" fmla="*/ 121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42" h="133">
                <a:moveTo>
                  <a:pt x="138" y="47"/>
                </a:moveTo>
                <a:cubicBezTo>
                  <a:pt x="114" y="30"/>
                  <a:pt x="114" y="30"/>
                  <a:pt x="114" y="30"/>
                </a:cubicBezTo>
                <a:cubicBezTo>
                  <a:pt x="114" y="12"/>
                  <a:pt x="114" y="12"/>
                  <a:pt x="114" y="12"/>
                </a:cubicBezTo>
                <a:cubicBezTo>
                  <a:pt x="114" y="9"/>
                  <a:pt x="111" y="6"/>
                  <a:pt x="108" y="6"/>
                </a:cubicBezTo>
                <a:cubicBezTo>
                  <a:pt x="104" y="6"/>
                  <a:pt x="104" y="6"/>
                  <a:pt x="104" y="6"/>
                </a:cubicBezTo>
                <a:cubicBezTo>
                  <a:pt x="100" y="6"/>
                  <a:pt x="98" y="9"/>
                  <a:pt x="98" y="12"/>
                </a:cubicBezTo>
                <a:cubicBezTo>
                  <a:pt x="98" y="18"/>
                  <a:pt x="98" y="18"/>
                  <a:pt x="98" y="18"/>
                </a:cubicBezTo>
                <a:cubicBezTo>
                  <a:pt x="74" y="2"/>
                  <a:pt x="74" y="2"/>
                  <a:pt x="74" y="2"/>
                </a:cubicBezTo>
                <a:cubicBezTo>
                  <a:pt x="72" y="0"/>
                  <a:pt x="70" y="0"/>
                  <a:pt x="68" y="2"/>
                </a:cubicBezTo>
                <a:cubicBezTo>
                  <a:pt x="4" y="47"/>
                  <a:pt x="4" y="47"/>
                  <a:pt x="4" y="47"/>
                </a:cubicBezTo>
                <a:cubicBezTo>
                  <a:pt x="1" y="49"/>
                  <a:pt x="0" y="53"/>
                  <a:pt x="2" y="56"/>
                </a:cubicBezTo>
                <a:cubicBezTo>
                  <a:pt x="4" y="58"/>
                  <a:pt x="8" y="59"/>
                  <a:pt x="10" y="57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123"/>
                  <a:pt x="17" y="123"/>
                  <a:pt x="17" y="123"/>
                </a:cubicBezTo>
                <a:cubicBezTo>
                  <a:pt x="17" y="129"/>
                  <a:pt x="21" y="133"/>
                  <a:pt x="27" y="133"/>
                </a:cubicBezTo>
                <a:cubicBezTo>
                  <a:pt x="115" y="133"/>
                  <a:pt x="115" y="133"/>
                  <a:pt x="115" y="133"/>
                </a:cubicBezTo>
                <a:cubicBezTo>
                  <a:pt x="121" y="133"/>
                  <a:pt x="125" y="129"/>
                  <a:pt x="125" y="123"/>
                </a:cubicBezTo>
                <a:cubicBezTo>
                  <a:pt x="125" y="52"/>
                  <a:pt x="125" y="52"/>
                  <a:pt x="125" y="52"/>
                </a:cubicBezTo>
                <a:cubicBezTo>
                  <a:pt x="132" y="57"/>
                  <a:pt x="132" y="57"/>
                  <a:pt x="132" y="57"/>
                </a:cubicBezTo>
                <a:cubicBezTo>
                  <a:pt x="133" y="58"/>
                  <a:pt x="134" y="58"/>
                  <a:pt x="135" y="58"/>
                </a:cubicBezTo>
                <a:cubicBezTo>
                  <a:pt x="137" y="58"/>
                  <a:pt x="139" y="57"/>
                  <a:pt x="140" y="56"/>
                </a:cubicBezTo>
                <a:cubicBezTo>
                  <a:pt x="142" y="53"/>
                  <a:pt x="141" y="49"/>
                  <a:pt x="138" y="47"/>
                </a:cubicBezTo>
                <a:close/>
                <a:moveTo>
                  <a:pt x="83" y="121"/>
                </a:moveTo>
                <a:cubicBezTo>
                  <a:pt x="59" y="121"/>
                  <a:pt x="59" y="121"/>
                  <a:pt x="59" y="121"/>
                </a:cubicBezTo>
                <a:cubicBezTo>
                  <a:pt x="59" y="84"/>
                  <a:pt x="59" y="84"/>
                  <a:pt x="59" y="84"/>
                </a:cubicBezTo>
                <a:cubicBezTo>
                  <a:pt x="83" y="84"/>
                  <a:pt x="83" y="84"/>
                  <a:pt x="83" y="84"/>
                </a:cubicBezTo>
                <a:lnTo>
                  <a:pt x="83" y="121"/>
                </a:lnTo>
                <a:close/>
                <a:moveTo>
                  <a:pt x="113" y="121"/>
                </a:moveTo>
                <a:cubicBezTo>
                  <a:pt x="95" y="121"/>
                  <a:pt x="95" y="121"/>
                  <a:pt x="95" y="121"/>
                </a:cubicBezTo>
                <a:cubicBezTo>
                  <a:pt x="95" y="82"/>
                  <a:pt x="95" y="82"/>
                  <a:pt x="95" y="82"/>
                </a:cubicBezTo>
                <a:cubicBezTo>
                  <a:pt x="95" y="76"/>
                  <a:pt x="90" y="72"/>
                  <a:pt x="85" y="72"/>
                </a:cubicBezTo>
                <a:cubicBezTo>
                  <a:pt x="57" y="72"/>
                  <a:pt x="57" y="72"/>
                  <a:pt x="57" y="72"/>
                </a:cubicBezTo>
                <a:cubicBezTo>
                  <a:pt x="52" y="72"/>
                  <a:pt x="47" y="76"/>
                  <a:pt x="47" y="82"/>
                </a:cubicBezTo>
                <a:cubicBezTo>
                  <a:pt x="47" y="121"/>
                  <a:pt x="47" y="121"/>
                  <a:pt x="47" y="121"/>
                </a:cubicBezTo>
                <a:cubicBezTo>
                  <a:pt x="29" y="121"/>
                  <a:pt x="29" y="121"/>
                  <a:pt x="29" y="121"/>
                </a:cubicBezTo>
                <a:cubicBezTo>
                  <a:pt x="29" y="44"/>
                  <a:pt x="29" y="44"/>
                  <a:pt x="29" y="44"/>
                </a:cubicBezTo>
                <a:cubicBezTo>
                  <a:pt x="71" y="14"/>
                  <a:pt x="71" y="14"/>
                  <a:pt x="71" y="14"/>
                </a:cubicBezTo>
                <a:cubicBezTo>
                  <a:pt x="113" y="44"/>
                  <a:pt x="113" y="44"/>
                  <a:pt x="113" y="44"/>
                </a:cubicBezTo>
                <a:lnTo>
                  <a:pt x="113" y="121"/>
                </a:lnTo>
                <a:close/>
              </a:path>
            </a:pathLst>
          </a:custGeom>
          <a:solidFill>
            <a:srgbClr val="FFFFFF"/>
          </a:solidFill>
          <a:ln>
            <a:solidFill>
              <a:srgbClr val="FFFFFF"/>
            </a:solidFill>
          </a:ln>
        </p:spPr>
        <p:txBody>
          <a:bodyPr/>
          <a:lstStyle/>
          <a:p>
            <a:pPr defTabSz="1218565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33807" name="Oval 15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4090079" y="3620252"/>
            <a:ext cx="1024435" cy="1024435"/>
          </a:xfrm>
          <a:prstGeom prst="ellipse">
            <a:avLst/>
          </a:prstGeom>
          <a:solidFill>
            <a:srgbClr val="FC4653"/>
          </a:solidFill>
          <a:ln>
            <a:noFill/>
          </a:ln>
        </p:spPr>
        <p:txBody>
          <a:bodyPr/>
          <a:lstStyle/>
          <a:p>
            <a:pPr defTabSz="1218565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39" name="Freeform 19"/>
          <p:cNvSpPr>
            <a:spLocks noEditPoints="1"/>
          </p:cNvSpPr>
          <p:nvPr>
            <p:custDataLst>
              <p:tags r:id="rId10"/>
            </p:custDataLst>
          </p:nvPr>
        </p:nvSpPr>
        <p:spPr bwMode="auto">
          <a:xfrm>
            <a:off x="4479247" y="3994509"/>
            <a:ext cx="275731" cy="345888"/>
          </a:xfrm>
          <a:custGeom>
            <a:avLst/>
            <a:gdLst>
              <a:gd name="T0" fmla="*/ 124 w 153"/>
              <a:gd name="T1" fmla="*/ 0 h 193"/>
              <a:gd name="T2" fmla="*/ 29 w 153"/>
              <a:gd name="T3" fmla="*/ 0 h 193"/>
              <a:gd name="T4" fmla="*/ 0 w 153"/>
              <a:gd name="T5" fmla="*/ 29 h 193"/>
              <a:gd name="T6" fmla="*/ 0 w 153"/>
              <a:gd name="T7" fmla="*/ 183 h 193"/>
              <a:gd name="T8" fmla="*/ 5 w 153"/>
              <a:gd name="T9" fmla="*/ 191 h 193"/>
              <a:gd name="T10" fmla="*/ 14 w 153"/>
              <a:gd name="T11" fmla="*/ 192 h 193"/>
              <a:gd name="T12" fmla="*/ 77 w 153"/>
              <a:gd name="T13" fmla="*/ 160 h 193"/>
              <a:gd name="T14" fmla="*/ 139 w 153"/>
              <a:gd name="T15" fmla="*/ 192 h 193"/>
              <a:gd name="T16" fmla="*/ 144 w 153"/>
              <a:gd name="T17" fmla="*/ 193 h 193"/>
              <a:gd name="T18" fmla="*/ 149 w 153"/>
              <a:gd name="T19" fmla="*/ 191 h 193"/>
              <a:gd name="T20" fmla="*/ 153 w 153"/>
              <a:gd name="T21" fmla="*/ 183 h 193"/>
              <a:gd name="T22" fmla="*/ 153 w 153"/>
              <a:gd name="T23" fmla="*/ 29 h 193"/>
              <a:gd name="T24" fmla="*/ 124 w 153"/>
              <a:gd name="T25" fmla="*/ 0 h 193"/>
              <a:gd name="T26" fmla="*/ 134 w 153"/>
              <a:gd name="T27" fmla="*/ 168 h 193"/>
              <a:gd name="T28" fmla="*/ 81 w 153"/>
              <a:gd name="T29" fmla="*/ 140 h 193"/>
              <a:gd name="T30" fmla="*/ 77 w 153"/>
              <a:gd name="T31" fmla="*/ 139 h 193"/>
              <a:gd name="T32" fmla="*/ 72 w 153"/>
              <a:gd name="T33" fmla="*/ 140 h 193"/>
              <a:gd name="T34" fmla="*/ 19 w 153"/>
              <a:gd name="T35" fmla="*/ 168 h 193"/>
              <a:gd name="T36" fmla="*/ 19 w 153"/>
              <a:gd name="T37" fmla="*/ 29 h 193"/>
              <a:gd name="T38" fmla="*/ 29 w 153"/>
              <a:gd name="T39" fmla="*/ 19 h 193"/>
              <a:gd name="T40" fmla="*/ 124 w 153"/>
              <a:gd name="T41" fmla="*/ 19 h 193"/>
              <a:gd name="T42" fmla="*/ 134 w 153"/>
              <a:gd name="T43" fmla="*/ 29 h 193"/>
              <a:gd name="T44" fmla="*/ 134 w 153"/>
              <a:gd name="T45" fmla="*/ 168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53" h="193">
                <a:moveTo>
                  <a:pt x="124" y="0"/>
                </a:moveTo>
                <a:cubicBezTo>
                  <a:pt x="29" y="0"/>
                  <a:pt x="29" y="0"/>
                  <a:pt x="29" y="0"/>
                </a:cubicBezTo>
                <a:cubicBezTo>
                  <a:pt x="13" y="0"/>
                  <a:pt x="0" y="13"/>
                  <a:pt x="0" y="29"/>
                </a:cubicBezTo>
                <a:cubicBezTo>
                  <a:pt x="0" y="183"/>
                  <a:pt x="0" y="183"/>
                  <a:pt x="0" y="183"/>
                </a:cubicBezTo>
                <a:cubicBezTo>
                  <a:pt x="0" y="187"/>
                  <a:pt x="2" y="190"/>
                  <a:pt x="5" y="191"/>
                </a:cubicBezTo>
                <a:cubicBezTo>
                  <a:pt x="8" y="193"/>
                  <a:pt x="11" y="193"/>
                  <a:pt x="14" y="192"/>
                </a:cubicBezTo>
                <a:cubicBezTo>
                  <a:pt x="77" y="160"/>
                  <a:pt x="77" y="160"/>
                  <a:pt x="77" y="160"/>
                </a:cubicBezTo>
                <a:cubicBezTo>
                  <a:pt x="139" y="192"/>
                  <a:pt x="139" y="192"/>
                  <a:pt x="139" y="192"/>
                </a:cubicBezTo>
                <a:cubicBezTo>
                  <a:pt x="141" y="193"/>
                  <a:pt x="142" y="193"/>
                  <a:pt x="144" y="193"/>
                </a:cubicBezTo>
                <a:cubicBezTo>
                  <a:pt x="146" y="193"/>
                  <a:pt x="147" y="192"/>
                  <a:pt x="149" y="191"/>
                </a:cubicBezTo>
                <a:cubicBezTo>
                  <a:pt x="152" y="190"/>
                  <a:pt x="153" y="187"/>
                  <a:pt x="153" y="183"/>
                </a:cubicBezTo>
                <a:cubicBezTo>
                  <a:pt x="153" y="29"/>
                  <a:pt x="153" y="29"/>
                  <a:pt x="153" y="29"/>
                </a:cubicBezTo>
                <a:cubicBezTo>
                  <a:pt x="153" y="13"/>
                  <a:pt x="140" y="0"/>
                  <a:pt x="124" y="0"/>
                </a:cubicBezTo>
                <a:close/>
                <a:moveTo>
                  <a:pt x="134" y="168"/>
                </a:moveTo>
                <a:cubicBezTo>
                  <a:pt x="81" y="140"/>
                  <a:pt x="81" y="140"/>
                  <a:pt x="81" y="140"/>
                </a:cubicBezTo>
                <a:cubicBezTo>
                  <a:pt x="80" y="140"/>
                  <a:pt x="78" y="139"/>
                  <a:pt x="77" y="139"/>
                </a:cubicBezTo>
                <a:cubicBezTo>
                  <a:pt x="75" y="139"/>
                  <a:pt x="74" y="140"/>
                  <a:pt x="72" y="140"/>
                </a:cubicBezTo>
                <a:cubicBezTo>
                  <a:pt x="19" y="168"/>
                  <a:pt x="19" y="168"/>
                  <a:pt x="19" y="168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3"/>
                  <a:pt x="24" y="19"/>
                  <a:pt x="29" y="19"/>
                </a:cubicBezTo>
                <a:cubicBezTo>
                  <a:pt x="124" y="19"/>
                  <a:pt x="124" y="19"/>
                  <a:pt x="124" y="19"/>
                </a:cubicBezTo>
                <a:cubicBezTo>
                  <a:pt x="130" y="19"/>
                  <a:pt x="134" y="23"/>
                  <a:pt x="134" y="29"/>
                </a:cubicBezTo>
                <a:lnTo>
                  <a:pt x="134" y="168"/>
                </a:lnTo>
                <a:close/>
              </a:path>
            </a:pathLst>
          </a:custGeom>
          <a:solidFill>
            <a:srgbClr val="FFFFFF"/>
          </a:solidFill>
          <a:ln w="9525">
            <a:solidFill>
              <a:srgbClr val="FFFFFF"/>
            </a:solidFill>
            <a:round/>
          </a:ln>
        </p:spPr>
        <p:txBody>
          <a:bodyPr/>
          <a:lstStyle/>
          <a:p>
            <a:pPr defTabSz="1218565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44" name="Freeform 20"/>
          <p:cNvSpPr/>
          <p:nvPr>
            <p:custDataLst>
              <p:tags r:id="rId11"/>
            </p:custDataLst>
          </p:nvPr>
        </p:nvSpPr>
        <p:spPr bwMode="auto">
          <a:xfrm>
            <a:off x="4535464" y="3937741"/>
            <a:ext cx="164635" cy="34325"/>
          </a:xfrm>
          <a:custGeom>
            <a:avLst/>
            <a:gdLst>
              <a:gd name="T0" fmla="*/ 10 w 91"/>
              <a:gd name="T1" fmla="*/ 19 h 19"/>
              <a:gd name="T2" fmla="*/ 82 w 91"/>
              <a:gd name="T3" fmla="*/ 19 h 19"/>
              <a:gd name="T4" fmla="*/ 91 w 91"/>
              <a:gd name="T5" fmla="*/ 10 h 19"/>
              <a:gd name="T6" fmla="*/ 82 w 91"/>
              <a:gd name="T7" fmla="*/ 0 h 19"/>
              <a:gd name="T8" fmla="*/ 10 w 91"/>
              <a:gd name="T9" fmla="*/ 0 h 19"/>
              <a:gd name="T10" fmla="*/ 0 w 91"/>
              <a:gd name="T11" fmla="*/ 10 h 19"/>
              <a:gd name="T12" fmla="*/ 10 w 91"/>
              <a:gd name="T13" fmla="*/ 1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9">
                <a:moveTo>
                  <a:pt x="10" y="19"/>
                </a:moveTo>
                <a:cubicBezTo>
                  <a:pt x="82" y="19"/>
                  <a:pt x="82" y="19"/>
                  <a:pt x="82" y="19"/>
                </a:cubicBezTo>
                <a:cubicBezTo>
                  <a:pt x="87" y="19"/>
                  <a:pt x="91" y="15"/>
                  <a:pt x="91" y="10"/>
                </a:cubicBezTo>
                <a:cubicBezTo>
                  <a:pt x="91" y="4"/>
                  <a:pt x="87" y="0"/>
                  <a:pt x="82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5" y="0"/>
                  <a:pt x="0" y="4"/>
                  <a:pt x="0" y="10"/>
                </a:cubicBezTo>
                <a:cubicBezTo>
                  <a:pt x="0" y="15"/>
                  <a:pt x="5" y="19"/>
                  <a:pt x="10" y="19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FFFFFF"/>
            </a:solidFill>
            <a:round/>
          </a:ln>
        </p:spPr>
        <p:txBody>
          <a:bodyPr/>
          <a:lstStyle/>
          <a:p>
            <a:pPr defTabSz="1218565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45" name="Freeform 21"/>
          <p:cNvSpPr/>
          <p:nvPr>
            <p:custDataLst>
              <p:tags r:id="rId12"/>
            </p:custDataLst>
          </p:nvPr>
        </p:nvSpPr>
        <p:spPr bwMode="auto">
          <a:xfrm>
            <a:off x="4554202" y="4076360"/>
            <a:ext cx="125819" cy="124097"/>
          </a:xfrm>
          <a:custGeom>
            <a:avLst/>
            <a:gdLst>
              <a:gd name="T0" fmla="*/ 60 w 69"/>
              <a:gd name="T1" fmla="*/ 25 h 69"/>
              <a:gd name="T2" fmla="*/ 44 w 69"/>
              <a:gd name="T3" fmla="*/ 25 h 69"/>
              <a:gd name="T4" fmla="*/ 44 w 69"/>
              <a:gd name="T5" fmla="*/ 9 h 69"/>
              <a:gd name="T6" fmla="*/ 35 w 69"/>
              <a:gd name="T7" fmla="*/ 0 h 69"/>
              <a:gd name="T8" fmla="*/ 25 w 69"/>
              <a:gd name="T9" fmla="*/ 9 h 69"/>
              <a:gd name="T10" fmla="*/ 25 w 69"/>
              <a:gd name="T11" fmla="*/ 25 h 69"/>
              <a:gd name="T12" fmla="*/ 10 w 69"/>
              <a:gd name="T13" fmla="*/ 25 h 69"/>
              <a:gd name="T14" fmla="*/ 0 w 69"/>
              <a:gd name="T15" fmla="*/ 34 h 69"/>
              <a:gd name="T16" fmla="*/ 10 w 69"/>
              <a:gd name="T17" fmla="*/ 44 h 69"/>
              <a:gd name="T18" fmla="*/ 25 w 69"/>
              <a:gd name="T19" fmla="*/ 44 h 69"/>
              <a:gd name="T20" fmla="*/ 25 w 69"/>
              <a:gd name="T21" fmla="*/ 59 h 69"/>
              <a:gd name="T22" fmla="*/ 35 w 69"/>
              <a:gd name="T23" fmla="*/ 69 h 69"/>
              <a:gd name="T24" fmla="*/ 44 w 69"/>
              <a:gd name="T25" fmla="*/ 59 h 69"/>
              <a:gd name="T26" fmla="*/ 44 w 69"/>
              <a:gd name="T27" fmla="*/ 44 h 69"/>
              <a:gd name="T28" fmla="*/ 60 w 69"/>
              <a:gd name="T29" fmla="*/ 44 h 69"/>
              <a:gd name="T30" fmla="*/ 69 w 69"/>
              <a:gd name="T31" fmla="*/ 34 h 69"/>
              <a:gd name="T32" fmla="*/ 60 w 69"/>
              <a:gd name="T33" fmla="*/ 25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69" h="69">
                <a:moveTo>
                  <a:pt x="60" y="25"/>
                </a:moveTo>
                <a:cubicBezTo>
                  <a:pt x="44" y="25"/>
                  <a:pt x="44" y="25"/>
                  <a:pt x="44" y="25"/>
                </a:cubicBezTo>
                <a:cubicBezTo>
                  <a:pt x="44" y="9"/>
                  <a:pt x="44" y="9"/>
                  <a:pt x="44" y="9"/>
                </a:cubicBezTo>
                <a:cubicBezTo>
                  <a:pt x="44" y="4"/>
                  <a:pt x="40" y="0"/>
                  <a:pt x="35" y="0"/>
                </a:cubicBezTo>
                <a:cubicBezTo>
                  <a:pt x="30" y="0"/>
                  <a:pt x="25" y="4"/>
                  <a:pt x="25" y="9"/>
                </a:cubicBezTo>
                <a:cubicBezTo>
                  <a:pt x="25" y="25"/>
                  <a:pt x="25" y="25"/>
                  <a:pt x="25" y="25"/>
                </a:cubicBezTo>
                <a:cubicBezTo>
                  <a:pt x="10" y="25"/>
                  <a:pt x="10" y="25"/>
                  <a:pt x="10" y="25"/>
                </a:cubicBezTo>
                <a:cubicBezTo>
                  <a:pt x="5" y="25"/>
                  <a:pt x="0" y="29"/>
                  <a:pt x="0" y="34"/>
                </a:cubicBezTo>
                <a:cubicBezTo>
                  <a:pt x="0" y="39"/>
                  <a:pt x="5" y="44"/>
                  <a:pt x="10" y="44"/>
                </a:cubicBezTo>
                <a:cubicBezTo>
                  <a:pt x="25" y="44"/>
                  <a:pt x="25" y="44"/>
                  <a:pt x="25" y="44"/>
                </a:cubicBezTo>
                <a:cubicBezTo>
                  <a:pt x="25" y="59"/>
                  <a:pt x="25" y="59"/>
                  <a:pt x="25" y="59"/>
                </a:cubicBezTo>
                <a:cubicBezTo>
                  <a:pt x="25" y="64"/>
                  <a:pt x="30" y="69"/>
                  <a:pt x="35" y="69"/>
                </a:cubicBezTo>
                <a:cubicBezTo>
                  <a:pt x="40" y="69"/>
                  <a:pt x="44" y="64"/>
                  <a:pt x="44" y="59"/>
                </a:cubicBezTo>
                <a:cubicBezTo>
                  <a:pt x="44" y="44"/>
                  <a:pt x="44" y="44"/>
                  <a:pt x="44" y="44"/>
                </a:cubicBezTo>
                <a:cubicBezTo>
                  <a:pt x="60" y="44"/>
                  <a:pt x="60" y="44"/>
                  <a:pt x="60" y="44"/>
                </a:cubicBezTo>
                <a:cubicBezTo>
                  <a:pt x="65" y="44"/>
                  <a:pt x="69" y="39"/>
                  <a:pt x="69" y="34"/>
                </a:cubicBezTo>
                <a:cubicBezTo>
                  <a:pt x="69" y="29"/>
                  <a:pt x="65" y="25"/>
                  <a:pt x="60" y="25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FFFFFF"/>
            </a:solidFill>
            <a:round/>
          </a:ln>
        </p:spPr>
        <p:txBody>
          <a:bodyPr/>
          <a:lstStyle/>
          <a:p>
            <a:pPr defTabSz="1218565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50" name="Oval 11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6122478" y="2165977"/>
            <a:ext cx="972000" cy="972000"/>
          </a:xfrm>
          <a:prstGeom prst="ellipse">
            <a:avLst/>
          </a:prstGeom>
          <a:solidFill>
            <a:srgbClr val="FC4653"/>
          </a:solidFill>
          <a:ln>
            <a:noFill/>
          </a:ln>
        </p:spPr>
        <p:txBody>
          <a:bodyPr>
            <a:normAutofit/>
          </a:bodyPr>
          <a:lstStyle/>
          <a:p>
            <a:pPr defTabSz="1218565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52" name="Freeform 28"/>
          <p:cNvSpPr>
            <a:spLocks noEditPoints="1"/>
          </p:cNvSpPr>
          <p:nvPr>
            <p:custDataLst>
              <p:tags r:id="rId14"/>
            </p:custDataLst>
          </p:nvPr>
        </p:nvSpPr>
        <p:spPr bwMode="auto">
          <a:xfrm>
            <a:off x="6445809" y="2481927"/>
            <a:ext cx="353455" cy="362235"/>
          </a:xfrm>
          <a:custGeom>
            <a:avLst/>
            <a:gdLst>
              <a:gd name="T0" fmla="*/ 130 w 136"/>
              <a:gd name="T1" fmla="*/ 33 h 140"/>
              <a:gd name="T2" fmla="*/ 100 w 136"/>
              <a:gd name="T3" fmla="*/ 33 h 140"/>
              <a:gd name="T4" fmla="*/ 100 w 136"/>
              <a:gd name="T5" fmla="*/ 6 h 140"/>
              <a:gd name="T6" fmla="*/ 94 w 136"/>
              <a:gd name="T7" fmla="*/ 0 h 140"/>
              <a:gd name="T8" fmla="*/ 6 w 136"/>
              <a:gd name="T9" fmla="*/ 0 h 140"/>
              <a:gd name="T10" fmla="*/ 0 w 136"/>
              <a:gd name="T11" fmla="*/ 6 h 140"/>
              <a:gd name="T12" fmla="*/ 0 w 136"/>
              <a:gd name="T13" fmla="*/ 35 h 140"/>
              <a:gd name="T14" fmla="*/ 0 w 136"/>
              <a:gd name="T15" fmla="*/ 104 h 140"/>
              <a:gd name="T16" fmla="*/ 0 w 136"/>
              <a:gd name="T17" fmla="*/ 134 h 140"/>
              <a:gd name="T18" fmla="*/ 6 w 136"/>
              <a:gd name="T19" fmla="*/ 140 h 140"/>
              <a:gd name="T20" fmla="*/ 94 w 136"/>
              <a:gd name="T21" fmla="*/ 140 h 140"/>
              <a:gd name="T22" fmla="*/ 130 w 136"/>
              <a:gd name="T23" fmla="*/ 140 h 140"/>
              <a:gd name="T24" fmla="*/ 136 w 136"/>
              <a:gd name="T25" fmla="*/ 134 h 140"/>
              <a:gd name="T26" fmla="*/ 136 w 136"/>
              <a:gd name="T27" fmla="*/ 39 h 140"/>
              <a:gd name="T28" fmla="*/ 130 w 136"/>
              <a:gd name="T29" fmla="*/ 33 h 140"/>
              <a:gd name="T30" fmla="*/ 88 w 136"/>
              <a:gd name="T31" fmla="*/ 128 h 140"/>
              <a:gd name="T32" fmla="*/ 72 w 136"/>
              <a:gd name="T33" fmla="*/ 128 h 140"/>
              <a:gd name="T34" fmla="*/ 72 w 136"/>
              <a:gd name="T35" fmla="*/ 110 h 140"/>
              <a:gd name="T36" fmla="*/ 88 w 136"/>
              <a:gd name="T37" fmla="*/ 110 h 140"/>
              <a:gd name="T38" fmla="*/ 88 w 136"/>
              <a:gd name="T39" fmla="*/ 128 h 140"/>
              <a:gd name="T40" fmla="*/ 60 w 136"/>
              <a:gd name="T41" fmla="*/ 110 h 140"/>
              <a:gd name="T42" fmla="*/ 60 w 136"/>
              <a:gd name="T43" fmla="*/ 128 h 140"/>
              <a:gd name="T44" fmla="*/ 39 w 136"/>
              <a:gd name="T45" fmla="*/ 128 h 140"/>
              <a:gd name="T46" fmla="*/ 39 w 136"/>
              <a:gd name="T47" fmla="*/ 110 h 140"/>
              <a:gd name="T48" fmla="*/ 60 w 136"/>
              <a:gd name="T49" fmla="*/ 110 h 140"/>
              <a:gd name="T50" fmla="*/ 12 w 136"/>
              <a:gd name="T51" fmla="*/ 98 h 140"/>
              <a:gd name="T52" fmla="*/ 12 w 136"/>
              <a:gd name="T53" fmla="*/ 41 h 140"/>
              <a:gd name="T54" fmla="*/ 88 w 136"/>
              <a:gd name="T55" fmla="*/ 41 h 140"/>
              <a:gd name="T56" fmla="*/ 88 w 136"/>
              <a:gd name="T57" fmla="*/ 98 h 140"/>
              <a:gd name="T58" fmla="*/ 12 w 136"/>
              <a:gd name="T59" fmla="*/ 98 h 140"/>
              <a:gd name="T60" fmla="*/ 39 w 136"/>
              <a:gd name="T61" fmla="*/ 29 h 140"/>
              <a:gd name="T62" fmla="*/ 39 w 136"/>
              <a:gd name="T63" fmla="*/ 12 h 140"/>
              <a:gd name="T64" fmla="*/ 60 w 136"/>
              <a:gd name="T65" fmla="*/ 12 h 140"/>
              <a:gd name="T66" fmla="*/ 60 w 136"/>
              <a:gd name="T67" fmla="*/ 29 h 140"/>
              <a:gd name="T68" fmla="*/ 39 w 136"/>
              <a:gd name="T69" fmla="*/ 29 h 140"/>
              <a:gd name="T70" fmla="*/ 88 w 136"/>
              <a:gd name="T71" fmla="*/ 29 h 140"/>
              <a:gd name="T72" fmla="*/ 72 w 136"/>
              <a:gd name="T73" fmla="*/ 29 h 140"/>
              <a:gd name="T74" fmla="*/ 72 w 136"/>
              <a:gd name="T75" fmla="*/ 12 h 140"/>
              <a:gd name="T76" fmla="*/ 88 w 136"/>
              <a:gd name="T77" fmla="*/ 12 h 140"/>
              <a:gd name="T78" fmla="*/ 88 w 136"/>
              <a:gd name="T79" fmla="*/ 29 h 140"/>
              <a:gd name="T80" fmla="*/ 12 w 136"/>
              <a:gd name="T81" fmla="*/ 12 h 140"/>
              <a:gd name="T82" fmla="*/ 27 w 136"/>
              <a:gd name="T83" fmla="*/ 12 h 140"/>
              <a:gd name="T84" fmla="*/ 27 w 136"/>
              <a:gd name="T85" fmla="*/ 29 h 140"/>
              <a:gd name="T86" fmla="*/ 12 w 136"/>
              <a:gd name="T87" fmla="*/ 29 h 140"/>
              <a:gd name="T88" fmla="*/ 12 w 136"/>
              <a:gd name="T89" fmla="*/ 12 h 140"/>
              <a:gd name="T90" fmla="*/ 12 w 136"/>
              <a:gd name="T91" fmla="*/ 110 h 140"/>
              <a:gd name="T92" fmla="*/ 27 w 136"/>
              <a:gd name="T93" fmla="*/ 110 h 140"/>
              <a:gd name="T94" fmla="*/ 27 w 136"/>
              <a:gd name="T95" fmla="*/ 128 h 140"/>
              <a:gd name="T96" fmla="*/ 12 w 136"/>
              <a:gd name="T97" fmla="*/ 128 h 140"/>
              <a:gd name="T98" fmla="*/ 12 w 136"/>
              <a:gd name="T99" fmla="*/ 110 h 140"/>
              <a:gd name="T100" fmla="*/ 124 w 136"/>
              <a:gd name="T101" fmla="*/ 128 h 140"/>
              <a:gd name="T102" fmla="*/ 100 w 136"/>
              <a:gd name="T103" fmla="*/ 128 h 140"/>
              <a:gd name="T104" fmla="*/ 100 w 136"/>
              <a:gd name="T105" fmla="*/ 104 h 140"/>
              <a:gd name="T106" fmla="*/ 100 w 136"/>
              <a:gd name="T107" fmla="*/ 45 h 140"/>
              <a:gd name="T108" fmla="*/ 124 w 136"/>
              <a:gd name="T109" fmla="*/ 45 h 140"/>
              <a:gd name="T110" fmla="*/ 124 w 136"/>
              <a:gd name="T111" fmla="*/ 128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36" h="140">
                <a:moveTo>
                  <a:pt x="130" y="33"/>
                </a:moveTo>
                <a:cubicBezTo>
                  <a:pt x="100" y="33"/>
                  <a:pt x="100" y="33"/>
                  <a:pt x="100" y="33"/>
                </a:cubicBezTo>
                <a:cubicBezTo>
                  <a:pt x="100" y="6"/>
                  <a:pt x="100" y="6"/>
                  <a:pt x="100" y="6"/>
                </a:cubicBezTo>
                <a:cubicBezTo>
                  <a:pt x="100" y="2"/>
                  <a:pt x="97" y="0"/>
                  <a:pt x="94" y="0"/>
                </a:cubicBezTo>
                <a:cubicBezTo>
                  <a:pt x="6" y="0"/>
                  <a:pt x="6" y="0"/>
                  <a:pt x="6" y="0"/>
                </a:cubicBezTo>
                <a:cubicBezTo>
                  <a:pt x="2" y="0"/>
                  <a:pt x="0" y="2"/>
                  <a:pt x="0" y="6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134"/>
                  <a:pt x="0" y="134"/>
                  <a:pt x="0" y="134"/>
                </a:cubicBezTo>
                <a:cubicBezTo>
                  <a:pt x="0" y="137"/>
                  <a:pt x="2" y="140"/>
                  <a:pt x="6" y="140"/>
                </a:cubicBezTo>
                <a:cubicBezTo>
                  <a:pt x="94" y="140"/>
                  <a:pt x="94" y="140"/>
                  <a:pt x="94" y="140"/>
                </a:cubicBezTo>
                <a:cubicBezTo>
                  <a:pt x="130" y="140"/>
                  <a:pt x="130" y="140"/>
                  <a:pt x="130" y="140"/>
                </a:cubicBezTo>
                <a:cubicBezTo>
                  <a:pt x="134" y="140"/>
                  <a:pt x="136" y="137"/>
                  <a:pt x="136" y="134"/>
                </a:cubicBezTo>
                <a:cubicBezTo>
                  <a:pt x="136" y="39"/>
                  <a:pt x="136" y="39"/>
                  <a:pt x="136" y="39"/>
                </a:cubicBezTo>
                <a:cubicBezTo>
                  <a:pt x="136" y="36"/>
                  <a:pt x="134" y="33"/>
                  <a:pt x="130" y="33"/>
                </a:cubicBezTo>
                <a:close/>
                <a:moveTo>
                  <a:pt x="88" y="128"/>
                </a:moveTo>
                <a:cubicBezTo>
                  <a:pt x="72" y="128"/>
                  <a:pt x="72" y="128"/>
                  <a:pt x="72" y="128"/>
                </a:cubicBezTo>
                <a:cubicBezTo>
                  <a:pt x="72" y="110"/>
                  <a:pt x="72" y="110"/>
                  <a:pt x="72" y="110"/>
                </a:cubicBezTo>
                <a:cubicBezTo>
                  <a:pt x="88" y="110"/>
                  <a:pt x="88" y="110"/>
                  <a:pt x="88" y="110"/>
                </a:cubicBezTo>
                <a:lnTo>
                  <a:pt x="88" y="128"/>
                </a:lnTo>
                <a:close/>
                <a:moveTo>
                  <a:pt x="60" y="110"/>
                </a:moveTo>
                <a:cubicBezTo>
                  <a:pt x="60" y="128"/>
                  <a:pt x="60" y="128"/>
                  <a:pt x="60" y="128"/>
                </a:cubicBezTo>
                <a:cubicBezTo>
                  <a:pt x="39" y="128"/>
                  <a:pt x="39" y="128"/>
                  <a:pt x="39" y="128"/>
                </a:cubicBezTo>
                <a:cubicBezTo>
                  <a:pt x="39" y="110"/>
                  <a:pt x="39" y="110"/>
                  <a:pt x="39" y="110"/>
                </a:cubicBezTo>
                <a:lnTo>
                  <a:pt x="60" y="110"/>
                </a:lnTo>
                <a:close/>
                <a:moveTo>
                  <a:pt x="12" y="98"/>
                </a:moveTo>
                <a:cubicBezTo>
                  <a:pt x="12" y="41"/>
                  <a:pt x="12" y="41"/>
                  <a:pt x="12" y="41"/>
                </a:cubicBezTo>
                <a:cubicBezTo>
                  <a:pt x="88" y="41"/>
                  <a:pt x="88" y="41"/>
                  <a:pt x="88" y="41"/>
                </a:cubicBezTo>
                <a:cubicBezTo>
                  <a:pt x="88" y="98"/>
                  <a:pt x="88" y="98"/>
                  <a:pt x="88" y="98"/>
                </a:cubicBezTo>
                <a:lnTo>
                  <a:pt x="12" y="98"/>
                </a:lnTo>
                <a:close/>
                <a:moveTo>
                  <a:pt x="39" y="29"/>
                </a:moveTo>
                <a:cubicBezTo>
                  <a:pt x="39" y="12"/>
                  <a:pt x="39" y="12"/>
                  <a:pt x="39" y="12"/>
                </a:cubicBezTo>
                <a:cubicBezTo>
                  <a:pt x="60" y="12"/>
                  <a:pt x="60" y="12"/>
                  <a:pt x="60" y="12"/>
                </a:cubicBezTo>
                <a:cubicBezTo>
                  <a:pt x="60" y="29"/>
                  <a:pt x="60" y="29"/>
                  <a:pt x="60" y="29"/>
                </a:cubicBezTo>
                <a:lnTo>
                  <a:pt x="39" y="29"/>
                </a:lnTo>
                <a:close/>
                <a:moveTo>
                  <a:pt x="88" y="29"/>
                </a:moveTo>
                <a:cubicBezTo>
                  <a:pt x="72" y="29"/>
                  <a:pt x="72" y="29"/>
                  <a:pt x="72" y="29"/>
                </a:cubicBezTo>
                <a:cubicBezTo>
                  <a:pt x="72" y="12"/>
                  <a:pt x="72" y="12"/>
                  <a:pt x="72" y="12"/>
                </a:cubicBezTo>
                <a:cubicBezTo>
                  <a:pt x="88" y="12"/>
                  <a:pt x="88" y="12"/>
                  <a:pt x="88" y="12"/>
                </a:cubicBezTo>
                <a:lnTo>
                  <a:pt x="88" y="29"/>
                </a:lnTo>
                <a:close/>
                <a:moveTo>
                  <a:pt x="12" y="12"/>
                </a:moveTo>
                <a:cubicBezTo>
                  <a:pt x="27" y="12"/>
                  <a:pt x="27" y="12"/>
                  <a:pt x="27" y="12"/>
                </a:cubicBezTo>
                <a:cubicBezTo>
                  <a:pt x="27" y="29"/>
                  <a:pt x="27" y="29"/>
                  <a:pt x="27" y="29"/>
                </a:cubicBezTo>
                <a:cubicBezTo>
                  <a:pt x="12" y="29"/>
                  <a:pt x="12" y="29"/>
                  <a:pt x="12" y="29"/>
                </a:cubicBezTo>
                <a:lnTo>
                  <a:pt x="12" y="12"/>
                </a:lnTo>
                <a:close/>
                <a:moveTo>
                  <a:pt x="12" y="110"/>
                </a:moveTo>
                <a:cubicBezTo>
                  <a:pt x="27" y="110"/>
                  <a:pt x="27" y="110"/>
                  <a:pt x="27" y="110"/>
                </a:cubicBezTo>
                <a:cubicBezTo>
                  <a:pt x="27" y="128"/>
                  <a:pt x="27" y="128"/>
                  <a:pt x="27" y="128"/>
                </a:cubicBezTo>
                <a:cubicBezTo>
                  <a:pt x="12" y="128"/>
                  <a:pt x="12" y="128"/>
                  <a:pt x="12" y="128"/>
                </a:cubicBezTo>
                <a:lnTo>
                  <a:pt x="12" y="110"/>
                </a:lnTo>
                <a:close/>
                <a:moveTo>
                  <a:pt x="124" y="128"/>
                </a:moveTo>
                <a:cubicBezTo>
                  <a:pt x="100" y="128"/>
                  <a:pt x="100" y="128"/>
                  <a:pt x="100" y="128"/>
                </a:cubicBezTo>
                <a:cubicBezTo>
                  <a:pt x="100" y="104"/>
                  <a:pt x="100" y="104"/>
                  <a:pt x="100" y="104"/>
                </a:cubicBezTo>
                <a:cubicBezTo>
                  <a:pt x="100" y="45"/>
                  <a:pt x="100" y="45"/>
                  <a:pt x="100" y="45"/>
                </a:cubicBezTo>
                <a:cubicBezTo>
                  <a:pt x="124" y="45"/>
                  <a:pt x="124" y="45"/>
                  <a:pt x="124" y="45"/>
                </a:cubicBezTo>
                <a:lnTo>
                  <a:pt x="124" y="128"/>
                </a:lnTo>
                <a:close/>
              </a:path>
            </a:pathLst>
          </a:custGeom>
          <a:solidFill>
            <a:srgbClr val="FFFFFF"/>
          </a:solidFill>
          <a:ln>
            <a:solidFill>
              <a:srgbClr val="FFFFFF"/>
            </a:solidFill>
          </a:ln>
        </p:spPr>
        <p:txBody>
          <a:bodyPr>
            <a:normAutofit fontScale="92500" lnSpcReduction="20000"/>
          </a:bodyPr>
          <a:lstStyle/>
          <a:p>
            <a:pPr defTabSz="1218565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53" name="燕尾形 52"/>
          <p:cNvSpPr/>
          <p:nvPr>
            <p:custDataLst>
              <p:tags r:id="rId15"/>
            </p:custDataLst>
          </p:nvPr>
        </p:nvSpPr>
        <p:spPr>
          <a:xfrm rot="17671586">
            <a:off x="6330339" y="3290562"/>
            <a:ext cx="127494" cy="143452"/>
          </a:xfrm>
          <a:prstGeom prst="chevron">
            <a:avLst>
              <a:gd name="adj" fmla="val 288147"/>
            </a:avLst>
          </a:prstGeom>
          <a:solidFill>
            <a:srgbClr val="FC4653"/>
          </a:solidFill>
          <a:ln>
            <a:solidFill>
              <a:srgbClr val="FC4653"/>
            </a:solidFill>
          </a:ln>
        </p:spPr>
        <p:style>
          <a:lnRef idx="2">
            <a:srgbClr val="7EA88C">
              <a:shade val="50000"/>
            </a:srgbClr>
          </a:lnRef>
          <a:fillRef idx="1">
            <a:srgbClr val="7EA88C"/>
          </a:fillRef>
          <a:effectRef idx="0">
            <a:srgbClr val="7EA88C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54" name="燕尾形 53"/>
          <p:cNvSpPr/>
          <p:nvPr>
            <p:custDataLst>
              <p:tags r:id="rId16"/>
            </p:custDataLst>
          </p:nvPr>
        </p:nvSpPr>
        <p:spPr>
          <a:xfrm rot="3206810">
            <a:off x="6436338" y="4497118"/>
            <a:ext cx="127494" cy="143452"/>
          </a:xfrm>
          <a:prstGeom prst="chevron">
            <a:avLst>
              <a:gd name="adj" fmla="val 288147"/>
            </a:avLst>
          </a:prstGeom>
          <a:solidFill>
            <a:srgbClr val="E1448B"/>
          </a:solidFill>
          <a:ln>
            <a:solidFill>
              <a:srgbClr val="E1448B"/>
            </a:solidFill>
          </a:ln>
        </p:spPr>
        <p:style>
          <a:lnRef idx="2">
            <a:srgbClr val="7EA88C">
              <a:shade val="50000"/>
            </a:srgbClr>
          </a:lnRef>
          <a:fillRef idx="1">
            <a:srgbClr val="7EA88C"/>
          </a:fillRef>
          <a:effectRef idx="0">
            <a:srgbClr val="7EA88C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55" name="燕尾形 54"/>
          <p:cNvSpPr/>
          <p:nvPr>
            <p:custDataLst>
              <p:tags r:id="rId17"/>
            </p:custDataLst>
          </p:nvPr>
        </p:nvSpPr>
        <p:spPr>
          <a:xfrm rot="10440000">
            <a:off x="5342457" y="3986293"/>
            <a:ext cx="127494" cy="149421"/>
          </a:xfrm>
          <a:prstGeom prst="chevron">
            <a:avLst>
              <a:gd name="adj" fmla="val 288147"/>
            </a:avLst>
          </a:prstGeom>
          <a:solidFill>
            <a:srgbClr val="FC4653"/>
          </a:solidFill>
          <a:ln>
            <a:solidFill>
              <a:srgbClr val="FC4653"/>
            </a:solidFill>
          </a:ln>
        </p:spPr>
        <p:style>
          <a:lnRef idx="2">
            <a:srgbClr val="7EA88C">
              <a:shade val="50000"/>
            </a:srgbClr>
          </a:lnRef>
          <a:fillRef idx="1">
            <a:srgbClr val="7EA88C"/>
          </a:fillRef>
          <a:effectRef idx="0">
            <a:srgbClr val="7EA88C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56" name="文本框 55"/>
          <p:cNvSpPr txBox="1"/>
          <p:nvPr>
            <p:custDataLst>
              <p:tags r:id="rId18"/>
            </p:custDataLst>
          </p:nvPr>
        </p:nvSpPr>
        <p:spPr>
          <a:xfrm>
            <a:off x="8478520" y="1496060"/>
            <a:ext cx="2895600" cy="467995"/>
          </a:xfrm>
          <a:prstGeom prst="rect">
            <a:avLst/>
          </a:prstGeom>
          <a:noFill/>
        </p:spPr>
        <p:txBody>
          <a:bodyPr wrap="square" lIns="90000" tIns="46800" rIns="90000" bIns="46800" rtlCol="0" anchor="b" anchorCtr="0"/>
          <a:lstStyle/>
          <a:p>
            <a:pPr defTabSz="121856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solidFill>
                  <a:srgbClr val="FC4653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（四）同学交往中的心理调节</a:t>
            </a:r>
            <a:endParaRPr lang="en-US" altLang="zh-CN" sz="1600" b="1" dirty="0">
              <a:solidFill>
                <a:srgbClr val="FC4653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  <p:sp>
        <p:nvSpPr>
          <p:cNvPr id="57" name="Freeform 16"/>
          <p:cNvSpPr/>
          <p:nvPr>
            <p:custDataLst>
              <p:tags r:id="rId19"/>
            </p:custDataLst>
          </p:nvPr>
        </p:nvSpPr>
        <p:spPr bwMode="auto">
          <a:xfrm flipH="1">
            <a:off x="7766976" y="4644687"/>
            <a:ext cx="912952" cy="766322"/>
          </a:xfrm>
          <a:custGeom>
            <a:avLst/>
            <a:gdLst>
              <a:gd name="T0" fmla="*/ 774 w 774"/>
              <a:gd name="T1" fmla="*/ 210 h 210"/>
              <a:gd name="T2" fmla="*/ 389 w 774"/>
              <a:gd name="T3" fmla="*/ 210 h 210"/>
              <a:gd name="T4" fmla="*/ 389 w 774"/>
              <a:gd name="T5" fmla="*/ 0 h 210"/>
              <a:gd name="T6" fmla="*/ 0 w 774"/>
              <a:gd name="T7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74" h="210">
                <a:moveTo>
                  <a:pt x="774" y="210"/>
                </a:moveTo>
                <a:lnTo>
                  <a:pt x="389" y="210"/>
                </a:lnTo>
                <a:lnTo>
                  <a:pt x="389" y="0"/>
                </a:lnTo>
                <a:lnTo>
                  <a:pt x="0" y="0"/>
                </a:lnTo>
              </a:path>
            </a:pathLst>
          </a:custGeom>
          <a:noFill/>
          <a:ln w="6350" cap="flat" cmpd="sng">
            <a:solidFill>
              <a:srgbClr val="808080">
                <a:lumMod val="50000"/>
              </a:srgbClr>
            </a:solidFill>
            <a:prstDash val="dash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defTabSz="1218565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59" name="文本框 58"/>
          <p:cNvSpPr txBox="1"/>
          <p:nvPr>
            <p:custDataLst>
              <p:tags r:id="rId20"/>
            </p:custDataLst>
          </p:nvPr>
        </p:nvSpPr>
        <p:spPr>
          <a:xfrm>
            <a:off x="8251190" y="3622675"/>
            <a:ext cx="3206750" cy="467995"/>
          </a:xfrm>
          <a:prstGeom prst="rect">
            <a:avLst/>
          </a:prstGeom>
          <a:noFill/>
        </p:spPr>
        <p:txBody>
          <a:bodyPr wrap="square" lIns="90000" tIns="46800" rIns="90000" bIns="46800" rtlCol="0" anchor="b" anchorCtr="0"/>
          <a:lstStyle/>
          <a:p>
            <a:pPr defTabSz="121856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solidFill>
                  <a:srgbClr val="E1448B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（五）与老师相处中的心理调节</a:t>
            </a:r>
            <a:endParaRPr lang="en-US" altLang="zh-CN" sz="1600" b="1" dirty="0">
              <a:solidFill>
                <a:srgbClr val="E1448B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  <p:sp>
        <p:nvSpPr>
          <p:cNvPr id="61" name="文本框 60"/>
          <p:cNvSpPr txBox="1"/>
          <p:nvPr>
            <p:custDataLst>
              <p:tags r:id="rId21"/>
            </p:custDataLst>
          </p:nvPr>
        </p:nvSpPr>
        <p:spPr>
          <a:xfrm>
            <a:off x="729821" y="2657261"/>
            <a:ext cx="2628000" cy="468000"/>
          </a:xfrm>
          <a:prstGeom prst="rect">
            <a:avLst/>
          </a:prstGeom>
          <a:noFill/>
        </p:spPr>
        <p:txBody>
          <a:bodyPr wrap="square" lIns="90000" tIns="46800" rIns="90000" bIns="46800" rtlCol="0" anchor="b" anchorCtr="0">
            <a:normAutofit fontScale="80000"/>
          </a:bodyPr>
          <a:lstStyle/>
          <a:p>
            <a:pPr algn="l" defTabSz="12185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rgbClr val="FC4653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（六）就业时的心理调节</a:t>
            </a:r>
            <a:endParaRPr lang="zh-CN" altLang="en-US" sz="2000" b="1" dirty="0">
              <a:solidFill>
                <a:srgbClr val="FC4653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  <p:sp>
        <p:nvSpPr>
          <p:cNvPr id="62" name="文本框 61"/>
          <p:cNvSpPr txBox="1"/>
          <p:nvPr>
            <p:custDataLst>
              <p:tags r:id="rId22"/>
            </p:custDataLst>
          </p:nvPr>
        </p:nvSpPr>
        <p:spPr>
          <a:xfrm>
            <a:off x="729615" y="3133090"/>
            <a:ext cx="2628265" cy="2491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algn="r" defTabSz="1218565"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808080"/>
                </a:solidFill>
                <a:latin typeface="+mn-ea"/>
              </a:defRPr>
            </a:lvl1pPr>
          </a:lstStyle>
          <a:p>
            <a:pPr indent="0" algn="l">
              <a:lnSpc>
                <a:spcPct val="130000"/>
              </a:lnSpc>
            </a:pPr>
            <a:r>
              <a:rPr lang="zh-CN" altLang="en-US" sz="160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（1）正视社会现实。</a:t>
            </a:r>
            <a:endParaRPr lang="zh-CN" altLang="en-US" sz="1600" dirty="0"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indent="0" algn="l">
              <a:lnSpc>
                <a:spcPct val="130000"/>
              </a:lnSpc>
            </a:pPr>
            <a:r>
              <a:rPr lang="zh-CN" altLang="en-US" sz="160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（2）调整心态，充分准备。</a:t>
            </a:r>
            <a:endParaRPr lang="zh-CN" altLang="en-US" sz="1600" dirty="0"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indent="0" algn="l">
              <a:lnSpc>
                <a:spcPct val="130000"/>
              </a:lnSpc>
            </a:pPr>
            <a:r>
              <a:rPr lang="zh-CN" altLang="en-US" sz="160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（3）及时调整择业期望。</a:t>
            </a:r>
            <a:endParaRPr lang="zh-CN" altLang="en-US" sz="1600" dirty="0"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indent="0" algn="l">
              <a:lnSpc>
                <a:spcPct val="130000"/>
              </a:lnSpc>
            </a:pPr>
            <a:r>
              <a:rPr lang="zh-CN" altLang="en-US" sz="160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（4）放眼未来，再展宏图。</a:t>
            </a:r>
            <a:endParaRPr lang="zh-CN" altLang="en-US" sz="1600" dirty="0"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indent="0" algn="l">
              <a:lnSpc>
                <a:spcPct val="130000"/>
              </a:lnSpc>
            </a:pPr>
            <a:r>
              <a:rPr lang="zh-CN" altLang="en-US" sz="160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（5）融入新环境，适应新岗位。</a:t>
            </a:r>
            <a:endParaRPr lang="zh-CN" altLang="en-US" sz="1600" dirty="0"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indent="0" algn="l">
              <a:lnSpc>
                <a:spcPct val="130000"/>
              </a:lnSpc>
            </a:pPr>
            <a:r>
              <a:rPr lang="zh-CN" altLang="en-US" sz="160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（6）谦虚谨慎，敢于竞争。</a:t>
            </a:r>
            <a:endParaRPr lang="zh-CN" altLang="en-US" sz="1600" dirty="0"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3" name="文本框 62"/>
          <p:cNvSpPr txBox="1"/>
          <p:nvPr>
            <p:custDataLst>
              <p:tags r:id="rId23"/>
            </p:custDataLst>
          </p:nvPr>
        </p:nvSpPr>
        <p:spPr>
          <a:xfrm>
            <a:off x="7914005" y="1974850"/>
            <a:ext cx="3620135" cy="1732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defTabSz="1218565"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808080"/>
                </a:solidFill>
                <a:latin typeface="+mn-ea"/>
              </a:defRPr>
            </a:lvl1pPr>
          </a:lstStyle>
          <a:p>
            <a:pPr indent="0">
              <a:lnSpc>
                <a:spcPct val="130000"/>
              </a:lnSpc>
            </a:pPr>
            <a:r>
              <a:rPr lang="zh-CN" altLang="en-US" sz="160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（1）直接接触。（2）就事论事。</a:t>
            </a:r>
            <a:endParaRPr lang="zh-CN" altLang="en-US" sz="1600" dirty="0"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indent="0">
              <a:lnSpc>
                <a:spcPct val="130000"/>
              </a:lnSpc>
            </a:pPr>
            <a:r>
              <a:rPr lang="zh-CN" altLang="en-US" sz="160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（3）避免揭短。（4）永不放弃。</a:t>
            </a:r>
            <a:endParaRPr lang="zh-CN" altLang="en-US" sz="1600" dirty="0"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indent="0">
              <a:lnSpc>
                <a:spcPct val="130000"/>
              </a:lnSpc>
            </a:pPr>
            <a:r>
              <a:rPr lang="zh-CN" altLang="en-US" sz="160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（5）不要怪罪。（6）责任自负。</a:t>
            </a:r>
            <a:endParaRPr lang="zh-CN" altLang="en-US" sz="1600" dirty="0"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indent="0">
              <a:lnSpc>
                <a:spcPct val="130000"/>
              </a:lnSpc>
            </a:pPr>
            <a:r>
              <a:rPr lang="zh-CN" altLang="en-US" sz="160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（7）注意聆听。（8）学会宽恕。</a:t>
            </a:r>
            <a:endParaRPr lang="zh-CN" altLang="en-US" sz="1600" dirty="0"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indent="0">
              <a:lnSpc>
                <a:spcPct val="130000"/>
              </a:lnSpc>
            </a:pPr>
            <a:r>
              <a:rPr lang="zh-CN" altLang="en-US" sz="160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（9）公平协商。</a:t>
            </a:r>
            <a:endParaRPr lang="zh-CN" altLang="en-US" sz="1600" dirty="0"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4" name="文本框 63"/>
          <p:cNvSpPr txBox="1"/>
          <p:nvPr>
            <p:custDataLst>
              <p:tags r:id="rId24"/>
            </p:custDataLst>
          </p:nvPr>
        </p:nvSpPr>
        <p:spPr>
          <a:xfrm>
            <a:off x="8679815" y="4200525"/>
            <a:ext cx="2853690" cy="1210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defTabSz="1218565"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808080"/>
                </a:solidFill>
                <a:latin typeface="+mn-ea"/>
              </a:defRPr>
            </a:lvl1pPr>
          </a:lstStyle>
          <a:p>
            <a:pPr indent="0">
              <a:lnSpc>
                <a:spcPct val="130000"/>
              </a:lnSpc>
            </a:pPr>
            <a:r>
              <a:rPr lang="zh-CN" altLang="en-US" sz="160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（1）培养尊师的真挚感情。</a:t>
            </a:r>
            <a:endParaRPr lang="zh-CN" altLang="en-US" sz="1600" dirty="0"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indent="0">
              <a:lnSpc>
                <a:spcPct val="130000"/>
              </a:lnSpc>
            </a:pPr>
            <a:r>
              <a:rPr lang="zh-CN" altLang="en-US" sz="160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（2）要客观全面地认识老师。</a:t>
            </a:r>
            <a:endParaRPr lang="zh-CN" altLang="en-US" sz="1600" dirty="0"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indent="0">
              <a:lnSpc>
                <a:spcPct val="130000"/>
              </a:lnSpc>
            </a:pPr>
            <a:r>
              <a:rPr lang="zh-CN" altLang="en-US" sz="160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（3）学会与老师对话的技巧。</a:t>
            </a:r>
            <a:endParaRPr lang="zh-CN" altLang="en-US" sz="1600" dirty="0"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1494" y="471487"/>
            <a:ext cx="11087100" cy="5915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535045" y="598170"/>
            <a:ext cx="5431790" cy="5981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3200" b="1" dirty="0">
                <a:solidFill>
                  <a:srgbClr val="006C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三、大学生情绪障碍的调适</a:t>
            </a:r>
            <a:endParaRPr lang="zh-CN" altLang="en-US" sz="3200" b="1" dirty="0">
              <a:solidFill>
                <a:srgbClr val="006C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任意形状 3"/>
          <p:cNvSpPr/>
          <p:nvPr>
            <p:custDataLst>
              <p:tags r:id="rId2"/>
            </p:custDataLst>
          </p:nvPr>
        </p:nvSpPr>
        <p:spPr>
          <a:xfrm>
            <a:off x="3271513" y="2529600"/>
            <a:ext cx="1044594" cy="1302596"/>
          </a:xfrm>
          <a:custGeom>
            <a:avLst/>
            <a:gdLst>
              <a:gd name="connsiteX0" fmla="*/ 946690 w 948690"/>
              <a:gd name="connsiteY0" fmla="*/ 25432 h 1183005"/>
              <a:gd name="connsiteX1" fmla="*/ 937546 w 948690"/>
              <a:gd name="connsiteY1" fmla="*/ 4286 h 1183005"/>
              <a:gd name="connsiteX2" fmla="*/ 98012 w 948690"/>
              <a:gd name="connsiteY2" fmla="*/ 1007269 h 1183005"/>
              <a:gd name="connsiteX3" fmla="*/ 92297 w 948690"/>
              <a:gd name="connsiteY3" fmla="*/ 1007269 h 1183005"/>
              <a:gd name="connsiteX4" fmla="*/ 4286 w 948690"/>
              <a:gd name="connsiteY4" fmla="*/ 1095280 h 1183005"/>
              <a:gd name="connsiteX5" fmla="*/ 92297 w 948690"/>
              <a:gd name="connsiteY5" fmla="*/ 1183291 h 1183005"/>
              <a:gd name="connsiteX6" fmla="*/ 180308 w 948690"/>
              <a:gd name="connsiteY6" fmla="*/ 1095280 h 1183005"/>
              <a:gd name="connsiteX7" fmla="*/ 120301 w 948690"/>
              <a:gd name="connsiteY7" fmla="*/ 1011841 h 1183005"/>
              <a:gd name="connsiteX8" fmla="*/ 946690 w 948690"/>
              <a:gd name="connsiteY8" fmla="*/ 25432 h 1183005"/>
              <a:gd name="connsiteX9" fmla="*/ 130016 w 948690"/>
              <a:gd name="connsiteY9" fmla="*/ 1080992 h 1183005"/>
              <a:gd name="connsiteX10" fmla="*/ 86011 w 948690"/>
              <a:gd name="connsiteY10" fmla="*/ 1139285 h 1183005"/>
              <a:gd name="connsiteX11" fmla="*/ 63151 w 948690"/>
              <a:gd name="connsiteY11" fmla="*/ 1070134 h 1183005"/>
              <a:gd name="connsiteX12" fmla="*/ 130016 w 948690"/>
              <a:gd name="connsiteY12" fmla="*/ 1080992 h 1183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48690" h="1183005">
                <a:moveTo>
                  <a:pt x="946690" y="25432"/>
                </a:moveTo>
                <a:lnTo>
                  <a:pt x="937546" y="4286"/>
                </a:lnTo>
                <a:cubicBezTo>
                  <a:pt x="512921" y="184309"/>
                  <a:pt x="199739" y="559213"/>
                  <a:pt x="98012" y="1007269"/>
                </a:cubicBezTo>
                <a:cubicBezTo>
                  <a:pt x="96298" y="1007269"/>
                  <a:pt x="94012" y="1007269"/>
                  <a:pt x="92297" y="1007269"/>
                </a:cubicBezTo>
                <a:cubicBezTo>
                  <a:pt x="43720" y="1007269"/>
                  <a:pt x="4286" y="1046702"/>
                  <a:pt x="4286" y="1095280"/>
                </a:cubicBezTo>
                <a:cubicBezTo>
                  <a:pt x="4286" y="1143857"/>
                  <a:pt x="43720" y="1183291"/>
                  <a:pt x="92297" y="1183291"/>
                </a:cubicBezTo>
                <a:cubicBezTo>
                  <a:pt x="140875" y="1183291"/>
                  <a:pt x="180308" y="1143857"/>
                  <a:pt x="180308" y="1095280"/>
                </a:cubicBezTo>
                <a:cubicBezTo>
                  <a:pt x="180308" y="1056418"/>
                  <a:pt x="155162" y="1023842"/>
                  <a:pt x="120301" y="1011841"/>
                </a:cubicBezTo>
                <a:cubicBezTo>
                  <a:pt x="221456" y="571214"/>
                  <a:pt x="529495" y="202597"/>
                  <a:pt x="946690" y="25432"/>
                </a:cubicBezTo>
                <a:close/>
                <a:moveTo>
                  <a:pt x="130016" y="1080992"/>
                </a:moveTo>
                <a:lnTo>
                  <a:pt x="86011" y="1139285"/>
                </a:lnTo>
                <a:lnTo>
                  <a:pt x="63151" y="1070134"/>
                </a:lnTo>
                <a:lnTo>
                  <a:pt x="130016" y="1080992"/>
                </a:lnTo>
                <a:close/>
              </a:path>
            </a:pathLst>
          </a:custGeom>
          <a:solidFill>
            <a:srgbClr val="2196F3"/>
          </a:solidFill>
          <a:ln w="9525" cap="flat">
            <a:noFill/>
            <a:prstDash val="solid"/>
            <a:miter/>
          </a:ln>
        </p:spPr>
        <p:txBody>
          <a:bodyPr rtlCol="0" anchor="ctr">
            <a:normAutofit/>
          </a:bodyPr>
          <a:p>
            <a:pPr defTabSz="457200">
              <a:lnSpc>
                <a:spcPct val="120000"/>
              </a:lnSpc>
            </a:pPr>
            <a:endParaRPr lang="zh-CN" altLang="en-US">
              <a:solidFill>
                <a:srgbClr val="222222"/>
              </a:solidFill>
            </a:endParaRPr>
          </a:p>
        </p:txBody>
      </p:sp>
      <p:sp>
        <p:nvSpPr>
          <p:cNvPr id="6" name="任意形状 4"/>
          <p:cNvSpPr/>
          <p:nvPr>
            <p:custDataLst>
              <p:tags r:id="rId3"/>
            </p:custDataLst>
          </p:nvPr>
        </p:nvSpPr>
        <p:spPr>
          <a:xfrm>
            <a:off x="3964972" y="5231070"/>
            <a:ext cx="1610939" cy="346100"/>
          </a:xfrm>
          <a:custGeom>
            <a:avLst/>
            <a:gdLst>
              <a:gd name="connsiteX0" fmla="*/ 18002 w 1463040"/>
              <a:gd name="connsiteY0" fmla="*/ 4286 h 314325"/>
              <a:gd name="connsiteX1" fmla="*/ 4286 w 1463040"/>
              <a:gd name="connsiteY1" fmla="*/ 22574 h 314325"/>
              <a:gd name="connsiteX2" fmla="*/ 1292447 w 1463040"/>
              <a:gd name="connsiteY2" fmla="*/ 248317 h 314325"/>
              <a:gd name="connsiteX3" fmla="*/ 1294733 w 1463040"/>
              <a:gd name="connsiteY3" fmla="*/ 253460 h 314325"/>
              <a:gd name="connsiteX4" fmla="*/ 1414748 w 1463040"/>
              <a:gd name="connsiteY4" fmla="*/ 285464 h 314325"/>
              <a:gd name="connsiteX5" fmla="*/ 1446752 w 1463040"/>
              <a:gd name="connsiteY5" fmla="*/ 165449 h 314325"/>
              <a:gd name="connsiteX6" fmla="*/ 1326737 w 1463040"/>
              <a:gd name="connsiteY6" fmla="*/ 133445 h 314325"/>
              <a:gd name="connsiteX7" fmla="*/ 1284446 w 1463040"/>
              <a:gd name="connsiteY7" fmla="*/ 226600 h 314325"/>
              <a:gd name="connsiteX8" fmla="*/ 18002 w 1463040"/>
              <a:gd name="connsiteY8" fmla="*/ 4286 h 314325"/>
              <a:gd name="connsiteX9" fmla="*/ 1340453 w 1463040"/>
              <a:gd name="connsiteY9" fmla="*/ 183737 h 314325"/>
              <a:gd name="connsiteX10" fmla="*/ 1413034 w 1463040"/>
              <a:gd name="connsiteY10" fmla="*/ 192310 h 314325"/>
              <a:gd name="connsiteX11" fmla="*/ 1364456 w 1463040"/>
              <a:gd name="connsiteY11" fmla="*/ 246602 h 314325"/>
              <a:gd name="connsiteX12" fmla="*/ 1340453 w 1463040"/>
              <a:gd name="connsiteY12" fmla="*/ 183737 h 314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63040" h="314325">
                <a:moveTo>
                  <a:pt x="18002" y="4286"/>
                </a:moveTo>
                <a:lnTo>
                  <a:pt x="4286" y="22574"/>
                </a:lnTo>
                <a:cubicBezTo>
                  <a:pt x="372332" y="299752"/>
                  <a:pt x="853535" y="383762"/>
                  <a:pt x="1292447" y="248317"/>
                </a:cubicBezTo>
                <a:cubicBezTo>
                  <a:pt x="1293019" y="250031"/>
                  <a:pt x="1294162" y="251746"/>
                  <a:pt x="1294733" y="253460"/>
                </a:cubicBezTo>
                <a:cubicBezTo>
                  <a:pt x="1318736" y="295180"/>
                  <a:pt x="1372457" y="310039"/>
                  <a:pt x="1414748" y="285464"/>
                </a:cubicBezTo>
                <a:cubicBezTo>
                  <a:pt x="1457039" y="261461"/>
                  <a:pt x="1471327" y="207740"/>
                  <a:pt x="1446752" y="165449"/>
                </a:cubicBezTo>
                <a:cubicBezTo>
                  <a:pt x="1422749" y="123158"/>
                  <a:pt x="1369028" y="108871"/>
                  <a:pt x="1326737" y="133445"/>
                </a:cubicBezTo>
                <a:cubicBezTo>
                  <a:pt x="1293019" y="152876"/>
                  <a:pt x="1277588" y="190595"/>
                  <a:pt x="1284446" y="226600"/>
                </a:cubicBezTo>
                <a:cubicBezTo>
                  <a:pt x="852964" y="359759"/>
                  <a:pt x="380333" y="276892"/>
                  <a:pt x="18002" y="4286"/>
                </a:cubicBezTo>
                <a:close/>
                <a:moveTo>
                  <a:pt x="1340453" y="183737"/>
                </a:moveTo>
                <a:lnTo>
                  <a:pt x="1413034" y="192310"/>
                </a:lnTo>
                <a:lnTo>
                  <a:pt x="1364456" y="246602"/>
                </a:lnTo>
                <a:lnTo>
                  <a:pt x="1340453" y="183737"/>
                </a:lnTo>
                <a:close/>
              </a:path>
            </a:pathLst>
          </a:custGeom>
          <a:solidFill>
            <a:srgbClr val="009587"/>
          </a:solidFill>
          <a:ln w="9525" cap="flat">
            <a:noFill/>
            <a:prstDash val="solid"/>
            <a:miter/>
          </a:ln>
        </p:spPr>
        <p:txBody>
          <a:bodyPr rtlCol="0" anchor="ctr">
            <a:normAutofit fontScale="65000" lnSpcReduction="10000"/>
          </a:bodyPr>
          <a:p>
            <a:pPr defTabSz="457200">
              <a:lnSpc>
                <a:spcPct val="130000"/>
              </a:lnSpc>
            </a:pPr>
            <a:endParaRPr lang="zh-CN" altLang="en-US">
              <a:solidFill>
                <a:srgbClr val="222222"/>
              </a:solidFill>
            </a:endParaRPr>
          </a:p>
        </p:txBody>
      </p:sp>
      <p:sp>
        <p:nvSpPr>
          <p:cNvPr id="7" name="任意形状 5"/>
          <p:cNvSpPr/>
          <p:nvPr>
            <p:custDataLst>
              <p:tags r:id="rId4"/>
            </p:custDataLst>
          </p:nvPr>
        </p:nvSpPr>
        <p:spPr>
          <a:xfrm>
            <a:off x="5817946" y="2677243"/>
            <a:ext cx="685908" cy="1510256"/>
          </a:xfrm>
          <a:custGeom>
            <a:avLst/>
            <a:gdLst>
              <a:gd name="connsiteX0" fmla="*/ 590859 w 622935"/>
              <a:gd name="connsiteY0" fmla="*/ 1366385 h 1371600"/>
              <a:gd name="connsiteX1" fmla="*/ 613719 w 622935"/>
              <a:gd name="connsiteY1" fmla="*/ 1369242 h 1371600"/>
              <a:gd name="connsiteX2" fmla="*/ 165092 w 622935"/>
              <a:gd name="connsiteY2" fmla="*/ 140517 h 1371600"/>
              <a:gd name="connsiteX3" fmla="*/ 167949 w 622935"/>
              <a:gd name="connsiteY3" fmla="*/ 135945 h 1371600"/>
              <a:gd name="connsiteX4" fmla="*/ 135945 w 622935"/>
              <a:gd name="connsiteY4" fmla="*/ 15930 h 1371600"/>
              <a:gd name="connsiteX5" fmla="*/ 15930 w 622935"/>
              <a:gd name="connsiteY5" fmla="*/ 47934 h 1371600"/>
              <a:gd name="connsiteX6" fmla="*/ 47934 w 622935"/>
              <a:gd name="connsiteY6" fmla="*/ 167949 h 1371600"/>
              <a:gd name="connsiteX7" fmla="*/ 149661 w 622935"/>
              <a:gd name="connsiteY7" fmla="*/ 157662 h 1371600"/>
              <a:gd name="connsiteX8" fmla="*/ 590859 w 622935"/>
              <a:gd name="connsiteY8" fmla="*/ 1366385 h 1371600"/>
              <a:gd name="connsiteX9" fmla="*/ 85082 w 622935"/>
              <a:gd name="connsiteY9" fmla="*/ 131373 h 1371600"/>
              <a:gd name="connsiteX10" fmla="*/ 56507 w 622935"/>
              <a:gd name="connsiteY10" fmla="*/ 63936 h 1371600"/>
              <a:gd name="connsiteX11" fmla="*/ 127944 w 622935"/>
              <a:gd name="connsiteY11" fmla="*/ 78795 h 1371600"/>
              <a:gd name="connsiteX12" fmla="*/ 85082 w 622935"/>
              <a:gd name="connsiteY12" fmla="*/ 131373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22935" h="1371600">
                <a:moveTo>
                  <a:pt x="590859" y="1366385"/>
                </a:moveTo>
                <a:lnTo>
                  <a:pt x="613719" y="1369242"/>
                </a:lnTo>
                <a:cubicBezTo>
                  <a:pt x="669726" y="911470"/>
                  <a:pt x="502277" y="453128"/>
                  <a:pt x="165092" y="140517"/>
                </a:cubicBezTo>
                <a:cubicBezTo>
                  <a:pt x="166235" y="138803"/>
                  <a:pt x="167377" y="137660"/>
                  <a:pt x="167949" y="135945"/>
                </a:cubicBezTo>
                <a:cubicBezTo>
                  <a:pt x="191952" y="94226"/>
                  <a:pt x="177665" y="40505"/>
                  <a:pt x="135945" y="15930"/>
                </a:cubicBezTo>
                <a:cubicBezTo>
                  <a:pt x="94225" y="-8073"/>
                  <a:pt x="40505" y="6215"/>
                  <a:pt x="15930" y="47934"/>
                </a:cubicBezTo>
                <a:cubicBezTo>
                  <a:pt x="-8073" y="89653"/>
                  <a:pt x="6215" y="143375"/>
                  <a:pt x="47934" y="167949"/>
                </a:cubicBezTo>
                <a:cubicBezTo>
                  <a:pt x="81652" y="187380"/>
                  <a:pt x="122229" y="182237"/>
                  <a:pt x="149661" y="157662"/>
                </a:cubicBezTo>
                <a:cubicBezTo>
                  <a:pt x="481131" y="465129"/>
                  <a:pt x="645723" y="916614"/>
                  <a:pt x="590859" y="1366385"/>
                </a:cubicBezTo>
                <a:close/>
                <a:moveTo>
                  <a:pt x="85082" y="131373"/>
                </a:moveTo>
                <a:lnTo>
                  <a:pt x="56507" y="63936"/>
                </a:lnTo>
                <a:lnTo>
                  <a:pt x="127944" y="78795"/>
                </a:lnTo>
                <a:lnTo>
                  <a:pt x="85082" y="131373"/>
                </a:lnTo>
                <a:close/>
              </a:path>
            </a:pathLst>
          </a:custGeom>
          <a:solidFill>
            <a:srgbClr val="8BC34A"/>
          </a:solidFill>
          <a:ln w="9525" cap="flat">
            <a:noFill/>
            <a:prstDash val="solid"/>
            <a:miter/>
          </a:ln>
        </p:spPr>
        <p:txBody>
          <a:bodyPr rtlCol="0" anchor="ctr">
            <a:normAutofit/>
          </a:bodyPr>
          <a:p>
            <a:pPr defTabSz="457200">
              <a:lnSpc>
                <a:spcPct val="120000"/>
              </a:lnSpc>
            </a:pPr>
            <a:endParaRPr lang="zh-CN" altLang="en-US">
              <a:solidFill>
                <a:srgbClr val="222222"/>
              </a:solidFill>
            </a:endParaRPr>
          </a:p>
        </p:txBody>
      </p:sp>
      <p:sp>
        <p:nvSpPr>
          <p:cNvPr id="8" name="任意形状 6"/>
          <p:cNvSpPr/>
          <p:nvPr>
            <p:custDataLst>
              <p:tags r:id="rId5"/>
            </p:custDataLst>
          </p:nvPr>
        </p:nvSpPr>
        <p:spPr>
          <a:xfrm>
            <a:off x="4224862" y="1972693"/>
            <a:ext cx="1390694" cy="2473044"/>
          </a:xfrm>
          <a:custGeom>
            <a:avLst/>
            <a:gdLst>
              <a:gd name="connsiteX0" fmla="*/ 633508 w 1263015"/>
              <a:gd name="connsiteY0" fmla="*/ 4286 h 2245995"/>
              <a:gd name="connsiteX1" fmla="*/ 4286 w 1263015"/>
              <a:gd name="connsiteY1" fmla="*/ 633508 h 2245995"/>
              <a:gd name="connsiteX2" fmla="*/ 4286 w 1263015"/>
              <a:gd name="connsiteY2" fmla="*/ 1470755 h 2245995"/>
              <a:gd name="connsiteX3" fmla="*/ 591788 w 1263015"/>
              <a:gd name="connsiteY3" fmla="*/ 1131284 h 2245995"/>
              <a:gd name="connsiteX4" fmla="*/ 591788 w 1263015"/>
              <a:gd name="connsiteY4" fmla="*/ 633508 h 2245995"/>
              <a:gd name="connsiteX5" fmla="*/ 632936 w 1263015"/>
              <a:gd name="connsiteY5" fmla="*/ 592360 h 2245995"/>
              <a:gd name="connsiteX6" fmla="*/ 674084 w 1263015"/>
              <a:gd name="connsiteY6" fmla="*/ 633508 h 2245995"/>
              <a:gd name="connsiteX7" fmla="*/ 674084 w 1263015"/>
              <a:gd name="connsiteY7" fmla="*/ 1905667 h 2245995"/>
              <a:gd name="connsiteX8" fmla="*/ 1261586 w 1263015"/>
              <a:gd name="connsiteY8" fmla="*/ 2245138 h 2245995"/>
              <a:gd name="connsiteX9" fmla="*/ 1261586 w 1263015"/>
              <a:gd name="connsiteY9" fmla="*/ 633508 h 2245995"/>
              <a:gd name="connsiteX10" fmla="*/ 633508 w 1263015"/>
              <a:gd name="connsiteY10" fmla="*/ 4286 h 2245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63015" h="2245995">
                <a:moveTo>
                  <a:pt x="633508" y="4286"/>
                </a:moveTo>
                <a:cubicBezTo>
                  <a:pt x="286036" y="4286"/>
                  <a:pt x="4286" y="286036"/>
                  <a:pt x="4286" y="633508"/>
                </a:cubicBezTo>
                <a:lnTo>
                  <a:pt x="4286" y="1470755"/>
                </a:lnTo>
                <a:lnTo>
                  <a:pt x="591788" y="1131284"/>
                </a:lnTo>
                <a:lnTo>
                  <a:pt x="591788" y="633508"/>
                </a:lnTo>
                <a:cubicBezTo>
                  <a:pt x="591788" y="610648"/>
                  <a:pt x="610076" y="592360"/>
                  <a:pt x="632936" y="592360"/>
                </a:cubicBezTo>
                <a:cubicBezTo>
                  <a:pt x="655796" y="592360"/>
                  <a:pt x="674084" y="610648"/>
                  <a:pt x="674084" y="633508"/>
                </a:cubicBezTo>
                <a:lnTo>
                  <a:pt x="674084" y="1905667"/>
                </a:lnTo>
                <a:lnTo>
                  <a:pt x="1261586" y="2245138"/>
                </a:lnTo>
                <a:lnTo>
                  <a:pt x="1261586" y="633508"/>
                </a:lnTo>
                <a:cubicBezTo>
                  <a:pt x="1262729" y="286036"/>
                  <a:pt x="980980" y="4286"/>
                  <a:pt x="633508" y="4286"/>
                </a:cubicBezTo>
                <a:close/>
              </a:path>
            </a:pathLst>
          </a:custGeom>
          <a:solidFill>
            <a:srgbClr val="2196F3"/>
          </a:solidFill>
          <a:ln w="8068" cap="flat">
            <a:noFill/>
            <a:prstDash val="solid"/>
            <a:miter/>
          </a:ln>
        </p:spPr>
        <p:txBody>
          <a:bodyPr rtlCol="0" anchor="ctr">
            <a:normAutofit/>
          </a:bodyPr>
          <a:p>
            <a:pPr defTabSz="457200">
              <a:lnSpc>
                <a:spcPct val="120000"/>
              </a:lnSpc>
            </a:pPr>
            <a:endParaRPr lang="zh-CN" altLang="en-US">
              <a:solidFill>
                <a:srgbClr val="222222"/>
              </a:solidFill>
            </a:endParaRPr>
          </a:p>
        </p:txBody>
      </p:sp>
      <p:sp>
        <p:nvSpPr>
          <p:cNvPr id="9" name="任意形状 7"/>
          <p:cNvSpPr/>
          <p:nvPr>
            <p:custDataLst>
              <p:tags r:id="rId6"/>
            </p:custDataLst>
          </p:nvPr>
        </p:nvSpPr>
        <p:spPr>
          <a:xfrm>
            <a:off x="3080387" y="3162397"/>
            <a:ext cx="1887820" cy="2183578"/>
          </a:xfrm>
          <a:custGeom>
            <a:avLst/>
            <a:gdLst>
              <a:gd name="connsiteX0" fmla="*/ 88711 w 1714500"/>
              <a:gd name="connsiteY0" fmla="*/ 1669637 h 1983105"/>
              <a:gd name="connsiteX1" fmla="*/ 948247 w 1714500"/>
              <a:gd name="connsiteY1" fmla="*/ 1899952 h 1983105"/>
              <a:gd name="connsiteX2" fmla="*/ 1672909 w 1714500"/>
              <a:gd name="connsiteY2" fmla="*/ 1481042 h 1983105"/>
              <a:gd name="connsiteX3" fmla="*/ 1085407 w 1714500"/>
              <a:gd name="connsiteY3" fmla="*/ 1141571 h 1983105"/>
              <a:gd name="connsiteX4" fmla="*/ 654496 w 1714500"/>
              <a:gd name="connsiteY4" fmla="*/ 1390745 h 1983105"/>
              <a:gd name="connsiteX5" fmla="*/ 597918 w 1714500"/>
              <a:gd name="connsiteY5" fmla="*/ 1375315 h 1983105"/>
              <a:gd name="connsiteX6" fmla="*/ 613348 w 1714500"/>
              <a:gd name="connsiteY6" fmla="*/ 1318736 h 1983105"/>
              <a:gd name="connsiteX7" fmla="*/ 1715201 w 1714500"/>
              <a:gd name="connsiteY7" fmla="*/ 682657 h 1983105"/>
              <a:gd name="connsiteX8" fmla="*/ 1715201 w 1714500"/>
              <a:gd name="connsiteY8" fmla="*/ 4286 h 1983105"/>
              <a:gd name="connsiteX9" fmla="*/ 319597 w 1714500"/>
              <a:gd name="connsiteY9" fmla="*/ 810101 h 1983105"/>
              <a:gd name="connsiteX10" fmla="*/ 88711 w 1714500"/>
              <a:gd name="connsiteY10" fmla="*/ 1669637 h 1983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714500" h="1983105">
                <a:moveTo>
                  <a:pt x="88711" y="1669637"/>
                </a:moveTo>
                <a:cubicBezTo>
                  <a:pt x="262447" y="1970246"/>
                  <a:pt x="647067" y="2073688"/>
                  <a:pt x="948247" y="1899952"/>
                </a:cubicBezTo>
                <a:lnTo>
                  <a:pt x="1672909" y="1481042"/>
                </a:lnTo>
                <a:lnTo>
                  <a:pt x="1085407" y="1141571"/>
                </a:lnTo>
                <a:lnTo>
                  <a:pt x="654496" y="1390745"/>
                </a:lnTo>
                <a:cubicBezTo>
                  <a:pt x="634494" y="1402175"/>
                  <a:pt x="609348" y="1395317"/>
                  <a:pt x="597918" y="1375315"/>
                </a:cubicBezTo>
                <a:cubicBezTo>
                  <a:pt x="586488" y="1355312"/>
                  <a:pt x="593346" y="1330166"/>
                  <a:pt x="613348" y="1318736"/>
                </a:cubicBezTo>
                <a:lnTo>
                  <a:pt x="1715201" y="682657"/>
                </a:lnTo>
                <a:lnTo>
                  <a:pt x="1715201" y="4286"/>
                </a:lnTo>
                <a:lnTo>
                  <a:pt x="319597" y="810101"/>
                </a:lnTo>
                <a:cubicBezTo>
                  <a:pt x="17845" y="983837"/>
                  <a:pt x="-85025" y="1368457"/>
                  <a:pt x="88711" y="1669637"/>
                </a:cubicBezTo>
                <a:close/>
              </a:path>
            </a:pathLst>
          </a:custGeom>
          <a:solidFill>
            <a:srgbClr val="009587"/>
          </a:solidFill>
          <a:ln w="8068" cap="flat">
            <a:noFill/>
            <a:prstDash val="solid"/>
            <a:miter/>
          </a:ln>
        </p:spPr>
        <p:txBody>
          <a:bodyPr rtlCol="0" anchor="ctr">
            <a:normAutofit/>
          </a:bodyPr>
          <a:p>
            <a:pPr defTabSz="457200">
              <a:lnSpc>
                <a:spcPct val="120000"/>
              </a:lnSpc>
            </a:pPr>
            <a:endParaRPr lang="zh-CN" altLang="en-US">
              <a:solidFill>
                <a:srgbClr val="222222"/>
              </a:solidFill>
            </a:endParaRPr>
          </a:p>
        </p:txBody>
      </p:sp>
      <p:sp>
        <p:nvSpPr>
          <p:cNvPr id="10" name="任意形状 8"/>
          <p:cNvSpPr/>
          <p:nvPr>
            <p:custDataLst>
              <p:tags r:id="rId7"/>
            </p:custDataLst>
          </p:nvPr>
        </p:nvSpPr>
        <p:spPr>
          <a:xfrm>
            <a:off x="4179554" y="3588415"/>
            <a:ext cx="2580020" cy="1761965"/>
          </a:xfrm>
          <a:custGeom>
            <a:avLst/>
            <a:gdLst>
              <a:gd name="connsiteX0" fmla="*/ 2258854 w 2343150"/>
              <a:gd name="connsiteY0" fmla="*/ 1282160 h 1600200"/>
              <a:gd name="connsiteX1" fmla="*/ 2028539 w 2343150"/>
              <a:gd name="connsiteY1" fmla="*/ 422624 h 1600200"/>
              <a:gd name="connsiteX2" fmla="*/ 1303877 w 2343150"/>
              <a:gd name="connsiteY2" fmla="*/ 4286 h 1600200"/>
              <a:gd name="connsiteX3" fmla="*/ 1303877 w 2343150"/>
              <a:gd name="connsiteY3" fmla="*/ 682657 h 1600200"/>
              <a:gd name="connsiteX4" fmla="*/ 1734788 w 2343150"/>
              <a:gd name="connsiteY4" fmla="*/ 931259 h 1600200"/>
              <a:gd name="connsiteX5" fmla="*/ 1750219 w 2343150"/>
              <a:gd name="connsiteY5" fmla="*/ 987838 h 1600200"/>
              <a:gd name="connsiteX6" fmla="*/ 1693640 w 2343150"/>
              <a:gd name="connsiteY6" fmla="*/ 1003268 h 1600200"/>
              <a:gd name="connsiteX7" fmla="*/ 591788 w 2343150"/>
              <a:gd name="connsiteY7" fmla="*/ 367760 h 1600200"/>
              <a:gd name="connsiteX8" fmla="*/ 4286 w 2343150"/>
              <a:gd name="connsiteY8" fmla="*/ 707231 h 1600200"/>
              <a:gd name="connsiteX9" fmla="*/ 1399889 w 2343150"/>
              <a:gd name="connsiteY9" fmla="*/ 1513046 h 1600200"/>
              <a:gd name="connsiteX10" fmla="*/ 2258854 w 2343150"/>
              <a:gd name="connsiteY10" fmla="*/ 128216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43150" h="1600200">
                <a:moveTo>
                  <a:pt x="2258854" y="1282160"/>
                </a:moveTo>
                <a:cubicBezTo>
                  <a:pt x="2432590" y="981551"/>
                  <a:pt x="2329720" y="596360"/>
                  <a:pt x="2028539" y="422624"/>
                </a:cubicBezTo>
                <a:lnTo>
                  <a:pt x="1303877" y="4286"/>
                </a:lnTo>
                <a:lnTo>
                  <a:pt x="1303877" y="682657"/>
                </a:lnTo>
                <a:lnTo>
                  <a:pt x="1734788" y="931259"/>
                </a:lnTo>
                <a:cubicBezTo>
                  <a:pt x="1754791" y="942689"/>
                  <a:pt x="1761649" y="967835"/>
                  <a:pt x="1750219" y="987838"/>
                </a:cubicBezTo>
                <a:cubicBezTo>
                  <a:pt x="1738789" y="1007840"/>
                  <a:pt x="1713643" y="1014698"/>
                  <a:pt x="1693640" y="1003268"/>
                </a:cubicBezTo>
                <a:lnTo>
                  <a:pt x="591788" y="367760"/>
                </a:lnTo>
                <a:lnTo>
                  <a:pt x="4286" y="707231"/>
                </a:lnTo>
                <a:lnTo>
                  <a:pt x="1399889" y="1513046"/>
                </a:lnTo>
                <a:cubicBezTo>
                  <a:pt x="1700498" y="1686211"/>
                  <a:pt x="2085118" y="1583341"/>
                  <a:pt x="2258854" y="1282160"/>
                </a:cubicBezTo>
                <a:close/>
              </a:path>
            </a:pathLst>
          </a:custGeom>
          <a:solidFill>
            <a:srgbClr val="8BC34A"/>
          </a:solidFill>
          <a:ln w="8068" cap="flat">
            <a:noFill/>
            <a:prstDash val="solid"/>
            <a:miter/>
          </a:ln>
        </p:spPr>
        <p:txBody>
          <a:bodyPr rtlCol="0" anchor="ctr">
            <a:normAutofit/>
          </a:bodyPr>
          <a:p>
            <a:pPr defTabSz="457200">
              <a:lnSpc>
                <a:spcPct val="120000"/>
              </a:lnSpc>
            </a:pPr>
            <a:endParaRPr lang="zh-CN" altLang="en-US">
              <a:solidFill>
                <a:srgbClr val="222222"/>
              </a:solidFill>
            </a:endParaRPr>
          </a:p>
        </p:txBody>
      </p:sp>
      <p:sp>
        <p:nvSpPr>
          <p:cNvPr id="11" name="椭圆 10"/>
          <p:cNvSpPr>
            <a:spLocks noChangeAspect="1"/>
          </p:cNvSpPr>
          <p:nvPr>
            <p:custDataLst>
              <p:tags r:id="rId8"/>
            </p:custDataLst>
          </p:nvPr>
        </p:nvSpPr>
        <p:spPr>
          <a:xfrm>
            <a:off x="4346396" y="3470136"/>
            <a:ext cx="1147168" cy="1147168"/>
          </a:xfrm>
          <a:prstGeom prst="ellipse">
            <a:avLst/>
          </a:prstGeom>
          <a:solidFill>
            <a:srgbClr val="222222">
              <a:alpha val="40000"/>
            </a:srgbClr>
          </a:solidFill>
          <a:ln w="25400" cap="flat">
            <a:noFill/>
            <a:prstDash val="solid"/>
            <a:miter/>
          </a:ln>
        </p:spPr>
        <p:txBody>
          <a:bodyPr rtlCol="0" anchor="ctr">
            <a:normAutofit/>
          </a:bodyPr>
          <a:p>
            <a:pPr defTabSz="457200">
              <a:lnSpc>
                <a:spcPct val="120000"/>
              </a:lnSpc>
            </a:pPr>
            <a:endParaRPr lang="zh-CN" altLang="en-US">
              <a:solidFill>
                <a:srgbClr val="222222"/>
              </a:solidFill>
            </a:endParaRPr>
          </a:p>
        </p:txBody>
      </p:sp>
      <p:sp>
        <p:nvSpPr>
          <p:cNvPr id="12" name="任意形状 10"/>
          <p:cNvSpPr/>
          <p:nvPr>
            <p:custDataLst>
              <p:tags r:id="rId9"/>
            </p:custDataLst>
          </p:nvPr>
        </p:nvSpPr>
        <p:spPr>
          <a:xfrm>
            <a:off x="4420340" y="3544080"/>
            <a:ext cx="999280" cy="999280"/>
          </a:xfrm>
          <a:custGeom>
            <a:avLst/>
            <a:gdLst>
              <a:gd name="connsiteX0" fmla="*/ 280892 w 280035"/>
              <a:gd name="connsiteY0" fmla="*/ 142589 h 280035"/>
              <a:gd name="connsiteX1" fmla="*/ 142589 w 280035"/>
              <a:gd name="connsiteY1" fmla="*/ 280892 h 280035"/>
              <a:gd name="connsiteX2" fmla="*/ 4286 w 280035"/>
              <a:gd name="connsiteY2" fmla="*/ 142589 h 280035"/>
              <a:gd name="connsiteX3" fmla="*/ 142589 w 280035"/>
              <a:gd name="connsiteY3" fmla="*/ 4286 h 280035"/>
              <a:gd name="connsiteX4" fmla="*/ 280892 w 280035"/>
              <a:gd name="connsiteY4" fmla="*/ 142589 h 280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0035" h="280035">
                <a:moveTo>
                  <a:pt x="280892" y="142589"/>
                </a:moveTo>
                <a:cubicBezTo>
                  <a:pt x="280892" y="218972"/>
                  <a:pt x="218972" y="280892"/>
                  <a:pt x="142589" y="280892"/>
                </a:cubicBezTo>
                <a:cubicBezTo>
                  <a:pt x="66207" y="280892"/>
                  <a:pt x="4286" y="218972"/>
                  <a:pt x="4286" y="142589"/>
                </a:cubicBezTo>
                <a:cubicBezTo>
                  <a:pt x="4286" y="66207"/>
                  <a:pt x="66207" y="4286"/>
                  <a:pt x="142589" y="4286"/>
                </a:cubicBezTo>
                <a:cubicBezTo>
                  <a:pt x="218972" y="4286"/>
                  <a:pt x="280892" y="66207"/>
                  <a:pt x="280892" y="142589"/>
                </a:cubicBezTo>
                <a:close/>
              </a:path>
            </a:pathLst>
          </a:custGeom>
          <a:solidFill>
            <a:srgbClr val="FFFFFF"/>
          </a:solidFill>
          <a:ln w="25400" cap="flat">
            <a:noFill/>
            <a:prstDash val="solid"/>
            <a:miter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p>
            <a:pPr defTabSz="457200">
              <a:lnSpc>
                <a:spcPct val="120000"/>
              </a:lnSpc>
            </a:pPr>
            <a:endParaRPr lang="zh-CN" altLang="en-US">
              <a:solidFill>
                <a:srgbClr val="222222"/>
              </a:solidFill>
            </a:endParaRPr>
          </a:p>
        </p:txBody>
      </p:sp>
      <p:sp>
        <p:nvSpPr>
          <p:cNvPr id="14" name="文本框 13"/>
          <p:cNvSpPr txBox="1"/>
          <p:nvPr>
            <p:custDataLst>
              <p:tags r:id="rId10"/>
            </p:custDataLst>
          </p:nvPr>
        </p:nvSpPr>
        <p:spPr>
          <a:xfrm>
            <a:off x="6503710" y="1179371"/>
            <a:ext cx="2991884" cy="369332"/>
          </a:xfrm>
          <a:prstGeom prst="rect">
            <a:avLst/>
          </a:prstGeom>
          <a:noFill/>
        </p:spPr>
        <p:txBody>
          <a:bodyPr wrap="square" bIns="0" rtlCol="0" anchor="b">
            <a:normAutofit lnSpcReduction="10000"/>
          </a:bodyPr>
          <a:p>
            <a:pPr defTabSz="457200">
              <a:lnSpc>
                <a:spcPct val="120000"/>
              </a:lnSpc>
            </a:pPr>
            <a:r>
              <a:rPr kumimoji="1" lang="zh-CN" altLang="en-US" b="1" spc="300" dirty="0">
                <a:solidFill>
                  <a:srgbClr val="2196F3"/>
                </a:solidFill>
                <a:latin typeface="微软雅黑" panose="020B0503020204020204" pitchFamily="34" charset="-122"/>
              </a:rPr>
              <a:t>（一）烦闷的调适</a:t>
            </a:r>
            <a:endParaRPr kumimoji="1" lang="zh-CN" altLang="en-US" b="1" spc="300" dirty="0">
              <a:solidFill>
                <a:srgbClr val="2196F3"/>
              </a:solidFill>
              <a:latin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1"/>
            </p:custDataLst>
          </p:nvPr>
        </p:nvSpPr>
        <p:spPr>
          <a:xfrm>
            <a:off x="6550660" y="1600835"/>
            <a:ext cx="4838700" cy="2446020"/>
          </a:xfrm>
          <a:prstGeom prst="rect">
            <a:avLst/>
          </a:prstGeom>
          <a:noFill/>
        </p:spPr>
        <p:txBody>
          <a:bodyPr wrap="square" tIns="0" rtlCol="0"/>
          <a:p>
            <a:pPr defTabSz="457200">
              <a:lnSpc>
                <a:spcPct val="120000"/>
              </a:lnSpc>
            </a:pPr>
            <a:r>
              <a:rPr kumimoji="1" lang="zh-CN" altLang="en-US" sz="1600" spc="150" dirty="0">
                <a:solidFill>
                  <a:srgbClr val="222222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</a:rPr>
              <a:t>（1）采用适当的方式尽量发泄，向知心朋友直率地诉说心中的积郁、烦闷，甚至哭诉一场，也可以运动，利用打球、跑步等消耗体力来减轻心理压力。</a:t>
            </a:r>
            <a:endParaRPr kumimoji="1" lang="zh-CN" altLang="en-US" sz="1600" spc="150" dirty="0">
              <a:solidFill>
                <a:srgbClr val="222222">
                  <a:lumMod val="75000"/>
                  <a:lumOff val="25000"/>
                </a:srgbClr>
              </a:solidFill>
              <a:latin typeface="微软雅黑" panose="020B0503020204020204" pitchFamily="34" charset="-122"/>
            </a:endParaRPr>
          </a:p>
          <a:p>
            <a:pPr defTabSz="457200">
              <a:lnSpc>
                <a:spcPct val="120000"/>
              </a:lnSpc>
            </a:pPr>
            <a:r>
              <a:rPr kumimoji="1" lang="zh-CN" altLang="en-US" sz="1600" spc="150" dirty="0">
                <a:solidFill>
                  <a:srgbClr val="222222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</a:rPr>
              <a:t>（2）培养自控力，对烦恼和不愉快承认其发生的合理性和必然性，有足够的心理承受力和思想准备，注重平时的心理素质的培养和锻炼。</a:t>
            </a:r>
            <a:endParaRPr kumimoji="1" lang="zh-CN" altLang="en-US" sz="1600" spc="150" dirty="0">
              <a:solidFill>
                <a:srgbClr val="222222">
                  <a:lumMod val="75000"/>
                  <a:lumOff val="25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12"/>
            </p:custDataLst>
          </p:nvPr>
        </p:nvSpPr>
        <p:spPr>
          <a:xfrm>
            <a:off x="7129393" y="3873840"/>
            <a:ext cx="2991884" cy="369332"/>
          </a:xfrm>
          <a:prstGeom prst="rect">
            <a:avLst/>
          </a:prstGeom>
          <a:noFill/>
        </p:spPr>
        <p:txBody>
          <a:bodyPr wrap="square" bIns="0" rtlCol="0" anchor="b">
            <a:normAutofit lnSpcReduction="10000"/>
          </a:bodyPr>
          <a:p>
            <a:pPr defTabSz="457200">
              <a:lnSpc>
                <a:spcPct val="120000"/>
              </a:lnSpc>
            </a:pPr>
            <a:r>
              <a:rPr kumimoji="1" lang="zh-CN" altLang="en-US" b="1" spc="300" dirty="0">
                <a:solidFill>
                  <a:srgbClr val="8BC34A"/>
                </a:solidFill>
                <a:latin typeface="微软雅黑" panose="020B0503020204020204" pitchFamily="34" charset="-122"/>
              </a:rPr>
              <a:t>（二）焦虑的调适</a:t>
            </a:r>
            <a:endParaRPr kumimoji="1" lang="zh-CN" altLang="en-US" b="1" spc="300" dirty="0">
              <a:solidFill>
                <a:srgbClr val="8BC34A"/>
              </a:solidFill>
              <a:latin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13"/>
            </p:custDataLst>
          </p:nvPr>
        </p:nvSpPr>
        <p:spPr>
          <a:xfrm>
            <a:off x="6819265" y="4243070"/>
            <a:ext cx="4403090" cy="1544320"/>
          </a:xfrm>
          <a:prstGeom prst="rect">
            <a:avLst/>
          </a:prstGeom>
          <a:noFill/>
        </p:spPr>
        <p:txBody>
          <a:bodyPr wrap="square" tIns="0" rtlCol="0"/>
          <a:p>
            <a:pPr defTabSz="457200">
              <a:lnSpc>
                <a:spcPct val="120000"/>
              </a:lnSpc>
            </a:pPr>
            <a:r>
              <a:rPr kumimoji="1" lang="zh-CN" altLang="en-US" sz="1600" spc="150" dirty="0">
                <a:solidFill>
                  <a:srgbClr val="222222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</a:rPr>
              <a:t>（1）避免焦虑情绪就要先丢开或改变这些观念，放下包袱。</a:t>
            </a:r>
            <a:endParaRPr kumimoji="1" lang="zh-CN" altLang="en-US" sz="1600" spc="150" dirty="0">
              <a:solidFill>
                <a:srgbClr val="222222">
                  <a:lumMod val="75000"/>
                  <a:lumOff val="25000"/>
                </a:srgbClr>
              </a:solidFill>
              <a:latin typeface="微软雅黑" panose="020B0503020204020204" pitchFamily="34" charset="-122"/>
            </a:endParaRPr>
          </a:p>
          <a:p>
            <a:pPr defTabSz="457200">
              <a:lnSpc>
                <a:spcPct val="120000"/>
              </a:lnSpc>
            </a:pPr>
            <a:r>
              <a:rPr kumimoji="1" lang="zh-CN" altLang="en-US" sz="1600" spc="150" dirty="0">
                <a:solidFill>
                  <a:srgbClr val="222222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</a:rPr>
              <a:t>（2）放松身心能够使人产生安宁、平静的心境，排除烦恼、忧虑、紧张等多种不良情绪，减轻和消除焦虑感。</a:t>
            </a:r>
            <a:endParaRPr kumimoji="1" lang="zh-CN" altLang="en-US" sz="1600" spc="150" dirty="0">
              <a:solidFill>
                <a:srgbClr val="222222">
                  <a:lumMod val="75000"/>
                  <a:lumOff val="25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14"/>
            </p:custDataLst>
          </p:nvPr>
        </p:nvSpPr>
        <p:spPr>
          <a:xfrm flipH="1">
            <a:off x="828611" y="2529650"/>
            <a:ext cx="2824111" cy="369332"/>
          </a:xfrm>
          <a:prstGeom prst="rect">
            <a:avLst/>
          </a:prstGeom>
          <a:noFill/>
        </p:spPr>
        <p:txBody>
          <a:bodyPr wrap="square" bIns="0" rtlCol="0" anchor="b">
            <a:normAutofit lnSpcReduction="10000"/>
          </a:bodyPr>
          <a:p>
            <a:pPr algn="l" defTabSz="457200">
              <a:lnSpc>
                <a:spcPct val="120000"/>
              </a:lnSpc>
            </a:pPr>
            <a:r>
              <a:rPr kumimoji="1" lang="zh-CN" altLang="en-US" b="1" spc="300" dirty="0">
                <a:solidFill>
                  <a:srgbClr val="009587"/>
                </a:solidFill>
                <a:latin typeface="微软雅黑" panose="020B0503020204020204" pitchFamily="34" charset="-122"/>
              </a:rPr>
              <a:t>（三）愤怒的调适</a:t>
            </a:r>
            <a:endParaRPr kumimoji="1" lang="zh-CN" altLang="en-US" b="1" spc="300" dirty="0">
              <a:solidFill>
                <a:srgbClr val="009587"/>
              </a:solidFill>
              <a:latin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15"/>
            </p:custDataLst>
          </p:nvPr>
        </p:nvSpPr>
        <p:spPr>
          <a:xfrm flipH="1">
            <a:off x="828675" y="2917190"/>
            <a:ext cx="2823845" cy="1371600"/>
          </a:xfrm>
          <a:prstGeom prst="rect">
            <a:avLst/>
          </a:prstGeom>
          <a:noFill/>
        </p:spPr>
        <p:txBody>
          <a:bodyPr wrap="square" tIns="0" rtlCol="0">
            <a:noAutofit/>
          </a:bodyPr>
          <a:p>
            <a:pPr algn="l" defTabSz="457200">
              <a:lnSpc>
                <a:spcPct val="120000"/>
              </a:lnSpc>
            </a:pPr>
            <a:r>
              <a:rPr kumimoji="1" lang="zh-CN" altLang="en-US" sz="1600" spc="150" dirty="0">
                <a:solidFill>
                  <a:srgbClr val="222222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</a:rPr>
              <a:t>1. 缓解怒气，冷静克制</a:t>
            </a:r>
            <a:endParaRPr kumimoji="1" lang="zh-CN" altLang="en-US" sz="1600" spc="150" dirty="0">
              <a:solidFill>
                <a:srgbClr val="222222">
                  <a:lumMod val="75000"/>
                  <a:lumOff val="25000"/>
                </a:srgbClr>
              </a:solidFill>
              <a:latin typeface="微软雅黑" panose="020B0503020204020204" pitchFamily="34" charset="-122"/>
            </a:endParaRPr>
          </a:p>
          <a:p>
            <a:pPr algn="l" defTabSz="457200">
              <a:lnSpc>
                <a:spcPct val="120000"/>
              </a:lnSpc>
            </a:pPr>
            <a:r>
              <a:rPr kumimoji="1" lang="zh-CN" altLang="en-US" sz="1600" spc="150" dirty="0">
                <a:solidFill>
                  <a:srgbClr val="222222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</a:rPr>
              <a:t>2. 化解</a:t>
            </a:r>
            <a:endParaRPr kumimoji="1" lang="zh-CN" altLang="en-US" sz="1600" spc="150" dirty="0">
              <a:solidFill>
                <a:srgbClr val="222222">
                  <a:lumMod val="75000"/>
                  <a:lumOff val="25000"/>
                </a:srgbClr>
              </a:solidFill>
              <a:latin typeface="微软雅黑" panose="020B0503020204020204" pitchFamily="34" charset="-122"/>
            </a:endParaRPr>
          </a:p>
          <a:p>
            <a:pPr algn="l" defTabSz="457200">
              <a:lnSpc>
                <a:spcPct val="120000"/>
              </a:lnSpc>
            </a:pPr>
            <a:r>
              <a:rPr kumimoji="1" lang="zh-CN" altLang="en-US" sz="1600" spc="150" dirty="0">
                <a:solidFill>
                  <a:srgbClr val="222222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</a:rPr>
              <a:t>3. 合理疏泄</a:t>
            </a:r>
            <a:endParaRPr kumimoji="1" lang="zh-CN" altLang="en-US" sz="1600" spc="150" dirty="0">
              <a:solidFill>
                <a:srgbClr val="222222">
                  <a:lumMod val="75000"/>
                  <a:lumOff val="25000"/>
                </a:srgbClr>
              </a:solidFill>
              <a:latin typeface="微软雅黑" panose="020B0503020204020204" pitchFamily="34" charset="-122"/>
            </a:endParaRPr>
          </a:p>
          <a:p>
            <a:pPr algn="l" defTabSz="457200">
              <a:lnSpc>
                <a:spcPct val="120000"/>
              </a:lnSpc>
            </a:pPr>
            <a:r>
              <a:rPr kumimoji="1" lang="zh-CN" altLang="en-US" sz="1600" spc="150" dirty="0">
                <a:solidFill>
                  <a:srgbClr val="222222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</a:rPr>
              <a:t>4. 有分寸地表达</a:t>
            </a:r>
            <a:endParaRPr kumimoji="1" lang="zh-CN" altLang="en-US" sz="1600" spc="150" dirty="0">
              <a:solidFill>
                <a:srgbClr val="222222">
                  <a:lumMod val="75000"/>
                  <a:lumOff val="25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3" name="图形 11"/>
          <p:cNvSpPr/>
          <p:nvPr>
            <p:custDataLst>
              <p:tags r:id="rId16"/>
            </p:custDataLst>
          </p:nvPr>
        </p:nvSpPr>
        <p:spPr>
          <a:xfrm>
            <a:off x="4654154" y="3777893"/>
            <a:ext cx="531641" cy="531641"/>
          </a:xfrm>
          <a:custGeom>
            <a:avLst/>
            <a:gdLst>
              <a:gd name="connsiteX0" fmla="*/ 17745 w 531641"/>
              <a:gd name="connsiteY0" fmla="*/ 289567 h 531641"/>
              <a:gd name="connsiteX1" fmla="*/ 242071 w 531641"/>
              <a:gd name="connsiteY1" fmla="*/ 513858 h 531641"/>
              <a:gd name="connsiteX2" fmla="*/ 272793 w 531641"/>
              <a:gd name="connsiteY2" fmla="*/ 530647 h 531641"/>
              <a:gd name="connsiteX3" fmla="*/ 289577 w 531641"/>
              <a:gd name="connsiteY3" fmla="*/ 513875 h 531641"/>
              <a:gd name="connsiteX4" fmla="*/ 513876 w 531641"/>
              <a:gd name="connsiteY4" fmla="*/ 289577 h 531641"/>
              <a:gd name="connsiteX5" fmla="*/ 530641 w 531641"/>
              <a:gd name="connsiteY5" fmla="*/ 258842 h 531641"/>
              <a:gd name="connsiteX6" fmla="*/ 513849 w 531641"/>
              <a:gd name="connsiteY6" fmla="*/ 242068 h 531641"/>
              <a:gd name="connsiteX7" fmla="*/ 289572 w 531641"/>
              <a:gd name="connsiteY7" fmla="*/ 17763 h 531641"/>
              <a:gd name="connsiteX8" fmla="*/ 258827 w 531641"/>
              <a:gd name="connsiteY8" fmla="*/ 1017 h 531641"/>
              <a:gd name="connsiteX9" fmla="*/ 242068 w 531641"/>
              <a:gd name="connsiteY9" fmla="*/ 17806 h 531641"/>
              <a:gd name="connsiteX10" fmla="*/ 17779 w 531641"/>
              <a:gd name="connsiteY10" fmla="*/ 242076 h 531641"/>
              <a:gd name="connsiteX11" fmla="*/ 1012 w 531641"/>
              <a:gd name="connsiteY11" fmla="*/ 272809 h 531641"/>
              <a:gd name="connsiteX12" fmla="*/ 17745 w 531641"/>
              <a:gd name="connsiteY12" fmla="*/ 289567 h 531641"/>
              <a:gd name="connsiteX13" fmla="*/ 17745 w 531641"/>
              <a:gd name="connsiteY13" fmla="*/ 289567 h 531641"/>
              <a:gd name="connsiteX14" fmla="*/ 121912 w 531641"/>
              <a:gd name="connsiteY14" fmla="*/ 168870 h 531641"/>
              <a:gd name="connsiteX15" fmla="*/ 133691 w 531641"/>
              <a:gd name="connsiteY15" fmla="*/ 181264 h 531641"/>
              <a:gd name="connsiteX16" fmla="*/ 126661 w 531641"/>
              <a:gd name="connsiteY16" fmla="*/ 233391 h 531641"/>
              <a:gd name="connsiteX17" fmla="*/ 101672 w 531641"/>
              <a:gd name="connsiteY17" fmla="*/ 257520 h 531641"/>
              <a:gd name="connsiteX18" fmla="*/ 48316 w 531641"/>
              <a:gd name="connsiteY18" fmla="*/ 257520 h 531641"/>
              <a:gd name="connsiteX19" fmla="*/ 36991 w 531641"/>
              <a:gd name="connsiteY19" fmla="*/ 244157 h 531641"/>
              <a:gd name="connsiteX20" fmla="*/ 121912 w 531641"/>
              <a:gd name="connsiteY20" fmla="*/ 168870 h 531641"/>
              <a:gd name="connsiteX21" fmla="*/ 244140 w 531641"/>
              <a:gd name="connsiteY21" fmla="*/ 36959 h 531641"/>
              <a:gd name="connsiteX22" fmla="*/ 257520 w 531641"/>
              <a:gd name="connsiteY22" fmla="*/ 48317 h 531641"/>
              <a:gd name="connsiteX23" fmla="*/ 257520 w 531641"/>
              <a:gd name="connsiteY23" fmla="*/ 92562 h 531641"/>
              <a:gd name="connsiteX24" fmla="*/ 232599 w 531641"/>
              <a:gd name="connsiteY24" fmla="*/ 124610 h 531641"/>
              <a:gd name="connsiteX25" fmla="*/ 232807 w 531641"/>
              <a:gd name="connsiteY25" fmla="*/ 126659 h 531641"/>
              <a:gd name="connsiteX26" fmla="*/ 178324 w 531641"/>
              <a:gd name="connsiteY26" fmla="*/ 134256 h 531641"/>
              <a:gd name="connsiteX27" fmla="*/ 167787 w 531641"/>
              <a:gd name="connsiteY27" fmla="*/ 124523 h 531641"/>
              <a:gd name="connsiteX28" fmla="*/ 244139 w 531641"/>
              <a:gd name="connsiteY28" fmla="*/ 36959 h 531641"/>
              <a:gd name="connsiteX29" fmla="*/ 244140 w 531641"/>
              <a:gd name="connsiteY29" fmla="*/ 36959 h 531641"/>
              <a:gd name="connsiteX30" fmla="*/ 287512 w 531641"/>
              <a:gd name="connsiteY30" fmla="*/ 36962 h 531641"/>
              <a:gd name="connsiteX31" fmla="*/ 364312 w 531641"/>
              <a:gd name="connsiteY31" fmla="*/ 125728 h 531641"/>
              <a:gd name="connsiteX32" fmla="*/ 355052 w 531641"/>
              <a:gd name="connsiteY32" fmla="*/ 134544 h 531641"/>
              <a:gd name="connsiteX33" fmla="*/ 298848 w 531641"/>
              <a:gd name="connsiteY33" fmla="*/ 126649 h 531641"/>
              <a:gd name="connsiteX34" fmla="*/ 299054 w 531641"/>
              <a:gd name="connsiteY34" fmla="*/ 124610 h 531641"/>
              <a:gd name="connsiteX35" fmla="*/ 274133 w 531641"/>
              <a:gd name="connsiteY35" fmla="*/ 92562 h 531641"/>
              <a:gd name="connsiteX36" fmla="*/ 274133 w 531641"/>
              <a:gd name="connsiteY36" fmla="*/ 48317 h 531641"/>
              <a:gd name="connsiteX37" fmla="*/ 287512 w 531641"/>
              <a:gd name="connsiteY37" fmla="*/ 36962 h 531641"/>
              <a:gd name="connsiteX38" fmla="*/ 494754 w 531641"/>
              <a:gd name="connsiteY38" fmla="*/ 244108 h 531641"/>
              <a:gd name="connsiteX39" fmla="*/ 483336 w 531641"/>
              <a:gd name="connsiteY39" fmla="*/ 257520 h 531641"/>
              <a:gd name="connsiteX40" fmla="*/ 429981 w 531641"/>
              <a:gd name="connsiteY40" fmla="*/ 257520 h 531641"/>
              <a:gd name="connsiteX41" fmla="*/ 404994 w 531641"/>
              <a:gd name="connsiteY41" fmla="*/ 233391 h 531641"/>
              <a:gd name="connsiteX42" fmla="*/ 398216 w 531641"/>
              <a:gd name="connsiteY42" fmla="*/ 182574 h 531641"/>
              <a:gd name="connsiteX43" fmla="*/ 411186 w 531641"/>
              <a:gd name="connsiteY43" fmla="*/ 169458 h 531641"/>
              <a:gd name="connsiteX44" fmla="*/ 494754 w 531641"/>
              <a:gd name="connsiteY44" fmla="*/ 244108 h 531641"/>
              <a:gd name="connsiteX45" fmla="*/ 397488 w 531641"/>
              <a:gd name="connsiteY45" fmla="*/ 352838 h 531641"/>
              <a:gd name="connsiteX46" fmla="*/ 404993 w 531641"/>
              <a:gd name="connsiteY46" fmla="*/ 298263 h 531641"/>
              <a:gd name="connsiteX47" fmla="*/ 429981 w 531641"/>
              <a:gd name="connsiteY47" fmla="*/ 274134 h 531641"/>
              <a:gd name="connsiteX48" fmla="*/ 483337 w 531641"/>
              <a:gd name="connsiteY48" fmla="*/ 274134 h 531641"/>
              <a:gd name="connsiteX49" fmla="*/ 494721 w 531641"/>
              <a:gd name="connsiteY49" fmla="*/ 287529 h 531641"/>
              <a:gd name="connsiteX50" fmla="*/ 409191 w 531641"/>
              <a:gd name="connsiteY50" fmla="*/ 362980 h 531641"/>
              <a:gd name="connsiteX51" fmla="*/ 397488 w 531641"/>
              <a:gd name="connsiteY51" fmla="*/ 352838 h 531641"/>
              <a:gd name="connsiteX52" fmla="*/ 397488 w 531641"/>
              <a:gd name="connsiteY52" fmla="*/ 352838 h 531641"/>
              <a:gd name="connsiteX53" fmla="*/ 287514 w 531641"/>
              <a:gd name="connsiteY53" fmla="*/ 494695 h 531641"/>
              <a:gd name="connsiteX54" fmla="*/ 274133 w 531641"/>
              <a:gd name="connsiteY54" fmla="*/ 483337 h 531641"/>
              <a:gd name="connsiteX55" fmla="*/ 274133 w 531641"/>
              <a:gd name="connsiteY55" fmla="*/ 439092 h 531641"/>
              <a:gd name="connsiteX56" fmla="*/ 299054 w 531641"/>
              <a:gd name="connsiteY56" fmla="*/ 407044 h 531641"/>
              <a:gd name="connsiteX57" fmla="*/ 298838 w 531641"/>
              <a:gd name="connsiteY57" fmla="*/ 404909 h 531641"/>
              <a:gd name="connsiteX58" fmla="*/ 352822 w 531641"/>
              <a:gd name="connsiteY58" fmla="*/ 397459 h 531641"/>
              <a:gd name="connsiteX59" fmla="*/ 362998 w 531641"/>
              <a:gd name="connsiteY59" fmla="*/ 409208 h 531641"/>
              <a:gd name="connsiteX60" fmla="*/ 287514 w 531641"/>
              <a:gd name="connsiteY60" fmla="*/ 494695 h 531641"/>
              <a:gd name="connsiteX61" fmla="*/ 287514 w 531641"/>
              <a:gd name="connsiteY61" fmla="*/ 494695 h 531641"/>
              <a:gd name="connsiteX62" fmla="*/ 244141 w 531641"/>
              <a:gd name="connsiteY62" fmla="*/ 494692 h 531641"/>
              <a:gd name="connsiteX63" fmla="*/ 168746 w 531641"/>
              <a:gd name="connsiteY63" fmla="*/ 409376 h 531641"/>
              <a:gd name="connsiteX64" fmla="*/ 179758 w 531641"/>
              <a:gd name="connsiteY64" fmla="*/ 397611 h 531641"/>
              <a:gd name="connsiteX65" fmla="*/ 232816 w 531641"/>
              <a:gd name="connsiteY65" fmla="*/ 404900 h 531641"/>
              <a:gd name="connsiteX66" fmla="*/ 232599 w 531641"/>
              <a:gd name="connsiteY66" fmla="*/ 407044 h 531641"/>
              <a:gd name="connsiteX67" fmla="*/ 257520 w 531641"/>
              <a:gd name="connsiteY67" fmla="*/ 439092 h 531641"/>
              <a:gd name="connsiteX68" fmla="*/ 257520 w 531641"/>
              <a:gd name="connsiteY68" fmla="*/ 483337 h 531641"/>
              <a:gd name="connsiteX69" fmla="*/ 244141 w 531641"/>
              <a:gd name="connsiteY69" fmla="*/ 494691 h 531641"/>
              <a:gd name="connsiteX70" fmla="*/ 244141 w 531641"/>
              <a:gd name="connsiteY70" fmla="*/ 494692 h 531641"/>
              <a:gd name="connsiteX71" fmla="*/ 123181 w 531641"/>
              <a:gd name="connsiteY71" fmla="*/ 363216 h 531641"/>
              <a:gd name="connsiteX72" fmla="*/ 37016 w 531641"/>
              <a:gd name="connsiteY72" fmla="*/ 287483 h 531641"/>
              <a:gd name="connsiteX73" fmla="*/ 48317 w 531641"/>
              <a:gd name="connsiteY73" fmla="*/ 274134 h 531641"/>
              <a:gd name="connsiteX74" fmla="*/ 101672 w 531641"/>
              <a:gd name="connsiteY74" fmla="*/ 274134 h 531641"/>
              <a:gd name="connsiteX75" fmla="*/ 126664 w 531641"/>
              <a:gd name="connsiteY75" fmla="*/ 298264 h 531641"/>
              <a:gd name="connsiteX76" fmla="*/ 134209 w 531641"/>
              <a:gd name="connsiteY76" fmla="*/ 352875 h 531641"/>
              <a:gd name="connsiteX77" fmla="*/ 123181 w 531641"/>
              <a:gd name="connsiteY77" fmla="*/ 363216 h 531641"/>
              <a:gd name="connsiteX78" fmla="*/ 150917 w 531641"/>
              <a:gd name="connsiteY78" fmla="*/ 186218 h 531641"/>
              <a:gd name="connsiteX79" fmla="*/ 184145 w 531641"/>
              <a:gd name="connsiteY79" fmla="*/ 152990 h 531641"/>
              <a:gd name="connsiteX80" fmla="*/ 183851 w 531641"/>
              <a:gd name="connsiteY80" fmla="*/ 150084 h 531641"/>
              <a:gd name="connsiteX81" fmla="*/ 238139 w 531641"/>
              <a:gd name="connsiteY81" fmla="*/ 142915 h 531641"/>
              <a:gd name="connsiteX82" fmla="*/ 257520 w 531641"/>
              <a:gd name="connsiteY82" fmla="*/ 156658 h 531641"/>
              <a:gd name="connsiteX83" fmla="*/ 257520 w 531641"/>
              <a:gd name="connsiteY83" fmla="*/ 216736 h 531641"/>
              <a:gd name="connsiteX84" fmla="*/ 216735 w 531641"/>
              <a:gd name="connsiteY84" fmla="*/ 257520 h 531641"/>
              <a:gd name="connsiteX85" fmla="*/ 165767 w 531641"/>
              <a:gd name="connsiteY85" fmla="*/ 257520 h 531641"/>
              <a:gd name="connsiteX86" fmla="*/ 143262 w 531641"/>
              <a:gd name="connsiteY86" fmla="*/ 234164 h 531641"/>
              <a:gd name="connsiteX87" fmla="*/ 149677 w 531641"/>
              <a:gd name="connsiteY87" fmla="*/ 186093 h 531641"/>
              <a:gd name="connsiteX88" fmla="*/ 150917 w 531641"/>
              <a:gd name="connsiteY88" fmla="*/ 186218 h 531641"/>
              <a:gd name="connsiteX89" fmla="*/ 265826 w 531641"/>
              <a:gd name="connsiteY89" fmla="*/ 107996 h 531641"/>
              <a:gd name="connsiteX90" fmla="*/ 282440 w 531641"/>
              <a:gd name="connsiteY90" fmla="*/ 124610 h 531641"/>
              <a:gd name="connsiteX91" fmla="*/ 265826 w 531641"/>
              <a:gd name="connsiteY91" fmla="*/ 141224 h 531641"/>
              <a:gd name="connsiteX92" fmla="*/ 249213 w 531641"/>
              <a:gd name="connsiteY92" fmla="*/ 124610 h 531641"/>
              <a:gd name="connsiteX93" fmla="*/ 265826 w 531641"/>
              <a:gd name="connsiteY93" fmla="*/ 107996 h 531641"/>
              <a:gd name="connsiteX94" fmla="*/ 293512 w 531641"/>
              <a:gd name="connsiteY94" fmla="*/ 142918 h 531641"/>
              <a:gd name="connsiteX95" fmla="*/ 349235 w 531641"/>
              <a:gd name="connsiteY95" fmla="*/ 150329 h 531641"/>
              <a:gd name="connsiteX96" fmla="*/ 348895 w 531641"/>
              <a:gd name="connsiteY96" fmla="*/ 153684 h 531641"/>
              <a:gd name="connsiteX97" fmla="*/ 382123 w 531641"/>
              <a:gd name="connsiteY97" fmla="*/ 186912 h 531641"/>
              <a:gd name="connsiteX98" fmla="*/ 382137 w 531641"/>
              <a:gd name="connsiteY98" fmla="*/ 186910 h 531641"/>
              <a:gd name="connsiteX99" fmla="*/ 388398 w 531641"/>
              <a:gd name="connsiteY99" fmla="*/ 234162 h 531641"/>
              <a:gd name="connsiteX100" fmla="*/ 365886 w 531641"/>
              <a:gd name="connsiteY100" fmla="*/ 257521 h 531641"/>
              <a:gd name="connsiteX101" fmla="*/ 314917 w 531641"/>
              <a:gd name="connsiteY101" fmla="*/ 257521 h 531641"/>
              <a:gd name="connsiteX102" fmla="*/ 274133 w 531641"/>
              <a:gd name="connsiteY102" fmla="*/ 216736 h 531641"/>
              <a:gd name="connsiteX103" fmla="*/ 274133 w 531641"/>
              <a:gd name="connsiteY103" fmla="*/ 156658 h 531641"/>
              <a:gd name="connsiteX104" fmla="*/ 293512 w 531641"/>
              <a:gd name="connsiteY104" fmla="*/ 142918 h 531641"/>
              <a:gd name="connsiteX105" fmla="*/ 381315 w 531641"/>
              <a:gd name="connsiteY105" fmla="*/ 348978 h 531641"/>
              <a:gd name="connsiteX106" fmla="*/ 348981 w 531641"/>
              <a:gd name="connsiteY106" fmla="*/ 381281 h 531641"/>
              <a:gd name="connsiteX107" fmla="*/ 293449 w 531641"/>
              <a:gd name="connsiteY107" fmla="*/ 388621 h 531641"/>
              <a:gd name="connsiteX108" fmla="*/ 274133 w 531641"/>
              <a:gd name="connsiteY108" fmla="*/ 374996 h 531641"/>
              <a:gd name="connsiteX109" fmla="*/ 274133 w 531641"/>
              <a:gd name="connsiteY109" fmla="*/ 314918 h 531641"/>
              <a:gd name="connsiteX110" fmla="*/ 314917 w 531641"/>
              <a:gd name="connsiteY110" fmla="*/ 274134 h 531641"/>
              <a:gd name="connsiteX111" fmla="*/ 365886 w 531641"/>
              <a:gd name="connsiteY111" fmla="*/ 274134 h 531641"/>
              <a:gd name="connsiteX112" fmla="*/ 388398 w 531641"/>
              <a:gd name="connsiteY112" fmla="*/ 297493 h 531641"/>
              <a:gd name="connsiteX113" fmla="*/ 381315 w 531641"/>
              <a:gd name="connsiteY113" fmla="*/ 348978 h 531641"/>
              <a:gd name="connsiteX114" fmla="*/ 265826 w 531641"/>
              <a:gd name="connsiteY114" fmla="*/ 423658 h 531641"/>
              <a:gd name="connsiteX115" fmla="*/ 249213 w 531641"/>
              <a:gd name="connsiteY115" fmla="*/ 407044 h 531641"/>
              <a:gd name="connsiteX116" fmla="*/ 265826 w 531641"/>
              <a:gd name="connsiteY116" fmla="*/ 390430 h 531641"/>
              <a:gd name="connsiteX117" fmla="*/ 282440 w 531641"/>
              <a:gd name="connsiteY117" fmla="*/ 407044 h 531641"/>
              <a:gd name="connsiteX118" fmla="*/ 265826 w 531641"/>
              <a:gd name="connsiteY118" fmla="*/ 423658 h 531641"/>
              <a:gd name="connsiteX119" fmla="*/ 238191 w 531641"/>
              <a:gd name="connsiteY119" fmla="*/ 388644 h 531641"/>
              <a:gd name="connsiteX120" fmla="*/ 184134 w 531641"/>
              <a:gd name="connsiteY120" fmla="*/ 381540 h 531641"/>
              <a:gd name="connsiteX121" fmla="*/ 184145 w 531641"/>
              <a:gd name="connsiteY121" fmla="*/ 381430 h 531641"/>
              <a:gd name="connsiteX122" fmla="*/ 150917 w 531641"/>
              <a:gd name="connsiteY122" fmla="*/ 348202 h 531641"/>
              <a:gd name="connsiteX123" fmla="*/ 150224 w 531641"/>
              <a:gd name="connsiteY123" fmla="*/ 348272 h 531641"/>
              <a:gd name="connsiteX124" fmla="*/ 143257 w 531641"/>
              <a:gd name="connsiteY124" fmla="*/ 297492 h 531641"/>
              <a:gd name="connsiteX125" fmla="*/ 165767 w 531641"/>
              <a:gd name="connsiteY125" fmla="*/ 274134 h 531641"/>
              <a:gd name="connsiteX126" fmla="*/ 216735 w 531641"/>
              <a:gd name="connsiteY126" fmla="*/ 274134 h 531641"/>
              <a:gd name="connsiteX127" fmla="*/ 257520 w 531641"/>
              <a:gd name="connsiteY127" fmla="*/ 314918 h 531641"/>
              <a:gd name="connsiteX128" fmla="*/ 257520 w 531641"/>
              <a:gd name="connsiteY128" fmla="*/ 374996 h 531641"/>
              <a:gd name="connsiteX129" fmla="*/ 238191 w 531641"/>
              <a:gd name="connsiteY129" fmla="*/ 388644 h 531641"/>
              <a:gd name="connsiteX130" fmla="*/ 265826 w 531641"/>
              <a:gd name="connsiteY130" fmla="*/ 232599 h 531641"/>
              <a:gd name="connsiteX131" fmla="*/ 299054 w 531641"/>
              <a:gd name="connsiteY131" fmla="*/ 265827 h 531641"/>
              <a:gd name="connsiteX132" fmla="*/ 265826 w 531641"/>
              <a:gd name="connsiteY132" fmla="*/ 299055 h 531641"/>
              <a:gd name="connsiteX133" fmla="*/ 232599 w 531641"/>
              <a:gd name="connsiteY133" fmla="*/ 265827 h 531641"/>
              <a:gd name="connsiteX134" fmla="*/ 265826 w 531641"/>
              <a:gd name="connsiteY134" fmla="*/ 232599 h 531641"/>
              <a:gd name="connsiteX135" fmla="*/ 397934 w 531641"/>
              <a:gd name="connsiteY135" fmla="*/ 282441 h 531641"/>
              <a:gd name="connsiteX136" fmla="*/ 381320 w 531641"/>
              <a:gd name="connsiteY136" fmla="*/ 265827 h 531641"/>
              <a:gd name="connsiteX137" fmla="*/ 397934 w 531641"/>
              <a:gd name="connsiteY137" fmla="*/ 249213 h 531641"/>
              <a:gd name="connsiteX138" fmla="*/ 414547 w 531641"/>
              <a:gd name="connsiteY138" fmla="*/ 265827 h 531641"/>
              <a:gd name="connsiteX139" fmla="*/ 397934 w 531641"/>
              <a:gd name="connsiteY139" fmla="*/ 282441 h 531641"/>
              <a:gd name="connsiteX140" fmla="*/ 133719 w 531641"/>
              <a:gd name="connsiteY140" fmla="*/ 249213 h 531641"/>
              <a:gd name="connsiteX141" fmla="*/ 150333 w 531641"/>
              <a:gd name="connsiteY141" fmla="*/ 265827 h 531641"/>
              <a:gd name="connsiteX142" fmla="*/ 133719 w 531641"/>
              <a:gd name="connsiteY142" fmla="*/ 282441 h 531641"/>
              <a:gd name="connsiteX143" fmla="*/ 117106 w 531641"/>
              <a:gd name="connsiteY143" fmla="*/ 265827 h 531641"/>
              <a:gd name="connsiteX144" fmla="*/ 133719 w 531641"/>
              <a:gd name="connsiteY144" fmla="*/ 249213 h 531641"/>
              <a:gd name="connsiteX145" fmla="*/ 150917 w 531641"/>
              <a:gd name="connsiteY145" fmla="*/ 364816 h 531641"/>
              <a:gd name="connsiteX146" fmla="*/ 167531 w 531641"/>
              <a:gd name="connsiteY146" fmla="*/ 381430 h 531641"/>
              <a:gd name="connsiteX147" fmla="*/ 150917 w 531641"/>
              <a:gd name="connsiteY147" fmla="*/ 398044 h 531641"/>
              <a:gd name="connsiteX148" fmla="*/ 134303 w 531641"/>
              <a:gd name="connsiteY148" fmla="*/ 381430 h 531641"/>
              <a:gd name="connsiteX149" fmla="*/ 150917 w 531641"/>
              <a:gd name="connsiteY149" fmla="*/ 364816 h 531641"/>
              <a:gd name="connsiteX150" fmla="*/ 382123 w 531641"/>
              <a:gd name="connsiteY150" fmla="*/ 398737 h 531641"/>
              <a:gd name="connsiteX151" fmla="*/ 365509 w 531641"/>
              <a:gd name="connsiteY151" fmla="*/ 382124 h 531641"/>
              <a:gd name="connsiteX152" fmla="*/ 382123 w 531641"/>
              <a:gd name="connsiteY152" fmla="*/ 365510 h 531641"/>
              <a:gd name="connsiteX153" fmla="*/ 398737 w 531641"/>
              <a:gd name="connsiteY153" fmla="*/ 382124 h 531641"/>
              <a:gd name="connsiteX154" fmla="*/ 382123 w 531641"/>
              <a:gd name="connsiteY154" fmla="*/ 398737 h 531641"/>
              <a:gd name="connsiteX155" fmla="*/ 382123 w 531641"/>
              <a:gd name="connsiteY155" fmla="*/ 170298 h 531641"/>
              <a:gd name="connsiteX156" fmla="*/ 365509 w 531641"/>
              <a:gd name="connsiteY156" fmla="*/ 153684 h 531641"/>
              <a:gd name="connsiteX157" fmla="*/ 382123 w 531641"/>
              <a:gd name="connsiteY157" fmla="*/ 137070 h 531641"/>
              <a:gd name="connsiteX158" fmla="*/ 398737 w 531641"/>
              <a:gd name="connsiteY158" fmla="*/ 153684 h 531641"/>
              <a:gd name="connsiteX159" fmla="*/ 382123 w 531641"/>
              <a:gd name="connsiteY159" fmla="*/ 170298 h 531641"/>
              <a:gd name="connsiteX160" fmla="*/ 150917 w 531641"/>
              <a:gd name="connsiteY160" fmla="*/ 136377 h 531641"/>
              <a:gd name="connsiteX161" fmla="*/ 167531 w 531641"/>
              <a:gd name="connsiteY161" fmla="*/ 152990 h 531641"/>
              <a:gd name="connsiteX162" fmla="*/ 150917 w 531641"/>
              <a:gd name="connsiteY162" fmla="*/ 169604 h 531641"/>
              <a:gd name="connsiteX163" fmla="*/ 134303 w 531641"/>
              <a:gd name="connsiteY163" fmla="*/ 152990 h 531641"/>
              <a:gd name="connsiteX164" fmla="*/ 150917 w 531641"/>
              <a:gd name="connsiteY164" fmla="*/ 136377 h 531641"/>
              <a:gd name="connsiteX165" fmla="*/ 41427 w 531641"/>
              <a:gd name="connsiteY165" fmla="*/ 327159 h 531641"/>
              <a:gd name="connsiteX166" fmla="*/ 117935 w 531641"/>
              <a:gd name="connsiteY166" fmla="*/ 379000 h 531641"/>
              <a:gd name="connsiteX167" fmla="*/ 117690 w 531641"/>
              <a:gd name="connsiteY167" fmla="*/ 381430 h 531641"/>
              <a:gd name="connsiteX168" fmla="*/ 150917 w 531641"/>
              <a:gd name="connsiteY168" fmla="*/ 414658 h 531641"/>
              <a:gd name="connsiteX169" fmla="*/ 152894 w 531641"/>
              <a:gd name="connsiteY169" fmla="*/ 414458 h 531641"/>
              <a:gd name="connsiteX170" fmla="*/ 204377 w 531641"/>
              <a:gd name="connsiteY170" fmla="*/ 490197 h 531641"/>
              <a:gd name="connsiteX171" fmla="*/ 41427 w 531641"/>
              <a:gd name="connsiteY171" fmla="*/ 327159 h 531641"/>
              <a:gd name="connsiteX172" fmla="*/ 265826 w 531641"/>
              <a:gd name="connsiteY172" fmla="*/ 515034 h 531641"/>
              <a:gd name="connsiteX173" fmla="*/ 257520 w 531641"/>
              <a:gd name="connsiteY173" fmla="*/ 506727 h 531641"/>
              <a:gd name="connsiteX174" fmla="*/ 265826 w 531641"/>
              <a:gd name="connsiteY174" fmla="*/ 498420 h 531641"/>
              <a:gd name="connsiteX175" fmla="*/ 274133 w 531641"/>
              <a:gd name="connsiteY175" fmla="*/ 506727 h 531641"/>
              <a:gd name="connsiteX176" fmla="*/ 265826 w 531641"/>
              <a:gd name="connsiteY176" fmla="*/ 515034 h 531641"/>
              <a:gd name="connsiteX177" fmla="*/ 327318 w 531641"/>
              <a:gd name="connsiteY177" fmla="*/ 490177 h 531641"/>
              <a:gd name="connsiteX178" fmla="*/ 378559 w 531641"/>
              <a:gd name="connsiteY178" fmla="*/ 414991 h 531641"/>
              <a:gd name="connsiteX179" fmla="*/ 382123 w 531641"/>
              <a:gd name="connsiteY179" fmla="*/ 415351 h 531641"/>
              <a:gd name="connsiteX180" fmla="*/ 415350 w 531641"/>
              <a:gd name="connsiteY180" fmla="*/ 382124 h 531641"/>
              <a:gd name="connsiteX181" fmla="*/ 414987 w 531641"/>
              <a:gd name="connsiteY181" fmla="*/ 378535 h 531641"/>
              <a:gd name="connsiteX182" fmla="*/ 490168 w 531641"/>
              <a:gd name="connsiteY182" fmla="*/ 327356 h 531641"/>
              <a:gd name="connsiteX183" fmla="*/ 327318 w 531641"/>
              <a:gd name="connsiteY183" fmla="*/ 490177 h 531641"/>
              <a:gd name="connsiteX184" fmla="*/ 506726 w 531641"/>
              <a:gd name="connsiteY184" fmla="*/ 274134 h 531641"/>
              <a:gd name="connsiteX185" fmla="*/ 498419 w 531641"/>
              <a:gd name="connsiteY185" fmla="*/ 265827 h 531641"/>
              <a:gd name="connsiteX186" fmla="*/ 506726 w 531641"/>
              <a:gd name="connsiteY186" fmla="*/ 257520 h 531641"/>
              <a:gd name="connsiteX187" fmla="*/ 515033 w 531641"/>
              <a:gd name="connsiteY187" fmla="*/ 265827 h 531641"/>
              <a:gd name="connsiteX188" fmla="*/ 506726 w 531641"/>
              <a:gd name="connsiteY188" fmla="*/ 274134 h 531641"/>
              <a:gd name="connsiteX189" fmla="*/ 490084 w 531641"/>
              <a:gd name="connsiteY189" fmla="*/ 204053 h 531641"/>
              <a:gd name="connsiteX190" fmla="*/ 415294 w 531641"/>
              <a:gd name="connsiteY190" fmla="*/ 153125 h 531641"/>
              <a:gd name="connsiteX191" fmla="*/ 382123 w 531641"/>
              <a:gd name="connsiteY191" fmla="*/ 120456 h 531641"/>
              <a:gd name="connsiteX192" fmla="*/ 380163 w 531641"/>
              <a:gd name="connsiteY192" fmla="*/ 120655 h 531641"/>
              <a:gd name="connsiteX193" fmla="*/ 327418 w 531641"/>
              <a:gd name="connsiteY193" fmla="*/ 41551 h 531641"/>
              <a:gd name="connsiteX194" fmla="*/ 490084 w 531641"/>
              <a:gd name="connsiteY194" fmla="*/ 204053 h 531641"/>
              <a:gd name="connsiteX195" fmla="*/ 265826 w 531641"/>
              <a:gd name="connsiteY195" fmla="*/ 16620 h 531641"/>
              <a:gd name="connsiteX196" fmla="*/ 274133 w 531641"/>
              <a:gd name="connsiteY196" fmla="*/ 24927 h 531641"/>
              <a:gd name="connsiteX197" fmla="*/ 265826 w 531641"/>
              <a:gd name="connsiteY197" fmla="*/ 33234 h 531641"/>
              <a:gd name="connsiteX198" fmla="*/ 257520 w 531641"/>
              <a:gd name="connsiteY198" fmla="*/ 24927 h 531641"/>
              <a:gd name="connsiteX199" fmla="*/ 265826 w 531641"/>
              <a:gd name="connsiteY199" fmla="*/ 16620 h 531641"/>
              <a:gd name="connsiteX200" fmla="*/ 204301 w 531641"/>
              <a:gd name="connsiteY200" fmla="*/ 41447 h 531641"/>
              <a:gd name="connsiteX201" fmla="*/ 151789 w 531641"/>
              <a:gd name="connsiteY201" fmla="*/ 119851 h 531641"/>
              <a:gd name="connsiteX202" fmla="*/ 150917 w 531641"/>
              <a:gd name="connsiteY202" fmla="*/ 119763 h 531641"/>
              <a:gd name="connsiteX203" fmla="*/ 117724 w 531641"/>
              <a:gd name="connsiteY203" fmla="*/ 152650 h 531641"/>
              <a:gd name="connsiteX204" fmla="*/ 41404 w 531641"/>
              <a:gd name="connsiteY204" fmla="*/ 204445 h 531641"/>
              <a:gd name="connsiteX205" fmla="*/ 204301 w 531641"/>
              <a:gd name="connsiteY205" fmla="*/ 41447 h 531641"/>
              <a:gd name="connsiteX206" fmla="*/ 24927 w 531641"/>
              <a:gd name="connsiteY206" fmla="*/ 257520 h 531641"/>
              <a:gd name="connsiteX207" fmla="*/ 33234 w 531641"/>
              <a:gd name="connsiteY207" fmla="*/ 265827 h 531641"/>
              <a:gd name="connsiteX208" fmla="*/ 24927 w 531641"/>
              <a:gd name="connsiteY208" fmla="*/ 274134 h 531641"/>
              <a:gd name="connsiteX209" fmla="*/ 16620 w 531641"/>
              <a:gd name="connsiteY209" fmla="*/ 265827 h 531641"/>
              <a:gd name="connsiteX210" fmla="*/ 24927 w 531641"/>
              <a:gd name="connsiteY210" fmla="*/ 257520 h 5316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</a:cxnLst>
            <a:rect l="l" t="t" r="r" b="b"/>
            <a:pathLst>
              <a:path w="531641" h="531641">
                <a:moveTo>
                  <a:pt x="17745" y="289567"/>
                </a:moveTo>
                <a:cubicBezTo>
                  <a:pt x="28939" y="408508"/>
                  <a:pt x="123128" y="502682"/>
                  <a:pt x="242071" y="513858"/>
                </a:cubicBezTo>
                <a:cubicBezTo>
                  <a:pt x="245918" y="526978"/>
                  <a:pt x="259673" y="534495"/>
                  <a:pt x="272793" y="530647"/>
                </a:cubicBezTo>
                <a:cubicBezTo>
                  <a:pt x="280877" y="528277"/>
                  <a:pt x="287201" y="521957"/>
                  <a:pt x="289577" y="513875"/>
                </a:cubicBezTo>
                <a:cubicBezTo>
                  <a:pt x="408509" y="502680"/>
                  <a:pt x="502680" y="408508"/>
                  <a:pt x="513876" y="289577"/>
                </a:cubicBezTo>
                <a:cubicBezTo>
                  <a:pt x="526993" y="285719"/>
                  <a:pt x="534499" y="271959"/>
                  <a:pt x="530641" y="258842"/>
                </a:cubicBezTo>
                <a:cubicBezTo>
                  <a:pt x="528264" y="250757"/>
                  <a:pt x="521936" y="244437"/>
                  <a:pt x="513849" y="242068"/>
                </a:cubicBezTo>
                <a:cubicBezTo>
                  <a:pt x="502372" y="123277"/>
                  <a:pt x="408363" y="29256"/>
                  <a:pt x="289572" y="17763"/>
                </a:cubicBezTo>
                <a:cubicBezTo>
                  <a:pt x="285707" y="4649"/>
                  <a:pt x="271942" y="-2849"/>
                  <a:pt x="258827" y="1017"/>
                </a:cubicBezTo>
                <a:cubicBezTo>
                  <a:pt x="250748" y="3398"/>
                  <a:pt x="244435" y="9723"/>
                  <a:pt x="242068" y="17806"/>
                </a:cubicBezTo>
                <a:cubicBezTo>
                  <a:pt x="123116" y="28930"/>
                  <a:pt x="28914" y="123125"/>
                  <a:pt x="17779" y="242076"/>
                </a:cubicBezTo>
                <a:cubicBezTo>
                  <a:pt x="4662" y="245933"/>
                  <a:pt x="-2845" y="259692"/>
                  <a:pt x="1012" y="272809"/>
                </a:cubicBezTo>
                <a:cubicBezTo>
                  <a:pt x="3383" y="280874"/>
                  <a:pt x="9684" y="287184"/>
                  <a:pt x="17745" y="289567"/>
                </a:cubicBezTo>
                <a:lnTo>
                  <a:pt x="17745" y="289567"/>
                </a:lnTo>
                <a:close/>
                <a:moveTo>
                  <a:pt x="121912" y="168870"/>
                </a:moveTo>
                <a:cubicBezTo>
                  <a:pt x="124690" y="173958"/>
                  <a:pt x="128751" y="178230"/>
                  <a:pt x="133691" y="181264"/>
                </a:cubicBezTo>
                <a:cubicBezTo>
                  <a:pt x="130257" y="198475"/>
                  <a:pt x="127909" y="215885"/>
                  <a:pt x="126661" y="233391"/>
                </a:cubicBezTo>
                <a:cubicBezTo>
                  <a:pt x="114455" y="236093"/>
                  <a:pt x="104799" y="245417"/>
                  <a:pt x="101672" y="257520"/>
                </a:cubicBezTo>
                <a:lnTo>
                  <a:pt x="48316" y="257520"/>
                </a:lnTo>
                <a:cubicBezTo>
                  <a:pt x="46286" y="251840"/>
                  <a:pt x="42261" y="247091"/>
                  <a:pt x="36991" y="244157"/>
                </a:cubicBezTo>
                <a:cubicBezTo>
                  <a:pt x="46969" y="214652"/>
                  <a:pt x="77111" y="187843"/>
                  <a:pt x="121912" y="168870"/>
                </a:cubicBezTo>
                <a:close/>
                <a:moveTo>
                  <a:pt x="244140" y="36959"/>
                </a:moveTo>
                <a:cubicBezTo>
                  <a:pt x="247072" y="42245"/>
                  <a:pt x="251828" y="46282"/>
                  <a:pt x="257520" y="48317"/>
                </a:cubicBezTo>
                <a:lnTo>
                  <a:pt x="257520" y="92562"/>
                </a:lnTo>
                <a:cubicBezTo>
                  <a:pt x="242887" y="96328"/>
                  <a:pt x="232644" y="109501"/>
                  <a:pt x="232599" y="124610"/>
                </a:cubicBezTo>
                <a:cubicBezTo>
                  <a:pt x="232599" y="125312"/>
                  <a:pt x="232763" y="125968"/>
                  <a:pt x="232807" y="126659"/>
                </a:cubicBezTo>
                <a:cubicBezTo>
                  <a:pt x="214498" y="127988"/>
                  <a:pt x="196297" y="130526"/>
                  <a:pt x="178324" y="134256"/>
                </a:cubicBezTo>
                <a:cubicBezTo>
                  <a:pt x="175559" y="130286"/>
                  <a:pt x="171963" y="126965"/>
                  <a:pt x="167787" y="124523"/>
                </a:cubicBezTo>
                <a:cubicBezTo>
                  <a:pt x="186798" y="78216"/>
                  <a:pt x="213976" y="47159"/>
                  <a:pt x="244139" y="36959"/>
                </a:cubicBezTo>
                <a:lnTo>
                  <a:pt x="244140" y="36959"/>
                </a:lnTo>
                <a:close/>
                <a:moveTo>
                  <a:pt x="287512" y="36962"/>
                </a:moveTo>
                <a:cubicBezTo>
                  <a:pt x="317868" y="47250"/>
                  <a:pt x="345274" y="78817"/>
                  <a:pt x="364312" y="125728"/>
                </a:cubicBezTo>
                <a:cubicBezTo>
                  <a:pt x="360686" y="128043"/>
                  <a:pt x="357542" y="131036"/>
                  <a:pt x="355052" y="134544"/>
                </a:cubicBezTo>
                <a:cubicBezTo>
                  <a:pt x="336519" y="130634"/>
                  <a:pt x="317740" y="127996"/>
                  <a:pt x="298848" y="126649"/>
                </a:cubicBezTo>
                <a:cubicBezTo>
                  <a:pt x="298890" y="125961"/>
                  <a:pt x="299054" y="125308"/>
                  <a:pt x="299054" y="124610"/>
                </a:cubicBezTo>
                <a:cubicBezTo>
                  <a:pt x="299009" y="109501"/>
                  <a:pt x="288766" y="96328"/>
                  <a:pt x="274133" y="92562"/>
                </a:cubicBezTo>
                <a:lnTo>
                  <a:pt x="274133" y="48317"/>
                </a:lnTo>
                <a:cubicBezTo>
                  <a:pt x="279824" y="46282"/>
                  <a:pt x="284580" y="42246"/>
                  <a:pt x="287512" y="36962"/>
                </a:cubicBezTo>
                <a:close/>
                <a:moveTo>
                  <a:pt x="494754" y="244108"/>
                </a:moveTo>
                <a:cubicBezTo>
                  <a:pt x="489440" y="247037"/>
                  <a:pt x="485380" y="251807"/>
                  <a:pt x="483336" y="257520"/>
                </a:cubicBezTo>
                <a:lnTo>
                  <a:pt x="429981" y="257520"/>
                </a:lnTo>
                <a:cubicBezTo>
                  <a:pt x="426854" y="245417"/>
                  <a:pt x="417199" y="236094"/>
                  <a:pt x="404994" y="233391"/>
                </a:cubicBezTo>
                <a:cubicBezTo>
                  <a:pt x="403775" y="216330"/>
                  <a:pt x="401511" y="199358"/>
                  <a:pt x="398216" y="182574"/>
                </a:cubicBezTo>
                <a:cubicBezTo>
                  <a:pt x="403690" y="179514"/>
                  <a:pt x="408187" y="174967"/>
                  <a:pt x="411186" y="169458"/>
                </a:cubicBezTo>
                <a:cubicBezTo>
                  <a:pt x="455270" y="188378"/>
                  <a:pt x="484861" y="214824"/>
                  <a:pt x="494754" y="244108"/>
                </a:cubicBezTo>
                <a:close/>
                <a:moveTo>
                  <a:pt x="397488" y="352838"/>
                </a:moveTo>
                <a:cubicBezTo>
                  <a:pt x="401193" y="334833"/>
                  <a:pt x="403700" y="316601"/>
                  <a:pt x="404993" y="298263"/>
                </a:cubicBezTo>
                <a:cubicBezTo>
                  <a:pt x="417198" y="295561"/>
                  <a:pt x="426854" y="286237"/>
                  <a:pt x="429981" y="274134"/>
                </a:cubicBezTo>
                <a:lnTo>
                  <a:pt x="483337" y="274134"/>
                </a:lnTo>
                <a:cubicBezTo>
                  <a:pt x="485375" y="279836"/>
                  <a:pt x="489423" y="284598"/>
                  <a:pt x="494721" y="287529"/>
                </a:cubicBezTo>
                <a:cubicBezTo>
                  <a:pt x="484645" y="317178"/>
                  <a:pt x="454328" y="344023"/>
                  <a:pt x="409191" y="362980"/>
                </a:cubicBezTo>
                <a:cubicBezTo>
                  <a:pt x="406141" y="358727"/>
                  <a:pt x="402132" y="355253"/>
                  <a:pt x="397488" y="352838"/>
                </a:cubicBezTo>
                <a:lnTo>
                  <a:pt x="397488" y="352838"/>
                </a:lnTo>
                <a:close/>
                <a:moveTo>
                  <a:pt x="287514" y="494695"/>
                </a:moveTo>
                <a:cubicBezTo>
                  <a:pt x="284582" y="489410"/>
                  <a:pt x="279825" y="485372"/>
                  <a:pt x="274133" y="483337"/>
                </a:cubicBezTo>
                <a:lnTo>
                  <a:pt x="274133" y="439092"/>
                </a:lnTo>
                <a:cubicBezTo>
                  <a:pt x="288766" y="435326"/>
                  <a:pt x="299009" y="422154"/>
                  <a:pt x="299054" y="407044"/>
                </a:cubicBezTo>
                <a:cubicBezTo>
                  <a:pt x="299054" y="406313"/>
                  <a:pt x="298885" y="405629"/>
                  <a:pt x="298838" y="404909"/>
                </a:cubicBezTo>
                <a:cubicBezTo>
                  <a:pt x="316976" y="403604"/>
                  <a:pt x="335009" y="401115"/>
                  <a:pt x="352822" y="397459"/>
                </a:cubicBezTo>
                <a:cubicBezTo>
                  <a:pt x="355241" y="402123"/>
                  <a:pt x="358727" y="406149"/>
                  <a:pt x="362998" y="409208"/>
                </a:cubicBezTo>
                <a:cubicBezTo>
                  <a:pt x="344021" y="454311"/>
                  <a:pt x="317153" y="484641"/>
                  <a:pt x="287514" y="494695"/>
                </a:cubicBezTo>
                <a:lnTo>
                  <a:pt x="287514" y="494695"/>
                </a:lnTo>
                <a:close/>
                <a:moveTo>
                  <a:pt x="244141" y="494692"/>
                </a:moveTo>
                <a:cubicBezTo>
                  <a:pt x="214574" y="484655"/>
                  <a:pt x="187716" y="454369"/>
                  <a:pt x="168746" y="409376"/>
                </a:cubicBezTo>
                <a:cubicBezTo>
                  <a:pt x="173325" y="406416"/>
                  <a:pt x="177106" y="402376"/>
                  <a:pt x="179758" y="397611"/>
                </a:cubicBezTo>
                <a:cubicBezTo>
                  <a:pt x="197270" y="401173"/>
                  <a:pt x="214992" y="403607"/>
                  <a:pt x="232816" y="404900"/>
                </a:cubicBezTo>
                <a:cubicBezTo>
                  <a:pt x="232769" y="405622"/>
                  <a:pt x="232599" y="406310"/>
                  <a:pt x="232599" y="407044"/>
                </a:cubicBezTo>
                <a:cubicBezTo>
                  <a:pt x="232644" y="422154"/>
                  <a:pt x="242887" y="435326"/>
                  <a:pt x="257520" y="439092"/>
                </a:cubicBezTo>
                <a:lnTo>
                  <a:pt x="257520" y="483337"/>
                </a:lnTo>
                <a:cubicBezTo>
                  <a:pt x="251829" y="485371"/>
                  <a:pt x="247074" y="489407"/>
                  <a:pt x="244141" y="494691"/>
                </a:cubicBezTo>
                <a:lnTo>
                  <a:pt x="244141" y="494692"/>
                </a:lnTo>
                <a:close/>
                <a:moveTo>
                  <a:pt x="123181" y="363216"/>
                </a:moveTo>
                <a:cubicBezTo>
                  <a:pt x="77722" y="344240"/>
                  <a:pt x="47130" y="317263"/>
                  <a:pt x="37016" y="287483"/>
                </a:cubicBezTo>
                <a:cubicBezTo>
                  <a:pt x="42274" y="284548"/>
                  <a:pt x="46289" y="279805"/>
                  <a:pt x="48317" y="274134"/>
                </a:cubicBezTo>
                <a:lnTo>
                  <a:pt x="101672" y="274134"/>
                </a:lnTo>
                <a:cubicBezTo>
                  <a:pt x="104800" y="286239"/>
                  <a:pt x="114457" y="295563"/>
                  <a:pt x="126664" y="298264"/>
                </a:cubicBezTo>
                <a:cubicBezTo>
                  <a:pt x="127972" y="316614"/>
                  <a:pt x="130492" y="334857"/>
                  <a:pt x="134209" y="352875"/>
                </a:cubicBezTo>
                <a:cubicBezTo>
                  <a:pt x="129789" y="355431"/>
                  <a:pt x="126016" y="358970"/>
                  <a:pt x="123181" y="363216"/>
                </a:cubicBezTo>
                <a:close/>
                <a:moveTo>
                  <a:pt x="150917" y="186218"/>
                </a:moveTo>
                <a:cubicBezTo>
                  <a:pt x="169260" y="186198"/>
                  <a:pt x="184125" y="171333"/>
                  <a:pt x="184145" y="152990"/>
                </a:cubicBezTo>
                <a:cubicBezTo>
                  <a:pt x="184145" y="151995"/>
                  <a:pt x="183937" y="151057"/>
                  <a:pt x="183851" y="150084"/>
                </a:cubicBezTo>
                <a:cubicBezTo>
                  <a:pt x="201763" y="146466"/>
                  <a:pt x="219901" y="144071"/>
                  <a:pt x="238139" y="142915"/>
                </a:cubicBezTo>
                <a:cubicBezTo>
                  <a:pt x="242686" y="149727"/>
                  <a:pt x="249587" y="154620"/>
                  <a:pt x="257520" y="156658"/>
                </a:cubicBezTo>
                <a:lnTo>
                  <a:pt x="257520" y="216736"/>
                </a:lnTo>
                <a:cubicBezTo>
                  <a:pt x="236647" y="220298"/>
                  <a:pt x="220297" y="236648"/>
                  <a:pt x="216735" y="257520"/>
                </a:cubicBezTo>
                <a:lnTo>
                  <a:pt x="165767" y="257520"/>
                </a:lnTo>
                <a:cubicBezTo>
                  <a:pt x="162846" y="246346"/>
                  <a:pt x="154320" y="237497"/>
                  <a:pt x="143262" y="234164"/>
                </a:cubicBezTo>
                <a:cubicBezTo>
                  <a:pt x="144428" y="218025"/>
                  <a:pt x="146570" y="201972"/>
                  <a:pt x="149677" y="186093"/>
                </a:cubicBezTo>
                <a:cubicBezTo>
                  <a:pt x="150098" y="186108"/>
                  <a:pt x="150492" y="186218"/>
                  <a:pt x="150917" y="186218"/>
                </a:cubicBezTo>
                <a:close/>
                <a:moveTo>
                  <a:pt x="265826" y="107996"/>
                </a:moveTo>
                <a:cubicBezTo>
                  <a:pt x="275002" y="107996"/>
                  <a:pt x="282440" y="115434"/>
                  <a:pt x="282440" y="124610"/>
                </a:cubicBezTo>
                <a:cubicBezTo>
                  <a:pt x="282440" y="133785"/>
                  <a:pt x="275002" y="141224"/>
                  <a:pt x="265826" y="141224"/>
                </a:cubicBezTo>
                <a:cubicBezTo>
                  <a:pt x="256651" y="141224"/>
                  <a:pt x="249213" y="133785"/>
                  <a:pt x="249213" y="124610"/>
                </a:cubicBezTo>
                <a:cubicBezTo>
                  <a:pt x="249223" y="115439"/>
                  <a:pt x="256655" y="108007"/>
                  <a:pt x="265826" y="107996"/>
                </a:cubicBezTo>
                <a:close/>
                <a:moveTo>
                  <a:pt x="293512" y="142918"/>
                </a:moveTo>
                <a:cubicBezTo>
                  <a:pt x="312237" y="144085"/>
                  <a:pt x="330856" y="146561"/>
                  <a:pt x="349235" y="150329"/>
                </a:cubicBezTo>
                <a:cubicBezTo>
                  <a:pt x="349063" y="151440"/>
                  <a:pt x="348950" y="152560"/>
                  <a:pt x="348895" y="153684"/>
                </a:cubicBezTo>
                <a:cubicBezTo>
                  <a:pt x="348915" y="172027"/>
                  <a:pt x="363780" y="186892"/>
                  <a:pt x="382123" y="186912"/>
                </a:cubicBezTo>
                <a:lnTo>
                  <a:pt x="382137" y="186910"/>
                </a:lnTo>
                <a:cubicBezTo>
                  <a:pt x="385157" y="202523"/>
                  <a:pt x="387248" y="218301"/>
                  <a:pt x="388398" y="234162"/>
                </a:cubicBezTo>
                <a:cubicBezTo>
                  <a:pt x="377336" y="237494"/>
                  <a:pt x="368807" y="246344"/>
                  <a:pt x="365886" y="257521"/>
                </a:cubicBezTo>
                <a:lnTo>
                  <a:pt x="314917" y="257521"/>
                </a:lnTo>
                <a:cubicBezTo>
                  <a:pt x="311356" y="236648"/>
                  <a:pt x="295006" y="220298"/>
                  <a:pt x="274133" y="216736"/>
                </a:cubicBezTo>
                <a:lnTo>
                  <a:pt x="274133" y="156658"/>
                </a:lnTo>
                <a:cubicBezTo>
                  <a:pt x="282065" y="154621"/>
                  <a:pt x="288965" y="149728"/>
                  <a:pt x="293512" y="142918"/>
                </a:cubicBezTo>
                <a:close/>
                <a:moveTo>
                  <a:pt x="381315" y="348978"/>
                </a:moveTo>
                <a:cubicBezTo>
                  <a:pt x="363655" y="349418"/>
                  <a:pt x="349438" y="363621"/>
                  <a:pt x="348981" y="381281"/>
                </a:cubicBezTo>
                <a:cubicBezTo>
                  <a:pt x="330663" y="385015"/>
                  <a:pt x="312108" y="387467"/>
                  <a:pt x="293449" y="388621"/>
                </a:cubicBezTo>
                <a:cubicBezTo>
                  <a:pt x="288897" y="381867"/>
                  <a:pt x="282023" y="377019"/>
                  <a:pt x="274133" y="374996"/>
                </a:cubicBezTo>
                <a:lnTo>
                  <a:pt x="274133" y="314918"/>
                </a:lnTo>
                <a:cubicBezTo>
                  <a:pt x="295006" y="311356"/>
                  <a:pt x="311356" y="295006"/>
                  <a:pt x="314917" y="274134"/>
                </a:cubicBezTo>
                <a:lnTo>
                  <a:pt x="365886" y="274134"/>
                </a:lnTo>
                <a:cubicBezTo>
                  <a:pt x="368808" y="285311"/>
                  <a:pt x="377337" y="294161"/>
                  <a:pt x="388398" y="297493"/>
                </a:cubicBezTo>
                <a:cubicBezTo>
                  <a:pt x="387157" y="314790"/>
                  <a:pt x="384791" y="331988"/>
                  <a:pt x="381315" y="348978"/>
                </a:cubicBezTo>
                <a:close/>
                <a:moveTo>
                  <a:pt x="265826" y="423658"/>
                </a:moveTo>
                <a:cubicBezTo>
                  <a:pt x="256651" y="423658"/>
                  <a:pt x="249213" y="416220"/>
                  <a:pt x="249213" y="407044"/>
                </a:cubicBezTo>
                <a:cubicBezTo>
                  <a:pt x="249213" y="397869"/>
                  <a:pt x="256651" y="390430"/>
                  <a:pt x="265826" y="390430"/>
                </a:cubicBezTo>
                <a:cubicBezTo>
                  <a:pt x="275002" y="390430"/>
                  <a:pt x="282440" y="397869"/>
                  <a:pt x="282440" y="407044"/>
                </a:cubicBezTo>
                <a:cubicBezTo>
                  <a:pt x="282430" y="416215"/>
                  <a:pt x="274998" y="423648"/>
                  <a:pt x="265826" y="423658"/>
                </a:cubicBezTo>
                <a:close/>
                <a:moveTo>
                  <a:pt x="238191" y="388644"/>
                </a:moveTo>
                <a:cubicBezTo>
                  <a:pt x="220032" y="387500"/>
                  <a:pt x="201971" y="385127"/>
                  <a:pt x="184134" y="381540"/>
                </a:cubicBezTo>
                <a:lnTo>
                  <a:pt x="184145" y="381430"/>
                </a:lnTo>
                <a:cubicBezTo>
                  <a:pt x="184125" y="363087"/>
                  <a:pt x="169260" y="348222"/>
                  <a:pt x="150917" y="348202"/>
                </a:cubicBezTo>
                <a:cubicBezTo>
                  <a:pt x="150680" y="348202"/>
                  <a:pt x="150460" y="348267"/>
                  <a:pt x="150224" y="348272"/>
                </a:cubicBezTo>
                <a:cubicBezTo>
                  <a:pt x="146822" y="331511"/>
                  <a:pt x="144495" y="314550"/>
                  <a:pt x="143257" y="297492"/>
                </a:cubicBezTo>
                <a:cubicBezTo>
                  <a:pt x="154317" y="294159"/>
                  <a:pt x="162846" y="285310"/>
                  <a:pt x="165767" y="274134"/>
                </a:cubicBezTo>
                <a:lnTo>
                  <a:pt x="216735" y="274134"/>
                </a:lnTo>
                <a:cubicBezTo>
                  <a:pt x="220297" y="295006"/>
                  <a:pt x="236647" y="311356"/>
                  <a:pt x="257520" y="314918"/>
                </a:cubicBezTo>
                <a:lnTo>
                  <a:pt x="257520" y="374996"/>
                </a:lnTo>
                <a:cubicBezTo>
                  <a:pt x="249621" y="377022"/>
                  <a:pt x="242743" y="381879"/>
                  <a:pt x="238191" y="388644"/>
                </a:cubicBezTo>
                <a:close/>
                <a:moveTo>
                  <a:pt x="265826" y="232599"/>
                </a:moveTo>
                <a:cubicBezTo>
                  <a:pt x="284178" y="232599"/>
                  <a:pt x="299054" y="247476"/>
                  <a:pt x="299054" y="265827"/>
                </a:cubicBezTo>
                <a:cubicBezTo>
                  <a:pt x="299054" y="284178"/>
                  <a:pt x="284178" y="299055"/>
                  <a:pt x="265826" y="299055"/>
                </a:cubicBezTo>
                <a:cubicBezTo>
                  <a:pt x="247475" y="299055"/>
                  <a:pt x="232599" y="284178"/>
                  <a:pt x="232599" y="265827"/>
                </a:cubicBezTo>
                <a:cubicBezTo>
                  <a:pt x="232618" y="247484"/>
                  <a:pt x="247484" y="232619"/>
                  <a:pt x="265826" y="232599"/>
                </a:cubicBezTo>
                <a:close/>
                <a:moveTo>
                  <a:pt x="397934" y="282441"/>
                </a:moveTo>
                <a:cubicBezTo>
                  <a:pt x="388758" y="282441"/>
                  <a:pt x="381320" y="275003"/>
                  <a:pt x="381320" y="265827"/>
                </a:cubicBezTo>
                <a:cubicBezTo>
                  <a:pt x="381320" y="256652"/>
                  <a:pt x="388758" y="249213"/>
                  <a:pt x="397934" y="249213"/>
                </a:cubicBezTo>
                <a:cubicBezTo>
                  <a:pt x="407109" y="249213"/>
                  <a:pt x="414547" y="256652"/>
                  <a:pt x="414547" y="265827"/>
                </a:cubicBezTo>
                <a:cubicBezTo>
                  <a:pt x="414537" y="274998"/>
                  <a:pt x="407105" y="282430"/>
                  <a:pt x="397934" y="282441"/>
                </a:cubicBezTo>
                <a:close/>
                <a:moveTo>
                  <a:pt x="133719" y="249213"/>
                </a:moveTo>
                <a:cubicBezTo>
                  <a:pt x="142895" y="249213"/>
                  <a:pt x="150333" y="256652"/>
                  <a:pt x="150333" y="265827"/>
                </a:cubicBezTo>
                <a:cubicBezTo>
                  <a:pt x="150333" y="275003"/>
                  <a:pt x="142895" y="282441"/>
                  <a:pt x="133719" y="282441"/>
                </a:cubicBezTo>
                <a:cubicBezTo>
                  <a:pt x="124544" y="282441"/>
                  <a:pt x="117106" y="275003"/>
                  <a:pt x="117106" y="265827"/>
                </a:cubicBezTo>
                <a:cubicBezTo>
                  <a:pt x="117116" y="256656"/>
                  <a:pt x="124548" y="249224"/>
                  <a:pt x="133719" y="249213"/>
                </a:cubicBezTo>
                <a:close/>
                <a:moveTo>
                  <a:pt x="150917" y="364816"/>
                </a:moveTo>
                <a:cubicBezTo>
                  <a:pt x="160093" y="364816"/>
                  <a:pt x="167531" y="372254"/>
                  <a:pt x="167531" y="381430"/>
                </a:cubicBezTo>
                <a:cubicBezTo>
                  <a:pt x="167531" y="390605"/>
                  <a:pt x="160093" y="398044"/>
                  <a:pt x="150917" y="398044"/>
                </a:cubicBezTo>
                <a:cubicBezTo>
                  <a:pt x="141742" y="398044"/>
                  <a:pt x="134303" y="390605"/>
                  <a:pt x="134303" y="381430"/>
                </a:cubicBezTo>
                <a:cubicBezTo>
                  <a:pt x="134314" y="372259"/>
                  <a:pt x="141746" y="364827"/>
                  <a:pt x="150917" y="364816"/>
                </a:cubicBezTo>
                <a:close/>
                <a:moveTo>
                  <a:pt x="382123" y="398737"/>
                </a:moveTo>
                <a:cubicBezTo>
                  <a:pt x="372947" y="398737"/>
                  <a:pt x="365509" y="391299"/>
                  <a:pt x="365509" y="382124"/>
                </a:cubicBezTo>
                <a:cubicBezTo>
                  <a:pt x="365509" y="372948"/>
                  <a:pt x="372947" y="365510"/>
                  <a:pt x="382123" y="365510"/>
                </a:cubicBezTo>
                <a:cubicBezTo>
                  <a:pt x="391298" y="365510"/>
                  <a:pt x="398737" y="372948"/>
                  <a:pt x="398737" y="382124"/>
                </a:cubicBezTo>
                <a:cubicBezTo>
                  <a:pt x="398726" y="391295"/>
                  <a:pt x="391294" y="398727"/>
                  <a:pt x="382123" y="398737"/>
                </a:cubicBezTo>
                <a:close/>
                <a:moveTo>
                  <a:pt x="382123" y="170298"/>
                </a:moveTo>
                <a:cubicBezTo>
                  <a:pt x="372947" y="170298"/>
                  <a:pt x="365509" y="162860"/>
                  <a:pt x="365509" y="153684"/>
                </a:cubicBezTo>
                <a:cubicBezTo>
                  <a:pt x="365509" y="144508"/>
                  <a:pt x="372947" y="137070"/>
                  <a:pt x="382123" y="137070"/>
                </a:cubicBezTo>
                <a:cubicBezTo>
                  <a:pt x="391298" y="137070"/>
                  <a:pt x="398737" y="144508"/>
                  <a:pt x="398737" y="153684"/>
                </a:cubicBezTo>
                <a:cubicBezTo>
                  <a:pt x="398726" y="162855"/>
                  <a:pt x="391294" y="170287"/>
                  <a:pt x="382123" y="170298"/>
                </a:cubicBezTo>
                <a:close/>
                <a:moveTo>
                  <a:pt x="150917" y="136377"/>
                </a:moveTo>
                <a:cubicBezTo>
                  <a:pt x="160093" y="136377"/>
                  <a:pt x="167531" y="143815"/>
                  <a:pt x="167531" y="152990"/>
                </a:cubicBezTo>
                <a:cubicBezTo>
                  <a:pt x="167531" y="162166"/>
                  <a:pt x="160093" y="169604"/>
                  <a:pt x="150917" y="169604"/>
                </a:cubicBezTo>
                <a:cubicBezTo>
                  <a:pt x="141742" y="169604"/>
                  <a:pt x="134303" y="162166"/>
                  <a:pt x="134303" y="152990"/>
                </a:cubicBezTo>
                <a:cubicBezTo>
                  <a:pt x="134314" y="143819"/>
                  <a:pt x="141746" y="136387"/>
                  <a:pt x="150917" y="136377"/>
                </a:cubicBezTo>
                <a:close/>
                <a:moveTo>
                  <a:pt x="41427" y="327159"/>
                </a:moveTo>
                <a:cubicBezTo>
                  <a:pt x="62543" y="350164"/>
                  <a:pt x="88742" y="367916"/>
                  <a:pt x="117935" y="379000"/>
                </a:cubicBezTo>
                <a:cubicBezTo>
                  <a:pt x="117875" y="379817"/>
                  <a:pt x="117690" y="380598"/>
                  <a:pt x="117690" y="381430"/>
                </a:cubicBezTo>
                <a:cubicBezTo>
                  <a:pt x="117709" y="399773"/>
                  <a:pt x="132574" y="414638"/>
                  <a:pt x="150917" y="414658"/>
                </a:cubicBezTo>
                <a:cubicBezTo>
                  <a:pt x="151594" y="414658"/>
                  <a:pt x="152227" y="414498"/>
                  <a:pt x="152894" y="414458"/>
                </a:cubicBezTo>
                <a:cubicBezTo>
                  <a:pt x="163964" y="443348"/>
                  <a:pt x="181588" y="469274"/>
                  <a:pt x="204377" y="490197"/>
                </a:cubicBezTo>
                <a:cubicBezTo>
                  <a:pt x="125013" y="468556"/>
                  <a:pt x="63026" y="406535"/>
                  <a:pt x="41427" y="327159"/>
                </a:cubicBezTo>
                <a:close/>
                <a:moveTo>
                  <a:pt x="265826" y="515034"/>
                </a:moveTo>
                <a:cubicBezTo>
                  <a:pt x="261239" y="515034"/>
                  <a:pt x="257520" y="511315"/>
                  <a:pt x="257520" y="506727"/>
                </a:cubicBezTo>
                <a:cubicBezTo>
                  <a:pt x="257520" y="502139"/>
                  <a:pt x="261239" y="498420"/>
                  <a:pt x="265826" y="498420"/>
                </a:cubicBezTo>
                <a:cubicBezTo>
                  <a:pt x="270414" y="498420"/>
                  <a:pt x="274133" y="502139"/>
                  <a:pt x="274133" y="506727"/>
                </a:cubicBezTo>
                <a:cubicBezTo>
                  <a:pt x="274129" y="511313"/>
                  <a:pt x="270412" y="515029"/>
                  <a:pt x="265826" y="515034"/>
                </a:cubicBezTo>
                <a:close/>
                <a:moveTo>
                  <a:pt x="327318" y="490177"/>
                </a:moveTo>
                <a:cubicBezTo>
                  <a:pt x="349960" y="469395"/>
                  <a:pt x="367497" y="443664"/>
                  <a:pt x="378559" y="414991"/>
                </a:cubicBezTo>
                <a:cubicBezTo>
                  <a:pt x="379740" y="415176"/>
                  <a:pt x="380929" y="415297"/>
                  <a:pt x="382123" y="415351"/>
                </a:cubicBezTo>
                <a:cubicBezTo>
                  <a:pt x="400466" y="415332"/>
                  <a:pt x="415331" y="400466"/>
                  <a:pt x="415350" y="382124"/>
                </a:cubicBezTo>
                <a:cubicBezTo>
                  <a:pt x="415296" y="380922"/>
                  <a:pt x="415175" y="379723"/>
                  <a:pt x="414987" y="378535"/>
                </a:cubicBezTo>
                <a:cubicBezTo>
                  <a:pt x="443653" y="367490"/>
                  <a:pt x="469382" y="349976"/>
                  <a:pt x="490168" y="327356"/>
                </a:cubicBezTo>
                <a:cubicBezTo>
                  <a:pt x="468514" y="406619"/>
                  <a:pt x="406585" y="468537"/>
                  <a:pt x="327318" y="490177"/>
                </a:cubicBezTo>
                <a:close/>
                <a:moveTo>
                  <a:pt x="506726" y="274134"/>
                </a:moveTo>
                <a:cubicBezTo>
                  <a:pt x="502139" y="274134"/>
                  <a:pt x="498419" y="270415"/>
                  <a:pt x="498419" y="265827"/>
                </a:cubicBezTo>
                <a:cubicBezTo>
                  <a:pt x="498419" y="261239"/>
                  <a:pt x="502139" y="257520"/>
                  <a:pt x="506726" y="257520"/>
                </a:cubicBezTo>
                <a:cubicBezTo>
                  <a:pt x="511314" y="257520"/>
                  <a:pt x="515033" y="261239"/>
                  <a:pt x="515033" y="265827"/>
                </a:cubicBezTo>
                <a:cubicBezTo>
                  <a:pt x="515029" y="270413"/>
                  <a:pt x="511312" y="274129"/>
                  <a:pt x="506726" y="274134"/>
                </a:cubicBezTo>
                <a:close/>
                <a:moveTo>
                  <a:pt x="490084" y="204053"/>
                </a:moveTo>
                <a:cubicBezTo>
                  <a:pt x="469389" y="181567"/>
                  <a:pt x="443799" y="164142"/>
                  <a:pt x="415294" y="153125"/>
                </a:cubicBezTo>
                <a:cubicBezTo>
                  <a:pt x="414987" y="135015"/>
                  <a:pt x="400235" y="120487"/>
                  <a:pt x="382123" y="120456"/>
                </a:cubicBezTo>
                <a:cubicBezTo>
                  <a:pt x="381452" y="120456"/>
                  <a:pt x="380824" y="120615"/>
                  <a:pt x="380163" y="120655"/>
                </a:cubicBezTo>
                <a:cubicBezTo>
                  <a:pt x="369095" y="90481"/>
                  <a:pt x="351017" y="63369"/>
                  <a:pt x="327418" y="41551"/>
                </a:cubicBezTo>
                <a:cubicBezTo>
                  <a:pt x="406423" y="63380"/>
                  <a:pt x="468176" y="125070"/>
                  <a:pt x="490084" y="204053"/>
                </a:cubicBezTo>
                <a:close/>
                <a:moveTo>
                  <a:pt x="265826" y="16620"/>
                </a:moveTo>
                <a:cubicBezTo>
                  <a:pt x="270414" y="16620"/>
                  <a:pt x="274133" y="20339"/>
                  <a:pt x="274133" y="24927"/>
                </a:cubicBezTo>
                <a:cubicBezTo>
                  <a:pt x="274133" y="29515"/>
                  <a:pt x="270414" y="33234"/>
                  <a:pt x="265826" y="33234"/>
                </a:cubicBezTo>
                <a:cubicBezTo>
                  <a:pt x="261239" y="33234"/>
                  <a:pt x="257520" y="29515"/>
                  <a:pt x="257520" y="24927"/>
                </a:cubicBezTo>
                <a:cubicBezTo>
                  <a:pt x="257524" y="20341"/>
                  <a:pt x="261241" y="16625"/>
                  <a:pt x="265826" y="16620"/>
                </a:cubicBezTo>
                <a:close/>
                <a:moveTo>
                  <a:pt x="204301" y="41447"/>
                </a:moveTo>
                <a:cubicBezTo>
                  <a:pt x="180851" y="63067"/>
                  <a:pt x="162855" y="89936"/>
                  <a:pt x="151789" y="119851"/>
                </a:cubicBezTo>
                <a:cubicBezTo>
                  <a:pt x="151493" y="119843"/>
                  <a:pt x="151216" y="119763"/>
                  <a:pt x="150917" y="119763"/>
                </a:cubicBezTo>
                <a:cubicBezTo>
                  <a:pt x="132715" y="119789"/>
                  <a:pt x="117919" y="134449"/>
                  <a:pt x="117724" y="152650"/>
                </a:cubicBezTo>
                <a:cubicBezTo>
                  <a:pt x="88600" y="163740"/>
                  <a:pt x="62467" y="181476"/>
                  <a:pt x="41404" y="204445"/>
                </a:cubicBezTo>
                <a:cubicBezTo>
                  <a:pt x="62975" y="125081"/>
                  <a:pt x="124950" y="63067"/>
                  <a:pt x="204301" y="41447"/>
                </a:cubicBezTo>
                <a:close/>
                <a:moveTo>
                  <a:pt x="24927" y="257520"/>
                </a:moveTo>
                <a:cubicBezTo>
                  <a:pt x="29514" y="257520"/>
                  <a:pt x="33234" y="261239"/>
                  <a:pt x="33234" y="265827"/>
                </a:cubicBezTo>
                <a:cubicBezTo>
                  <a:pt x="33234" y="270415"/>
                  <a:pt x="29514" y="274134"/>
                  <a:pt x="24927" y="274134"/>
                </a:cubicBezTo>
                <a:cubicBezTo>
                  <a:pt x="20339" y="274134"/>
                  <a:pt x="16620" y="270415"/>
                  <a:pt x="16620" y="265827"/>
                </a:cubicBezTo>
                <a:cubicBezTo>
                  <a:pt x="16624" y="261241"/>
                  <a:pt x="20341" y="257525"/>
                  <a:pt x="24927" y="257520"/>
                </a:cubicBezTo>
                <a:close/>
              </a:path>
            </a:pathLst>
          </a:custGeom>
          <a:solidFill>
            <a:srgbClr val="2196F3"/>
          </a:solidFill>
          <a:ln w="8186" cap="flat">
            <a:noFill/>
            <a:prstDash val="solid"/>
            <a:miter/>
          </a:ln>
        </p:spPr>
        <p:txBody>
          <a:bodyPr rtlCol="0" anchor="ctr">
            <a:normAutofit/>
          </a:bodyPr>
          <a:p>
            <a:pPr defTabSz="457200">
              <a:lnSpc>
                <a:spcPct val="120000"/>
              </a:lnSpc>
            </a:pPr>
            <a:endParaRPr lang="zh-CN" altLang="en-US">
              <a:solidFill>
                <a:srgbClr val="222222"/>
              </a:solidFill>
            </a:endParaRPr>
          </a:p>
        </p:txBody>
      </p:sp>
      <p:sp>
        <p:nvSpPr>
          <p:cNvPr id="16" name="图形 22"/>
          <p:cNvSpPr/>
          <p:nvPr>
            <p:custDataLst>
              <p:tags r:id="rId17"/>
            </p:custDataLst>
          </p:nvPr>
        </p:nvSpPr>
        <p:spPr>
          <a:xfrm>
            <a:off x="6190488" y="4624656"/>
            <a:ext cx="360000" cy="360000"/>
          </a:xfrm>
          <a:custGeom>
            <a:avLst/>
            <a:gdLst>
              <a:gd name="connsiteX0" fmla="*/ 228332 w 360000"/>
              <a:gd name="connsiteY0" fmla="*/ 57552 h 360000"/>
              <a:gd name="connsiteX1" fmla="*/ 228332 w 360000"/>
              <a:gd name="connsiteY1" fmla="*/ 20012 h 360000"/>
              <a:gd name="connsiteX2" fmla="*/ 208320 w 360000"/>
              <a:gd name="connsiteY2" fmla="*/ 0 h 360000"/>
              <a:gd name="connsiteX3" fmla="*/ 0 w 360000"/>
              <a:gd name="connsiteY3" fmla="*/ 22 h 360000"/>
              <a:gd name="connsiteX4" fmla="*/ 0 w 360000"/>
              <a:gd name="connsiteY4" fmla="*/ 360022 h 360000"/>
              <a:gd name="connsiteX5" fmla="*/ 11250 w 360000"/>
              <a:gd name="connsiteY5" fmla="*/ 360022 h 360000"/>
              <a:gd name="connsiteX6" fmla="*/ 11250 w 360000"/>
              <a:gd name="connsiteY6" fmla="*/ 191293 h 360000"/>
              <a:gd name="connsiteX7" fmla="*/ 22514 w 360000"/>
              <a:gd name="connsiteY7" fmla="*/ 191291 h 360000"/>
              <a:gd name="connsiteX8" fmla="*/ 22514 w 360000"/>
              <a:gd name="connsiteY8" fmla="*/ 331908 h 360000"/>
              <a:gd name="connsiteX9" fmla="*/ 50639 w 360000"/>
              <a:gd name="connsiteY9" fmla="*/ 360033 h 360000"/>
              <a:gd name="connsiteX10" fmla="*/ 88635 w 360000"/>
              <a:gd name="connsiteY10" fmla="*/ 360033 h 360000"/>
              <a:gd name="connsiteX11" fmla="*/ 104546 w 360000"/>
              <a:gd name="connsiteY11" fmla="*/ 353441 h 360000"/>
              <a:gd name="connsiteX12" fmla="*/ 140666 w 360000"/>
              <a:gd name="connsiteY12" fmla="*/ 317324 h 360000"/>
              <a:gd name="connsiteX13" fmla="*/ 155327 w 360000"/>
              <a:gd name="connsiteY13" fmla="*/ 331741 h 360000"/>
              <a:gd name="connsiteX14" fmla="*/ 155171 w 360000"/>
              <a:gd name="connsiteY14" fmla="*/ 331897 h 360000"/>
              <a:gd name="connsiteX15" fmla="*/ 163125 w 360000"/>
              <a:gd name="connsiteY15" fmla="*/ 339851 h 360000"/>
              <a:gd name="connsiteX16" fmla="*/ 163348 w 360000"/>
              <a:gd name="connsiteY16" fmla="*/ 339628 h 360000"/>
              <a:gd name="connsiteX17" fmla="*/ 183233 w 360000"/>
              <a:gd name="connsiteY17" fmla="*/ 359181 h 360000"/>
              <a:gd name="connsiteX18" fmla="*/ 191121 w 360000"/>
              <a:gd name="connsiteY18" fmla="*/ 351161 h 360000"/>
              <a:gd name="connsiteX19" fmla="*/ 171303 w 360000"/>
              <a:gd name="connsiteY19" fmla="*/ 331673 h 360000"/>
              <a:gd name="connsiteX20" fmla="*/ 230644 w 360000"/>
              <a:gd name="connsiteY20" fmla="*/ 272335 h 360000"/>
              <a:gd name="connsiteX21" fmla="*/ 279137 w 360000"/>
              <a:gd name="connsiteY21" fmla="*/ 320434 h 360000"/>
              <a:gd name="connsiteX22" fmla="*/ 278924 w 360000"/>
              <a:gd name="connsiteY22" fmla="*/ 320647 h 360000"/>
              <a:gd name="connsiteX23" fmla="*/ 286878 w 360000"/>
              <a:gd name="connsiteY23" fmla="*/ 328601 h 360000"/>
              <a:gd name="connsiteX24" fmla="*/ 287123 w 360000"/>
              <a:gd name="connsiteY24" fmla="*/ 328356 h 360000"/>
              <a:gd name="connsiteX25" fmla="*/ 318200 w 360000"/>
              <a:gd name="connsiteY25" fmla="*/ 359181 h 360000"/>
              <a:gd name="connsiteX26" fmla="*/ 326121 w 360000"/>
              <a:gd name="connsiteY26" fmla="*/ 351194 h 360000"/>
              <a:gd name="connsiteX27" fmla="*/ 295077 w 360000"/>
              <a:gd name="connsiteY27" fmla="*/ 320402 h 360000"/>
              <a:gd name="connsiteX28" fmla="*/ 309378 w 360000"/>
              <a:gd name="connsiteY28" fmla="*/ 306101 h 360000"/>
              <a:gd name="connsiteX29" fmla="*/ 339552 w 360000"/>
              <a:gd name="connsiteY29" fmla="*/ 336275 h 360000"/>
              <a:gd name="connsiteX30" fmla="*/ 347506 w 360000"/>
              <a:gd name="connsiteY30" fmla="*/ 328321 h 360000"/>
              <a:gd name="connsiteX31" fmla="*/ 309378 w 360000"/>
              <a:gd name="connsiteY31" fmla="*/ 290193 h 360000"/>
              <a:gd name="connsiteX32" fmla="*/ 287090 w 360000"/>
              <a:gd name="connsiteY32" fmla="*/ 312480 h 360000"/>
              <a:gd name="connsiteX33" fmla="*/ 230611 w 360000"/>
              <a:gd name="connsiteY33" fmla="*/ 256459 h 360000"/>
              <a:gd name="connsiteX34" fmla="*/ 163282 w 360000"/>
              <a:gd name="connsiteY34" fmla="*/ 323786 h 360000"/>
              <a:gd name="connsiteX35" fmla="*/ 140600 w 360000"/>
              <a:gd name="connsiteY35" fmla="*/ 301481 h 360000"/>
              <a:gd name="connsiteX36" fmla="*/ 96592 w 360000"/>
              <a:gd name="connsiteY36" fmla="*/ 345487 h 360000"/>
              <a:gd name="connsiteX37" fmla="*/ 88635 w 360000"/>
              <a:gd name="connsiteY37" fmla="*/ 348783 h 360000"/>
              <a:gd name="connsiteX38" fmla="*/ 50639 w 360000"/>
              <a:gd name="connsiteY38" fmla="*/ 348783 h 360000"/>
              <a:gd name="connsiteX39" fmla="*/ 33764 w 360000"/>
              <a:gd name="connsiteY39" fmla="*/ 331908 h 360000"/>
              <a:gd name="connsiteX40" fmla="*/ 33764 w 360000"/>
              <a:gd name="connsiteY40" fmla="*/ 191291 h 360000"/>
              <a:gd name="connsiteX41" fmla="*/ 208320 w 360000"/>
              <a:gd name="connsiteY41" fmla="*/ 191272 h 360000"/>
              <a:gd name="connsiteX42" fmla="*/ 217104 w 360000"/>
              <a:gd name="connsiteY42" fmla="*/ 200012 h 360000"/>
              <a:gd name="connsiteX43" fmla="*/ 208364 w 360000"/>
              <a:gd name="connsiteY43" fmla="*/ 208795 h 360000"/>
              <a:gd name="connsiteX44" fmla="*/ 208320 w 360000"/>
              <a:gd name="connsiteY44" fmla="*/ 208795 h 360000"/>
              <a:gd name="connsiteX45" fmla="*/ 121995 w 360000"/>
              <a:gd name="connsiteY45" fmla="*/ 208795 h 360000"/>
              <a:gd name="connsiteX46" fmla="*/ 102012 w 360000"/>
              <a:gd name="connsiteY46" fmla="*/ 228841 h 360000"/>
              <a:gd name="connsiteX47" fmla="*/ 121995 w 360000"/>
              <a:gd name="connsiteY47" fmla="*/ 248824 h 360000"/>
              <a:gd name="connsiteX48" fmla="*/ 360508 w 360000"/>
              <a:gd name="connsiteY48" fmla="*/ 248824 h 360000"/>
              <a:gd name="connsiteX49" fmla="*/ 322270 w 360000"/>
              <a:gd name="connsiteY49" fmla="*/ 153188 h 360000"/>
              <a:gd name="connsiteX50" fmla="*/ 360508 w 360000"/>
              <a:gd name="connsiteY50" fmla="*/ 57552 h 360000"/>
              <a:gd name="connsiteX51" fmla="*/ 228332 w 360000"/>
              <a:gd name="connsiteY51" fmla="*/ 57552 h 360000"/>
              <a:gd name="connsiteX52" fmla="*/ 208320 w 360000"/>
              <a:gd name="connsiteY52" fmla="*/ 180022 h 360000"/>
              <a:gd name="connsiteX53" fmla="*/ 11250 w 360000"/>
              <a:gd name="connsiteY53" fmla="*/ 180044 h 360000"/>
              <a:gd name="connsiteX54" fmla="*/ 11250 w 360000"/>
              <a:gd name="connsiteY54" fmla="*/ 11272 h 360000"/>
              <a:gd name="connsiteX55" fmla="*/ 208320 w 360000"/>
              <a:gd name="connsiteY55" fmla="*/ 11250 h 360000"/>
              <a:gd name="connsiteX56" fmla="*/ 217082 w 360000"/>
              <a:gd name="connsiteY56" fmla="*/ 20012 h 360000"/>
              <a:gd name="connsiteX57" fmla="*/ 217087 w 360000"/>
              <a:gd name="connsiteY57" fmla="*/ 182044 h 360000"/>
              <a:gd name="connsiteX58" fmla="*/ 208320 w 360000"/>
              <a:gd name="connsiteY58" fmla="*/ 180022 h 360000"/>
              <a:gd name="connsiteX59" fmla="*/ 343897 w 360000"/>
              <a:gd name="connsiteY59" fmla="*/ 237574 h 360000"/>
              <a:gd name="connsiteX60" fmla="*/ 121995 w 360000"/>
              <a:gd name="connsiteY60" fmla="*/ 237574 h 360000"/>
              <a:gd name="connsiteX61" fmla="*/ 113252 w 360000"/>
              <a:gd name="connsiteY61" fmla="*/ 228788 h 360000"/>
              <a:gd name="connsiteX62" fmla="*/ 121995 w 360000"/>
              <a:gd name="connsiteY62" fmla="*/ 220045 h 360000"/>
              <a:gd name="connsiteX63" fmla="*/ 208320 w 360000"/>
              <a:gd name="connsiteY63" fmla="*/ 220045 h 360000"/>
              <a:gd name="connsiteX64" fmla="*/ 227529 w 360000"/>
              <a:gd name="connsiteY64" fmla="*/ 205659 h 360000"/>
              <a:gd name="connsiteX65" fmla="*/ 228337 w 360000"/>
              <a:gd name="connsiteY65" fmla="*/ 205659 h 360000"/>
              <a:gd name="connsiteX66" fmla="*/ 228331 w 360000"/>
              <a:gd name="connsiteY66" fmla="*/ 68802 h 360000"/>
              <a:gd name="connsiteX67" fmla="*/ 343897 w 360000"/>
              <a:gd name="connsiteY67" fmla="*/ 68802 h 360000"/>
              <a:gd name="connsiteX68" fmla="*/ 310152 w 360000"/>
              <a:gd name="connsiteY68" fmla="*/ 153188 h 360000"/>
              <a:gd name="connsiteX69" fmla="*/ 343897 w 360000"/>
              <a:gd name="connsiteY69" fmla="*/ 237574 h 3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360000" h="360000">
                <a:moveTo>
                  <a:pt x="228332" y="57552"/>
                </a:moveTo>
                <a:lnTo>
                  <a:pt x="228332" y="20012"/>
                </a:lnTo>
                <a:cubicBezTo>
                  <a:pt x="228320" y="8964"/>
                  <a:pt x="219367" y="12"/>
                  <a:pt x="208320" y="0"/>
                </a:cubicBezTo>
                <a:lnTo>
                  <a:pt x="0" y="22"/>
                </a:lnTo>
                <a:lnTo>
                  <a:pt x="0" y="360022"/>
                </a:lnTo>
                <a:lnTo>
                  <a:pt x="11250" y="360022"/>
                </a:lnTo>
                <a:lnTo>
                  <a:pt x="11250" y="191293"/>
                </a:lnTo>
                <a:lnTo>
                  <a:pt x="22514" y="191291"/>
                </a:lnTo>
                <a:lnTo>
                  <a:pt x="22514" y="331908"/>
                </a:lnTo>
                <a:cubicBezTo>
                  <a:pt x="22532" y="347433"/>
                  <a:pt x="35113" y="360015"/>
                  <a:pt x="50639" y="360033"/>
                </a:cubicBezTo>
                <a:lnTo>
                  <a:pt x="88635" y="360033"/>
                </a:lnTo>
                <a:cubicBezTo>
                  <a:pt x="94606" y="360048"/>
                  <a:pt x="100335" y="357675"/>
                  <a:pt x="104546" y="353441"/>
                </a:cubicBezTo>
                <a:lnTo>
                  <a:pt x="140666" y="317324"/>
                </a:lnTo>
                <a:lnTo>
                  <a:pt x="155327" y="331741"/>
                </a:lnTo>
                <a:lnTo>
                  <a:pt x="155171" y="331897"/>
                </a:lnTo>
                <a:lnTo>
                  <a:pt x="163125" y="339851"/>
                </a:lnTo>
                <a:lnTo>
                  <a:pt x="163348" y="339628"/>
                </a:lnTo>
                <a:lnTo>
                  <a:pt x="183233" y="359181"/>
                </a:lnTo>
                <a:lnTo>
                  <a:pt x="191121" y="351161"/>
                </a:lnTo>
                <a:lnTo>
                  <a:pt x="171303" y="331673"/>
                </a:lnTo>
                <a:lnTo>
                  <a:pt x="230644" y="272335"/>
                </a:lnTo>
                <a:lnTo>
                  <a:pt x="279137" y="320434"/>
                </a:lnTo>
                <a:lnTo>
                  <a:pt x="278924" y="320647"/>
                </a:lnTo>
                <a:lnTo>
                  <a:pt x="286878" y="328601"/>
                </a:lnTo>
                <a:lnTo>
                  <a:pt x="287123" y="328356"/>
                </a:lnTo>
                <a:lnTo>
                  <a:pt x="318200" y="359181"/>
                </a:lnTo>
                <a:lnTo>
                  <a:pt x="326121" y="351194"/>
                </a:lnTo>
                <a:lnTo>
                  <a:pt x="295077" y="320402"/>
                </a:lnTo>
                <a:lnTo>
                  <a:pt x="309378" y="306101"/>
                </a:lnTo>
                <a:lnTo>
                  <a:pt x="339552" y="336275"/>
                </a:lnTo>
                <a:lnTo>
                  <a:pt x="347506" y="328321"/>
                </a:lnTo>
                <a:lnTo>
                  <a:pt x="309378" y="290193"/>
                </a:lnTo>
                <a:lnTo>
                  <a:pt x="287090" y="312480"/>
                </a:lnTo>
                <a:lnTo>
                  <a:pt x="230611" y="256459"/>
                </a:lnTo>
                <a:lnTo>
                  <a:pt x="163282" y="323786"/>
                </a:lnTo>
                <a:lnTo>
                  <a:pt x="140600" y="301481"/>
                </a:lnTo>
                <a:lnTo>
                  <a:pt x="96592" y="345487"/>
                </a:lnTo>
                <a:cubicBezTo>
                  <a:pt x="94485" y="347603"/>
                  <a:pt x="91621" y="348790"/>
                  <a:pt x="88635" y="348783"/>
                </a:cubicBezTo>
                <a:lnTo>
                  <a:pt x="50639" y="348783"/>
                </a:lnTo>
                <a:cubicBezTo>
                  <a:pt x="41323" y="348773"/>
                  <a:pt x="33774" y="341224"/>
                  <a:pt x="33764" y="331908"/>
                </a:cubicBezTo>
                <a:lnTo>
                  <a:pt x="33764" y="191291"/>
                </a:lnTo>
                <a:lnTo>
                  <a:pt x="208320" y="191272"/>
                </a:lnTo>
                <a:cubicBezTo>
                  <a:pt x="213159" y="191260"/>
                  <a:pt x="217092" y="195173"/>
                  <a:pt x="217104" y="200012"/>
                </a:cubicBezTo>
                <a:cubicBezTo>
                  <a:pt x="217115" y="204851"/>
                  <a:pt x="213202" y="208783"/>
                  <a:pt x="208364" y="208795"/>
                </a:cubicBezTo>
                <a:cubicBezTo>
                  <a:pt x="208349" y="208795"/>
                  <a:pt x="208335" y="208795"/>
                  <a:pt x="208320" y="208795"/>
                </a:cubicBezTo>
                <a:lnTo>
                  <a:pt x="121995" y="208795"/>
                </a:lnTo>
                <a:cubicBezTo>
                  <a:pt x="110941" y="208813"/>
                  <a:pt x="101995" y="217788"/>
                  <a:pt x="102012" y="228841"/>
                </a:cubicBezTo>
                <a:cubicBezTo>
                  <a:pt x="102030" y="239870"/>
                  <a:pt x="110966" y="248806"/>
                  <a:pt x="121995" y="248824"/>
                </a:cubicBezTo>
                <a:lnTo>
                  <a:pt x="360508" y="248824"/>
                </a:lnTo>
                <a:lnTo>
                  <a:pt x="322270" y="153188"/>
                </a:lnTo>
                <a:lnTo>
                  <a:pt x="360508" y="57552"/>
                </a:lnTo>
                <a:lnTo>
                  <a:pt x="228332" y="57552"/>
                </a:lnTo>
                <a:close/>
                <a:moveTo>
                  <a:pt x="208320" y="180022"/>
                </a:moveTo>
                <a:lnTo>
                  <a:pt x="11250" y="180044"/>
                </a:lnTo>
                <a:lnTo>
                  <a:pt x="11250" y="11272"/>
                </a:lnTo>
                <a:lnTo>
                  <a:pt x="208320" y="11250"/>
                </a:lnTo>
                <a:cubicBezTo>
                  <a:pt x="213156" y="11257"/>
                  <a:pt x="217074" y="15176"/>
                  <a:pt x="217082" y="20012"/>
                </a:cubicBezTo>
                <a:lnTo>
                  <a:pt x="217087" y="182044"/>
                </a:lnTo>
                <a:cubicBezTo>
                  <a:pt x="214358" y="180709"/>
                  <a:pt x="211358" y="180017"/>
                  <a:pt x="208320" y="180022"/>
                </a:cubicBezTo>
                <a:close/>
                <a:moveTo>
                  <a:pt x="343897" y="237574"/>
                </a:moveTo>
                <a:lnTo>
                  <a:pt x="121995" y="237574"/>
                </a:lnTo>
                <a:cubicBezTo>
                  <a:pt x="117154" y="237562"/>
                  <a:pt x="113240" y="233629"/>
                  <a:pt x="113252" y="228788"/>
                </a:cubicBezTo>
                <a:cubicBezTo>
                  <a:pt x="113263" y="223964"/>
                  <a:pt x="117171" y="220057"/>
                  <a:pt x="121995" y="220045"/>
                </a:cubicBezTo>
                <a:lnTo>
                  <a:pt x="208320" y="220045"/>
                </a:lnTo>
                <a:cubicBezTo>
                  <a:pt x="217204" y="220036"/>
                  <a:pt x="225022" y="214181"/>
                  <a:pt x="227529" y="205659"/>
                </a:cubicBezTo>
                <a:lnTo>
                  <a:pt x="228337" y="205659"/>
                </a:lnTo>
                <a:lnTo>
                  <a:pt x="228331" y="68802"/>
                </a:lnTo>
                <a:lnTo>
                  <a:pt x="343897" y="68802"/>
                </a:lnTo>
                <a:lnTo>
                  <a:pt x="310152" y="153188"/>
                </a:lnTo>
                <a:lnTo>
                  <a:pt x="343897" y="237574"/>
                </a:lnTo>
                <a:close/>
              </a:path>
            </a:pathLst>
          </a:custGeom>
          <a:solidFill>
            <a:srgbClr val="8BC34A">
              <a:lumMod val="50000"/>
            </a:srgbClr>
          </a:solidFill>
          <a:ln w="5507" cap="flat">
            <a:noFill/>
            <a:prstDash val="solid"/>
            <a:miter/>
          </a:ln>
        </p:spPr>
        <p:txBody>
          <a:bodyPr rtlCol="0" anchor="ctr">
            <a:normAutofit fontScale="72500"/>
          </a:bodyPr>
          <a:p>
            <a:pPr defTabSz="457200">
              <a:lnSpc>
                <a:spcPct val="130000"/>
              </a:lnSpc>
            </a:pPr>
            <a:endParaRPr lang="zh-CN" altLang="en-US">
              <a:solidFill>
                <a:srgbClr val="222222"/>
              </a:solidFill>
            </a:endParaRPr>
          </a:p>
        </p:txBody>
      </p:sp>
      <p:sp>
        <p:nvSpPr>
          <p:cNvPr id="35" name="任意形状 34"/>
          <p:cNvSpPr/>
          <p:nvPr>
            <p:custDataLst>
              <p:tags r:id="rId18"/>
            </p:custDataLst>
          </p:nvPr>
        </p:nvSpPr>
        <p:spPr>
          <a:xfrm>
            <a:off x="3255439" y="4631197"/>
            <a:ext cx="315000" cy="348376"/>
          </a:xfrm>
          <a:custGeom>
            <a:avLst/>
            <a:gdLst>
              <a:gd name="connsiteX0" fmla="*/ 112538 w 315000"/>
              <a:gd name="connsiteY0" fmla="*/ 89851 h 348376"/>
              <a:gd name="connsiteX1" fmla="*/ 112538 w 315000"/>
              <a:gd name="connsiteY1" fmla="*/ 153638 h 348376"/>
              <a:gd name="connsiteX2" fmla="*/ 169650 w 315000"/>
              <a:gd name="connsiteY2" fmla="*/ 124985 h 348376"/>
              <a:gd name="connsiteX3" fmla="*/ 112538 w 315000"/>
              <a:gd name="connsiteY3" fmla="*/ 89851 h 348376"/>
              <a:gd name="connsiteX4" fmla="*/ 87199 w 315000"/>
              <a:gd name="connsiteY4" fmla="*/ 80502 h 348376"/>
              <a:gd name="connsiteX5" fmla="*/ 90539 w 315000"/>
              <a:gd name="connsiteY5" fmla="*/ 91247 h 348376"/>
              <a:gd name="connsiteX6" fmla="*/ 85166 w 315000"/>
              <a:gd name="connsiteY6" fmla="*/ 92917 h 348376"/>
              <a:gd name="connsiteX7" fmla="*/ 33789 w 315000"/>
              <a:gd name="connsiteY7" fmla="*/ 162751 h 348376"/>
              <a:gd name="connsiteX8" fmla="*/ 35310 w 315000"/>
              <a:gd name="connsiteY8" fmla="*/ 177584 h 348376"/>
              <a:gd name="connsiteX9" fmla="*/ 121762 w 315000"/>
              <a:gd name="connsiteY9" fmla="*/ 234355 h 348376"/>
              <a:gd name="connsiteX10" fmla="*/ 178533 w 315000"/>
              <a:gd name="connsiteY10" fmla="*/ 147903 h 348376"/>
              <a:gd name="connsiteX11" fmla="*/ 177402 w 315000"/>
              <a:gd name="connsiteY11" fmla="*/ 142393 h 348376"/>
              <a:gd name="connsiteX12" fmla="*/ 188421 w 315000"/>
              <a:gd name="connsiteY12" fmla="*/ 140130 h 348376"/>
              <a:gd name="connsiteX13" fmla="*/ 189553 w 315000"/>
              <a:gd name="connsiteY13" fmla="*/ 145640 h 348376"/>
              <a:gd name="connsiteX14" fmla="*/ 191289 w 315000"/>
              <a:gd name="connsiteY14" fmla="*/ 162751 h 348376"/>
              <a:gd name="connsiteX15" fmla="*/ 131984 w 315000"/>
              <a:gd name="connsiteY15" fmla="*/ 243314 h 348376"/>
              <a:gd name="connsiteX16" fmla="*/ 26334 w 315000"/>
              <a:gd name="connsiteY16" fmla="*/ 187821 h 348376"/>
              <a:gd name="connsiteX17" fmla="*/ 81827 w 315000"/>
              <a:gd name="connsiteY17" fmla="*/ 82172 h 348376"/>
              <a:gd name="connsiteX18" fmla="*/ 101288 w 315000"/>
              <a:gd name="connsiteY18" fmla="*/ 78376 h 348376"/>
              <a:gd name="connsiteX19" fmla="*/ 106913 w 315000"/>
              <a:gd name="connsiteY19" fmla="*/ 78376 h 348376"/>
              <a:gd name="connsiteX20" fmla="*/ 182455 w 315000"/>
              <a:gd name="connsiteY20" fmla="*/ 124771 h 348376"/>
              <a:gd name="connsiteX21" fmla="*/ 185075 w 315000"/>
              <a:gd name="connsiteY21" fmla="*/ 129830 h 348376"/>
              <a:gd name="connsiteX22" fmla="*/ 101288 w 315000"/>
              <a:gd name="connsiteY22" fmla="*/ 171864 h 348376"/>
              <a:gd name="connsiteX23" fmla="*/ 269835 w 315000"/>
              <a:gd name="connsiteY23" fmla="*/ 0 h 348376"/>
              <a:gd name="connsiteX24" fmla="*/ 300646 w 315000"/>
              <a:gd name="connsiteY24" fmla="*/ 48851 h 348376"/>
              <a:gd name="connsiteX25" fmla="*/ 291132 w 315000"/>
              <a:gd name="connsiteY25" fmla="*/ 54849 h 348376"/>
              <a:gd name="connsiteX26" fmla="*/ 270231 w 315000"/>
              <a:gd name="connsiteY26" fmla="*/ 21709 h 348376"/>
              <a:gd name="connsiteX27" fmla="*/ 257316 w 315000"/>
              <a:gd name="connsiteY27" fmla="*/ 43929 h 348376"/>
              <a:gd name="connsiteX28" fmla="*/ 275658 w 315000"/>
              <a:gd name="connsiteY28" fmla="*/ 43929 h 348376"/>
              <a:gd name="connsiteX29" fmla="*/ 275669 w 315000"/>
              <a:gd name="connsiteY29" fmla="*/ 78701 h 348376"/>
              <a:gd name="connsiteX30" fmla="*/ 205126 w 315000"/>
              <a:gd name="connsiteY30" fmla="*/ 252708 h 348376"/>
              <a:gd name="connsiteX31" fmla="*/ 34124 w 315000"/>
              <a:gd name="connsiteY31" fmla="*/ 326530 h 348376"/>
              <a:gd name="connsiteX32" fmla="*/ 16666 w 315000"/>
              <a:gd name="connsiteY32" fmla="*/ 325871 h 348376"/>
              <a:gd name="connsiteX33" fmla="*/ 11247 w 315000"/>
              <a:gd name="connsiteY33" fmla="*/ 331495 h 348376"/>
              <a:gd name="connsiteX34" fmla="*/ 16875 w 315000"/>
              <a:gd name="connsiteY34" fmla="*/ 337126 h 348376"/>
              <a:gd name="connsiteX35" fmla="*/ 140625 w 315000"/>
              <a:gd name="connsiteY35" fmla="*/ 337126 h 348376"/>
              <a:gd name="connsiteX36" fmla="*/ 146250 w 315000"/>
              <a:gd name="connsiteY36" fmla="*/ 331501 h 348376"/>
              <a:gd name="connsiteX37" fmla="*/ 146250 w 315000"/>
              <a:gd name="connsiteY37" fmla="*/ 320251 h 348376"/>
              <a:gd name="connsiteX38" fmla="*/ 163125 w 315000"/>
              <a:gd name="connsiteY38" fmla="*/ 303376 h 348376"/>
              <a:gd name="connsiteX39" fmla="*/ 180000 w 315000"/>
              <a:gd name="connsiteY39" fmla="*/ 320251 h 348376"/>
              <a:gd name="connsiteX40" fmla="*/ 180000 w 315000"/>
              <a:gd name="connsiteY40" fmla="*/ 331501 h 348376"/>
              <a:gd name="connsiteX41" fmla="*/ 185625 w 315000"/>
              <a:gd name="connsiteY41" fmla="*/ 337126 h 348376"/>
              <a:gd name="connsiteX42" fmla="*/ 191250 w 315000"/>
              <a:gd name="connsiteY42" fmla="*/ 331501 h 348376"/>
              <a:gd name="connsiteX43" fmla="*/ 191250 w 315000"/>
              <a:gd name="connsiteY43" fmla="*/ 297751 h 348376"/>
              <a:gd name="connsiteX44" fmla="*/ 208125 w 315000"/>
              <a:gd name="connsiteY44" fmla="*/ 280876 h 348376"/>
              <a:gd name="connsiteX45" fmla="*/ 225000 w 315000"/>
              <a:gd name="connsiteY45" fmla="*/ 297751 h 348376"/>
              <a:gd name="connsiteX46" fmla="*/ 225000 w 315000"/>
              <a:gd name="connsiteY46" fmla="*/ 331501 h 348376"/>
              <a:gd name="connsiteX47" fmla="*/ 230625 w 315000"/>
              <a:gd name="connsiteY47" fmla="*/ 337126 h 348376"/>
              <a:gd name="connsiteX48" fmla="*/ 236250 w 315000"/>
              <a:gd name="connsiteY48" fmla="*/ 331501 h 348376"/>
              <a:gd name="connsiteX49" fmla="*/ 236250 w 315000"/>
              <a:gd name="connsiteY49" fmla="*/ 241501 h 348376"/>
              <a:gd name="connsiteX50" fmla="*/ 253125 w 315000"/>
              <a:gd name="connsiteY50" fmla="*/ 224626 h 348376"/>
              <a:gd name="connsiteX51" fmla="*/ 270000 w 315000"/>
              <a:gd name="connsiteY51" fmla="*/ 241501 h 348376"/>
              <a:gd name="connsiteX52" fmla="*/ 270000 w 315000"/>
              <a:gd name="connsiteY52" fmla="*/ 331501 h 348376"/>
              <a:gd name="connsiteX53" fmla="*/ 275625 w 315000"/>
              <a:gd name="connsiteY53" fmla="*/ 337126 h 348376"/>
              <a:gd name="connsiteX54" fmla="*/ 281250 w 315000"/>
              <a:gd name="connsiteY54" fmla="*/ 331501 h 348376"/>
              <a:gd name="connsiteX55" fmla="*/ 281250 w 315000"/>
              <a:gd name="connsiteY55" fmla="*/ 123382 h 348376"/>
              <a:gd name="connsiteX56" fmla="*/ 298125 w 315000"/>
              <a:gd name="connsiteY56" fmla="*/ 106507 h 348376"/>
              <a:gd name="connsiteX57" fmla="*/ 315000 w 315000"/>
              <a:gd name="connsiteY57" fmla="*/ 123382 h 348376"/>
              <a:gd name="connsiteX58" fmla="*/ 315000 w 315000"/>
              <a:gd name="connsiteY58" fmla="*/ 342740 h 348376"/>
              <a:gd name="connsiteX59" fmla="*/ 303750 w 315000"/>
              <a:gd name="connsiteY59" fmla="*/ 342740 h 348376"/>
              <a:gd name="connsiteX60" fmla="*/ 303750 w 315000"/>
              <a:gd name="connsiteY60" fmla="*/ 123382 h 348376"/>
              <a:gd name="connsiteX61" fmla="*/ 298125 w 315000"/>
              <a:gd name="connsiteY61" fmla="*/ 117757 h 348376"/>
              <a:gd name="connsiteX62" fmla="*/ 292500 w 315000"/>
              <a:gd name="connsiteY62" fmla="*/ 123382 h 348376"/>
              <a:gd name="connsiteX63" fmla="*/ 292500 w 315000"/>
              <a:gd name="connsiteY63" fmla="*/ 331501 h 348376"/>
              <a:gd name="connsiteX64" fmla="*/ 275625 w 315000"/>
              <a:gd name="connsiteY64" fmla="*/ 348376 h 348376"/>
              <a:gd name="connsiteX65" fmla="*/ 258750 w 315000"/>
              <a:gd name="connsiteY65" fmla="*/ 331501 h 348376"/>
              <a:gd name="connsiteX66" fmla="*/ 258750 w 315000"/>
              <a:gd name="connsiteY66" fmla="*/ 241501 h 348376"/>
              <a:gd name="connsiteX67" fmla="*/ 253125 w 315000"/>
              <a:gd name="connsiteY67" fmla="*/ 235876 h 348376"/>
              <a:gd name="connsiteX68" fmla="*/ 247500 w 315000"/>
              <a:gd name="connsiteY68" fmla="*/ 241501 h 348376"/>
              <a:gd name="connsiteX69" fmla="*/ 247500 w 315000"/>
              <a:gd name="connsiteY69" fmla="*/ 331501 h 348376"/>
              <a:gd name="connsiteX70" fmla="*/ 230625 w 315000"/>
              <a:gd name="connsiteY70" fmla="*/ 348376 h 348376"/>
              <a:gd name="connsiteX71" fmla="*/ 213750 w 315000"/>
              <a:gd name="connsiteY71" fmla="*/ 331501 h 348376"/>
              <a:gd name="connsiteX72" fmla="*/ 213750 w 315000"/>
              <a:gd name="connsiteY72" fmla="*/ 297751 h 348376"/>
              <a:gd name="connsiteX73" fmla="*/ 208125 w 315000"/>
              <a:gd name="connsiteY73" fmla="*/ 292126 h 348376"/>
              <a:gd name="connsiteX74" fmla="*/ 202500 w 315000"/>
              <a:gd name="connsiteY74" fmla="*/ 297751 h 348376"/>
              <a:gd name="connsiteX75" fmla="*/ 202500 w 315000"/>
              <a:gd name="connsiteY75" fmla="*/ 331501 h 348376"/>
              <a:gd name="connsiteX76" fmla="*/ 185625 w 315000"/>
              <a:gd name="connsiteY76" fmla="*/ 348376 h 348376"/>
              <a:gd name="connsiteX77" fmla="*/ 168750 w 315000"/>
              <a:gd name="connsiteY77" fmla="*/ 331501 h 348376"/>
              <a:gd name="connsiteX78" fmla="*/ 168750 w 315000"/>
              <a:gd name="connsiteY78" fmla="*/ 320251 h 348376"/>
              <a:gd name="connsiteX79" fmla="*/ 163125 w 315000"/>
              <a:gd name="connsiteY79" fmla="*/ 314626 h 348376"/>
              <a:gd name="connsiteX80" fmla="*/ 157500 w 315000"/>
              <a:gd name="connsiteY80" fmla="*/ 320251 h 348376"/>
              <a:gd name="connsiteX81" fmla="*/ 157500 w 315000"/>
              <a:gd name="connsiteY81" fmla="*/ 331501 h 348376"/>
              <a:gd name="connsiteX82" fmla="*/ 140625 w 315000"/>
              <a:gd name="connsiteY82" fmla="*/ 348376 h 348376"/>
              <a:gd name="connsiteX83" fmla="*/ 16875 w 315000"/>
              <a:gd name="connsiteY83" fmla="*/ 348376 h 348376"/>
              <a:gd name="connsiteX84" fmla="*/ 0 w 315000"/>
              <a:gd name="connsiteY84" fmla="*/ 331501 h 348376"/>
              <a:gd name="connsiteX85" fmla="*/ 16875 w 315000"/>
              <a:gd name="connsiteY85" fmla="*/ 314626 h 348376"/>
              <a:gd name="connsiteX86" fmla="*/ 34338 w 315000"/>
              <a:gd name="connsiteY86" fmla="*/ 315286 h 348376"/>
              <a:gd name="connsiteX87" fmla="*/ 264419 w 315000"/>
              <a:gd name="connsiteY87" fmla="*/ 78701 h 348376"/>
              <a:gd name="connsiteX88" fmla="*/ 264408 w 315000"/>
              <a:gd name="connsiteY88" fmla="*/ 55179 h 348376"/>
              <a:gd name="connsiteX89" fmla="*/ 237772 w 315000"/>
              <a:gd name="connsiteY89" fmla="*/ 55179 h 348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315000" h="348376">
                <a:moveTo>
                  <a:pt x="112538" y="89851"/>
                </a:moveTo>
                <a:lnTo>
                  <a:pt x="112538" y="153638"/>
                </a:lnTo>
                <a:lnTo>
                  <a:pt x="169650" y="124985"/>
                </a:lnTo>
                <a:cubicBezTo>
                  <a:pt x="157200" y="104942"/>
                  <a:pt x="136042" y="91926"/>
                  <a:pt x="112538" y="89851"/>
                </a:cubicBezTo>
                <a:close/>
                <a:moveTo>
                  <a:pt x="87199" y="80502"/>
                </a:moveTo>
                <a:lnTo>
                  <a:pt x="90539" y="91247"/>
                </a:lnTo>
                <a:lnTo>
                  <a:pt x="85166" y="92917"/>
                </a:lnTo>
                <a:cubicBezTo>
                  <a:pt x="54533" y="102344"/>
                  <a:pt x="33671" y="130700"/>
                  <a:pt x="33789" y="162751"/>
                </a:cubicBezTo>
                <a:cubicBezTo>
                  <a:pt x="33789" y="167734"/>
                  <a:pt x="34299" y="172704"/>
                  <a:pt x="35310" y="177584"/>
                </a:cubicBezTo>
                <a:cubicBezTo>
                  <a:pt x="43506" y="217134"/>
                  <a:pt x="82212" y="242551"/>
                  <a:pt x="121762" y="234355"/>
                </a:cubicBezTo>
                <a:cubicBezTo>
                  <a:pt x="161312" y="226159"/>
                  <a:pt x="186729" y="187453"/>
                  <a:pt x="178533" y="147903"/>
                </a:cubicBezTo>
                <a:lnTo>
                  <a:pt x="177402" y="142393"/>
                </a:lnTo>
                <a:lnTo>
                  <a:pt x="188421" y="140130"/>
                </a:lnTo>
                <a:lnTo>
                  <a:pt x="189553" y="145640"/>
                </a:lnTo>
                <a:cubicBezTo>
                  <a:pt x="190708" y="151270"/>
                  <a:pt x="191290" y="157003"/>
                  <a:pt x="191289" y="162751"/>
                </a:cubicBezTo>
                <a:cubicBezTo>
                  <a:pt x="191285" y="199691"/>
                  <a:pt x="167255" y="232335"/>
                  <a:pt x="131984" y="243314"/>
                </a:cubicBezTo>
                <a:cubicBezTo>
                  <a:pt x="87486" y="257164"/>
                  <a:pt x="40185" y="232319"/>
                  <a:pt x="26334" y="187821"/>
                </a:cubicBezTo>
                <a:cubicBezTo>
                  <a:pt x="12484" y="143323"/>
                  <a:pt x="37329" y="96022"/>
                  <a:pt x="81827" y="82172"/>
                </a:cubicBezTo>
                <a:close/>
                <a:moveTo>
                  <a:pt x="101288" y="78376"/>
                </a:moveTo>
                <a:lnTo>
                  <a:pt x="106913" y="78376"/>
                </a:lnTo>
                <a:cubicBezTo>
                  <a:pt x="138731" y="78697"/>
                  <a:pt x="167780" y="96537"/>
                  <a:pt x="182455" y="124771"/>
                </a:cubicBezTo>
                <a:lnTo>
                  <a:pt x="185075" y="129830"/>
                </a:lnTo>
                <a:lnTo>
                  <a:pt x="101288" y="171864"/>
                </a:lnTo>
                <a:close/>
                <a:moveTo>
                  <a:pt x="269835" y="0"/>
                </a:moveTo>
                <a:lnTo>
                  <a:pt x="300646" y="48851"/>
                </a:lnTo>
                <a:lnTo>
                  <a:pt x="291132" y="54849"/>
                </a:lnTo>
                <a:lnTo>
                  <a:pt x="270231" y="21709"/>
                </a:lnTo>
                <a:lnTo>
                  <a:pt x="257316" y="43929"/>
                </a:lnTo>
                <a:lnTo>
                  <a:pt x="275658" y="43929"/>
                </a:lnTo>
                <a:lnTo>
                  <a:pt x="275669" y="78701"/>
                </a:lnTo>
                <a:cubicBezTo>
                  <a:pt x="275698" y="143673"/>
                  <a:pt x="250391" y="206097"/>
                  <a:pt x="205126" y="252708"/>
                </a:cubicBezTo>
                <a:cubicBezTo>
                  <a:pt x="160641" y="299697"/>
                  <a:pt x="98829" y="326381"/>
                  <a:pt x="34124" y="326530"/>
                </a:cubicBezTo>
                <a:lnTo>
                  <a:pt x="16666" y="325871"/>
                </a:lnTo>
                <a:cubicBezTo>
                  <a:pt x="13642" y="325984"/>
                  <a:pt x="11248" y="328468"/>
                  <a:pt x="11247" y="331495"/>
                </a:cubicBezTo>
                <a:cubicBezTo>
                  <a:pt x="11246" y="334604"/>
                  <a:pt x="13766" y="337125"/>
                  <a:pt x="16875" y="337126"/>
                </a:cubicBezTo>
                <a:lnTo>
                  <a:pt x="140625" y="337126"/>
                </a:lnTo>
                <a:cubicBezTo>
                  <a:pt x="143731" y="337124"/>
                  <a:pt x="146248" y="334607"/>
                  <a:pt x="146250" y="331501"/>
                </a:cubicBezTo>
                <a:lnTo>
                  <a:pt x="146250" y="320251"/>
                </a:lnTo>
                <a:cubicBezTo>
                  <a:pt x="146250" y="310932"/>
                  <a:pt x="153805" y="303376"/>
                  <a:pt x="163125" y="303376"/>
                </a:cubicBezTo>
                <a:cubicBezTo>
                  <a:pt x="172445" y="303376"/>
                  <a:pt x="180000" y="310932"/>
                  <a:pt x="180000" y="320251"/>
                </a:cubicBezTo>
                <a:lnTo>
                  <a:pt x="180000" y="331501"/>
                </a:lnTo>
                <a:cubicBezTo>
                  <a:pt x="180000" y="334608"/>
                  <a:pt x="182518" y="337126"/>
                  <a:pt x="185625" y="337126"/>
                </a:cubicBezTo>
                <a:cubicBezTo>
                  <a:pt x="188732" y="337126"/>
                  <a:pt x="191250" y="334608"/>
                  <a:pt x="191250" y="331501"/>
                </a:cubicBezTo>
                <a:lnTo>
                  <a:pt x="191250" y="297751"/>
                </a:lnTo>
                <a:cubicBezTo>
                  <a:pt x="191250" y="288432"/>
                  <a:pt x="198805" y="280876"/>
                  <a:pt x="208125" y="280876"/>
                </a:cubicBezTo>
                <a:cubicBezTo>
                  <a:pt x="217445" y="280876"/>
                  <a:pt x="225000" y="288432"/>
                  <a:pt x="225000" y="297751"/>
                </a:cubicBezTo>
                <a:lnTo>
                  <a:pt x="225000" y="331501"/>
                </a:lnTo>
                <a:cubicBezTo>
                  <a:pt x="225000" y="334608"/>
                  <a:pt x="227518" y="337126"/>
                  <a:pt x="230625" y="337126"/>
                </a:cubicBezTo>
                <a:cubicBezTo>
                  <a:pt x="233732" y="337126"/>
                  <a:pt x="236250" y="334608"/>
                  <a:pt x="236250" y="331501"/>
                </a:cubicBezTo>
                <a:lnTo>
                  <a:pt x="236250" y="241501"/>
                </a:lnTo>
                <a:cubicBezTo>
                  <a:pt x="236250" y="232182"/>
                  <a:pt x="243805" y="224626"/>
                  <a:pt x="253125" y="224626"/>
                </a:cubicBezTo>
                <a:cubicBezTo>
                  <a:pt x="262445" y="224626"/>
                  <a:pt x="270000" y="232182"/>
                  <a:pt x="270000" y="241501"/>
                </a:cubicBezTo>
                <a:lnTo>
                  <a:pt x="270000" y="331501"/>
                </a:lnTo>
                <a:cubicBezTo>
                  <a:pt x="270000" y="334608"/>
                  <a:pt x="272518" y="337126"/>
                  <a:pt x="275625" y="337126"/>
                </a:cubicBezTo>
                <a:cubicBezTo>
                  <a:pt x="278732" y="337126"/>
                  <a:pt x="281250" y="334608"/>
                  <a:pt x="281250" y="331501"/>
                </a:cubicBezTo>
                <a:lnTo>
                  <a:pt x="281250" y="123382"/>
                </a:lnTo>
                <a:cubicBezTo>
                  <a:pt x="281250" y="114062"/>
                  <a:pt x="288805" y="106507"/>
                  <a:pt x="298125" y="106507"/>
                </a:cubicBezTo>
                <a:cubicBezTo>
                  <a:pt x="307445" y="106507"/>
                  <a:pt x="315000" y="114062"/>
                  <a:pt x="315000" y="123382"/>
                </a:cubicBezTo>
                <a:lnTo>
                  <a:pt x="315000" y="342740"/>
                </a:lnTo>
                <a:lnTo>
                  <a:pt x="303750" y="342740"/>
                </a:lnTo>
                <a:lnTo>
                  <a:pt x="303750" y="123382"/>
                </a:lnTo>
                <a:cubicBezTo>
                  <a:pt x="303750" y="120275"/>
                  <a:pt x="301232" y="117757"/>
                  <a:pt x="298125" y="117757"/>
                </a:cubicBezTo>
                <a:cubicBezTo>
                  <a:pt x="295018" y="117757"/>
                  <a:pt x="292500" y="120275"/>
                  <a:pt x="292500" y="123382"/>
                </a:cubicBezTo>
                <a:lnTo>
                  <a:pt x="292500" y="331501"/>
                </a:lnTo>
                <a:cubicBezTo>
                  <a:pt x="292500" y="340821"/>
                  <a:pt x="284945" y="348376"/>
                  <a:pt x="275625" y="348376"/>
                </a:cubicBezTo>
                <a:cubicBezTo>
                  <a:pt x="266305" y="348376"/>
                  <a:pt x="258750" y="340821"/>
                  <a:pt x="258750" y="331501"/>
                </a:cubicBezTo>
                <a:lnTo>
                  <a:pt x="258750" y="241501"/>
                </a:lnTo>
                <a:cubicBezTo>
                  <a:pt x="258750" y="238395"/>
                  <a:pt x="256232" y="235876"/>
                  <a:pt x="253125" y="235876"/>
                </a:cubicBezTo>
                <a:cubicBezTo>
                  <a:pt x="250018" y="235876"/>
                  <a:pt x="247500" y="238395"/>
                  <a:pt x="247500" y="241501"/>
                </a:cubicBezTo>
                <a:lnTo>
                  <a:pt x="247500" y="331501"/>
                </a:lnTo>
                <a:cubicBezTo>
                  <a:pt x="247500" y="340821"/>
                  <a:pt x="239945" y="348376"/>
                  <a:pt x="230625" y="348376"/>
                </a:cubicBezTo>
                <a:cubicBezTo>
                  <a:pt x="221305" y="348376"/>
                  <a:pt x="213750" y="340821"/>
                  <a:pt x="213750" y="331501"/>
                </a:cubicBezTo>
                <a:lnTo>
                  <a:pt x="213750" y="297751"/>
                </a:lnTo>
                <a:cubicBezTo>
                  <a:pt x="213750" y="294645"/>
                  <a:pt x="211232" y="292126"/>
                  <a:pt x="208125" y="292126"/>
                </a:cubicBezTo>
                <a:cubicBezTo>
                  <a:pt x="205018" y="292126"/>
                  <a:pt x="202500" y="294645"/>
                  <a:pt x="202500" y="297751"/>
                </a:cubicBezTo>
                <a:lnTo>
                  <a:pt x="202500" y="331501"/>
                </a:lnTo>
                <a:cubicBezTo>
                  <a:pt x="202500" y="340821"/>
                  <a:pt x="194945" y="348376"/>
                  <a:pt x="185625" y="348376"/>
                </a:cubicBezTo>
                <a:cubicBezTo>
                  <a:pt x="176305" y="348376"/>
                  <a:pt x="168750" y="340821"/>
                  <a:pt x="168750" y="331501"/>
                </a:cubicBezTo>
                <a:lnTo>
                  <a:pt x="168750" y="320251"/>
                </a:lnTo>
                <a:cubicBezTo>
                  <a:pt x="168750" y="317145"/>
                  <a:pt x="166232" y="314626"/>
                  <a:pt x="163125" y="314626"/>
                </a:cubicBezTo>
                <a:cubicBezTo>
                  <a:pt x="160018" y="314626"/>
                  <a:pt x="157500" y="317145"/>
                  <a:pt x="157500" y="320251"/>
                </a:cubicBezTo>
                <a:lnTo>
                  <a:pt x="157500" y="331501"/>
                </a:lnTo>
                <a:cubicBezTo>
                  <a:pt x="157490" y="340817"/>
                  <a:pt x="149941" y="348366"/>
                  <a:pt x="140625" y="348376"/>
                </a:cubicBezTo>
                <a:lnTo>
                  <a:pt x="16875" y="348376"/>
                </a:lnTo>
                <a:cubicBezTo>
                  <a:pt x="7555" y="348376"/>
                  <a:pt x="0" y="340821"/>
                  <a:pt x="0" y="331501"/>
                </a:cubicBezTo>
                <a:cubicBezTo>
                  <a:pt x="0" y="322182"/>
                  <a:pt x="7555" y="314626"/>
                  <a:pt x="16875" y="314626"/>
                </a:cubicBezTo>
                <a:lnTo>
                  <a:pt x="34338" y="315286"/>
                </a:lnTo>
                <a:cubicBezTo>
                  <a:pt x="158956" y="315280"/>
                  <a:pt x="264419" y="206938"/>
                  <a:pt x="264419" y="78701"/>
                </a:cubicBezTo>
                <a:lnTo>
                  <a:pt x="264408" y="55179"/>
                </a:lnTo>
                <a:lnTo>
                  <a:pt x="237772" y="55179"/>
                </a:lnTo>
                <a:close/>
              </a:path>
            </a:pathLst>
          </a:custGeom>
          <a:solidFill>
            <a:srgbClr val="009587">
              <a:lumMod val="50000"/>
            </a:srgbClr>
          </a:solidFill>
          <a:ln w="5507" cap="flat">
            <a:noFill/>
            <a:prstDash val="solid"/>
            <a:miter/>
          </a:ln>
        </p:spPr>
        <p:txBody>
          <a:bodyPr rtlCol="0" anchor="ctr">
            <a:normAutofit fontScale="75000" lnSpcReduction="10000"/>
          </a:bodyPr>
          <a:p>
            <a:pPr defTabSz="457200">
              <a:lnSpc>
                <a:spcPct val="130000"/>
              </a:lnSpc>
            </a:pPr>
            <a:endParaRPr lang="zh-CN" altLang="en-US">
              <a:solidFill>
                <a:srgbClr val="222222"/>
              </a:solidFill>
            </a:endParaRPr>
          </a:p>
        </p:txBody>
      </p:sp>
      <p:sp>
        <p:nvSpPr>
          <p:cNvPr id="34" name="任意形状 33"/>
          <p:cNvSpPr/>
          <p:nvPr>
            <p:custDataLst>
              <p:tags r:id="rId19"/>
            </p:custDataLst>
          </p:nvPr>
        </p:nvSpPr>
        <p:spPr>
          <a:xfrm>
            <a:off x="4740277" y="2168832"/>
            <a:ext cx="359403" cy="360276"/>
          </a:xfrm>
          <a:custGeom>
            <a:avLst/>
            <a:gdLst>
              <a:gd name="connsiteX0" fmla="*/ 214591 w 359403"/>
              <a:gd name="connsiteY0" fmla="*/ 203450 h 360276"/>
              <a:gd name="connsiteX1" fmla="*/ 202616 w 359403"/>
              <a:gd name="connsiteY1" fmla="*/ 203452 h 360276"/>
              <a:gd name="connsiteX2" fmla="*/ 202605 w 359403"/>
              <a:gd name="connsiteY2" fmla="*/ 215439 h 360276"/>
              <a:gd name="connsiteX3" fmla="*/ 202602 w 359403"/>
              <a:gd name="connsiteY3" fmla="*/ 215439 h 360276"/>
              <a:gd name="connsiteX4" fmla="*/ 289141 w 359403"/>
              <a:gd name="connsiteY4" fmla="*/ 301975 h 360276"/>
              <a:gd name="connsiteX5" fmla="*/ 301125 w 359403"/>
              <a:gd name="connsiteY5" fmla="*/ 301975 h 360276"/>
              <a:gd name="connsiteX6" fmla="*/ 303610 w 359403"/>
              <a:gd name="connsiteY6" fmla="*/ 295982 h 360276"/>
              <a:gd name="connsiteX7" fmla="*/ 301127 w 359403"/>
              <a:gd name="connsiteY7" fmla="*/ 289992 h 360276"/>
              <a:gd name="connsiteX8" fmla="*/ 131744 w 359403"/>
              <a:gd name="connsiteY8" fmla="*/ 202930 h 360276"/>
              <a:gd name="connsiteX9" fmla="*/ 84559 w 359403"/>
              <a:gd name="connsiteY9" fmla="*/ 250117 h 360276"/>
              <a:gd name="connsiteX10" fmla="*/ 81178 w 359403"/>
              <a:gd name="connsiteY10" fmla="*/ 248862 h 360276"/>
              <a:gd name="connsiteX11" fmla="*/ 59925 w 359403"/>
              <a:gd name="connsiteY11" fmla="*/ 245728 h 360276"/>
              <a:gd name="connsiteX12" fmla="*/ 11615 w 359403"/>
              <a:gd name="connsiteY12" fmla="*/ 300542 h 360276"/>
              <a:gd name="connsiteX13" fmla="*/ 38095 w 359403"/>
              <a:gd name="connsiteY13" fmla="*/ 274059 h 360276"/>
              <a:gd name="connsiteX14" fmla="*/ 76679 w 359403"/>
              <a:gd name="connsiteY14" fmla="*/ 283829 h 360276"/>
              <a:gd name="connsiteX15" fmla="*/ 86446 w 359403"/>
              <a:gd name="connsiteY15" fmla="*/ 322413 h 360276"/>
              <a:gd name="connsiteX16" fmla="*/ 59966 w 359403"/>
              <a:gd name="connsiteY16" fmla="*/ 348893 h 360276"/>
              <a:gd name="connsiteX17" fmla="*/ 81213 w 359403"/>
              <a:gd name="connsiteY17" fmla="*/ 345759 h 360276"/>
              <a:gd name="connsiteX18" fmla="*/ 111646 w 359403"/>
              <a:gd name="connsiteY18" fmla="*/ 279330 h 360276"/>
              <a:gd name="connsiteX19" fmla="*/ 110390 w 359403"/>
              <a:gd name="connsiteY19" fmla="*/ 275949 h 360276"/>
              <a:gd name="connsiteX20" fmla="*/ 164592 w 359403"/>
              <a:gd name="connsiteY20" fmla="*/ 221751 h 360276"/>
              <a:gd name="connsiteX21" fmla="*/ 164710 w 359403"/>
              <a:gd name="connsiteY21" fmla="*/ 207584 h 360276"/>
              <a:gd name="connsiteX22" fmla="*/ 136623 w 359403"/>
              <a:gd name="connsiteY22" fmla="*/ 207809 h 360276"/>
              <a:gd name="connsiteX23" fmla="*/ 208597 w 359403"/>
              <a:gd name="connsiteY23" fmla="*/ 189731 h 360276"/>
              <a:gd name="connsiteX24" fmla="*/ 222545 w 359403"/>
              <a:gd name="connsiteY24" fmla="*/ 195496 h 360276"/>
              <a:gd name="connsiteX25" fmla="*/ 309081 w 359403"/>
              <a:gd name="connsiteY25" fmla="*/ 282035 h 360276"/>
              <a:gd name="connsiteX26" fmla="*/ 314860 w 359403"/>
              <a:gd name="connsiteY26" fmla="*/ 295983 h 360276"/>
              <a:gd name="connsiteX27" fmla="*/ 295137 w 359403"/>
              <a:gd name="connsiteY27" fmla="*/ 315708 h 360276"/>
              <a:gd name="connsiteX28" fmla="*/ 295134 w 359403"/>
              <a:gd name="connsiteY28" fmla="*/ 315708 h 360276"/>
              <a:gd name="connsiteX29" fmla="*/ 281187 w 359403"/>
              <a:gd name="connsiteY29" fmla="*/ 309930 h 360276"/>
              <a:gd name="connsiteX30" fmla="*/ 194645 w 359403"/>
              <a:gd name="connsiteY30" fmla="*/ 223393 h 360276"/>
              <a:gd name="connsiteX31" fmla="*/ 194651 w 359403"/>
              <a:gd name="connsiteY31" fmla="*/ 195502 h 360276"/>
              <a:gd name="connsiteX32" fmla="*/ 208597 w 359403"/>
              <a:gd name="connsiteY32" fmla="*/ 189731 h 360276"/>
              <a:gd name="connsiteX33" fmla="*/ 194153 w 359403"/>
              <a:gd name="connsiteY33" fmla="*/ 140573 h 360276"/>
              <a:gd name="connsiteX34" fmla="*/ 179299 w 359403"/>
              <a:gd name="connsiteY34" fmla="*/ 155426 h 360276"/>
              <a:gd name="connsiteX35" fmla="*/ 154555 w 359403"/>
              <a:gd name="connsiteY35" fmla="*/ 180173 h 360276"/>
              <a:gd name="connsiteX36" fmla="*/ 154554 w 359403"/>
              <a:gd name="connsiteY36" fmla="*/ 180172 h 360276"/>
              <a:gd name="connsiteX37" fmla="*/ 139724 w 359403"/>
              <a:gd name="connsiteY37" fmla="*/ 195002 h 360276"/>
              <a:gd name="connsiteX38" fmla="*/ 141243 w 359403"/>
              <a:gd name="connsiteY38" fmla="*/ 196521 h 360276"/>
              <a:gd name="connsiteX39" fmla="*/ 176053 w 359403"/>
              <a:gd name="connsiteY39" fmla="*/ 196241 h 360276"/>
              <a:gd name="connsiteX40" fmla="*/ 175765 w 359403"/>
              <a:gd name="connsiteY40" fmla="*/ 231040 h 360276"/>
              <a:gd name="connsiteX41" fmla="*/ 282453 w 359403"/>
              <a:gd name="connsiteY41" fmla="*/ 337731 h 360276"/>
              <a:gd name="connsiteX42" fmla="*/ 336890 w 359403"/>
              <a:gd name="connsiteY42" fmla="*/ 337722 h 360276"/>
              <a:gd name="connsiteX43" fmla="*/ 336882 w 359403"/>
              <a:gd name="connsiteY43" fmla="*/ 283302 h 360276"/>
              <a:gd name="connsiteX44" fmla="*/ 230191 w 359403"/>
              <a:gd name="connsiteY44" fmla="*/ 176611 h 360276"/>
              <a:gd name="connsiteX45" fmla="*/ 195392 w 359403"/>
              <a:gd name="connsiteY45" fmla="*/ 176899 h 360276"/>
              <a:gd name="connsiteX46" fmla="*/ 195672 w 359403"/>
              <a:gd name="connsiteY46" fmla="*/ 142092 h 360276"/>
              <a:gd name="connsiteX47" fmla="*/ 13554 w 359403"/>
              <a:gd name="connsiteY47" fmla="*/ 13447 h 360276"/>
              <a:gd name="connsiteX48" fmla="*/ 13442 w 359403"/>
              <a:gd name="connsiteY48" fmla="*/ 13557 h 360276"/>
              <a:gd name="connsiteX49" fmla="*/ 20569 w 359403"/>
              <a:gd name="connsiteY49" fmla="*/ 29424 h 360276"/>
              <a:gd name="connsiteX50" fmla="*/ 154577 w 359403"/>
              <a:gd name="connsiteY50" fmla="*/ 164237 h 360276"/>
              <a:gd name="connsiteX51" fmla="*/ 163413 w 359403"/>
              <a:gd name="connsiteY51" fmla="*/ 155404 h 360276"/>
              <a:gd name="connsiteX52" fmla="*/ 29391 w 359403"/>
              <a:gd name="connsiteY52" fmla="*/ 20574 h 360276"/>
              <a:gd name="connsiteX53" fmla="*/ 299698 w 359403"/>
              <a:gd name="connsiteY53" fmla="*/ 12456 h 360276"/>
              <a:gd name="connsiteX54" fmla="*/ 278456 w 359403"/>
              <a:gd name="connsiteY54" fmla="*/ 15589 h 360276"/>
              <a:gd name="connsiteX55" fmla="*/ 248019 w 359403"/>
              <a:gd name="connsiteY55" fmla="*/ 82021 h 360276"/>
              <a:gd name="connsiteX56" fmla="*/ 249271 w 359403"/>
              <a:gd name="connsiteY56" fmla="*/ 85402 h 360276"/>
              <a:gd name="connsiteX57" fmla="*/ 202081 w 359403"/>
              <a:gd name="connsiteY57" fmla="*/ 132593 h 360276"/>
              <a:gd name="connsiteX58" fmla="*/ 206960 w 359403"/>
              <a:gd name="connsiteY58" fmla="*/ 137472 h 360276"/>
              <a:gd name="connsiteX59" fmla="*/ 206735 w 359403"/>
              <a:gd name="connsiteY59" fmla="*/ 165556 h 360276"/>
              <a:gd name="connsiteX60" fmla="*/ 220902 w 359403"/>
              <a:gd name="connsiteY60" fmla="*/ 165438 h 360276"/>
              <a:gd name="connsiteX61" fmla="*/ 275105 w 359403"/>
              <a:gd name="connsiteY61" fmla="*/ 111231 h 360276"/>
              <a:gd name="connsiteX62" fmla="*/ 278487 w 359403"/>
              <a:gd name="connsiteY62" fmla="*/ 112486 h 360276"/>
              <a:gd name="connsiteX63" fmla="*/ 299737 w 359403"/>
              <a:gd name="connsiteY63" fmla="*/ 115621 h 360276"/>
              <a:gd name="connsiteX64" fmla="*/ 348049 w 359403"/>
              <a:gd name="connsiteY64" fmla="*/ 60809 h 360276"/>
              <a:gd name="connsiteX65" fmla="*/ 321569 w 359403"/>
              <a:gd name="connsiteY65" fmla="*/ 87289 h 360276"/>
              <a:gd name="connsiteX66" fmla="*/ 282985 w 359403"/>
              <a:gd name="connsiteY66" fmla="*/ 77520 h 360276"/>
              <a:gd name="connsiteX67" fmla="*/ 273219 w 359403"/>
              <a:gd name="connsiteY67" fmla="*/ 38938 h 360276"/>
              <a:gd name="connsiteX68" fmla="*/ 11088 w 359403"/>
              <a:gd name="connsiteY68" fmla="*/ 0 h 360276"/>
              <a:gd name="connsiteX69" fmla="*/ 35906 w 359403"/>
              <a:gd name="connsiteY69" fmla="*/ 11170 h 360276"/>
              <a:gd name="connsiteX70" fmla="*/ 171369 w 359403"/>
              <a:gd name="connsiteY70" fmla="*/ 147449 h 360276"/>
              <a:gd name="connsiteX71" fmla="*/ 190175 w 359403"/>
              <a:gd name="connsiteY71" fmla="*/ 128643 h 360276"/>
              <a:gd name="connsiteX72" fmla="*/ 190149 w 359403"/>
              <a:gd name="connsiteY72" fmla="*/ 128617 h 360276"/>
              <a:gd name="connsiteX73" fmla="*/ 236302 w 359403"/>
              <a:gd name="connsiteY73" fmla="*/ 82463 h 360276"/>
              <a:gd name="connsiteX74" fmla="*/ 235715 w 359403"/>
              <a:gd name="connsiteY74" fmla="*/ 47624 h 360276"/>
              <a:gd name="connsiteX75" fmla="*/ 312874 w 359403"/>
              <a:gd name="connsiteY75" fmla="*/ 3266 h 360276"/>
              <a:gd name="connsiteX76" fmla="*/ 322273 w 359403"/>
              <a:gd name="connsiteY76" fmla="*/ 5795 h 360276"/>
              <a:gd name="connsiteX77" fmla="*/ 285694 w 359403"/>
              <a:gd name="connsiteY77" fmla="*/ 42372 h 360276"/>
              <a:gd name="connsiteX78" fmla="*/ 292247 w 359403"/>
              <a:gd name="connsiteY78" fmla="*/ 68258 h 360276"/>
              <a:gd name="connsiteX79" fmla="*/ 318136 w 359403"/>
              <a:gd name="connsiteY79" fmla="*/ 74814 h 360276"/>
              <a:gd name="connsiteX80" fmla="*/ 354715 w 359403"/>
              <a:gd name="connsiteY80" fmla="*/ 38235 h 360276"/>
              <a:gd name="connsiteX81" fmla="*/ 357242 w 359403"/>
              <a:gd name="connsiteY81" fmla="*/ 47634 h 360276"/>
              <a:gd name="connsiteX82" fmla="*/ 340985 w 359403"/>
              <a:gd name="connsiteY82" fmla="*/ 108534 h 360276"/>
              <a:gd name="connsiteX83" fmla="*/ 278044 w 359403"/>
              <a:gd name="connsiteY83" fmla="*/ 124203 h 360276"/>
              <a:gd name="connsiteX84" fmla="*/ 235868 w 359403"/>
              <a:gd name="connsiteY84" fmla="*/ 166380 h 360276"/>
              <a:gd name="connsiteX85" fmla="*/ 344836 w 359403"/>
              <a:gd name="connsiteY85" fmla="*/ 275348 h 360276"/>
              <a:gd name="connsiteX86" fmla="*/ 344836 w 359403"/>
              <a:gd name="connsiteY86" fmla="*/ 345685 h 360276"/>
              <a:gd name="connsiteX87" fmla="*/ 274499 w 359403"/>
              <a:gd name="connsiteY87" fmla="*/ 345685 h 360276"/>
              <a:gd name="connsiteX88" fmla="*/ 165534 w 359403"/>
              <a:gd name="connsiteY88" fmla="*/ 236717 h 360276"/>
              <a:gd name="connsiteX89" fmla="*/ 123363 w 359403"/>
              <a:gd name="connsiteY89" fmla="*/ 278888 h 360276"/>
              <a:gd name="connsiteX90" fmla="*/ 123950 w 359403"/>
              <a:gd name="connsiteY90" fmla="*/ 313728 h 360276"/>
              <a:gd name="connsiteX91" fmla="*/ 46790 w 359403"/>
              <a:gd name="connsiteY91" fmla="*/ 358086 h 360276"/>
              <a:gd name="connsiteX92" fmla="*/ 37392 w 359403"/>
              <a:gd name="connsiteY92" fmla="*/ 355559 h 360276"/>
              <a:gd name="connsiteX93" fmla="*/ 73971 w 359403"/>
              <a:gd name="connsiteY93" fmla="*/ 318980 h 360276"/>
              <a:gd name="connsiteX94" fmla="*/ 67417 w 359403"/>
              <a:gd name="connsiteY94" fmla="*/ 293091 h 360276"/>
              <a:gd name="connsiteX95" fmla="*/ 41528 w 359403"/>
              <a:gd name="connsiteY95" fmla="*/ 286534 h 360276"/>
              <a:gd name="connsiteX96" fmla="*/ 4949 w 359403"/>
              <a:gd name="connsiteY96" fmla="*/ 323116 h 360276"/>
              <a:gd name="connsiteX97" fmla="*/ 2422 w 359403"/>
              <a:gd name="connsiteY97" fmla="*/ 313717 h 360276"/>
              <a:gd name="connsiteX98" fmla="*/ 3010 w 359403"/>
              <a:gd name="connsiteY98" fmla="*/ 278873 h 360276"/>
              <a:gd name="connsiteX99" fmla="*/ 81620 w 359403"/>
              <a:gd name="connsiteY99" fmla="*/ 237145 h 360276"/>
              <a:gd name="connsiteX100" fmla="*/ 127793 w 359403"/>
              <a:gd name="connsiteY100" fmla="*/ 190973 h 360276"/>
              <a:gd name="connsiteX101" fmla="*/ 127819 w 359403"/>
              <a:gd name="connsiteY101" fmla="*/ 190999 h 360276"/>
              <a:gd name="connsiteX102" fmla="*/ 146624 w 359403"/>
              <a:gd name="connsiteY102" fmla="*/ 172194 h 360276"/>
              <a:gd name="connsiteX103" fmla="*/ 11148 w 359403"/>
              <a:gd name="connsiteY103" fmla="*/ 35901 h 360276"/>
              <a:gd name="connsiteX104" fmla="*/ 0 w 359403"/>
              <a:gd name="connsiteY104" fmla="*/ 11091 h 360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</a:cxnLst>
            <a:rect l="l" t="t" r="r" b="b"/>
            <a:pathLst>
              <a:path w="359403" h="360276">
                <a:moveTo>
                  <a:pt x="214591" y="203450"/>
                </a:moveTo>
                <a:cubicBezTo>
                  <a:pt x="211282" y="200149"/>
                  <a:pt x="205924" y="200149"/>
                  <a:pt x="202616" y="203452"/>
                </a:cubicBezTo>
                <a:cubicBezTo>
                  <a:pt x="199303" y="206759"/>
                  <a:pt x="199298" y="212126"/>
                  <a:pt x="202605" y="215439"/>
                </a:cubicBezTo>
                <a:lnTo>
                  <a:pt x="202602" y="215439"/>
                </a:lnTo>
                <a:lnTo>
                  <a:pt x="289141" y="301975"/>
                </a:lnTo>
                <a:cubicBezTo>
                  <a:pt x="292494" y="305178"/>
                  <a:pt x="297772" y="305178"/>
                  <a:pt x="301125" y="301975"/>
                </a:cubicBezTo>
                <a:cubicBezTo>
                  <a:pt x="302721" y="300391"/>
                  <a:pt x="303616" y="298232"/>
                  <a:pt x="303610" y="295982"/>
                </a:cubicBezTo>
                <a:cubicBezTo>
                  <a:pt x="303617" y="293734"/>
                  <a:pt x="302722" y="291577"/>
                  <a:pt x="301127" y="289992"/>
                </a:cubicBezTo>
                <a:close/>
                <a:moveTo>
                  <a:pt x="131744" y="202930"/>
                </a:moveTo>
                <a:lnTo>
                  <a:pt x="84559" y="250117"/>
                </a:lnTo>
                <a:lnTo>
                  <a:pt x="81178" y="248862"/>
                </a:lnTo>
                <a:cubicBezTo>
                  <a:pt x="74391" y="246340"/>
                  <a:pt x="67151" y="245272"/>
                  <a:pt x="59925" y="245728"/>
                </a:cubicBezTo>
                <a:cubicBezTo>
                  <a:pt x="31448" y="247524"/>
                  <a:pt x="9819" y="272065"/>
                  <a:pt x="11615" y="300542"/>
                </a:cubicBezTo>
                <a:lnTo>
                  <a:pt x="38095" y="274059"/>
                </a:lnTo>
                <a:lnTo>
                  <a:pt x="76679" y="283829"/>
                </a:lnTo>
                <a:lnTo>
                  <a:pt x="86446" y="322413"/>
                </a:lnTo>
                <a:lnTo>
                  <a:pt x="59966" y="348893"/>
                </a:lnTo>
                <a:cubicBezTo>
                  <a:pt x="67190" y="349348"/>
                  <a:pt x="74428" y="348280"/>
                  <a:pt x="81213" y="345759"/>
                </a:cubicBezTo>
                <a:cubicBezTo>
                  <a:pt x="107960" y="335819"/>
                  <a:pt x="121586" y="306078"/>
                  <a:pt x="111646" y="279330"/>
                </a:cubicBezTo>
                <a:lnTo>
                  <a:pt x="110390" y="275949"/>
                </a:lnTo>
                <a:lnTo>
                  <a:pt x="164592" y="221751"/>
                </a:lnTo>
                <a:lnTo>
                  <a:pt x="164710" y="207584"/>
                </a:lnTo>
                <a:lnTo>
                  <a:pt x="136623" y="207809"/>
                </a:lnTo>
                <a:close/>
                <a:moveTo>
                  <a:pt x="208597" y="189731"/>
                </a:moveTo>
                <a:cubicBezTo>
                  <a:pt x="213643" y="189730"/>
                  <a:pt x="218690" y="191652"/>
                  <a:pt x="222545" y="195496"/>
                </a:cubicBezTo>
                <a:lnTo>
                  <a:pt x="309081" y="282035"/>
                </a:lnTo>
                <a:cubicBezTo>
                  <a:pt x="312781" y="285734"/>
                  <a:pt x="314860" y="290752"/>
                  <a:pt x="314860" y="295983"/>
                </a:cubicBezTo>
                <a:cubicBezTo>
                  <a:pt x="314861" y="306877"/>
                  <a:pt x="306030" y="315708"/>
                  <a:pt x="295137" y="315708"/>
                </a:cubicBezTo>
                <a:lnTo>
                  <a:pt x="295134" y="315708"/>
                </a:lnTo>
                <a:cubicBezTo>
                  <a:pt x="289900" y="315723"/>
                  <a:pt x="284877" y="313642"/>
                  <a:pt x="281187" y="309930"/>
                </a:cubicBezTo>
                <a:lnTo>
                  <a:pt x="194645" y="223393"/>
                </a:lnTo>
                <a:cubicBezTo>
                  <a:pt x="186959" y="215684"/>
                  <a:pt x="186961" y="203208"/>
                  <a:pt x="194651" y="195502"/>
                </a:cubicBezTo>
                <a:cubicBezTo>
                  <a:pt x="198504" y="191656"/>
                  <a:pt x="203550" y="189732"/>
                  <a:pt x="208597" y="189731"/>
                </a:cubicBezTo>
                <a:close/>
                <a:moveTo>
                  <a:pt x="194153" y="140573"/>
                </a:moveTo>
                <a:lnTo>
                  <a:pt x="179299" y="155426"/>
                </a:lnTo>
                <a:lnTo>
                  <a:pt x="154555" y="180173"/>
                </a:lnTo>
                <a:lnTo>
                  <a:pt x="154554" y="180172"/>
                </a:lnTo>
                <a:lnTo>
                  <a:pt x="139724" y="195002"/>
                </a:lnTo>
                <a:lnTo>
                  <a:pt x="141243" y="196521"/>
                </a:lnTo>
                <a:lnTo>
                  <a:pt x="176053" y="196241"/>
                </a:lnTo>
                <a:lnTo>
                  <a:pt x="175765" y="231040"/>
                </a:lnTo>
                <a:lnTo>
                  <a:pt x="282453" y="337731"/>
                </a:lnTo>
                <a:cubicBezTo>
                  <a:pt x="297498" y="352736"/>
                  <a:pt x="321850" y="352732"/>
                  <a:pt x="336890" y="337722"/>
                </a:cubicBezTo>
                <a:cubicBezTo>
                  <a:pt x="351891" y="322682"/>
                  <a:pt x="351887" y="298338"/>
                  <a:pt x="336882" y="283302"/>
                </a:cubicBezTo>
                <a:lnTo>
                  <a:pt x="230191" y="176611"/>
                </a:lnTo>
                <a:lnTo>
                  <a:pt x="195392" y="176899"/>
                </a:lnTo>
                <a:lnTo>
                  <a:pt x="195672" y="142092"/>
                </a:lnTo>
                <a:close/>
                <a:moveTo>
                  <a:pt x="13554" y="13447"/>
                </a:moveTo>
                <a:lnTo>
                  <a:pt x="13442" y="13557"/>
                </a:lnTo>
                <a:lnTo>
                  <a:pt x="20569" y="29424"/>
                </a:lnTo>
                <a:lnTo>
                  <a:pt x="154577" y="164237"/>
                </a:lnTo>
                <a:lnTo>
                  <a:pt x="163413" y="155404"/>
                </a:lnTo>
                <a:lnTo>
                  <a:pt x="29391" y="20574"/>
                </a:lnTo>
                <a:close/>
                <a:moveTo>
                  <a:pt x="299698" y="12456"/>
                </a:moveTo>
                <a:cubicBezTo>
                  <a:pt x="292476" y="12001"/>
                  <a:pt x="285240" y="13069"/>
                  <a:pt x="278456" y="15589"/>
                </a:cubicBezTo>
                <a:cubicBezTo>
                  <a:pt x="251707" y="25529"/>
                  <a:pt x="238079" y="55271"/>
                  <a:pt x="248019" y="82021"/>
                </a:cubicBezTo>
                <a:lnTo>
                  <a:pt x="249271" y="85402"/>
                </a:lnTo>
                <a:lnTo>
                  <a:pt x="202081" y="132593"/>
                </a:lnTo>
                <a:lnTo>
                  <a:pt x="206960" y="137472"/>
                </a:lnTo>
                <a:lnTo>
                  <a:pt x="206735" y="165556"/>
                </a:lnTo>
                <a:lnTo>
                  <a:pt x="220902" y="165438"/>
                </a:lnTo>
                <a:lnTo>
                  <a:pt x="275105" y="111231"/>
                </a:lnTo>
                <a:lnTo>
                  <a:pt x="278487" y="112486"/>
                </a:lnTo>
                <a:cubicBezTo>
                  <a:pt x="285272" y="115008"/>
                  <a:pt x="292512" y="116076"/>
                  <a:pt x="299737" y="115621"/>
                </a:cubicBezTo>
                <a:cubicBezTo>
                  <a:pt x="328214" y="113826"/>
                  <a:pt x="349844" y="89286"/>
                  <a:pt x="348049" y="60809"/>
                </a:cubicBezTo>
                <a:lnTo>
                  <a:pt x="321569" y="87289"/>
                </a:lnTo>
                <a:lnTo>
                  <a:pt x="282985" y="77520"/>
                </a:lnTo>
                <a:lnTo>
                  <a:pt x="273219" y="38938"/>
                </a:lnTo>
                <a:close/>
                <a:moveTo>
                  <a:pt x="11088" y="0"/>
                </a:moveTo>
                <a:lnTo>
                  <a:pt x="35906" y="11170"/>
                </a:lnTo>
                <a:lnTo>
                  <a:pt x="171369" y="147449"/>
                </a:lnTo>
                <a:lnTo>
                  <a:pt x="190175" y="128643"/>
                </a:lnTo>
                <a:lnTo>
                  <a:pt x="190149" y="128617"/>
                </a:lnTo>
                <a:lnTo>
                  <a:pt x="236302" y="82463"/>
                </a:lnTo>
                <a:cubicBezTo>
                  <a:pt x="232831" y="71137"/>
                  <a:pt x="232628" y="59061"/>
                  <a:pt x="235715" y="47624"/>
                </a:cubicBezTo>
                <a:cubicBezTo>
                  <a:pt x="244773" y="14068"/>
                  <a:pt x="279318" y="-5792"/>
                  <a:pt x="312874" y="3266"/>
                </a:cubicBezTo>
                <a:lnTo>
                  <a:pt x="322273" y="5795"/>
                </a:lnTo>
                <a:lnTo>
                  <a:pt x="285694" y="42372"/>
                </a:lnTo>
                <a:lnTo>
                  <a:pt x="292247" y="68258"/>
                </a:lnTo>
                <a:lnTo>
                  <a:pt x="318136" y="74814"/>
                </a:lnTo>
                <a:lnTo>
                  <a:pt x="354715" y="38235"/>
                </a:lnTo>
                <a:lnTo>
                  <a:pt x="357242" y="47634"/>
                </a:lnTo>
                <a:cubicBezTo>
                  <a:pt x="363064" y="69381"/>
                  <a:pt x="356871" y="92582"/>
                  <a:pt x="340985" y="108534"/>
                </a:cubicBezTo>
                <a:cubicBezTo>
                  <a:pt x="324497" y="124959"/>
                  <a:pt x="300309" y="130981"/>
                  <a:pt x="278044" y="124203"/>
                </a:cubicBezTo>
                <a:lnTo>
                  <a:pt x="235868" y="166380"/>
                </a:lnTo>
                <a:lnTo>
                  <a:pt x="344836" y="275348"/>
                </a:lnTo>
                <a:cubicBezTo>
                  <a:pt x="364259" y="294771"/>
                  <a:pt x="364259" y="326262"/>
                  <a:pt x="344836" y="345685"/>
                </a:cubicBezTo>
                <a:cubicBezTo>
                  <a:pt x="325413" y="365108"/>
                  <a:pt x="293922" y="365108"/>
                  <a:pt x="274499" y="345685"/>
                </a:cubicBezTo>
                <a:lnTo>
                  <a:pt x="165534" y="236717"/>
                </a:lnTo>
                <a:lnTo>
                  <a:pt x="123363" y="278888"/>
                </a:lnTo>
                <a:cubicBezTo>
                  <a:pt x="126833" y="290215"/>
                  <a:pt x="127037" y="302291"/>
                  <a:pt x="123950" y="313728"/>
                </a:cubicBezTo>
                <a:cubicBezTo>
                  <a:pt x="114892" y="347284"/>
                  <a:pt x="80347" y="367144"/>
                  <a:pt x="46790" y="358086"/>
                </a:cubicBezTo>
                <a:lnTo>
                  <a:pt x="37392" y="355559"/>
                </a:lnTo>
                <a:lnTo>
                  <a:pt x="73971" y="318980"/>
                </a:lnTo>
                <a:lnTo>
                  <a:pt x="67417" y="293091"/>
                </a:lnTo>
                <a:lnTo>
                  <a:pt x="41528" y="286534"/>
                </a:lnTo>
                <a:lnTo>
                  <a:pt x="4949" y="323116"/>
                </a:lnTo>
                <a:lnTo>
                  <a:pt x="2422" y="313717"/>
                </a:lnTo>
                <a:cubicBezTo>
                  <a:pt x="-666" y="302279"/>
                  <a:pt x="-462" y="290201"/>
                  <a:pt x="3010" y="278873"/>
                </a:cubicBezTo>
                <a:cubicBezTo>
                  <a:pt x="13195" y="245642"/>
                  <a:pt x="48390" y="226960"/>
                  <a:pt x="81620" y="237145"/>
                </a:cubicBezTo>
                <a:lnTo>
                  <a:pt x="127793" y="190973"/>
                </a:lnTo>
                <a:lnTo>
                  <a:pt x="127819" y="190999"/>
                </a:lnTo>
                <a:lnTo>
                  <a:pt x="146624" y="172194"/>
                </a:lnTo>
                <a:lnTo>
                  <a:pt x="11148" y="35901"/>
                </a:lnTo>
                <a:lnTo>
                  <a:pt x="0" y="11091"/>
                </a:lnTo>
                <a:close/>
              </a:path>
            </a:pathLst>
          </a:custGeom>
          <a:solidFill>
            <a:srgbClr val="2196F3">
              <a:lumMod val="50000"/>
            </a:srgbClr>
          </a:solidFill>
          <a:ln w="5506" cap="flat">
            <a:noFill/>
            <a:prstDash val="solid"/>
            <a:miter/>
          </a:ln>
        </p:spPr>
        <p:txBody>
          <a:bodyPr rtlCol="0" anchor="ctr">
            <a:normAutofit fontScale="72500"/>
          </a:bodyPr>
          <a:p>
            <a:pPr defTabSz="457200">
              <a:lnSpc>
                <a:spcPct val="130000"/>
              </a:lnSpc>
            </a:pPr>
            <a:endParaRPr lang="zh-CN" altLang="en-US">
              <a:solidFill>
                <a:srgbClr val="222222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1494" y="471487"/>
            <a:ext cx="11087100" cy="5915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535045" y="598170"/>
            <a:ext cx="5431790" cy="5981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3200" b="1" dirty="0">
                <a:solidFill>
                  <a:srgbClr val="006C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三、大学生情绪障碍的调适</a:t>
            </a:r>
            <a:endParaRPr lang="zh-CN" altLang="en-US" sz="3200" b="1" dirty="0">
              <a:solidFill>
                <a:srgbClr val="006C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>
            <p:custDataLst>
              <p:tags r:id="rId2"/>
            </p:custDataLst>
          </p:nvPr>
        </p:nvSpPr>
        <p:spPr>
          <a:xfrm>
            <a:off x="8231505" y="1393190"/>
            <a:ext cx="24777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99043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（五）抑郁的调适</a:t>
            </a:r>
            <a:endParaRPr lang="zh-CN" altLang="en-US">
              <a:solidFill>
                <a:srgbClr val="F99043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25" name="文本框 24"/>
          <p:cNvSpPr txBox="1"/>
          <p:nvPr>
            <p:custDataLst>
              <p:tags r:id="rId3"/>
            </p:custDataLst>
          </p:nvPr>
        </p:nvSpPr>
        <p:spPr>
          <a:xfrm>
            <a:off x="8634730" y="1958340"/>
            <a:ext cx="2186940" cy="10509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l" fontAlgn="auto">
              <a:lnSpc>
                <a:spcPct val="130000"/>
              </a:lnSpc>
            </a:pPr>
            <a:r>
              <a:rPr lang="zh-CN" altLang="en-US" sz="1600">
                <a:solidFill>
                  <a:srgbClr val="000000">
                    <a:lumMod val="65000"/>
                    <a:lumOff val="35000"/>
                  </a:srgbClr>
                </a:solidFill>
                <a:latin typeface="思源黑体 CN Regular" panose="020B0500000000000000" charset="-122"/>
                <a:ea typeface="思源黑体 CN Regular" panose="020B0500000000000000" charset="-122"/>
              </a:rPr>
              <a:t>1. 端正认识</a:t>
            </a:r>
            <a:endParaRPr lang="zh-CN" altLang="en-US" sz="1600">
              <a:solidFill>
                <a:srgbClr val="000000">
                  <a:lumMod val="65000"/>
                  <a:lumOff val="35000"/>
                </a:srgbClr>
              </a:solidFill>
              <a:latin typeface="思源黑体 CN Regular" panose="020B0500000000000000" charset="-122"/>
              <a:ea typeface="思源黑体 CN Regular" panose="020B0500000000000000" charset="-122"/>
            </a:endParaRPr>
          </a:p>
          <a:p>
            <a:pPr indent="0" algn="l" fontAlgn="auto">
              <a:lnSpc>
                <a:spcPct val="130000"/>
              </a:lnSpc>
            </a:pPr>
            <a:r>
              <a:rPr lang="zh-CN" altLang="en-US" sz="1600">
                <a:solidFill>
                  <a:srgbClr val="000000">
                    <a:lumMod val="65000"/>
                    <a:lumOff val="35000"/>
                  </a:srgbClr>
                </a:solidFill>
                <a:latin typeface="思源黑体 CN Regular" panose="020B0500000000000000" charset="-122"/>
                <a:ea typeface="思源黑体 CN Regular" panose="020B0500000000000000" charset="-122"/>
              </a:rPr>
              <a:t>2. 悦纳自我</a:t>
            </a:r>
            <a:endParaRPr lang="zh-CN" altLang="en-US" sz="1600">
              <a:solidFill>
                <a:srgbClr val="000000">
                  <a:lumMod val="65000"/>
                  <a:lumOff val="35000"/>
                </a:srgbClr>
              </a:solidFill>
              <a:latin typeface="思源黑体 CN Regular" panose="020B0500000000000000" charset="-122"/>
              <a:ea typeface="思源黑体 CN Regular" panose="020B0500000000000000" charset="-122"/>
            </a:endParaRPr>
          </a:p>
          <a:p>
            <a:pPr indent="0" algn="l" fontAlgn="auto">
              <a:lnSpc>
                <a:spcPct val="130000"/>
              </a:lnSpc>
            </a:pPr>
            <a:r>
              <a:rPr lang="zh-CN" altLang="en-US" sz="1600">
                <a:solidFill>
                  <a:srgbClr val="000000">
                    <a:lumMod val="65000"/>
                    <a:lumOff val="35000"/>
                  </a:srgbClr>
                </a:solidFill>
                <a:latin typeface="思源黑体 CN Regular" panose="020B0500000000000000" charset="-122"/>
                <a:ea typeface="思源黑体 CN Regular" panose="020B0500000000000000" charset="-122"/>
              </a:rPr>
              <a:t>3. 积极交往</a:t>
            </a:r>
            <a:endParaRPr lang="zh-CN" altLang="en-US" sz="1600">
              <a:solidFill>
                <a:srgbClr val="000000">
                  <a:lumMod val="65000"/>
                  <a:lumOff val="35000"/>
                </a:srgbClr>
              </a:solidFill>
              <a:latin typeface="思源黑体 CN Regular" panose="020B0500000000000000" charset="-122"/>
              <a:ea typeface="思源黑体 CN Regular" panose="020B0500000000000000" charset="-122"/>
            </a:endParaRPr>
          </a:p>
        </p:txBody>
      </p:sp>
      <p:sp>
        <p:nvSpPr>
          <p:cNvPr id="26" name="文本框 25"/>
          <p:cNvSpPr txBox="1"/>
          <p:nvPr>
            <p:custDataLst>
              <p:tags r:id="rId4"/>
            </p:custDataLst>
          </p:nvPr>
        </p:nvSpPr>
        <p:spPr>
          <a:xfrm>
            <a:off x="8231505" y="3858260"/>
            <a:ext cx="24771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CD10A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（七）嫉妒的调适</a:t>
            </a:r>
            <a:endParaRPr lang="zh-CN" altLang="en-US">
              <a:solidFill>
                <a:srgbClr val="FCD10A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5"/>
            </p:custDataLst>
          </p:nvPr>
        </p:nvSpPr>
        <p:spPr>
          <a:xfrm>
            <a:off x="8376285" y="4226560"/>
            <a:ext cx="2186940" cy="12992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l" fontAlgn="auto">
              <a:lnSpc>
                <a:spcPct val="130000"/>
              </a:lnSpc>
            </a:pPr>
            <a:r>
              <a:rPr lang="zh-CN" altLang="en-US" sz="1600">
                <a:solidFill>
                  <a:srgbClr val="000000">
                    <a:lumMod val="65000"/>
                    <a:lumOff val="35000"/>
                  </a:srgbClr>
                </a:solidFill>
                <a:latin typeface="思源黑体 CN Regular" panose="020B0500000000000000" charset="-122"/>
                <a:ea typeface="思源黑体 CN Regular" panose="020B0500000000000000" charset="-122"/>
              </a:rPr>
              <a:t>1. 正确认识</a:t>
            </a:r>
            <a:endParaRPr lang="zh-CN" altLang="en-US" sz="1600">
              <a:solidFill>
                <a:srgbClr val="000000">
                  <a:lumMod val="65000"/>
                  <a:lumOff val="35000"/>
                </a:srgbClr>
              </a:solidFill>
              <a:latin typeface="思源黑体 CN Regular" panose="020B0500000000000000" charset="-122"/>
              <a:ea typeface="思源黑体 CN Regular" panose="020B0500000000000000" charset="-122"/>
            </a:endParaRPr>
          </a:p>
          <a:p>
            <a:pPr indent="0" algn="l" fontAlgn="auto">
              <a:lnSpc>
                <a:spcPct val="130000"/>
              </a:lnSpc>
            </a:pPr>
            <a:r>
              <a:rPr lang="zh-CN" altLang="en-US" sz="1600">
                <a:solidFill>
                  <a:srgbClr val="000000">
                    <a:lumMod val="65000"/>
                    <a:lumOff val="35000"/>
                  </a:srgbClr>
                </a:solidFill>
                <a:latin typeface="思源黑体 CN Regular" panose="020B0500000000000000" charset="-122"/>
                <a:ea typeface="思源黑体 CN Regular" panose="020B0500000000000000" charset="-122"/>
              </a:rPr>
              <a:t>2. 合理转化</a:t>
            </a:r>
            <a:endParaRPr lang="zh-CN" altLang="en-US" sz="1600">
              <a:solidFill>
                <a:srgbClr val="000000">
                  <a:lumMod val="65000"/>
                  <a:lumOff val="35000"/>
                </a:srgbClr>
              </a:solidFill>
              <a:latin typeface="思源黑体 CN Regular" panose="020B0500000000000000" charset="-122"/>
              <a:ea typeface="思源黑体 CN Regular" panose="020B0500000000000000" charset="-122"/>
            </a:endParaRPr>
          </a:p>
          <a:p>
            <a:pPr indent="0" algn="l" fontAlgn="auto">
              <a:lnSpc>
                <a:spcPct val="130000"/>
              </a:lnSpc>
            </a:pPr>
            <a:r>
              <a:rPr lang="zh-CN" altLang="en-US" sz="1600">
                <a:solidFill>
                  <a:srgbClr val="000000">
                    <a:lumMod val="65000"/>
                    <a:lumOff val="35000"/>
                  </a:srgbClr>
                </a:solidFill>
                <a:latin typeface="思源黑体 CN Regular" panose="020B0500000000000000" charset="-122"/>
                <a:ea typeface="思源黑体 CN Regular" panose="020B0500000000000000" charset="-122"/>
              </a:rPr>
              <a:t>3. 充实生活</a:t>
            </a:r>
            <a:endParaRPr lang="zh-CN" altLang="en-US" sz="1600">
              <a:solidFill>
                <a:srgbClr val="000000">
                  <a:lumMod val="65000"/>
                  <a:lumOff val="35000"/>
                </a:srgbClr>
              </a:solidFill>
              <a:latin typeface="思源黑体 CN Regular" panose="020B0500000000000000" charset="-122"/>
              <a:ea typeface="思源黑体 CN Regular" panose="020B0500000000000000" charset="-122"/>
            </a:endParaRPr>
          </a:p>
        </p:txBody>
      </p:sp>
      <p:sp>
        <p:nvSpPr>
          <p:cNvPr id="28" name="文本框 27"/>
          <p:cNvSpPr txBox="1"/>
          <p:nvPr>
            <p:custDataLst>
              <p:tags r:id="rId6"/>
            </p:custDataLst>
          </p:nvPr>
        </p:nvSpPr>
        <p:spPr>
          <a:xfrm>
            <a:off x="1978660" y="1393190"/>
            <a:ext cx="24098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>
                <a:solidFill>
                  <a:srgbClr val="F25252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（四）压抑的调适</a:t>
            </a:r>
            <a:endParaRPr lang="zh-CN" altLang="en-US">
              <a:solidFill>
                <a:srgbClr val="F25252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29" name="文本框 28"/>
          <p:cNvSpPr txBox="1"/>
          <p:nvPr>
            <p:custDataLst>
              <p:tags r:id="rId7"/>
            </p:custDataLst>
          </p:nvPr>
        </p:nvSpPr>
        <p:spPr>
          <a:xfrm>
            <a:off x="1316355" y="1771015"/>
            <a:ext cx="3219450" cy="20110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l" fontAlgn="auto">
              <a:lnSpc>
                <a:spcPct val="130000"/>
              </a:lnSpc>
            </a:pPr>
            <a:r>
              <a:rPr lang="zh-CN" altLang="en-US" sz="1600" b="1">
                <a:solidFill>
                  <a:srgbClr val="000000">
                    <a:lumMod val="65000"/>
                    <a:lumOff val="35000"/>
                  </a:srgbClr>
                </a:solidFill>
                <a:latin typeface="思源黑体 CN Regular" panose="020B0500000000000000" charset="-122"/>
                <a:ea typeface="思源黑体 CN Regular" panose="020B0500000000000000" charset="-122"/>
              </a:rPr>
              <a:t>1. 客观分析</a:t>
            </a:r>
            <a:endParaRPr lang="zh-CN" altLang="en-US" sz="1600" b="1">
              <a:solidFill>
                <a:srgbClr val="000000">
                  <a:lumMod val="65000"/>
                  <a:lumOff val="35000"/>
                </a:srgbClr>
              </a:solidFill>
              <a:latin typeface="思源黑体 CN Regular" panose="020B0500000000000000" charset="-122"/>
              <a:ea typeface="思源黑体 CN Regular" panose="020B0500000000000000" charset="-122"/>
            </a:endParaRPr>
          </a:p>
          <a:p>
            <a:pPr indent="0" algn="l" fontAlgn="auto">
              <a:lnSpc>
                <a:spcPct val="130000"/>
              </a:lnSpc>
            </a:pPr>
            <a:r>
              <a:rPr lang="zh-CN" altLang="en-US" sz="1600">
                <a:solidFill>
                  <a:srgbClr val="000000">
                    <a:lumMod val="65000"/>
                    <a:lumOff val="35000"/>
                  </a:srgbClr>
                </a:solidFill>
                <a:latin typeface="思源黑体 CN Regular" panose="020B0500000000000000" charset="-122"/>
                <a:ea typeface="思源黑体 CN Regular" panose="020B0500000000000000" charset="-122"/>
              </a:rPr>
              <a:t>注意培养广泛的兴趣和爱好，积极参加各种活动。</a:t>
            </a:r>
            <a:endParaRPr lang="zh-CN" altLang="en-US" sz="1600">
              <a:solidFill>
                <a:srgbClr val="000000">
                  <a:lumMod val="65000"/>
                  <a:lumOff val="35000"/>
                </a:srgbClr>
              </a:solidFill>
              <a:latin typeface="思源黑体 CN Regular" panose="020B0500000000000000" charset="-122"/>
              <a:ea typeface="思源黑体 CN Regular" panose="020B0500000000000000" charset="-122"/>
            </a:endParaRPr>
          </a:p>
          <a:p>
            <a:pPr indent="0" algn="l" fontAlgn="auto">
              <a:lnSpc>
                <a:spcPct val="130000"/>
              </a:lnSpc>
            </a:pPr>
            <a:r>
              <a:rPr lang="zh-CN" altLang="en-US" sz="1600" b="1">
                <a:solidFill>
                  <a:srgbClr val="000000">
                    <a:lumMod val="65000"/>
                    <a:lumOff val="35000"/>
                  </a:srgbClr>
                </a:solidFill>
                <a:latin typeface="思源黑体 CN Regular" panose="020B0500000000000000" charset="-122"/>
                <a:ea typeface="思源黑体 CN Regular" panose="020B0500000000000000" charset="-122"/>
              </a:rPr>
              <a:t>2. 适当宣泄</a:t>
            </a:r>
            <a:endParaRPr lang="zh-CN" altLang="en-US" sz="1600" b="1">
              <a:solidFill>
                <a:srgbClr val="000000">
                  <a:lumMod val="65000"/>
                  <a:lumOff val="35000"/>
                </a:srgbClr>
              </a:solidFill>
              <a:latin typeface="思源黑体 CN Regular" panose="020B0500000000000000" charset="-122"/>
              <a:ea typeface="思源黑体 CN Regular" panose="020B0500000000000000" charset="-122"/>
            </a:endParaRPr>
          </a:p>
          <a:p>
            <a:pPr indent="0" algn="l" fontAlgn="auto">
              <a:lnSpc>
                <a:spcPct val="130000"/>
              </a:lnSpc>
            </a:pPr>
            <a:r>
              <a:rPr lang="zh-CN" altLang="en-US" sz="1600">
                <a:solidFill>
                  <a:srgbClr val="000000">
                    <a:lumMod val="65000"/>
                    <a:lumOff val="35000"/>
                  </a:srgbClr>
                </a:solidFill>
                <a:latin typeface="思源黑体 CN Regular" panose="020B0500000000000000" charset="-122"/>
                <a:ea typeface="思源黑体 CN Regular" panose="020B0500000000000000" charset="-122"/>
              </a:rPr>
              <a:t>向朋友倾吐，或通过写日记、书信、体育锻炼等方式来适当宣泄。</a:t>
            </a:r>
            <a:endParaRPr lang="zh-CN" altLang="en-US" sz="1600">
              <a:solidFill>
                <a:srgbClr val="000000">
                  <a:lumMod val="65000"/>
                  <a:lumOff val="35000"/>
                </a:srgbClr>
              </a:solidFill>
              <a:latin typeface="思源黑体 CN Regular" panose="020B0500000000000000" charset="-122"/>
              <a:ea typeface="思源黑体 CN Regular" panose="020B0500000000000000" charset="-122"/>
            </a:endParaRPr>
          </a:p>
        </p:txBody>
      </p:sp>
      <p:sp>
        <p:nvSpPr>
          <p:cNvPr id="30" name="文本框 29"/>
          <p:cNvSpPr txBox="1"/>
          <p:nvPr>
            <p:custDataLst>
              <p:tags r:id="rId8"/>
            </p:custDataLst>
          </p:nvPr>
        </p:nvSpPr>
        <p:spPr>
          <a:xfrm>
            <a:off x="1865630" y="3858260"/>
            <a:ext cx="25114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>
                <a:solidFill>
                  <a:srgbClr val="5EB95E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（六）冷漠的调适</a:t>
            </a:r>
            <a:endParaRPr lang="zh-CN" altLang="en-US">
              <a:solidFill>
                <a:srgbClr val="5EB95E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31" name="文本框 30"/>
          <p:cNvSpPr txBox="1"/>
          <p:nvPr>
            <p:custDataLst>
              <p:tags r:id="rId9"/>
            </p:custDataLst>
          </p:nvPr>
        </p:nvSpPr>
        <p:spPr>
          <a:xfrm>
            <a:off x="1266825" y="4226560"/>
            <a:ext cx="3121660" cy="16510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l" fontAlgn="auto">
              <a:lnSpc>
                <a:spcPct val="130000"/>
              </a:lnSpc>
            </a:pPr>
            <a:r>
              <a:rPr lang="zh-CN" altLang="en-US" sz="1600">
                <a:solidFill>
                  <a:srgbClr val="000000">
                    <a:lumMod val="65000"/>
                    <a:lumOff val="35000"/>
                  </a:srgbClr>
                </a:solidFill>
                <a:latin typeface="思源黑体 CN Regular" panose="020B0500000000000000" charset="-122"/>
                <a:ea typeface="思源黑体 CN Regular" panose="020B0500000000000000" charset="-122"/>
              </a:rPr>
              <a:t>要充分认识到冷漠情绪对身心健康和个人发展的危害，不能听之任之，而要积极行动起来，分析自己产生冷漠情绪的原因，找出症结所在并勇敢地面对它。</a:t>
            </a:r>
            <a:endParaRPr lang="zh-CN" altLang="en-US" sz="1600">
              <a:solidFill>
                <a:srgbClr val="000000">
                  <a:lumMod val="65000"/>
                  <a:lumOff val="35000"/>
                </a:srgbClr>
              </a:solidFill>
              <a:latin typeface="思源黑体 CN Regular" panose="020B0500000000000000" charset="-122"/>
              <a:ea typeface="思源黑体 CN Regular" panose="020B0500000000000000" charset="-122"/>
            </a:endParaRPr>
          </a:p>
        </p:txBody>
      </p:sp>
      <p:pic>
        <p:nvPicPr>
          <p:cNvPr id="46" name="图片 45" descr="ewfre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16200000">
            <a:off x="4572635" y="3458210"/>
            <a:ext cx="1693545" cy="1616075"/>
          </a:xfrm>
          <a:prstGeom prst="rect">
            <a:avLst/>
          </a:prstGeom>
        </p:spPr>
      </p:pic>
      <p:pic>
        <p:nvPicPr>
          <p:cNvPr id="47" name="图片 46" descr="ewfre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 rot="10800000">
            <a:off x="6302375" y="3503930"/>
            <a:ext cx="1692910" cy="1616075"/>
          </a:xfrm>
          <a:prstGeom prst="rect">
            <a:avLst/>
          </a:prstGeom>
        </p:spPr>
      </p:pic>
      <p:pic>
        <p:nvPicPr>
          <p:cNvPr id="49" name="图片 48" descr="ewfre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 rot="5400000">
            <a:off x="6344920" y="1800225"/>
            <a:ext cx="1693545" cy="1616075"/>
          </a:xfrm>
          <a:prstGeom prst="rect">
            <a:avLst/>
          </a:prstGeom>
        </p:spPr>
      </p:pic>
      <p:pic>
        <p:nvPicPr>
          <p:cNvPr id="50" name="图片 49" descr="ewfre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 rot="10800000" flipV="1">
            <a:off x="4620260" y="1762125"/>
            <a:ext cx="1692910" cy="1616075"/>
          </a:xfrm>
          <a:prstGeom prst="rect">
            <a:avLst/>
          </a:prstGeom>
        </p:spPr>
      </p:pic>
      <p:pic>
        <p:nvPicPr>
          <p:cNvPr id="51" name="图片 50" descr="32313538333630393b32313538333731323bd4dacfdfbdccd3fd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5185410" y="2288540"/>
            <a:ext cx="563245" cy="563245"/>
          </a:xfrm>
          <a:prstGeom prst="rect">
            <a:avLst/>
          </a:prstGeom>
        </p:spPr>
      </p:pic>
      <p:pic>
        <p:nvPicPr>
          <p:cNvPr id="52" name="图片 51" descr="32313538333630393b32313538333732363bd4b6b3ccb4f0d2c9"/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6929120" y="2345690"/>
            <a:ext cx="525145" cy="525145"/>
          </a:xfrm>
          <a:prstGeom prst="rect">
            <a:avLst/>
          </a:prstGeom>
        </p:spPr>
      </p:pic>
      <p:pic>
        <p:nvPicPr>
          <p:cNvPr id="53" name="图片 52" descr="333438303937363b333438313037303bb6a8cebbb2fac6b7"/>
          <p:cNvPicPr>
            <a:picLocks noChangeAspect="1"/>
          </p:cNvPicPr>
          <p:nvPr>
            <p:custDataLst>
              <p:tags r:id="rId28"/>
            </p:custDataLst>
          </p:nvPr>
        </p:nvPicPr>
        <p:blipFill>
          <a:blip r:embed="rId29">
            <a:extLs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6887845" y="4050665"/>
            <a:ext cx="522605" cy="522605"/>
          </a:xfrm>
          <a:prstGeom prst="rect">
            <a:avLst/>
          </a:prstGeom>
        </p:spPr>
      </p:pic>
      <p:pic>
        <p:nvPicPr>
          <p:cNvPr id="54" name="图片 53" descr="333438303937363b333438313039323bcfeec4bfbcc6bbae"/>
          <p:cNvPicPr>
            <a:picLocks noChangeAspect="1"/>
          </p:cNvPicPr>
          <p:nvPr>
            <p:custDataLst>
              <p:tags r:id="rId31"/>
            </p:custDataLst>
          </p:nvPr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5238750" y="4093210"/>
            <a:ext cx="412115" cy="41211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667000" y="3886200"/>
            <a:ext cx="4185643" cy="14287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874168" y="1457742"/>
            <a:ext cx="6443663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altLang="zh-CN" sz="6600" b="1" dirty="0" smtClean="0">
              <a:solidFill>
                <a:srgbClr val="006C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6600" b="1" dirty="0">
                <a:solidFill>
                  <a:srgbClr val="006C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感谢观看</a:t>
            </a:r>
            <a:endParaRPr lang="zh-CN" altLang="en-US" sz="6600" b="1" dirty="0">
              <a:solidFill>
                <a:srgbClr val="006C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6865" y="-193052"/>
            <a:ext cx="3301587" cy="3301587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4150995" y="4612640"/>
            <a:ext cx="5132705" cy="1995170"/>
            <a:chOff x="6537" y="7264"/>
            <a:chExt cx="8083" cy="3142"/>
          </a:xfrm>
        </p:grpSpPr>
        <p:pic>
          <p:nvPicPr>
            <p:cNvPr id="22" name="图片 21" descr="13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6537" y="7874"/>
              <a:ext cx="1827" cy="1956"/>
            </a:xfrm>
            <a:prstGeom prst="rect">
              <a:avLst/>
            </a:prstGeom>
          </p:spPr>
        </p:pic>
        <p:pic>
          <p:nvPicPr>
            <p:cNvPr id="23" name="图片 22" descr="14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9590" y="7554"/>
              <a:ext cx="2066" cy="2703"/>
            </a:xfrm>
            <a:prstGeom prst="rect">
              <a:avLst/>
            </a:prstGeom>
          </p:spPr>
        </p:pic>
        <p:pic>
          <p:nvPicPr>
            <p:cNvPr id="24" name="图片 23" descr="15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12430" y="7264"/>
              <a:ext cx="2191" cy="3143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FE3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2068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358851" y="2928371"/>
            <a:ext cx="8703213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chemeClr val="tx1">
                    <a:alpha val="8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第七章　心理安全</a:t>
            </a:r>
            <a:endParaRPr lang="zh-CN" altLang="en-US" sz="6000" b="1" dirty="0">
              <a:solidFill>
                <a:schemeClr val="tx1">
                  <a:alpha val="8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94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64945" y="1356360"/>
            <a:ext cx="9262110" cy="4707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000" b="1" dirty="0">
                <a:solidFill>
                  <a:srgbClr val="006C8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● 知识目标</a:t>
            </a:r>
            <a:endParaRPr lang="zh-CN" altLang="en-US" sz="2000" b="1" dirty="0">
              <a:solidFill>
                <a:srgbClr val="006C8A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1. 了解常见心理障碍的自我调适方法。</a:t>
            </a:r>
            <a:endParaRPr lang="zh-CN" altLang="en-US" sz="20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2. 掌握人际关系交往的技巧。</a:t>
            </a:r>
            <a:endParaRPr lang="zh-CN" altLang="en-US" sz="20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3. 建立正确的爱情观。</a:t>
            </a:r>
            <a:endParaRPr lang="zh-CN" altLang="en-US" sz="20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4. 增强社会和家庭责任感。</a:t>
            </a:r>
            <a:endParaRPr lang="zh-CN" altLang="en-US" sz="20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000" b="1" dirty="0">
                <a:solidFill>
                  <a:srgbClr val="006C8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● 能力目标</a:t>
            </a:r>
            <a:endParaRPr lang="zh-CN" altLang="en-US" sz="2000" b="1" dirty="0">
              <a:solidFill>
                <a:srgbClr val="006C8A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学会调节自己的情绪。</a:t>
            </a:r>
            <a:endParaRPr lang="zh-CN" altLang="en-US" sz="20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000" b="1" dirty="0">
                <a:solidFill>
                  <a:srgbClr val="006C8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● 思政目标</a:t>
            </a:r>
            <a:endParaRPr lang="zh-CN" altLang="en-US" sz="2000" b="1" dirty="0">
              <a:solidFill>
                <a:srgbClr val="006C8A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通过讲述、讨论、交流等方式，激发学生的学习兴趣，帮助学生了解自己，从而树立自信心。</a:t>
            </a:r>
            <a:endParaRPr lang="zh-CN" altLang="en-US" sz="20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295140" y="794385"/>
            <a:ext cx="360172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chemeClr val="tx1">
                    <a:alpha val="78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学习目标</a:t>
            </a:r>
            <a:endParaRPr lang="zh-CN" altLang="en-US" sz="4800" b="1" dirty="0">
              <a:solidFill>
                <a:schemeClr val="tx1">
                  <a:alpha val="78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13184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585712" y="1497865"/>
            <a:ext cx="21145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rgbClr val="006C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目录：</a:t>
            </a:r>
            <a:endParaRPr lang="zh-CN" altLang="en-US" sz="4800" b="1" dirty="0">
              <a:solidFill>
                <a:srgbClr val="006C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80690" y="2451735"/>
            <a:ext cx="79927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4000" b="1" dirty="0" smtClean="0">
                <a:solidFill>
                  <a:srgbClr val="006C8A"/>
                </a:solidFill>
              </a:rPr>
              <a:t>第一节　大学生心理健康</a:t>
            </a:r>
            <a:endParaRPr lang="zh-CN" altLang="en-US" sz="4000" b="1" dirty="0">
              <a:solidFill>
                <a:srgbClr val="006C8A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980690" y="3223895"/>
            <a:ext cx="860996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4000" b="1" dirty="0">
                <a:solidFill>
                  <a:srgbClr val="006C8A"/>
                </a:solidFill>
              </a:rPr>
              <a:t>第二节　大学生常见心理困惑</a:t>
            </a:r>
            <a:endParaRPr lang="zh-CN" altLang="en-US" sz="4000" b="1" dirty="0">
              <a:solidFill>
                <a:srgbClr val="006C8A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980690" y="3995420"/>
            <a:ext cx="86106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4000" b="1" dirty="0">
                <a:solidFill>
                  <a:srgbClr val="006C8A"/>
                </a:solidFill>
              </a:rPr>
              <a:t>第三节　大学生常见心理问题的调适</a:t>
            </a:r>
            <a:endParaRPr lang="zh-CN" altLang="en-US" sz="4000" b="1" dirty="0">
              <a:solidFill>
                <a:srgbClr val="006C8A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8530" y="5015230"/>
            <a:ext cx="3633470" cy="198501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2262783"/>
            <a:ext cx="12192000" cy="1728788"/>
          </a:xfrm>
          <a:prstGeom prst="rect">
            <a:avLst/>
          </a:prstGeom>
          <a:solidFill>
            <a:srgbClr val="006C8A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711325" y="2619375"/>
            <a:ext cx="874204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rgbClr val="006C8A"/>
                </a:solidFill>
              </a:rPr>
              <a:t>第一节　大学生心理健康</a:t>
            </a:r>
            <a:endParaRPr lang="zh-CN" altLang="en-US" sz="6000" b="1" dirty="0">
              <a:solidFill>
                <a:srgbClr val="006C8A"/>
              </a:solidFill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16200000">
            <a:off x="14883" y="-3928468"/>
            <a:ext cx="6191250" cy="6191250"/>
          </a:xfrm>
          <a:custGeom>
            <a:avLst/>
            <a:gdLst>
              <a:gd name="connsiteX0" fmla="*/ 2218446 w 6191250"/>
              <a:gd name="connsiteY0" fmla="*/ 0 h 6191250"/>
              <a:gd name="connsiteX1" fmla="*/ 2218446 w 6191250"/>
              <a:gd name="connsiteY1" fmla="*/ 6191250 h 6191250"/>
              <a:gd name="connsiteX2" fmla="*/ 0 w 6191250"/>
              <a:gd name="connsiteY2" fmla="*/ 6191250 h 6191250"/>
              <a:gd name="connsiteX3" fmla="*/ 0 w 6191250"/>
              <a:gd name="connsiteY3" fmla="*/ 0 h 6191250"/>
              <a:gd name="connsiteX4" fmla="*/ 6191250 w 6191250"/>
              <a:gd name="connsiteY4" fmla="*/ 0 h 6191250"/>
              <a:gd name="connsiteX5" fmla="*/ 6191250 w 6191250"/>
              <a:gd name="connsiteY5" fmla="*/ 6191250 h 6191250"/>
              <a:gd name="connsiteX6" fmla="*/ 6047496 w 6191250"/>
              <a:gd name="connsiteY6" fmla="*/ 6191250 h 6191250"/>
              <a:gd name="connsiteX7" fmla="*/ 6047496 w 6191250"/>
              <a:gd name="connsiteY7" fmla="*/ 0 h 6191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191250" h="6191250">
                <a:moveTo>
                  <a:pt x="2218446" y="0"/>
                </a:moveTo>
                <a:lnTo>
                  <a:pt x="2218446" y="6191250"/>
                </a:lnTo>
                <a:lnTo>
                  <a:pt x="0" y="6191250"/>
                </a:lnTo>
                <a:lnTo>
                  <a:pt x="0" y="0"/>
                </a:lnTo>
                <a:close/>
                <a:moveTo>
                  <a:pt x="6191250" y="0"/>
                </a:moveTo>
                <a:lnTo>
                  <a:pt x="6191250" y="6191250"/>
                </a:lnTo>
                <a:lnTo>
                  <a:pt x="6047496" y="6191250"/>
                </a:lnTo>
                <a:lnTo>
                  <a:pt x="6047496" y="0"/>
                </a:lnTo>
                <a:close/>
              </a:path>
            </a:pathLst>
          </a:cu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5400000">
            <a:off x="6000750" y="31551"/>
            <a:ext cx="6191250" cy="6191250"/>
          </a:xfrm>
          <a:custGeom>
            <a:avLst/>
            <a:gdLst>
              <a:gd name="connsiteX0" fmla="*/ 2218446 w 6191250"/>
              <a:gd name="connsiteY0" fmla="*/ 0 h 6191250"/>
              <a:gd name="connsiteX1" fmla="*/ 2218446 w 6191250"/>
              <a:gd name="connsiteY1" fmla="*/ 6191250 h 6191250"/>
              <a:gd name="connsiteX2" fmla="*/ 0 w 6191250"/>
              <a:gd name="connsiteY2" fmla="*/ 6191250 h 6191250"/>
              <a:gd name="connsiteX3" fmla="*/ 0 w 6191250"/>
              <a:gd name="connsiteY3" fmla="*/ 0 h 6191250"/>
              <a:gd name="connsiteX4" fmla="*/ 6191250 w 6191250"/>
              <a:gd name="connsiteY4" fmla="*/ 0 h 6191250"/>
              <a:gd name="connsiteX5" fmla="*/ 6191250 w 6191250"/>
              <a:gd name="connsiteY5" fmla="*/ 6191250 h 6191250"/>
              <a:gd name="connsiteX6" fmla="*/ 6047496 w 6191250"/>
              <a:gd name="connsiteY6" fmla="*/ 6191250 h 6191250"/>
              <a:gd name="connsiteX7" fmla="*/ 6047496 w 6191250"/>
              <a:gd name="connsiteY7" fmla="*/ 0 h 6191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191250" h="6191250">
                <a:moveTo>
                  <a:pt x="2218446" y="0"/>
                </a:moveTo>
                <a:lnTo>
                  <a:pt x="2218446" y="6191250"/>
                </a:lnTo>
                <a:lnTo>
                  <a:pt x="0" y="6191250"/>
                </a:lnTo>
                <a:lnTo>
                  <a:pt x="0" y="0"/>
                </a:lnTo>
                <a:close/>
                <a:moveTo>
                  <a:pt x="6191250" y="0"/>
                </a:moveTo>
                <a:lnTo>
                  <a:pt x="6191250" y="6191250"/>
                </a:lnTo>
                <a:lnTo>
                  <a:pt x="6047496" y="6191250"/>
                </a:lnTo>
                <a:lnTo>
                  <a:pt x="6047496" y="0"/>
                </a:lnTo>
                <a:close/>
              </a:path>
            </a:pathLst>
          </a:cu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72" b="37408"/>
          <a:stretch>
            <a:fillRect/>
          </a:stretch>
        </p:blipFill>
        <p:spPr>
          <a:xfrm>
            <a:off x="3196590" y="4156710"/>
            <a:ext cx="5234305" cy="246634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1494" y="471487"/>
            <a:ext cx="11087100" cy="5915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782060" y="612775"/>
            <a:ext cx="45440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6C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一、心理健康及其界定</a:t>
            </a:r>
            <a:endParaRPr lang="zh-CN" altLang="en-US" sz="3200" b="1" dirty="0">
              <a:solidFill>
                <a:srgbClr val="006C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六边形 3"/>
          <p:cNvSpPr/>
          <p:nvPr>
            <p:custDataLst>
              <p:tags r:id="rId2"/>
            </p:custDataLst>
          </p:nvPr>
        </p:nvSpPr>
        <p:spPr>
          <a:xfrm rot="5400000">
            <a:off x="3970655" y="2813050"/>
            <a:ext cx="1890395" cy="1578610"/>
          </a:xfrm>
          <a:prstGeom prst="hexagon">
            <a:avLst>
              <a:gd name="adj" fmla="val 30671"/>
              <a:gd name="vf" fmla="val 115470"/>
            </a:avLst>
          </a:prstGeom>
          <a:gradFill>
            <a:gsLst>
              <a:gs pos="20000">
                <a:srgbClr val="17D594"/>
              </a:gs>
              <a:gs pos="100000">
                <a:srgbClr val="17D594">
                  <a:lumMod val="60000"/>
                  <a:lumOff val="40000"/>
                </a:srgbClr>
              </a:gs>
            </a:gsLst>
            <a:lin ang="8100000" scaled="0"/>
          </a:gradFill>
          <a:ln>
            <a:noFill/>
          </a:ln>
          <a:effectLst>
            <a:outerShdw blurRad="152400" dist="76200" dir="2700000" algn="tl" rotWithShape="0">
              <a:srgbClr val="17D594">
                <a:alpha val="40000"/>
              </a:srgbClr>
            </a:outerShdw>
          </a:effectLst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六边形 5"/>
          <p:cNvSpPr/>
          <p:nvPr>
            <p:custDataLst>
              <p:tags r:id="rId3"/>
            </p:custDataLst>
          </p:nvPr>
        </p:nvSpPr>
        <p:spPr>
          <a:xfrm rot="5400000">
            <a:off x="5549265" y="2813050"/>
            <a:ext cx="1890395" cy="1578610"/>
          </a:xfrm>
          <a:prstGeom prst="hexagon">
            <a:avLst>
              <a:gd name="adj" fmla="val 30671"/>
              <a:gd name="vf" fmla="val 115470"/>
            </a:avLst>
          </a:prstGeom>
          <a:gradFill>
            <a:gsLst>
              <a:gs pos="99000">
                <a:srgbClr val="376FFF">
                  <a:lumMod val="60000"/>
                  <a:lumOff val="40000"/>
                </a:srgbClr>
              </a:gs>
              <a:gs pos="20000">
                <a:srgbClr val="376FFF"/>
              </a:gs>
            </a:gsLst>
            <a:lin ang="8100000" scaled="0"/>
          </a:gradFill>
          <a:ln>
            <a:noFill/>
          </a:ln>
          <a:effectLst>
            <a:outerShdw blurRad="152400" dist="76200" dir="2700000" algn="tl" rotWithShape="0">
              <a:srgbClr val="376FFF">
                <a:alpha val="40000"/>
              </a:srgbClr>
            </a:outerShdw>
          </a:effectLst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" name="正文"/>
          <p:cNvSpPr txBox="1"/>
          <p:nvPr>
            <p:custDataLst>
              <p:tags r:id="rId4"/>
            </p:custDataLst>
          </p:nvPr>
        </p:nvSpPr>
        <p:spPr>
          <a:xfrm>
            <a:off x="7421245" y="2054860"/>
            <a:ext cx="3975735" cy="4115435"/>
          </a:xfrm>
          <a:prstGeom prst="rect">
            <a:avLst/>
          </a:prstGeom>
          <a:noFill/>
        </p:spPr>
        <p:txBody>
          <a:bodyPr wrap="square" lIns="90170" tIns="46990" rIns="90170" bIns="46990" rtlCol="0" anchor="t" anchorCtr="0"/>
          <a:p>
            <a:pPr algn="l">
              <a:lnSpc>
                <a:spcPct val="150000"/>
              </a:lnSpc>
            </a:pPr>
            <a:r>
              <a:rPr lang="zh-CN" altLang="en-US" sz="1600" spc="150" dirty="0">
                <a:solidFill>
                  <a:srgbClr val="000000">
                    <a:lumMod val="85000"/>
                    <a:lumOff val="15000"/>
                  </a:srgb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（1）心理活动与外部环境是否具有同一性。</a:t>
            </a:r>
            <a:endParaRPr lang="zh-CN" altLang="en-US" sz="1600" spc="150" dirty="0">
              <a:solidFill>
                <a:srgbClr val="000000">
                  <a:lumMod val="85000"/>
                  <a:lumOff val="15000"/>
                </a:srgb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1600" spc="150" dirty="0">
                <a:solidFill>
                  <a:srgbClr val="000000">
                    <a:lumMod val="85000"/>
                    <a:lumOff val="15000"/>
                  </a:srgb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（2）心理过程是否具有完整性和协调性，即人的心理活动中的认识、情感、意志三个过程的内容是否完整，是否协调一致。</a:t>
            </a:r>
            <a:endParaRPr lang="zh-CN" altLang="en-US" sz="1600" spc="150" dirty="0">
              <a:solidFill>
                <a:srgbClr val="000000">
                  <a:lumMod val="85000"/>
                  <a:lumOff val="15000"/>
                </a:srgb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1600" spc="150" dirty="0">
                <a:solidFill>
                  <a:srgbClr val="000000">
                    <a:lumMod val="85000"/>
                    <a:lumOff val="15000"/>
                  </a:srgb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（3）个性心理特征是否具有相对稳定性，即人的个性心理特征在外部环境没有重大改变的前提下，人的气质、性格、能力等个性特征相对稳定，行为表现出一贯性。</a:t>
            </a:r>
            <a:endParaRPr lang="zh-CN" altLang="en-US" sz="1600" spc="150" dirty="0">
              <a:solidFill>
                <a:srgbClr val="000000">
                  <a:lumMod val="85000"/>
                  <a:lumOff val="15000"/>
                </a:srgb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4" name="标题"/>
          <p:cNvSpPr txBox="1"/>
          <p:nvPr>
            <p:custDataLst>
              <p:tags r:id="rId5"/>
            </p:custDataLst>
          </p:nvPr>
        </p:nvSpPr>
        <p:spPr>
          <a:xfrm>
            <a:off x="7421880" y="1575435"/>
            <a:ext cx="3643630" cy="456565"/>
          </a:xfrm>
          <a:prstGeom prst="rect">
            <a:avLst/>
          </a:prstGeom>
          <a:noFill/>
        </p:spPr>
        <p:txBody>
          <a:bodyPr wrap="square" lIns="90170" tIns="46990" rIns="90170" bIns="0" rtlCol="0" anchor="b"/>
          <a:p>
            <a:r>
              <a:rPr lang="zh-CN" altLang="en-US" b="1" spc="300" dirty="0">
                <a:solidFill>
                  <a:srgbClr val="376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（二）心理健康界定的原则</a:t>
            </a:r>
            <a:endParaRPr lang="zh-CN" altLang="en-US" b="1" spc="300" dirty="0">
              <a:solidFill>
                <a:srgbClr val="376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0" name="正文"/>
          <p:cNvSpPr txBox="1"/>
          <p:nvPr>
            <p:custDataLst>
              <p:tags r:id="rId6"/>
            </p:custDataLst>
          </p:nvPr>
        </p:nvSpPr>
        <p:spPr>
          <a:xfrm>
            <a:off x="1146810" y="2484120"/>
            <a:ext cx="2823845" cy="2237105"/>
          </a:xfrm>
          <a:prstGeom prst="rect">
            <a:avLst/>
          </a:prstGeom>
          <a:noFill/>
        </p:spPr>
        <p:txBody>
          <a:bodyPr wrap="square" lIns="90170" tIns="46990" rIns="90170" bIns="46990" rtlCol="0" anchor="t" anchorCtr="0"/>
          <a:p>
            <a:pPr algn="l">
              <a:lnSpc>
                <a:spcPct val="150000"/>
              </a:lnSpc>
            </a:pPr>
            <a:r>
              <a:rPr lang="zh-CN" altLang="en-US" sz="1600" spc="150" dirty="0">
                <a:solidFill>
                  <a:srgbClr val="000000">
                    <a:lumMod val="85000"/>
                    <a:lumOff val="15000"/>
                  </a:srgb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（1）心理健康状态，个体处于这种状态时，不仅自我情况良好，还与社会契合和谐。</a:t>
            </a:r>
            <a:endParaRPr lang="zh-CN" altLang="en-US" sz="1600" spc="150" dirty="0">
              <a:solidFill>
                <a:srgbClr val="000000">
                  <a:lumMod val="85000"/>
                  <a:lumOff val="15000"/>
                </a:srgb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1600" spc="150" dirty="0">
                <a:solidFill>
                  <a:srgbClr val="000000">
                    <a:lumMod val="85000"/>
                    <a:lumOff val="15000"/>
                  </a:srgb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（2）维持心理健康、减少行为问题和精神疾病的原则与措施。</a:t>
            </a:r>
            <a:endParaRPr lang="zh-CN" altLang="en-US" sz="1600" spc="150" dirty="0">
              <a:solidFill>
                <a:srgbClr val="000000">
                  <a:lumMod val="85000"/>
                  <a:lumOff val="15000"/>
                </a:srgb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1" name="标题"/>
          <p:cNvSpPr txBox="1"/>
          <p:nvPr>
            <p:custDataLst>
              <p:tags r:id="rId7"/>
            </p:custDataLst>
          </p:nvPr>
        </p:nvSpPr>
        <p:spPr>
          <a:xfrm>
            <a:off x="1565275" y="1640205"/>
            <a:ext cx="2338705" cy="456565"/>
          </a:xfrm>
          <a:prstGeom prst="rect">
            <a:avLst/>
          </a:prstGeom>
          <a:noFill/>
        </p:spPr>
        <p:txBody>
          <a:bodyPr wrap="square" lIns="90170" tIns="46990" rIns="90170" bIns="0" rtlCol="0" anchor="b"/>
          <a:p>
            <a:pPr algn="l"/>
            <a:r>
              <a:rPr lang="zh-CN" altLang="en-US" b="1" spc="300" dirty="0">
                <a:solidFill>
                  <a:srgbClr val="17D594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（一）心理健康</a:t>
            </a:r>
            <a:endParaRPr lang="zh-CN" altLang="en-US" b="1" spc="300" dirty="0">
              <a:solidFill>
                <a:srgbClr val="17D594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25" name="图片 24" descr="343439383331313b343532303032333bc6f3d2b5bcf2bde9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681855" y="3368675"/>
            <a:ext cx="467995" cy="467995"/>
          </a:xfrm>
          <a:prstGeom prst="rect">
            <a:avLst/>
          </a:prstGeom>
        </p:spPr>
      </p:pic>
      <p:pic>
        <p:nvPicPr>
          <p:cNvPr id="26" name="图片 25" descr="343439383331313b343532303032303bb8f6c8cbd0c5cfa2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260465" y="3368675"/>
            <a:ext cx="467995" cy="46799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1494" y="471487"/>
            <a:ext cx="11087100" cy="5915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260090" y="694055"/>
            <a:ext cx="56724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6C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二、大学生心理健康的标准</a:t>
            </a:r>
            <a:endParaRPr lang="zh-CN" altLang="en-US" sz="3200" b="1" dirty="0">
              <a:solidFill>
                <a:srgbClr val="006C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775335" y="1875790"/>
            <a:ext cx="2088515" cy="1325880"/>
          </a:xfrm>
          <a:prstGeom prst="roundRect">
            <a:avLst/>
          </a:prstGeom>
          <a:solidFill>
            <a:srgbClr val="8DCABB"/>
          </a:solidFill>
          <a:ln>
            <a:solidFill>
              <a:srgbClr val="8DCAB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>
            <p:custDataLst>
              <p:tags r:id="rId2"/>
            </p:custDataLst>
          </p:nvPr>
        </p:nvSpPr>
        <p:spPr>
          <a:xfrm>
            <a:off x="8945880" y="4407535"/>
            <a:ext cx="2088515" cy="1325880"/>
          </a:xfrm>
          <a:prstGeom prst="roundRect">
            <a:avLst/>
          </a:prstGeom>
          <a:solidFill>
            <a:srgbClr val="8DCABB"/>
          </a:solidFill>
          <a:ln>
            <a:solidFill>
              <a:srgbClr val="8DCAB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>
            <p:custDataLst>
              <p:tags r:id="rId3"/>
            </p:custDataLst>
          </p:nvPr>
        </p:nvSpPr>
        <p:spPr>
          <a:xfrm>
            <a:off x="6222365" y="4407535"/>
            <a:ext cx="2088515" cy="1325880"/>
          </a:xfrm>
          <a:prstGeom prst="roundRect">
            <a:avLst/>
          </a:prstGeom>
          <a:solidFill>
            <a:srgbClr val="8DCABB"/>
          </a:solidFill>
          <a:ln>
            <a:solidFill>
              <a:srgbClr val="8DCAB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>
            <p:custDataLst>
              <p:tags r:id="rId4"/>
            </p:custDataLst>
          </p:nvPr>
        </p:nvSpPr>
        <p:spPr>
          <a:xfrm>
            <a:off x="3498850" y="4407535"/>
            <a:ext cx="2088515" cy="1325880"/>
          </a:xfrm>
          <a:prstGeom prst="roundRect">
            <a:avLst/>
          </a:prstGeom>
          <a:solidFill>
            <a:srgbClr val="8DCABB"/>
          </a:solidFill>
          <a:ln>
            <a:solidFill>
              <a:srgbClr val="8DCAB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>
            <p:custDataLst>
              <p:tags r:id="rId5"/>
            </p:custDataLst>
          </p:nvPr>
        </p:nvSpPr>
        <p:spPr>
          <a:xfrm>
            <a:off x="775335" y="4407535"/>
            <a:ext cx="2088515" cy="1325880"/>
          </a:xfrm>
          <a:prstGeom prst="roundRect">
            <a:avLst/>
          </a:prstGeom>
          <a:solidFill>
            <a:srgbClr val="8DCABB"/>
          </a:solidFill>
          <a:ln>
            <a:solidFill>
              <a:srgbClr val="8DCAB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>
            <p:custDataLst>
              <p:tags r:id="rId6"/>
            </p:custDataLst>
          </p:nvPr>
        </p:nvSpPr>
        <p:spPr>
          <a:xfrm>
            <a:off x="8945880" y="1875790"/>
            <a:ext cx="2088515" cy="1325880"/>
          </a:xfrm>
          <a:prstGeom prst="roundRect">
            <a:avLst/>
          </a:prstGeom>
          <a:solidFill>
            <a:srgbClr val="8DCABB"/>
          </a:solidFill>
          <a:ln>
            <a:solidFill>
              <a:srgbClr val="8DCAB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>
            <p:custDataLst>
              <p:tags r:id="rId7"/>
            </p:custDataLst>
          </p:nvPr>
        </p:nvSpPr>
        <p:spPr>
          <a:xfrm>
            <a:off x="6222365" y="1875790"/>
            <a:ext cx="2088515" cy="1325880"/>
          </a:xfrm>
          <a:prstGeom prst="roundRect">
            <a:avLst/>
          </a:prstGeom>
          <a:solidFill>
            <a:srgbClr val="8DCABB"/>
          </a:solidFill>
          <a:ln>
            <a:solidFill>
              <a:srgbClr val="8DCAB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圆角矩形 15"/>
          <p:cNvSpPr/>
          <p:nvPr>
            <p:custDataLst>
              <p:tags r:id="rId8"/>
            </p:custDataLst>
          </p:nvPr>
        </p:nvSpPr>
        <p:spPr>
          <a:xfrm>
            <a:off x="3498850" y="1875790"/>
            <a:ext cx="2088515" cy="1325880"/>
          </a:xfrm>
          <a:prstGeom prst="roundRect">
            <a:avLst/>
          </a:prstGeom>
          <a:solidFill>
            <a:srgbClr val="8DCABB"/>
          </a:solidFill>
          <a:ln>
            <a:solidFill>
              <a:srgbClr val="8DCAB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775970" y="2216150"/>
            <a:ext cx="21590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chemeClr val="bg1"/>
                </a:solidFill>
              </a:rPr>
              <a:t>（一）大学生智力正常且充分发挥</a:t>
            </a:r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18" name="文本框 17"/>
          <p:cNvSpPr txBox="1"/>
          <p:nvPr>
            <p:custDataLst>
              <p:tags r:id="rId9"/>
            </p:custDataLst>
          </p:nvPr>
        </p:nvSpPr>
        <p:spPr>
          <a:xfrm>
            <a:off x="9017635" y="4609465"/>
            <a:ext cx="197675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chemeClr val="bg1"/>
                </a:solidFill>
              </a:rPr>
              <a:t>（八）心理行为符合大学生的年龄特征</a:t>
            </a:r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19" name="文本框 18"/>
          <p:cNvSpPr txBox="1"/>
          <p:nvPr>
            <p:custDataLst>
              <p:tags r:id="rId10"/>
            </p:custDataLst>
          </p:nvPr>
        </p:nvSpPr>
        <p:spPr>
          <a:xfrm>
            <a:off x="6223000" y="4747895"/>
            <a:ext cx="2159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chemeClr val="bg1"/>
                </a:solidFill>
              </a:rPr>
              <a:t>（七）适应能力强</a:t>
            </a:r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22" name="文本框 21"/>
          <p:cNvSpPr txBox="1"/>
          <p:nvPr>
            <p:custDataLst>
              <p:tags r:id="rId11"/>
            </p:custDataLst>
          </p:nvPr>
        </p:nvSpPr>
        <p:spPr>
          <a:xfrm>
            <a:off x="3616325" y="4747895"/>
            <a:ext cx="19710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chemeClr val="bg1"/>
                </a:solidFill>
              </a:rPr>
              <a:t>（六）人际关系和谐</a:t>
            </a:r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23" name="文本框 22"/>
          <p:cNvSpPr txBox="1"/>
          <p:nvPr>
            <p:custDataLst>
              <p:tags r:id="rId12"/>
            </p:custDataLst>
          </p:nvPr>
        </p:nvSpPr>
        <p:spPr>
          <a:xfrm>
            <a:off x="8945880" y="2216150"/>
            <a:ext cx="2159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chemeClr val="bg1"/>
                </a:solidFill>
              </a:rPr>
              <a:t>（四）人格完整</a:t>
            </a:r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24" name="文本框 23"/>
          <p:cNvSpPr txBox="1"/>
          <p:nvPr>
            <p:custDataLst>
              <p:tags r:id="rId13"/>
            </p:custDataLst>
          </p:nvPr>
        </p:nvSpPr>
        <p:spPr>
          <a:xfrm>
            <a:off x="6223000" y="2205990"/>
            <a:ext cx="2159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chemeClr val="bg1"/>
                </a:solidFill>
              </a:rPr>
              <a:t>（三）意志健全</a:t>
            </a:r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27" name="文本框 26"/>
          <p:cNvSpPr txBox="1"/>
          <p:nvPr>
            <p:custDataLst>
              <p:tags r:id="rId14"/>
            </p:custDataLst>
          </p:nvPr>
        </p:nvSpPr>
        <p:spPr>
          <a:xfrm>
            <a:off x="3499485" y="2205990"/>
            <a:ext cx="2159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chemeClr val="bg1"/>
                </a:solidFill>
              </a:rPr>
              <a:t>（二）情绪健康</a:t>
            </a:r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28" name="文本框 27"/>
          <p:cNvSpPr txBox="1"/>
          <p:nvPr>
            <p:custDataLst>
              <p:tags r:id="rId15"/>
            </p:custDataLst>
          </p:nvPr>
        </p:nvSpPr>
        <p:spPr>
          <a:xfrm>
            <a:off x="880745" y="4747895"/>
            <a:ext cx="18770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chemeClr val="bg1"/>
                </a:solidFill>
              </a:rPr>
              <a:t>（五）自我评价正确</a:t>
            </a:r>
            <a:endParaRPr lang="zh-CN" altLang="en-US" b="1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2262783"/>
            <a:ext cx="12192000" cy="1728788"/>
          </a:xfrm>
          <a:prstGeom prst="rect">
            <a:avLst/>
          </a:prstGeom>
          <a:solidFill>
            <a:srgbClr val="006C8A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143000" y="2619375"/>
            <a:ext cx="1047242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rgbClr val="006C8A"/>
                </a:solidFill>
              </a:rPr>
              <a:t>第二节　大学生常见心理困惑</a:t>
            </a:r>
            <a:endParaRPr lang="zh-CN" altLang="en-US" sz="6000" b="1" dirty="0">
              <a:solidFill>
                <a:srgbClr val="006C8A"/>
              </a:solidFill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16200000">
            <a:off x="14883" y="-3928468"/>
            <a:ext cx="6191250" cy="6191250"/>
          </a:xfrm>
          <a:custGeom>
            <a:avLst/>
            <a:gdLst>
              <a:gd name="connsiteX0" fmla="*/ 2218446 w 6191250"/>
              <a:gd name="connsiteY0" fmla="*/ 0 h 6191250"/>
              <a:gd name="connsiteX1" fmla="*/ 2218446 w 6191250"/>
              <a:gd name="connsiteY1" fmla="*/ 6191250 h 6191250"/>
              <a:gd name="connsiteX2" fmla="*/ 0 w 6191250"/>
              <a:gd name="connsiteY2" fmla="*/ 6191250 h 6191250"/>
              <a:gd name="connsiteX3" fmla="*/ 0 w 6191250"/>
              <a:gd name="connsiteY3" fmla="*/ 0 h 6191250"/>
              <a:gd name="connsiteX4" fmla="*/ 6191250 w 6191250"/>
              <a:gd name="connsiteY4" fmla="*/ 0 h 6191250"/>
              <a:gd name="connsiteX5" fmla="*/ 6191250 w 6191250"/>
              <a:gd name="connsiteY5" fmla="*/ 6191250 h 6191250"/>
              <a:gd name="connsiteX6" fmla="*/ 6047496 w 6191250"/>
              <a:gd name="connsiteY6" fmla="*/ 6191250 h 6191250"/>
              <a:gd name="connsiteX7" fmla="*/ 6047496 w 6191250"/>
              <a:gd name="connsiteY7" fmla="*/ 0 h 6191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191250" h="6191250">
                <a:moveTo>
                  <a:pt x="2218446" y="0"/>
                </a:moveTo>
                <a:lnTo>
                  <a:pt x="2218446" y="6191250"/>
                </a:lnTo>
                <a:lnTo>
                  <a:pt x="0" y="6191250"/>
                </a:lnTo>
                <a:lnTo>
                  <a:pt x="0" y="0"/>
                </a:lnTo>
                <a:close/>
                <a:moveTo>
                  <a:pt x="6191250" y="0"/>
                </a:moveTo>
                <a:lnTo>
                  <a:pt x="6191250" y="6191250"/>
                </a:lnTo>
                <a:lnTo>
                  <a:pt x="6047496" y="6191250"/>
                </a:lnTo>
                <a:lnTo>
                  <a:pt x="6047496" y="0"/>
                </a:lnTo>
                <a:close/>
              </a:path>
            </a:pathLst>
          </a:cu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5400000">
            <a:off x="6000750" y="31551"/>
            <a:ext cx="6191250" cy="6191250"/>
          </a:xfrm>
          <a:custGeom>
            <a:avLst/>
            <a:gdLst>
              <a:gd name="connsiteX0" fmla="*/ 2218446 w 6191250"/>
              <a:gd name="connsiteY0" fmla="*/ 0 h 6191250"/>
              <a:gd name="connsiteX1" fmla="*/ 2218446 w 6191250"/>
              <a:gd name="connsiteY1" fmla="*/ 6191250 h 6191250"/>
              <a:gd name="connsiteX2" fmla="*/ 0 w 6191250"/>
              <a:gd name="connsiteY2" fmla="*/ 6191250 h 6191250"/>
              <a:gd name="connsiteX3" fmla="*/ 0 w 6191250"/>
              <a:gd name="connsiteY3" fmla="*/ 0 h 6191250"/>
              <a:gd name="connsiteX4" fmla="*/ 6191250 w 6191250"/>
              <a:gd name="connsiteY4" fmla="*/ 0 h 6191250"/>
              <a:gd name="connsiteX5" fmla="*/ 6191250 w 6191250"/>
              <a:gd name="connsiteY5" fmla="*/ 6191250 h 6191250"/>
              <a:gd name="connsiteX6" fmla="*/ 6047496 w 6191250"/>
              <a:gd name="connsiteY6" fmla="*/ 6191250 h 6191250"/>
              <a:gd name="connsiteX7" fmla="*/ 6047496 w 6191250"/>
              <a:gd name="connsiteY7" fmla="*/ 0 h 6191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191250" h="6191250">
                <a:moveTo>
                  <a:pt x="2218446" y="0"/>
                </a:moveTo>
                <a:lnTo>
                  <a:pt x="2218446" y="6191250"/>
                </a:lnTo>
                <a:lnTo>
                  <a:pt x="0" y="6191250"/>
                </a:lnTo>
                <a:lnTo>
                  <a:pt x="0" y="0"/>
                </a:lnTo>
                <a:close/>
                <a:moveTo>
                  <a:pt x="6191250" y="0"/>
                </a:moveTo>
                <a:lnTo>
                  <a:pt x="6191250" y="6191250"/>
                </a:lnTo>
                <a:lnTo>
                  <a:pt x="6047496" y="6191250"/>
                </a:lnTo>
                <a:lnTo>
                  <a:pt x="6047496" y="0"/>
                </a:lnTo>
                <a:close/>
              </a:path>
            </a:pathLst>
          </a:cu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screen"/>
          <a:stretch>
            <a:fillRect/>
          </a:stretch>
        </p:blipFill>
        <p:spPr>
          <a:xfrm>
            <a:off x="3875405" y="3990975"/>
            <a:ext cx="3589655" cy="297624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1494" y="471487"/>
            <a:ext cx="11087100" cy="5915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850515" y="612775"/>
            <a:ext cx="61658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6C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一、大学新生易产生的心理困扰</a:t>
            </a:r>
            <a:endParaRPr lang="zh-CN" altLang="en-US" sz="3200" b="1" dirty="0">
              <a:solidFill>
                <a:srgbClr val="006C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TextBox 37"/>
          <p:cNvSpPr txBox="1"/>
          <p:nvPr>
            <p:custDataLst>
              <p:tags r:id="rId2"/>
            </p:custDataLst>
          </p:nvPr>
        </p:nvSpPr>
        <p:spPr>
          <a:xfrm flipH="1">
            <a:off x="1134745" y="1892935"/>
            <a:ext cx="24257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1200" cap="none" spc="150" normalizeH="0" noProof="0" smtClean="0">
                <a:ln>
                  <a:noFill/>
                </a:ln>
                <a:solidFill>
                  <a:srgbClr val="1F74AD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Lato Regular"/>
              </a:rPr>
              <a:t>（六）人际交往障碍</a:t>
            </a:r>
            <a:endParaRPr kumimoji="0" lang="zh-CN" altLang="en-US" b="1" i="0" u="none" strike="noStrike" kern="1200" cap="none" spc="150" normalizeH="0" noProof="0" smtClean="0">
              <a:ln>
                <a:noFill/>
              </a:ln>
              <a:solidFill>
                <a:srgbClr val="1F74AD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43" name="Oval 42"/>
          <p:cNvSpPr/>
          <p:nvPr>
            <p:custDataLst>
              <p:tags r:id="rId3"/>
            </p:custDataLst>
          </p:nvPr>
        </p:nvSpPr>
        <p:spPr>
          <a:xfrm>
            <a:off x="8496498" y="1845283"/>
            <a:ext cx="382041" cy="382041"/>
          </a:xfrm>
          <a:prstGeom prst="ellipse">
            <a:avLst/>
          </a:prstGeom>
          <a:solidFill>
            <a:srgbClr val="3498DB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55" name="Freeform 6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8592257" y="1941842"/>
            <a:ext cx="190523" cy="188922"/>
          </a:xfrm>
          <a:custGeom>
            <a:avLst/>
            <a:gdLst>
              <a:gd name="T0" fmla="*/ 172604 w 417"/>
              <a:gd name="T1" fmla="*/ 91192 h 417"/>
              <a:gd name="T2" fmla="*/ 172604 w 417"/>
              <a:gd name="T3" fmla="*/ 91192 h 417"/>
              <a:gd name="T4" fmla="*/ 188460 w 417"/>
              <a:gd name="T5" fmla="*/ 63340 h 417"/>
              <a:gd name="T6" fmla="*/ 184836 w 417"/>
              <a:gd name="T7" fmla="*/ 47617 h 417"/>
              <a:gd name="T8" fmla="*/ 152671 w 417"/>
              <a:gd name="T9" fmla="*/ 35488 h 417"/>
              <a:gd name="T10" fmla="*/ 144516 w 417"/>
              <a:gd name="T11" fmla="*/ 7637 h 417"/>
              <a:gd name="T12" fmla="*/ 124583 w 417"/>
              <a:gd name="T13" fmla="*/ 0 h 417"/>
              <a:gd name="T14" fmla="*/ 96495 w 417"/>
              <a:gd name="T15" fmla="*/ 15723 h 417"/>
              <a:gd name="T16" fmla="*/ 68407 w 417"/>
              <a:gd name="T17" fmla="*/ 0 h 417"/>
              <a:gd name="T18" fmla="*/ 48474 w 417"/>
              <a:gd name="T19" fmla="*/ 7637 h 417"/>
              <a:gd name="T20" fmla="*/ 40320 w 417"/>
              <a:gd name="T21" fmla="*/ 35488 h 417"/>
              <a:gd name="T22" fmla="*/ 8155 w 417"/>
              <a:gd name="T23" fmla="*/ 47617 h 417"/>
              <a:gd name="T24" fmla="*/ 0 w 417"/>
              <a:gd name="T25" fmla="*/ 63340 h 417"/>
              <a:gd name="T26" fmla="*/ 19933 w 417"/>
              <a:gd name="T27" fmla="*/ 91192 h 417"/>
              <a:gd name="T28" fmla="*/ 0 w 417"/>
              <a:gd name="T29" fmla="*/ 123536 h 417"/>
              <a:gd name="T30" fmla="*/ 8155 w 417"/>
              <a:gd name="T31" fmla="*/ 139258 h 417"/>
              <a:gd name="T32" fmla="*/ 40320 w 417"/>
              <a:gd name="T33" fmla="*/ 147344 h 417"/>
              <a:gd name="T34" fmla="*/ 48474 w 417"/>
              <a:gd name="T35" fmla="*/ 178790 h 417"/>
              <a:gd name="T36" fmla="*/ 68407 w 417"/>
              <a:gd name="T37" fmla="*/ 186876 h 417"/>
              <a:gd name="T38" fmla="*/ 96495 w 417"/>
              <a:gd name="T39" fmla="*/ 167110 h 417"/>
              <a:gd name="T40" fmla="*/ 124583 w 417"/>
              <a:gd name="T41" fmla="*/ 186876 h 417"/>
              <a:gd name="T42" fmla="*/ 144516 w 417"/>
              <a:gd name="T43" fmla="*/ 178790 h 417"/>
              <a:gd name="T44" fmla="*/ 152671 w 417"/>
              <a:gd name="T45" fmla="*/ 147344 h 417"/>
              <a:gd name="T46" fmla="*/ 184836 w 417"/>
              <a:gd name="T47" fmla="*/ 139258 h 417"/>
              <a:gd name="T48" fmla="*/ 188460 w 417"/>
              <a:gd name="T49" fmla="*/ 119043 h 417"/>
              <a:gd name="T50" fmla="*/ 172604 w 417"/>
              <a:gd name="T51" fmla="*/ 91192 h 417"/>
              <a:gd name="T52" fmla="*/ 96495 w 417"/>
              <a:gd name="T53" fmla="*/ 131172 h 417"/>
              <a:gd name="T54" fmla="*/ 96495 w 417"/>
              <a:gd name="T55" fmla="*/ 131172 h 417"/>
              <a:gd name="T56" fmla="*/ 56629 w 417"/>
              <a:gd name="T57" fmla="*/ 91192 h 417"/>
              <a:gd name="T58" fmla="*/ 96495 w 417"/>
              <a:gd name="T59" fmla="*/ 51660 h 417"/>
              <a:gd name="T60" fmla="*/ 136362 w 417"/>
              <a:gd name="T61" fmla="*/ 91192 h 417"/>
              <a:gd name="T62" fmla="*/ 96495 w 417"/>
              <a:gd name="T63" fmla="*/ 131172 h 41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417" h="417">
                <a:moveTo>
                  <a:pt x="381" y="203"/>
                </a:moveTo>
                <a:lnTo>
                  <a:pt x="381" y="203"/>
                </a:lnTo>
                <a:cubicBezTo>
                  <a:pt x="381" y="177"/>
                  <a:pt x="399" y="159"/>
                  <a:pt x="416" y="141"/>
                </a:cubicBezTo>
                <a:cubicBezTo>
                  <a:pt x="416" y="132"/>
                  <a:pt x="408" y="115"/>
                  <a:pt x="408" y="106"/>
                </a:cubicBezTo>
                <a:cubicBezTo>
                  <a:pt x="372" y="115"/>
                  <a:pt x="354" y="97"/>
                  <a:pt x="337" y="79"/>
                </a:cubicBezTo>
                <a:cubicBezTo>
                  <a:pt x="319" y="62"/>
                  <a:pt x="310" y="44"/>
                  <a:pt x="319" y="17"/>
                </a:cubicBezTo>
                <a:cubicBezTo>
                  <a:pt x="310" y="9"/>
                  <a:pt x="293" y="0"/>
                  <a:pt x="275" y="0"/>
                </a:cubicBezTo>
                <a:cubicBezTo>
                  <a:pt x="266" y="17"/>
                  <a:pt x="240" y="35"/>
                  <a:pt x="213" y="35"/>
                </a:cubicBezTo>
                <a:cubicBezTo>
                  <a:pt x="187" y="35"/>
                  <a:pt x="160" y="17"/>
                  <a:pt x="151" y="0"/>
                </a:cubicBezTo>
                <a:cubicBezTo>
                  <a:pt x="133" y="0"/>
                  <a:pt x="116" y="9"/>
                  <a:pt x="107" y="17"/>
                </a:cubicBezTo>
                <a:cubicBezTo>
                  <a:pt x="116" y="44"/>
                  <a:pt x="107" y="62"/>
                  <a:pt x="89" y="79"/>
                </a:cubicBezTo>
                <a:cubicBezTo>
                  <a:pt x="72" y="97"/>
                  <a:pt x="44" y="115"/>
                  <a:pt x="18" y="106"/>
                </a:cubicBezTo>
                <a:cubicBezTo>
                  <a:pt x="18" y="115"/>
                  <a:pt x="9" y="132"/>
                  <a:pt x="0" y="141"/>
                </a:cubicBezTo>
                <a:cubicBezTo>
                  <a:pt x="27" y="159"/>
                  <a:pt x="44" y="177"/>
                  <a:pt x="44" y="203"/>
                </a:cubicBezTo>
                <a:cubicBezTo>
                  <a:pt x="44" y="230"/>
                  <a:pt x="27" y="256"/>
                  <a:pt x="0" y="275"/>
                </a:cubicBezTo>
                <a:cubicBezTo>
                  <a:pt x="9" y="283"/>
                  <a:pt x="18" y="301"/>
                  <a:pt x="18" y="310"/>
                </a:cubicBezTo>
                <a:cubicBezTo>
                  <a:pt x="44" y="310"/>
                  <a:pt x="72" y="310"/>
                  <a:pt x="89" y="328"/>
                </a:cubicBezTo>
                <a:cubicBezTo>
                  <a:pt x="107" y="345"/>
                  <a:pt x="116" y="372"/>
                  <a:pt x="107" y="398"/>
                </a:cubicBezTo>
                <a:cubicBezTo>
                  <a:pt x="116" y="407"/>
                  <a:pt x="133" y="407"/>
                  <a:pt x="151" y="416"/>
                </a:cubicBezTo>
                <a:cubicBezTo>
                  <a:pt x="160" y="389"/>
                  <a:pt x="187" y="372"/>
                  <a:pt x="213" y="372"/>
                </a:cubicBezTo>
                <a:cubicBezTo>
                  <a:pt x="240" y="372"/>
                  <a:pt x="266" y="389"/>
                  <a:pt x="275" y="416"/>
                </a:cubicBezTo>
                <a:cubicBezTo>
                  <a:pt x="293" y="407"/>
                  <a:pt x="310" y="407"/>
                  <a:pt x="319" y="398"/>
                </a:cubicBezTo>
                <a:cubicBezTo>
                  <a:pt x="310" y="372"/>
                  <a:pt x="319" y="345"/>
                  <a:pt x="337" y="328"/>
                </a:cubicBezTo>
                <a:cubicBezTo>
                  <a:pt x="354" y="310"/>
                  <a:pt x="372" y="301"/>
                  <a:pt x="408" y="310"/>
                </a:cubicBezTo>
                <a:cubicBezTo>
                  <a:pt x="408" y="292"/>
                  <a:pt x="416" y="283"/>
                  <a:pt x="416" y="265"/>
                </a:cubicBezTo>
                <a:cubicBezTo>
                  <a:pt x="399" y="256"/>
                  <a:pt x="381" y="230"/>
                  <a:pt x="381" y="203"/>
                </a:cubicBezTo>
                <a:close/>
                <a:moveTo>
                  <a:pt x="213" y="292"/>
                </a:moveTo>
                <a:lnTo>
                  <a:pt x="213" y="292"/>
                </a:lnTo>
                <a:cubicBezTo>
                  <a:pt x="160" y="292"/>
                  <a:pt x="125" y="256"/>
                  <a:pt x="125" y="203"/>
                </a:cubicBezTo>
                <a:cubicBezTo>
                  <a:pt x="125" y="159"/>
                  <a:pt x="160" y="115"/>
                  <a:pt x="213" y="115"/>
                </a:cubicBezTo>
                <a:cubicBezTo>
                  <a:pt x="266" y="115"/>
                  <a:pt x="301" y="159"/>
                  <a:pt x="301" y="203"/>
                </a:cubicBezTo>
                <a:cubicBezTo>
                  <a:pt x="301" y="256"/>
                  <a:pt x="266" y="292"/>
                  <a:pt x="213" y="292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wrap="none" lIns="34290" tIns="17145" rIns="34290" bIns="17145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6" name="Oval 45"/>
          <p:cNvSpPr/>
          <p:nvPr>
            <p:custDataLst>
              <p:tags r:id="rId5"/>
            </p:custDataLst>
          </p:nvPr>
        </p:nvSpPr>
        <p:spPr>
          <a:xfrm>
            <a:off x="8496498" y="3161322"/>
            <a:ext cx="382041" cy="382041"/>
          </a:xfrm>
          <a:prstGeom prst="ellipse">
            <a:avLst/>
          </a:prstGeom>
          <a:solidFill>
            <a:srgbClr val="1AA3AA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56" name="Freeform 102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8575445" y="3251478"/>
            <a:ext cx="224145" cy="201731"/>
          </a:xfrm>
          <a:custGeom>
            <a:avLst/>
            <a:gdLst>
              <a:gd name="T0" fmla="*/ 35703 w 498"/>
              <a:gd name="T1" fmla="*/ 67874 h 445"/>
              <a:gd name="T2" fmla="*/ 35703 w 498"/>
              <a:gd name="T3" fmla="*/ 67874 h 445"/>
              <a:gd name="T4" fmla="*/ 63372 w 498"/>
              <a:gd name="T5" fmla="*/ 75965 h 445"/>
              <a:gd name="T6" fmla="*/ 67389 w 498"/>
              <a:gd name="T7" fmla="*/ 75965 h 445"/>
              <a:gd name="T8" fmla="*/ 87026 w 498"/>
              <a:gd name="T9" fmla="*/ 60232 h 445"/>
              <a:gd name="T10" fmla="*/ 87026 w 498"/>
              <a:gd name="T11" fmla="*/ 56187 h 445"/>
              <a:gd name="T12" fmla="*/ 79439 w 498"/>
              <a:gd name="T13" fmla="*/ 48096 h 445"/>
              <a:gd name="T14" fmla="*/ 122728 w 498"/>
              <a:gd name="T15" fmla="*/ 4495 h 445"/>
              <a:gd name="T16" fmla="*/ 87026 w 498"/>
              <a:gd name="T17" fmla="*/ 0 h 445"/>
              <a:gd name="T18" fmla="*/ 47753 w 498"/>
              <a:gd name="T19" fmla="*/ 24273 h 445"/>
              <a:gd name="T20" fmla="*/ 32133 w 498"/>
              <a:gd name="T21" fmla="*/ 36409 h 445"/>
              <a:gd name="T22" fmla="*/ 23653 w 498"/>
              <a:gd name="T23" fmla="*/ 52141 h 445"/>
              <a:gd name="T24" fmla="*/ 8033 w 498"/>
              <a:gd name="T25" fmla="*/ 56187 h 445"/>
              <a:gd name="T26" fmla="*/ 0 w 498"/>
              <a:gd name="T27" fmla="*/ 64278 h 445"/>
              <a:gd name="T28" fmla="*/ 0 w 498"/>
              <a:gd name="T29" fmla="*/ 67874 h 445"/>
              <a:gd name="T30" fmla="*/ 16066 w 498"/>
              <a:gd name="T31" fmla="*/ 84055 h 445"/>
              <a:gd name="T32" fmla="*/ 23653 w 498"/>
              <a:gd name="T33" fmla="*/ 88101 h 445"/>
              <a:gd name="T34" fmla="*/ 32133 w 498"/>
              <a:gd name="T35" fmla="*/ 80010 h 445"/>
              <a:gd name="T36" fmla="*/ 35703 w 498"/>
              <a:gd name="T37" fmla="*/ 67874 h 445"/>
              <a:gd name="T38" fmla="*/ 99075 w 498"/>
              <a:gd name="T39" fmla="*/ 71919 h 445"/>
              <a:gd name="T40" fmla="*/ 99075 w 498"/>
              <a:gd name="T41" fmla="*/ 71919 h 445"/>
              <a:gd name="T42" fmla="*/ 95059 w 498"/>
              <a:gd name="T43" fmla="*/ 71919 h 445"/>
              <a:gd name="T44" fmla="*/ 79439 w 498"/>
              <a:gd name="T45" fmla="*/ 84055 h 445"/>
              <a:gd name="T46" fmla="*/ 75422 w 498"/>
              <a:gd name="T47" fmla="*/ 91697 h 445"/>
              <a:gd name="T48" fmla="*/ 170035 w 498"/>
              <a:gd name="T49" fmla="*/ 195530 h 445"/>
              <a:gd name="T50" fmla="*/ 178068 w 498"/>
              <a:gd name="T51" fmla="*/ 195530 h 445"/>
              <a:gd name="T52" fmla="*/ 190117 w 498"/>
              <a:gd name="T53" fmla="*/ 187439 h 445"/>
              <a:gd name="T54" fmla="*/ 190117 w 498"/>
              <a:gd name="T55" fmla="*/ 179798 h 445"/>
              <a:gd name="T56" fmla="*/ 99075 w 498"/>
              <a:gd name="T57" fmla="*/ 71919 h 445"/>
              <a:gd name="T58" fmla="*/ 221804 w 498"/>
              <a:gd name="T59" fmla="*/ 28318 h 445"/>
              <a:gd name="T60" fmla="*/ 221804 w 498"/>
              <a:gd name="T61" fmla="*/ 28318 h 445"/>
              <a:gd name="T62" fmla="*/ 213771 w 498"/>
              <a:gd name="T63" fmla="*/ 24273 h 445"/>
              <a:gd name="T64" fmla="*/ 205737 w 498"/>
              <a:gd name="T65" fmla="*/ 40005 h 445"/>
              <a:gd name="T66" fmla="*/ 182084 w 498"/>
              <a:gd name="T67" fmla="*/ 48096 h 445"/>
              <a:gd name="T68" fmla="*/ 178068 w 498"/>
              <a:gd name="T69" fmla="*/ 28318 h 445"/>
              <a:gd name="T70" fmla="*/ 186101 w 498"/>
              <a:gd name="T71" fmla="*/ 8540 h 445"/>
              <a:gd name="T72" fmla="*/ 182084 w 498"/>
              <a:gd name="T73" fmla="*/ 4495 h 445"/>
              <a:gd name="T74" fmla="*/ 150398 w 498"/>
              <a:gd name="T75" fmla="*/ 32364 h 445"/>
              <a:gd name="T76" fmla="*/ 142365 w 498"/>
              <a:gd name="T77" fmla="*/ 67874 h 445"/>
              <a:gd name="T78" fmla="*/ 126745 w 498"/>
              <a:gd name="T79" fmla="*/ 84055 h 445"/>
              <a:gd name="T80" fmla="*/ 142365 w 498"/>
              <a:gd name="T81" fmla="*/ 103833 h 445"/>
              <a:gd name="T82" fmla="*/ 162448 w 498"/>
              <a:gd name="T83" fmla="*/ 84055 h 445"/>
              <a:gd name="T84" fmla="*/ 182084 w 498"/>
              <a:gd name="T85" fmla="*/ 80010 h 445"/>
              <a:gd name="T86" fmla="*/ 217787 w 498"/>
              <a:gd name="T87" fmla="*/ 64278 h 445"/>
              <a:gd name="T88" fmla="*/ 221804 w 498"/>
              <a:gd name="T89" fmla="*/ 28318 h 445"/>
              <a:gd name="T90" fmla="*/ 32133 w 498"/>
              <a:gd name="T91" fmla="*/ 179798 h 445"/>
              <a:gd name="T92" fmla="*/ 32133 w 498"/>
              <a:gd name="T93" fmla="*/ 179798 h 445"/>
              <a:gd name="T94" fmla="*/ 32133 w 498"/>
              <a:gd name="T95" fmla="*/ 187439 h 445"/>
              <a:gd name="T96" fmla="*/ 39719 w 498"/>
              <a:gd name="T97" fmla="*/ 199576 h 445"/>
              <a:gd name="T98" fmla="*/ 47753 w 498"/>
              <a:gd name="T99" fmla="*/ 195530 h 445"/>
              <a:gd name="T100" fmla="*/ 103092 w 498"/>
              <a:gd name="T101" fmla="*/ 143838 h 445"/>
              <a:gd name="T102" fmla="*/ 87026 w 498"/>
              <a:gd name="T103" fmla="*/ 123611 h 445"/>
              <a:gd name="T104" fmla="*/ 32133 w 498"/>
              <a:gd name="T105" fmla="*/ 179798 h 445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498" h="445">
                <a:moveTo>
                  <a:pt x="80" y="151"/>
                </a:moveTo>
                <a:lnTo>
                  <a:pt x="80" y="151"/>
                </a:lnTo>
                <a:cubicBezTo>
                  <a:pt x="97" y="134"/>
                  <a:pt x="116" y="143"/>
                  <a:pt x="142" y="169"/>
                </a:cubicBezTo>
                <a:cubicBezTo>
                  <a:pt x="151" y="178"/>
                  <a:pt x="151" y="169"/>
                  <a:pt x="151" y="169"/>
                </a:cubicBezTo>
                <a:cubicBezTo>
                  <a:pt x="160" y="169"/>
                  <a:pt x="186" y="134"/>
                  <a:pt x="195" y="134"/>
                </a:cubicBezTo>
                <a:cubicBezTo>
                  <a:pt x="195" y="134"/>
                  <a:pt x="195" y="134"/>
                  <a:pt x="195" y="125"/>
                </a:cubicBezTo>
                <a:cubicBezTo>
                  <a:pt x="186" y="125"/>
                  <a:pt x="178" y="116"/>
                  <a:pt x="178" y="107"/>
                </a:cubicBezTo>
                <a:cubicBezTo>
                  <a:pt x="133" y="45"/>
                  <a:pt x="301" y="10"/>
                  <a:pt x="275" y="10"/>
                </a:cubicBezTo>
                <a:cubicBezTo>
                  <a:pt x="257" y="0"/>
                  <a:pt x="204" y="0"/>
                  <a:pt x="195" y="0"/>
                </a:cubicBezTo>
                <a:cubicBezTo>
                  <a:pt x="169" y="10"/>
                  <a:pt x="125" y="36"/>
                  <a:pt x="107" y="54"/>
                </a:cubicBezTo>
                <a:cubicBezTo>
                  <a:pt x="80" y="72"/>
                  <a:pt x="72" y="81"/>
                  <a:pt x="72" y="81"/>
                </a:cubicBezTo>
                <a:cubicBezTo>
                  <a:pt x="62" y="89"/>
                  <a:pt x="72" y="107"/>
                  <a:pt x="53" y="116"/>
                </a:cubicBezTo>
                <a:cubicBezTo>
                  <a:pt x="36" y="125"/>
                  <a:pt x="27" y="116"/>
                  <a:pt x="18" y="125"/>
                </a:cubicBezTo>
                <a:cubicBezTo>
                  <a:pt x="18" y="134"/>
                  <a:pt x="9" y="134"/>
                  <a:pt x="0" y="143"/>
                </a:cubicBezTo>
                <a:lnTo>
                  <a:pt x="0" y="151"/>
                </a:lnTo>
                <a:lnTo>
                  <a:pt x="36" y="187"/>
                </a:lnTo>
                <a:cubicBezTo>
                  <a:pt x="36" y="196"/>
                  <a:pt x="44" y="196"/>
                  <a:pt x="53" y="196"/>
                </a:cubicBezTo>
                <a:cubicBezTo>
                  <a:pt x="53" y="187"/>
                  <a:pt x="62" y="178"/>
                  <a:pt x="72" y="178"/>
                </a:cubicBezTo>
                <a:cubicBezTo>
                  <a:pt x="72" y="178"/>
                  <a:pt x="72" y="151"/>
                  <a:pt x="80" y="151"/>
                </a:cubicBezTo>
                <a:close/>
                <a:moveTo>
                  <a:pt x="222" y="160"/>
                </a:moveTo>
                <a:lnTo>
                  <a:pt x="222" y="160"/>
                </a:lnTo>
                <a:cubicBezTo>
                  <a:pt x="213" y="160"/>
                  <a:pt x="213" y="160"/>
                  <a:pt x="213" y="160"/>
                </a:cubicBezTo>
                <a:cubicBezTo>
                  <a:pt x="178" y="187"/>
                  <a:pt x="178" y="187"/>
                  <a:pt x="178" y="187"/>
                </a:cubicBezTo>
                <a:cubicBezTo>
                  <a:pt x="169" y="196"/>
                  <a:pt x="169" y="196"/>
                  <a:pt x="169" y="204"/>
                </a:cubicBezTo>
                <a:cubicBezTo>
                  <a:pt x="381" y="435"/>
                  <a:pt x="381" y="435"/>
                  <a:pt x="381" y="435"/>
                </a:cubicBezTo>
                <a:cubicBezTo>
                  <a:pt x="381" y="444"/>
                  <a:pt x="391" y="444"/>
                  <a:pt x="399" y="435"/>
                </a:cubicBezTo>
                <a:cubicBezTo>
                  <a:pt x="426" y="417"/>
                  <a:pt x="426" y="417"/>
                  <a:pt x="426" y="417"/>
                </a:cubicBezTo>
                <a:cubicBezTo>
                  <a:pt x="426" y="408"/>
                  <a:pt x="426" y="400"/>
                  <a:pt x="426" y="400"/>
                </a:cubicBezTo>
                <a:lnTo>
                  <a:pt x="222" y="160"/>
                </a:lnTo>
                <a:close/>
                <a:moveTo>
                  <a:pt x="497" y="63"/>
                </a:moveTo>
                <a:lnTo>
                  <a:pt x="497" y="63"/>
                </a:lnTo>
                <a:cubicBezTo>
                  <a:pt x="488" y="45"/>
                  <a:pt x="488" y="54"/>
                  <a:pt x="479" y="54"/>
                </a:cubicBezTo>
                <a:cubicBezTo>
                  <a:pt x="479" y="63"/>
                  <a:pt x="461" y="81"/>
                  <a:pt x="461" y="89"/>
                </a:cubicBezTo>
                <a:cubicBezTo>
                  <a:pt x="452" y="107"/>
                  <a:pt x="435" y="125"/>
                  <a:pt x="408" y="107"/>
                </a:cubicBezTo>
                <a:cubicBezTo>
                  <a:pt x="381" y="81"/>
                  <a:pt x="391" y="72"/>
                  <a:pt x="399" y="63"/>
                </a:cubicBezTo>
                <a:cubicBezTo>
                  <a:pt x="399" y="54"/>
                  <a:pt x="417" y="28"/>
                  <a:pt x="417" y="19"/>
                </a:cubicBezTo>
                <a:cubicBezTo>
                  <a:pt x="426" y="19"/>
                  <a:pt x="417" y="10"/>
                  <a:pt x="408" y="10"/>
                </a:cubicBezTo>
                <a:cubicBezTo>
                  <a:pt x="399" y="19"/>
                  <a:pt x="346" y="36"/>
                  <a:pt x="337" y="72"/>
                </a:cubicBezTo>
                <a:cubicBezTo>
                  <a:pt x="328" y="98"/>
                  <a:pt x="346" y="125"/>
                  <a:pt x="319" y="151"/>
                </a:cubicBezTo>
                <a:cubicBezTo>
                  <a:pt x="284" y="187"/>
                  <a:pt x="284" y="187"/>
                  <a:pt x="284" y="187"/>
                </a:cubicBezTo>
                <a:cubicBezTo>
                  <a:pt x="319" y="231"/>
                  <a:pt x="319" y="231"/>
                  <a:pt x="319" y="231"/>
                </a:cubicBezTo>
                <a:cubicBezTo>
                  <a:pt x="364" y="187"/>
                  <a:pt x="364" y="187"/>
                  <a:pt x="364" y="187"/>
                </a:cubicBezTo>
                <a:cubicBezTo>
                  <a:pt x="372" y="178"/>
                  <a:pt x="391" y="169"/>
                  <a:pt x="408" y="178"/>
                </a:cubicBezTo>
                <a:cubicBezTo>
                  <a:pt x="452" y="187"/>
                  <a:pt x="470" y="169"/>
                  <a:pt x="488" y="143"/>
                </a:cubicBezTo>
                <a:cubicBezTo>
                  <a:pt x="497" y="116"/>
                  <a:pt x="497" y="72"/>
                  <a:pt x="497" y="63"/>
                </a:cubicBezTo>
                <a:close/>
                <a:moveTo>
                  <a:pt x="72" y="400"/>
                </a:moveTo>
                <a:lnTo>
                  <a:pt x="72" y="400"/>
                </a:lnTo>
                <a:cubicBezTo>
                  <a:pt x="62" y="408"/>
                  <a:pt x="62" y="417"/>
                  <a:pt x="72" y="417"/>
                </a:cubicBezTo>
                <a:cubicBezTo>
                  <a:pt x="89" y="444"/>
                  <a:pt x="89" y="444"/>
                  <a:pt x="89" y="444"/>
                </a:cubicBezTo>
                <a:cubicBezTo>
                  <a:pt x="97" y="444"/>
                  <a:pt x="107" y="444"/>
                  <a:pt x="107" y="435"/>
                </a:cubicBezTo>
                <a:cubicBezTo>
                  <a:pt x="231" y="320"/>
                  <a:pt x="231" y="320"/>
                  <a:pt x="231" y="320"/>
                </a:cubicBezTo>
                <a:cubicBezTo>
                  <a:pt x="195" y="275"/>
                  <a:pt x="195" y="275"/>
                  <a:pt x="195" y="275"/>
                </a:cubicBezTo>
                <a:lnTo>
                  <a:pt x="72" y="400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wrap="none" lIns="34290" tIns="17145" rIns="34290" bIns="17145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0" name="Oval 39"/>
          <p:cNvSpPr/>
          <p:nvPr>
            <p:custDataLst>
              <p:tags r:id="rId7"/>
            </p:custDataLst>
          </p:nvPr>
        </p:nvSpPr>
        <p:spPr>
          <a:xfrm flipH="1">
            <a:off x="3618282" y="3161460"/>
            <a:ext cx="382041" cy="382041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60" name="TextBox 37"/>
          <p:cNvSpPr txBox="1"/>
          <p:nvPr>
            <p:custDataLst>
              <p:tags r:id="rId8"/>
            </p:custDataLst>
          </p:nvPr>
        </p:nvSpPr>
        <p:spPr>
          <a:xfrm flipH="1">
            <a:off x="936625" y="3209925"/>
            <a:ext cx="26238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1200" cap="none" spc="150" normalizeH="0" noProof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Lato Regular"/>
              </a:rPr>
              <a:t>（五）环境适应不良</a:t>
            </a:r>
            <a:endParaRPr kumimoji="0" lang="zh-CN" altLang="en-US" b="1" i="0" u="none" strike="noStrike" kern="1200" cap="none" spc="150" normalizeH="0" noProof="0" smtClean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62" name="TextBox 37"/>
          <p:cNvSpPr txBox="1"/>
          <p:nvPr>
            <p:custDataLst>
              <p:tags r:id="rId9"/>
            </p:custDataLst>
          </p:nvPr>
        </p:nvSpPr>
        <p:spPr>
          <a:xfrm flipH="1">
            <a:off x="8876665" y="1894205"/>
            <a:ext cx="20599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1200" cap="none" spc="150" normalizeH="0" noProof="0" smtClean="0">
                <a:ln>
                  <a:noFill/>
                </a:ln>
                <a:solidFill>
                  <a:srgbClr val="3498DB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Lato Regular"/>
              </a:rPr>
              <a:t>（一）失落心理</a:t>
            </a:r>
            <a:endParaRPr kumimoji="0" lang="zh-CN" altLang="en-US" b="1" i="0" u="none" strike="noStrike" kern="1200" cap="none" spc="150" normalizeH="0" noProof="0" smtClean="0">
              <a:ln>
                <a:noFill/>
              </a:ln>
              <a:solidFill>
                <a:srgbClr val="3498DB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64" name="TextBox 37"/>
          <p:cNvSpPr txBox="1"/>
          <p:nvPr>
            <p:custDataLst>
              <p:tags r:id="rId10"/>
            </p:custDataLst>
          </p:nvPr>
        </p:nvSpPr>
        <p:spPr>
          <a:xfrm flipH="1">
            <a:off x="8876665" y="3209925"/>
            <a:ext cx="27311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1200" cap="none" spc="150" normalizeH="0" noProof="0" smtClean="0">
                <a:ln>
                  <a:noFill/>
                </a:ln>
                <a:solidFill>
                  <a:srgbClr val="1AA3AA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Lato Regular"/>
              </a:rPr>
              <a:t>（二）间歇（放松）心理：过分放松与放任</a:t>
            </a:r>
            <a:endParaRPr kumimoji="0" lang="zh-CN" altLang="en-US" b="1" i="0" u="none" strike="noStrike" kern="1200" cap="none" spc="150" normalizeH="0" noProof="0" smtClean="0">
              <a:ln>
                <a:noFill/>
              </a:ln>
              <a:solidFill>
                <a:srgbClr val="1AA3AA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37" name="Oval 36"/>
          <p:cNvSpPr/>
          <p:nvPr>
            <p:custDataLst>
              <p:tags r:id="rId11"/>
            </p:custDataLst>
          </p:nvPr>
        </p:nvSpPr>
        <p:spPr>
          <a:xfrm flipH="1">
            <a:off x="3618282" y="1844001"/>
            <a:ext cx="382041" cy="382041"/>
          </a:xfrm>
          <a:prstGeom prst="ellipse">
            <a:avLst/>
          </a:prstGeom>
          <a:solidFill>
            <a:srgbClr val="1F74AD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66" name="Freeform 27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3694829" y="1945363"/>
            <a:ext cx="228947" cy="179316"/>
          </a:xfrm>
          <a:custGeom>
            <a:avLst/>
            <a:gdLst>
              <a:gd name="T0" fmla="*/ 194710 w 506"/>
              <a:gd name="T1" fmla="*/ 31193 h 399"/>
              <a:gd name="T2" fmla="*/ 194710 w 506"/>
              <a:gd name="T3" fmla="*/ 31193 h 399"/>
              <a:gd name="T4" fmla="*/ 75372 w 506"/>
              <a:gd name="T5" fmla="*/ 15596 h 399"/>
              <a:gd name="T6" fmla="*/ 4038 w 506"/>
              <a:gd name="T7" fmla="*/ 98481 h 399"/>
              <a:gd name="T8" fmla="*/ 87485 w 506"/>
              <a:gd name="T9" fmla="*/ 177354 h 399"/>
              <a:gd name="T10" fmla="*/ 170932 w 506"/>
              <a:gd name="T11" fmla="*/ 138140 h 399"/>
              <a:gd name="T12" fmla="*/ 162856 w 506"/>
              <a:gd name="T13" fmla="*/ 94470 h 399"/>
              <a:gd name="T14" fmla="*/ 210412 w 506"/>
              <a:gd name="T15" fmla="*/ 90460 h 399"/>
              <a:gd name="T16" fmla="*/ 194710 w 506"/>
              <a:gd name="T17" fmla="*/ 31193 h 399"/>
              <a:gd name="T18" fmla="*/ 122927 w 506"/>
              <a:gd name="T19" fmla="*/ 134130 h 399"/>
              <a:gd name="T20" fmla="*/ 122927 w 506"/>
              <a:gd name="T21" fmla="*/ 134130 h 399"/>
              <a:gd name="T22" fmla="*/ 107225 w 506"/>
              <a:gd name="T23" fmla="*/ 118088 h 399"/>
              <a:gd name="T24" fmla="*/ 122927 w 506"/>
              <a:gd name="T25" fmla="*/ 102491 h 399"/>
              <a:gd name="T26" fmla="*/ 138630 w 506"/>
              <a:gd name="T27" fmla="*/ 118088 h 399"/>
              <a:gd name="T28" fmla="*/ 122927 w 506"/>
              <a:gd name="T29" fmla="*/ 134130 h 399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506" h="399">
                <a:moveTo>
                  <a:pt x="434" y="70"/>
                </a:moveTo>
                <a:lnTo>
                  <a:pt x="434" y="70"/>
                </a:lnTo>
                <a:cubicBezTo>
                  <a:pt x="354" y="17"/>
                  <a:pt x="265" y="0"/>
                  <a:pt x="168" y="35"/>
                </a:cubicBezTo>
                <a:cubicBezTo>
                  <a:pt x="89" y="53"/>
                  <a:pt x="9" y="141"/>
                  <a:pt x="9" y="221"/>
                </a:cubicBezTo>
                <a:cubicBezTo>
                  <a:pt x="0" y="319"/>
                  <a:pt x="71" y="398"/>
                  <a:pt x="195" y="398"/>
                </a:cubicBezTo>
                <a:cubicBezTo>
                  <a:pt x="337" y="398"/>
                  <a:pt x="381" y="328"/>
                  <a:pt x="381" y="310"/>
                </a:cubicBezTo>
                <a:cubicBezTo>
                  <a:pt x="390" y="292"/>
                  <a:pt x="328" y="248"/>
                  <a:pt x="363" y="212"/>
                </a:cubicBezTo>
                <a:cubicBezTo>
                  <a:pt x="408" y="168"/>
                  <a:pt x="452" y="203"/>
                  <a:pt x="469" y="203"/>
                </a:cubicBezTo>
                <a:cubicBezTo>
                  <a:pt x="496" y="194"/>
                  <a:pt x="505" y="124"/>
                  <a:pt x="434" y="70"/>
                </a:cubicBezTo>
                <a:close/>
                <a:moveTo>
                  <a:pt x="274" y="301"/>
                </a:moveTo>
                <a:lnTo>
                  <a:pt x="274" y="301"/>
                </a:lnTo>
                <a:cubicBezTo>
                  <a:pt x="248" y="301"/>
                  <a:pt x="239" y="283"/>
                  <a:pt x="239" y="265"/>
                </a:cubicBezTo>
                <a:cubicBezTo>
                  <a:pt x="239" y="248"/>
                  <a:pt x="248" y="230"/>
                  <a:pt x="274" y="230"/>
                </a:cubicBezTo>
                <a:cubicBezTo>
                  <a:pt x="293" y="230"/>
                  <a:pt x="309" y="248"/>
                  <a:pt x="309" y="265"/>
                </a:cubicBezTo>
                <a:cubicBezTo>
                  <a:pt x="309" y="283"/>
                  <a:pt x="293" y="301"/>
                  <a:pt x="274" y="301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wrap="none" lIns="34290" tIns="17145" rIns="34290" bIns="17145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33" name="Oval 45"/>
          <p:cNvSpPr/>
          <p:nvPr>
            <p:custDataLst>
              <p:tags r:id="rId13"/>
            </p:custDataLst>
          </p:nvPr>
        </p:nvSpPr>
        <p:spPr>
          <a:xfrm>
            <a:off x="8490394" y="4424908"/>
            <a:ext cx="382041" cy="382041"/>
          </a:xfrm>
          <a:prstGeom prst="ellipse">
            <a:avLst/>
          </a:prstGeom>
          <a:solidFill>
            <a:srgbClr val="69A35B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35" name="TextBox 37"/>
          <p:cNvSpPr txBox="1"/>
          <p:nvPr>
            <p:custDataLst>
              <p:tags r:id="rId14"/>
            </p:custDataLst>
          </p:nvPr>
        </p:nvSpPr>
        <p:spPr>
          <a:xfrm flipH="1">
            <a:off x="8870950" y="4473575"/>
            <a:ext cx="22142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1200" cap="none" spc="150" normalizeH="0" noProof="0" smtClean="0">
                <a:ln>
                  <a:noFill/>
                </a:ln>
                <a:solidFill>
                  <a:srgbClr val="69A35B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Lato Regular"/>
              </a:rPr>
              <a:t>（三）茫然心理</a:t>
            </a:r>
            <a:endParaRPr kumimoji="0" lang="zh-CN" altLang="en-US" b="1" i="0" u="none" strike="noStrike" kern="1200" cap="none" spc="150" normalizeH="0" noProof="0" smtClean="0">
              <a:ln>
                <a:noFill/>
              </a:ln>
              <a:solidFill>
                <a:srgbClr val="69A35B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57" name="Freeform 116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8580549" y="4511862"/>
            <a:ext cx="201731" cy="208134"/>
          </a:xfrm>
          <a:custGeom>
            <a:avLst/>
            <a:gdLst>
              <a:gd name="T0" fmla="*/ 179798 w 445"/>
              <a:gd name="T1" fmla="*/ 71025 h 462"/>
              <a:gd name="T2" fmla="*/ 179798 w 445"/>
              <a:gd name="T3" fmla="*/ 71025 h 462"/>
              <a:gd name="T4" fmla="*/ 119566 w 445"/>
              <a:gd name="T5" fmla="*/ 3574 h 462"/>
              <a:gd name="T6" fmla="*/ 16182 w 445"/>
              <a:gd name="T7" fmla="*/ 110781 h 462"/>
              <a:gd name="T8" fmla="*/ 4045 w 445"/>
              <a:gd name="T9" fmla="*/ 142497 h 462"/>
              <a:gd name="T10" fmla="*/ 36409 w 445"/>
              <a:gd name="T11" fmla="*/ 158578 h 462"/>
              <a:gd name="T12" fmla="*/ 44050 w 445"/>
              <a:gd name="T13" fmla="*/ 154558 h 462"/>
              <a:gd name="T14" fmla="*/ 60232 w 445"/>
              <a:gd name="T15" fmla="*/ 166172 h 462"/>
              <a:gd name="T16" fmla="*/ 71919 w 445"/>
              <a:gd name="T17" fmla="*/ 193867 h 462"/>
              <a:gd name="T18" fmla="*/ 84055 w 445"/>
              <a:gd name="T19" fmla="*/ 201908 h 462"/>
              <a:gd name="T20" fmla="*/ 107879 w 445"/>
              <a:gd name="T21" fmla="*/ 193867 h 462"/>
              <a:gd name="T22" fmla="*/ 111924 w 445"/>
              <a:gd name="T23" fmla="*/ 185827 h 462"/>
              <a:gd name="T24" fmla="*/ 103833 w 445"/>
              <a:gd name="T25" fmla="*/ 174213 h 462"/>
              <a:gd name="T26" fmla="*/ 91697 w 445"/>
              <a:gd name="T27" fmla="*/ 150538 h 462"/>
              <a:gd name="T28" fmla="*/ 103833 w 445"/>
              <a:gd name="T29" fmla="*/ 138477 h 462"/>
              <a:gd name="T30" fmla="*/ 187439 w 445"/>
              <a:gd name="T31" fmla="*/ 158578 h 462"/>
              <a:gd name="T32" fmla="*/ 179798 w 445"/>
              <a:gd name="T33" fmla="*/ 71025 h 462"/>
              <a:gd name="T34" fmla="*/ 175303 w 445"/>
              <a:gd name="T35" fmla="*/ 138477 h 462"/>
              <a:gd name="T36" fmla="*/ 175303 w 445"/>
              <a:gd name="T37" fmla="*/ 138477 h 462"/>
              <a:gd name="T38" fmla="*/ 135747 w 445"/>
              <a:gd name="T39" fmla="*/ 91127 h 462"/>
              <a:gd name="T40" fmla="*/ 127656 w 445"/>
              <a:gd name="T41" fmla="*/ 27695 h 462"/>
              <a:gd name="T42" fmla="*/ 163616 w 445"/>
              <a:gd name="T43" fmla="*/ 79066 h 462"/>
              <a:gd name="T44" fmla="*/ 175303 w 445"/>
              <a:gd name="T45" fmla="*/ 138477 h 462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445" h="462">
                <a:moveTo>
                  <a:pt x="400" y="159"/>
                </a:moveTo>
                <a:lnTo>
                  <a:pt x="400" y="159"/>
                </a:lnTo>
                <a:cubicBezTo>
                  <a:pt x="364" y="71"/>
                  <a:pt x="302" y="0"/>
                  <a:pt x="266" y="8"/>
                </a:cubicBezTo>
                <a:cubicBezTo>
                  <a:pt x="213" y="36"/>
                  <a:pt x="302" y="142"/>
                  <a:pt x="36" y="248"/>
                </a:cubicBezTo>
                <a:cubicBezTo>
                  <a:pt x="9" y="257"/>
                  <a:pt x="0" y="292"/>
                  <a:pt x="9" y="319"/>
                </a:cubicBezTo>
                <a:cubicBezTo>
                  <a:pt x="18" y="337"/>
                  <a:pt x="53" y="363"/>
                  <a:pt x="81" y="355"/>
                </a:cubicBezTo>
                <a:lnTo>
                  <a:pt x="98" y="346"/>
                </a:lnTo>
                <a:cubicBezTo>
                  <a:pt x="116" y="372"/>
                  <a:pt x="134" y="355"/>
                  <a:pt x="134" y="372"/>
                </a:cubicBezTo>
                <a:cubicBezTo>
                  <a:pt x="143" y="390"/>
                  <a:pt x="160" y="425"/>
                  <a:pt x="160" y="434"/>
                </a:cubicBezTo>
                <a:cubicBezTo>
                  <a:pt x="169" y="443"/>
                  <a:pt x="178" y="461"/>
                  <a:pt x="187" y="452"/>
                </a:cubicBezTo>
                <a:cubicBezTo>
                  <a:pt x="196" y="452"/>
                  <a:pt x="231" y="443"/>
                  <a:pt x="240" y="434"/>
                </a:cubicBezTo>
                <a:cubicBezTo>
                  <a:pt x="257" y="434"/>
                  <a:pt x="257" y="425"/>
                  <a:pt x="249" y="416"/>
                </a:cubicBezTo>
                <a:cubicBezTo>
                  <a:pt x="249" y="408"/>
                  <a:pt x="231" y="399"/>
                  <a:pt x="231" y="390"/>
                </a:cubicBezTo>
                <a:cubicBezTo>
                  <a:pt x="222" y="381"/>
                  <a:pt x="213" y="346"/>
                  <a:pt x="204" y="337"/>
                </a:cubicBezTo>
                <a:cubicBezTo>
                  <a:pt x="196" y="328"/>
                  <a:pt x="213" y="310"/>
                  <a:pt x="231" y="310"/>
                </a:cubicBezTo>
                <a:cubicBezTo>
                  <a:pt x="355" y="302"/>
                  <a:pt x="373" y="372"/>
                  <a:pt x="417" y="355"/>
                </a:cubicBezTo>
                <a:cubicBezTo>
                  <a:pt x="444" y="346"/>
                  <a:pt x="444" y="248"/>
                  <a:pt x="400" y="159"/>
                </a:cubicBezTo>
                <a:close/>
                <a:moveTo>
                  <a:pt x="390" y="310"/>
                </a:moveTo>
                <a:lnTo>
                  <a:pt x="390" y="310"/>
                </a:lnTo>
                <a:cubicBezTo>
                  <a:pt x="381" y="310"/>
                  <a:pt x="328" y="275"/>
                  <a:pt x="302" y="204"/>
                </a:cubicBezTo>
                <a:cubicBezTo>
                  <a:pt x="275" y="133"/>
                  <a:pt x="275" y="62"/>
                  <a:pt x="284" y="62"/>
                </a:cubicBezTo>
                <a:cubicBezTo>
                  <a:pt x="293" y="62"/>
                  <a:pt x="337" y="106"/>
                  <a:pt x="364" y="177"/>
                </a:cubicBezTo>
                <a:cubicBezTo>
                  <a:pt x="400" y="248"/>
                  <a:pt x="390" y="302"/>
                  <a:pt x="390" y="31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wrap="none" lIns="34290" tIns="17145" rIns="34290" bIns="17145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86" name="任意多边形 85"/>
          <p:cNvSpPr/>
          <p:nvPr>
            <p:custDataLst>
              <p:tags r:id="rId16"/>
            </p:custDataLst>
          </p:nvPr>
        </p:nvSpPr>
        <p:spPr>
          <a:xfrm>
            <a:off x="5432758" y="1952836"/>
            <a:ext cx="1654562" cy="881419"/>
          </a:xfrm>
          <a:custGeom>
            <a:avLst/>
            <a:gdLst>
              <a:gd name="connsiteX0" fmla="*/ 941080 w 1967046"/>
              <a:gd name="connsiteY0" fmla="*/ 0 h 1047886"/>
              <a:gd name="connsiteX1" fmla="*/ 1764540 w 1967046"/>
              <a:gd name="connsiteY1" fmla="*/ 166249 h 1047886"/>
              <a:gd name="connsiteX2" fmla="*/ 1834050 w 1967046"/>
              <a:gd name="connsiteY2" fmla="*/ 199734 h 1047886"/>
              <a:gd name="connsiteX3" fmla="*/ 1967046 w 1967046"/>
              <a:gd name="connsiteY3" fmla="*/ 894639 h 1047886"/>
              <a:gd name="connsiteX4" fmla="*/ 1443006 w 1967046"/>
              <a:gd name="connsiteY4" fmla="*/ 1047886 h 1047886"/>
              <a:gd name="connsiteX5" fmla="*/ 1399824 w 1967046"/>
              <a:gd name="connsiteY5" fmla="*/ 1027035 h 1047886"/>
              <a:gd name="connsiteX6" fmla="*/ 941079 w 1967046"/>
              <a:gd name="connsiteY6" fmla="*/ 934200 h 1047886"/>
              <a:gd name="connsiteX7" fmla="*/ 590614 w 1967046"/>
              <a:gd name="connsiteY7" fmla="*/ 987310 h 1047886"/>
              <a:gd name="connsiteX8" fmla="*/ 492578 w 1967046"/>
              <a:gd name="connsiteY8" fmla="*/ 1023277 h 1047886"/>
              <a:gd name="connsiteX9" fmla="*/ 552062 w 1967046"/>
              <a:gd name="connsiteY9" fmla="*/ 531450 h 1047886"/>
              <a:gd name="connsiteX10" fmla="*/ 587821 w 1967046"/>
              <a:gd name="connsiteY10" fmla="*/ 359335 h 1047886"/>
              <a:gd name="connsiteX11" fmla="*/ 0 w 1967046"/>
              <a:gd name="connsiteY11" fmla="*/ 222910 h 1047886"/>
              <a:gd name="connsiteX12" fmla="*/ 117620 w 1967046"/>
              <a:gd name="connsiteY12" fmla="*/ 166249 h 1047886"/>
              <a:gd name="connsiteX13" fmla="*/ 941080 w 1967046"/>
              <a:gd name="connsiteY13" fmla="*/ 0 h 1047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67046" h="1047886">
                <a:moveTo>
                  <a:pt x="941080" y="0"/>
                </a:moveTo>
                <a:cubicBezTo>
                  <a:pt x="1233174" y="0"/>
                  <a:pt x="1511442" y="59197"/>
                  <a:pt x="1764540" y="166249"/>
                </a:cubicBezTo>
                <a:lnTo>
                  <a:pt x="1834050" y="199734"/>
                </a:lnTo>
                <a:lnTo>
                  <a:pt x="1967046" y="894639"/>
                </a:lnTo>
                <a:lnTo>
                  <a:pt x="1443006" y="1047886"/>
                </a:lnTo>
                <a:lnTo>
                  <a:pt x="1399824" y="1027035"/>
                </a:lnTo>
                <a:cubicBezTo>
                  <a:pt x="1258824" y="967256"/>
                  <a:pt x="1103803" y="934200"/>
                  <a:pt x="941079" y="934200"/>
                </a:cubicBezTo>
                <a:cubicBezTo>
                  <a:pt x="819036" y="934200"/>
                  <a:pt x="701326" y="952794"/>
                  <a:pt x="590614" y="987310"/>
                </a:cubicBezTo>
                <a:lnTo>
                  <a:pt x="492578" y="1023277"/>
                </a:lnTo>
                <a:lnTo>
                  <a:pt x="552062" y="531450"/>
                </a:lnTo>
                <a:lnTo>
                  <a:pt x="587821" y="359335"/>
                </a:lnTo>
                <a:lnTo>
                  <a:pt x="0" y="222910"/>
                </a:lnTo>
                <a:lnTo>
                  <a:pt x="117620" y="166249"/>
                </a:lnTo>
                <a:cubicBezTo>
                  <a:pt x="370719" y="59197"/>
                  <a:pt x="648986" y="0"/>
                  <a:pt x="941080" y="0"/>
                </a:cubicBezTo>
                <a:close/>
              </a:path>
            </a:pathLst>
          </a:custGeom>
          <a:solidFill>
            <a:srgbClr val="1F74AD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任意多边形 83"/>
          <p:cNvSpPr/>
          <p:nvPr>
            <p:custDataLst>
              <p:tags r:id="rId17"/>
            </p:custDataLst>
          </p:nvPr>
        </p:nvSpPr>
        <p:spPr>
          <a:xfrm>
            <a:off x="6908652" y="2297259"/>
            <a:ext cx="1089761" cy="1658264"/>
          </a:xfrm>
          <a:custGeom>
            <a:avLst/>
            <a:gdLst>
              <a:gd name="connsiteX0" fmla="*/ 433679 w 1295576"/>
              <a:gd name="connsiteY0" fmla="*/ 0 h 1971447"/>
              <a:gd name="connsiteX1" fmla="*/ 532120 w 1295576"/>
              <a:gd name="connsiteY1" fmla="*/ 73613 h 1971447"/>
              <a:gd name="connsiteX2" fmla="*/ 1291055 w 1295576"/>
              <a:gd name="connsiteY2" fmla="*/ 1489759 h 1971447"/>
              <a:gd name="connsiteX3" fmla="*/ 1295576 w 1295576"/>
              <a:gd name="connsiteY3" fmla="*/ 1579294 h 1971447"/>
              <a:gd name="connsiteX4" fmla="*/ 716989 w 1295576"/>
              <a:gd name="connsiteY4" fmla="*/ 1971447 h 1971447"/>
              <a:gd name="connsiteX5" fmla="*/ 350185 w 1295576"/>
              <a:gd name="connsiteY5" fmla="*/ 1527970 h 1971447"/>
              <a:gd name="connsiteX6" fmla="*/ 341051 w 1295576"/>
              <a:gd name="connsiteY6" fmla="*/ 1467980 h 1971447"/>
              <a:gd name="connsiteX7" fmla="*/ 19806 w 1295576"/>
              <a:gd name="connsiteY7" fmla="*/ 870732 h 1971447"/>
              <a:gd name="connsiteX8" fmla="*/ 0 w 1295576"/>
              <a:gd name="connsiteY8" fmla="*/ 852688 h 1971447"/>
              <a:gd name="connsiteX9" fmla="*/ 395576 w 1295576"/>
              <a:gd name="connsiteY9" fmla="*/ 737009 h 1971447"/>
              <a:gd name="connsiteX10" fmla="*/ 568404 w 1295576"/>
              <a:gd name="connsiteY10" fmla="*/ 703931 h 1971447"/>
              <a:gd name="connsiteX11" fmla="*/ 433679 w 1295576"/>
              <a:gd name="connsiteY11" fmla="*/ 0 h 1971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95576" h="1971447">
                <a:moveTo>
                  <a:pt x="433679" y="0"/>
                </a:moveTo>
                <a:lnTo>
                  <a:pt x="532120" y="73613"/>
                </a:lnTo>
                <a:cubicBezTo>
                  <a:pt x="950050" y="418520"/>
                  <a:pt x="1233275" y="920815"/>
                  <a:pt x="1291055" y="1489759"/>
                </a:cubicBezTo>
                <a:lnTo>
                  <a:pt x="1295576" y="1579294"/>
                </a:lnTo>
                <a:lnTo>
                  <a:pt x="716989" y="1971447"/>
                </a:lnTo>
                <a:lnTo>
                  <a:pt x="350185" y="1527970"/>
                </a:lnTo>
                <a:lnTo>
                  <a:pt x="341051" y="1467980"/>
                </a:lnTo>
                <a:cubicBezTo>
                  <a:pt x="293953" y="1237274"/>
                  <a:pt x="179762" y="1031066"/>
                  <a:pt x="19806" y="870732"/>
                </a:cubicBezTo>
                <a:lnTo>
                  <a:pt x="0" y="852688"/>
                </a:lnTo>
                <a:lnTo>
                  <a:pt x="395576" y="737009"/>
                </a:lnTo>
                <a:lnTo>
                  <a:pt x="568404" y="703931"/>
                </a:lnTo>
                <a:lnTo>
                  <a:pt x="433679" y="0"/>
                </a:lnTo>
                <a:close/>
              </a:path>
            </a:pathLst>
          </a:custGeom>
          <a:solidFill>
            <a:srgbClr val="3498DB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任意多边形 82"/>
          <p:cNvSpPr/>
          <p:nvPr>
            <p:custDataLst>
              <p:tags r:id="rId18"/>
            </p:custDataLst>
          </p:nvPr>
        </p:nvSpPr>
        <p:spPr>
          <a:xfrm>
            <a:off x="4482489" y="2334946"/>
            <a:ext cx="1187360" cy="1130577"/>
          </a:xfrm>
          <a:custGeom>
            <a:avLst/>
            <a:gdLst>
              <a:gd name="connsiteX0" fmla="*/ 763671 w 1411607"/>
              <a:gd name="connsiteY0" fmla="*/ 0 h 1344100"/>
              <a:gd name="connsiteX1" fmla="*/ 1411607 w 1411607"/>
              <a:gd name="connsiteY1" fmla="*/ 150378 h 1344100"/>
              <a:gd name="connsiteX2" fmla="*/ 1340917 w 1411607"/>
              <a:gd name="connsiteY2" fmla="*/ 734868 h 1344100"/>
              <a:gd name="connsiteX3" fmla="*/ 1321153 w 1411607"/>
              <a:gd name="connsiteY3" fmla="*/ 749682 h 1344100"/>
              <a:gd name="connsiteX4" fmla="*/ 945255 w 1411607"/>
              <a:gd name="connsiteY4" fmla="*/ 1309962 h 1344100"/>
              <a:gd name="connsiteX5" fmla="*/ 936498 w 1411607"/>
              <a:gd name="connsiteY5" fmla="*/ 1344100 h 1344100"/>
              <a:gd name="connsiteX6" fmla="*/ 679832 w 1411607"/>
              <a:gd name="connsiteY6" fmla="*/ 1009959 h 1344100"/>
              <a:gd name="connsiteX7" fmla="*/ 586421 w 1411607"/>
              <a:gd name="connsiteY7" fmla="*/ 860836 h 1344100"/>
              <a:gd name="connsiteX8" fmla="*/ 0 w 1411607"/>
              <a:gd name="connsiteY8" fmla="*/ 1228175 h 1344100"/>
              <a:gd name="connsiteX9" fmla="*/ 50400 w 1411607"/>
              <a:gd name="connsiteY9" fmla="*/ 1032161 h 1344100"/>
              <a:gd name="connsiteX10" fmla="*/ 725147 w 1411607"/>
              <a:gd name="connsiteY10" fmla="*/ 28808 h 1344100"/>
              <a:gd name="connsiteX11" fmla="*/ 763671 w 1411607"/>
              <a:gd name="connsiteY11" fmla="*/ 0 h 1344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411607" h="1344100">
                <a:moveTo>
                  <a:pt x="763671" y="0"/>
                </a:moveTo>
                <a:lnTo>
                  <a:pt x="1411607" y="150378"/>
                </a:lnTo>
                <a:lnTo>
                  <a:pt x="1340917" y="734868"/>
                </a:lnTo>
                <a:lnTo>
                  <a:pt x="1321153" y="749682"/>
                </a:lnTo>
                <a:cubicBezTo>
                  <a:pt x="1146533" y="894131"/>
                  <a:pt x="1014125" y="1088017"/>
                  <a:pt x="945255" y="1309962"/>
                </a:cubicBezTo>
                <a:lnTo>
                  <a:pt x="936498" y="1344100"/>
                </a:lnTo>
                <a:lnTo>
                  <a:pt x="679832" y="1009959"/>
                </a:lnTo>
                <a:lnTo>
                  <a:pt x="586421" y="860836"/>
                </a:lnTo>
                <a:lnTo>
                  <a:pt x="0" y="1228175"/>
                </a:lnTo>
                <a:lnTo>
                  <a:pt x="50400" y="1032161"/>
                </a:lnTo>
                <a:cubicBezTo>
                  <a:pt x="174024" y="634699"/>
                  <a:pt x="411700" y="287488"/>
                  <a:pt x="725147" y="28808"/>
                </a:cubicBezTo>
                <a:lnTo>
                  <a:pt x="763671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任意多边形 78"/>
          <p:cNvSpPr/>
          <p:nvPr>
            <p:custDataLst>
              <p:tags r:id="rId19"/>
            </p:custDataLst>
          </p:nvPr>
        </p:nvSpPr>
        <p:spPr>
          <a:xfrm>
            <a:off x="4444881" y="3404779"/>
            <a:ext cx="1027516" cy="1541335"/>
          </a:xfrm>
          <a:custGeom>
            <a:avLst/>
            <a:gdLst>
              <a:gd name="connsiteX0" fmla="*/ 556113 w 1221575"/>
              <a:gd name="connsiteY0" fmla="*/ 0 h 1832435"/>
              <a:gd name="connsiteX1" fmla="*/ 942720 w 1221575"/>
              <a:gd name="connsiteY1" fmla="*/ 503304 h 1832435"/>
              <a:gd name="connsiteX2" fmla="*/ 943065 w 1221575"/>
              <a:gd name="connsiteY2" fmla="*/ 510155 h 1832435"/>
              <a:gd name="connsiteX3" fmla="*/ 1206104 w 1221575"/>
              <a:gd name="connsiteY3" fmla="*/ 1140807 h 1832435"/>
              <a:gd name="connsiteX4" fmla="*/ 1221575 w 1221575"/>
              <a:gd name="connsiteY4" fmla="*/ 1157869 h 1832435"/>
              <a:gd name="connsiteX5" fmla="*/ 821291 w 1221575"/>
              <a:gd name="connsiteY5" fmla="*/ 1157869 h 1832435"/>
              <a:gd name="connsiteX6" fmla="*/ 646127 w 1221575"/>
              <a:gd name="connsiteY6" fmla="*/ 1143034 h 1832435"/>
              <a:gd name="connsiteX7" fmla="*/ 571598 w 1221575"/>
              <a:gd name="connsiteY7" fmla="*/ 1832435 h 1832435"/>
              <a:gd name="connsiteX8" fmla="*/ 483084 w 1221575"/>
              <a:gd name="connsiteY8" fmla="*/ 1735046 h 1832435"/>
              <a:gd name="connsiteX9" fmla="*/ 0 w 1221575"/>
              <a:gd name="connsiteY9" fmla="*/ 389372 h 1832435"/>
              <a:gd name="connsiteX10" fmla="*/ 2139 w 1221575"/>
              <a:gd name="connsiteY10" fmla="*/ 347013 h 1832435"/>
              <a:gd name="connsiteX11" fmla="*/ 556113 w 1221575"/>
              <a:gd name="connsiteY11" fmla="*/ 0 h 1832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21575" h="1832435">
                <a:moveTo>
                  <a:pt x="556113" y="0"/>
                </a:moveTo>
                <a:lnTo>
                  <a:pt x="942720" y="503304"/>
                </a:lnTo>
                <a:lnTo>
                  <a:pt x="943065" y="510155"/>
                </a:lnTo>
                <a:cubicBezTo>
                  <a:pt x="967206" y="748433"/>
                  <a:pt x="1061995" y="965775"/>
                  <a:pt x="1206104" y="1140807"/>
                </a:cubicBezTo>
                <a:lnTo>
                  <a:pt x="1221575" y="1157869"/>
                </a:lnTo>
                <a:lnTo>
                  <a:pt x="821291" y="1157869"/>
                </a:lnTo>
                <a:lnTo>
                  <a:pt x="646127" y="1143034"/>
                </a:lnTo>
                <a:lnTo>
                  <a:pt x="571598" y="1832435"/>
                </a:lnTo>
                <a:lnTo>
                  <a:pt x="483084" y="1735046"/>
                </a:lnTo>
                <a:cubicBezTo>
                  <a:pt x="181292" y="1369358"/>
                  <a:pt x="0" y="900537"/>
                  <a:pt x="0" y="389372"/>
                </a:cubicBezTo>
                <a:lnTo>
                  <a:pt x="2139" y="347013"/>
                </a:lnTo>
                <a:lnTo>
                  <a:pt x="556113" y="0"/>
                </a:lnTo>
                <a:close/>
              </a:path>
            </a:pathLst>
          </a:custGeom>
          <a:solidFill>
            <a:srgbClr val="9BBB59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任意多边形 74"/>
          <p:cNvSpPr/>
          <p:nvPr>
            <p:custDataLst>
              <p:tags r:id="rId20"/>
            </p:custDataLst>
          </p:nvPr>
        </p:nvSpPr>
        <p:spPr>
          <a:xfrm>
            <a:off x="6648237" y="3944921"/>
            <a:ext cx="1341689" cy="1260465"/>
          </a:xfrm>
          <a:custGeom>
            <a:avLst/>
            <a:gdLst>
              <a:gd name="connsiteX0" fmla="*/ 1595084 w 1595084"/>
              <a:gd name="connsiteY0" fmla="*/ 0 h 1498519"/>
              <a:gd name="connsiteX1" fmla="*/ 1568594 w 1595084"/>
              <a:gd name="connsiteY1" fmla="*/ 173570 h 1498519"/>
              <a:gd name="connsiteX2" fmla="*/ 841717 w 1595084"/>
              <a:gd name="connsiteY2" fmla="*/ 1379664 h 1498519"/>
              <a:gd name="connsiteX3" fmla="*/ 682776 w 1595084"/>
              <a:gd name="connsiteY3" fmla="*/ 1498519 h 1498519"/>
              <a:gd name="connsiteX4" fmla="*/ 0 w 1595084"/>
              <a:gd name="connsiteY4" fmla="*/ 1280224 h 1498519"/>
              <a:gd name="connsiteX5" fmla="*/ 115013 w 1595084"/>
              <a:gd name="connsiteY5" fmla="*/ 751132 h 1498519"/>
              <a:gd name="connsiteX6" fmla="*/ 154980 w 1595084"/>
              <a:gd name="connsiteY6" fmla="*/ 726794 h 1498519"/>
              <a:gd name="connsiteX7" fmla="*/ 621607 w 1595084"/>
              <a:gd name="connsiteY7" fmla="*/ 98508 h 1498519"/>
              <a:gd name="connsiteX8" fmla="*/ 644245 w 1595084"/>
              <a:gd name="connsiteY8" fmla="*/ 10257 h 1498519"/>
              <a:gd name="connsiteX9" fmla="*/ 867706 w 1595084"/>
              <a:gd name="connsiteY9" fmla="*/ 280428 h 1498519"/>
              <a:gd name="connsiteX10" fmla="*/ 966431 w 1595084"/>
              <a:gd name="connsiteY10" fmla="*/ 426088 h 1498519"/>
              <a:gd name="connsiteX11" fmla="*/ 1595084 w 1595084"/>
              <a:gd name="connsiteY11" fmla="*/ 0 h 1498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95084" h="1498519">
                <a:moveTo>
                  <a:pt x="1595084" y="0"/>
                </a:moveTo>
                <a:lnTo>
                  <a:pt x="1568594" y="173570"/>
                </a:lnTo>
                <a:cubicBezTo>
                  <a:pt x="1469961" y="655577"/>
                  <a:pt x="1207406" y="1077871"/>
                  <a:pt x="841717" y="1379664"/>
                </a:cubicBezTo>
                <a:lnTo>
                  <a:pt x="682776" y="1498519"/>
                </a:lnTo>
                <a:lnTo>
                  <a:pt x="0" y="1280224"/>
                </a:lnTo>
                <a:lnTo>
                  <a:pt x="115013" y="751132"/>
                </a:lnTo>
                <a:lnTo>
                  <a:pt x="154980" y="726794"/>
                </a:lnTo>
                <a:cubicBezTo>
                  <a:pt x="374428" y="578188"/>
                  <a:pt x="541259" y="357444"/>
                  <a:pt x="621607" y="98508"/>
                </a:cubicBezTo>
                <a:lnTo>
                  <a:pt x="644245" y="10257"/>
                </a:lnTo>
                <a:lnTo>
                  <a:pt x="867706" y="280428"/>
                </a:lnTo>
                <a:lnTo>
                  <a:pt x="966431" y="426088"/>
                </a:lnTo>
                <a:lnTo>
                  <a:pt x="1595084" y="0"/>
                </a:lnTo>
                <a:close/>
              </a:path>
            </a:pathLst>
          </a:custGeom>
          <a:solidFill>
            <a:srgbClr val="1AA3AA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任意多边形 70"/>
          <p:cNvSpPr/>
          <p:nvPr>
            <p:custDataLst>
              <p:tags r:id="rId21"/>
            </p:custDataLst>
          </p:nvPr>
        </p:nvSpPr>
        <p:spPr>
          <a:xfrm>
            <a:off x="5163413" y="4596944"/>
            <a:ext cx="1741572" cy="914809"/>
          </a:xfrm>
          <a:custGeom>
            <a:avLst/>
            <a:gdLst>
              <a:gd name="connsiteX0" fmla="*/ 72172 w 2070489"/>
              <a:gd name="connsiteY0" fmla="*/ 0 h 1087582"/>
              <a:gd name="connsiteX1" fmla="*/ 681793 w 2070489"/>
              <a:gd name="connsiteY1" fmla="*/ 0 h 1087582"/>
              <a:gd name="connsiteX2" fmla="*/ 699528 w 2070489"/>
              <a:gd name="connsiteY2" fmla="*/ 10800 h 1087582"/>
              <a:gd name="connsiteX3" fmla="*/ 1261295 w 2070489"/>
              <a:gd name="connsiteY3" fmla="*/ 153380 h 1087582"/>
              <a:gd name="connsiteX4" fmla="*/ 1498814 w 2070489"/>
              <a:gd name="connsiteY4" fmla="*/ 129380 h 1087582"/>
              <a:gd name="connsiteX5" fmla="*/ 1549802 w 2070489"/>
              <a:gd name="connsiteY5" fmla="*/ 116239 h 1087582"/>
              <a:gd name="connsiteX6" fmla="*/ 1456487 w 2070489"/>
              <a:gd name="connsiteY6" fmla="*/ 545510 h 1087582"/>
              <a:gd name="connsiteX7" fmla="*/ 1402901 w 2070489"/>
              <a:gd name="connsiteY7" fmla="*/ 713116 h 1087582"/>
              <a:gd name="connsiteX8" fmla="*/ 2070489 w 2070489"/>
              <a:gd name="connsiteY8" fmla="*/ 926555 h 1087582"/>
              <a:gd name="connsiteX9" fmla="*/ 1890390 w 2070489"/>
              <a:gd name="connsiteY9" fmla="*/ 992472 h 1087582"/>
              <a:gd name="connsiteX10" fmla="*/ 1261296 w 2070489"/>
              <a:gd name="connsiteY10" fmla="*/ 1087582 h 1087582"/>
              <a:gd name="connsiteX11" fmla="*/ 78482 w 2070489"/>
              <a:gd name="connsiteY11" fmla="*/ 726283 h 1087582"/>
              <a:gd name="connsiteX12" fmla="*/ 0 w 2070489"/>
              <a:gd name="connsiteY12" fmla="*/ 667595 h 1087582"/>
              <a:gd name="connsiteX13" fmla="*/ 72172 w 2070489"/>
              <a:gd name="connsiteY13" fmla="*/ 0 h 1087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070489" h="1087582">
                <a:moveTo>
                  <a:pt x="72172" y="0"/>
                </a:moveTo>
                <a:lnTo>
                  <a:pt x="681793" y="0"/>
                </a:lnTo>
                <a:lnTo>
                  <a:pt x="699528" y="10800"/>
                </a:lnTo>
                <a:cubicBezTo>
                  <a:pt x="866521" y="101730"/>
                  <a:pt x="1057891" y="153380"/>
                  <a:pt x="1261295" y="153380"/>
                </a:cubicBezTo>
                <a:cubicBezTo>
                  <a:pt x="1342657" y="153380"/>
                  <a:pt x="1422093" y="145116"/>
                  <a:pt x="1498814" y="129380"/>
                </a:cubicBezTo>
                <a:lnTo>
                  <a:pt x="1549802" y="116239"/>
                </a:lnTo>
                <a:lnTo>
                  <a:pt x="1456487" y="545510"/>
                </a:lnTo>
                <a:lnTo>
                  <a:pt x="1402901" y="713116"/>
                </a:lnTo>
                <a:lnTo>
                  <a:pt x="2070489" y="926555"/>
                </a:lnTo>
                <a:lnTo>
                  <a:pt x="1890390" y="992472"/>
                </a:lnTo>
                <a:cubicBezTo>
                  <a:pt x="1691660" y="1054284"/>
                  <a:pt x="1480367" y="1087582"/>
                  <a:pt x="1261296" y="1087582"/>
                </a:cubicBezTo>
                <a:cubicBezTo>
                  <a:pt x="823155" y="1087582"/>
                  <a:pt x="416123" y="954388"/>
                  <a:pt x="78482" y="726283"/>
                </a:cubicBezTo>
                <a:lnTo>
                  <a:pt x="0" y="667595"/>
                </a:lnTo>
                <a:lnTo>
                  <a:pt x="72172" y="0"/>
                </a:lnTo>
                <a:close/>
              </a:path>
            </a:pathLst>
          </a:custGeom>
          <a:solidFill>
            <a:srgbClr val="69A35B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Freeform 27"/>
          <p:cNvSpPr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6210661" y="2124454"/>
            <a:ext cx="423026" cy="331157"/>
          </a:xfrm>
          <a:custGeom>
            <a:avLst/>
            <a:gdLst>
              <a:gd name="T0" fmla="*/ 194710 w 506"/>
              <a:gd name="T1" fmla="*/ 31193 h 399"/>
              <a:gd name="T2" fmla="*/ 194710 w 506"/>
              <a:gd name="T3" fmla="*/ 31193 h 399"/>
              <a:gd name="T4" fmla="*/ 75372 w 506"/>
              <a:gd name="T5" fmla="*/ 15596 h 399"/>
              <a:gd name="T6" fmla="*/ 4038 w 506"/>
              <a:gd name="T7" fmla="*/ 98481 h 399"/>
              <a:gd name="T8" fmla="*/ 87485 w 506"/>
              <a:gd name="T9" fmla="*/ 177354 h 399"/>
              <a:gd name="T10" fmla="*/ 170932 w 506"/>
              <a:gd name="T11" fmla="*/ 138140 h 399"/>
              <a:gd name="T12" fmla="*/ 162856 w 506"/>
              <a:gd name="T13" fmla="*/ 94470 h 399"/>
              <a:gd name="T14" fmla="*/ 210412 w 506"/>
              <a:gd name="T15" fmla="*/ 90460 h 399"/>
              <a:gd name="T16" fmla="*/ 194710 w 506"/>
              <a:gd name="T17" fmla="*/ 31193 h 399"/>
              <a:gd name="T18" fmla="*/ 122927 w 506"/>
              <a:gd name="T19" fmla="*/ 134130 h 399"/>
              <a:gd name="T20" fmla="*/ 122927 w 506"/>
              <a:gd name="T21" fmla="*/ 134130 h 399"/>
              <a:gd name="T22" fmla="*/ 107225 w 506"/>
              <a:gd name="T23" fmla="*/ 118088 h 399"/>
              <a:gd name="T24" fmla="*/ 122927 w 506"/>
              <a:gd name="T25" fmla="*/ 102491 h 399"/>
              <a:gd name="T26" fmla="*/ 138630 w 506"/>
              <a:gd name="T27" fmla="*/ 118088 h 399"/>
              <a:gd name="T28" fmla="*/ 122927 w 506"/>
              <a:gd name="T29" fmla="*/ 134130 h 399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506" h="399">
                <a:moveTo>
                  <a:pt x="434" y="70"/>
                </a:moveTo>
                <a:lnTo>
                  <a:pt x="434" y="70"/>
                </a:lnTo>
                <a:cubicBezTo>
                  <a:pt x="354" y="17"/>
                  <a:pt x="265" y="0"/>
                  <a:pt x="168" y="35"/>
                </a:cubicBezTo>
                <a:cubicBezTo>
                  <a:pt x="89" y="53"/>
                  <a:pt x="9" y="141"/>
                  <a:pt x="9" y="221"/>
                </a:cubicBezTo>
                <a:cubicBezTo>
                  <a:pt x="0" y="319"/>
                  <a:pt x="71" y="398"/>
                  <a:pt x="195" y="398"/>
                </a:cubicBezTo>
                <a:cubicBezTo>
                  <a:pt x="337" y="398"/>
                  <a:pt x="381" y="328"/>
                  <a:pt x="381" y="310"/>
                </a:cubicBezTo>
                <a:cubicBezTo>
                  <a:pt x="390" y="292"/>
                  <a:pt x="328" y="248"/>
                  <a:pt x="363" y="212"/>
                </a:cubicBezTo>
                <a:cubicBezTo>
                  <a:pt x="408" y="168"/>
                  <a:pt x="452" y="203"/>
                  <a:pt x="469" y="203"/>
                </a:cubicBezTo>
                <a:cubicBezTo>
                  <a:pt x="496" y="194"/>
                  <a:pt x="505" y="124"/>
                  <a:pt x="434" y="70"/>
                </a:cubicBezTo>
                <a:close/>
                <a:moveTo>
                  <a:pt x="274" y="301"/>
                </a:moveTo>
                <a:lnTo>
                  <a:pt x="274" y="301"/>
                </a:lnTo>
                <a:cubicBezTo>
                  <a:pt x="248" y="301"/>
                  <a:pt x="239" y="283"/>
                  <a:pt x="239" y="265"/>
                </a:cubicBezTo>
                <a:cubicBezTo>
                  <a:pt x="239" y="248"/>
                  <a:pt x="248" y="230"/>
                  <a:pt x="274" y="230"/>
                </a:cubicBezTo>
                <a:cubicBezTo>
                  <a:pt x="293" y="230"/>
                  <a:pt x="309" y="248"/>
                  <a:pt x="309" y="265"/>
                </a:cubicBezTo>
                <a:cubicBezTo>
                  <a:pt x="309" y="283"/>
                  <a:pt x="293" y="301"/>
                  <a:pt x="274" y="301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wrap="none" lIns="34290" tIns="17145" rIns="34290" bIns="17145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26" name="Freeform 21"/>
          <p:cNvSpPr/>
          <p:nvPr>
            <p:custDataLst>
              <p:tags r:id="rId23"/>
            </p:custDataLst>
          </p:nvPr>
        </p:nvSpPr>
        <p:spPr bwMode="auto">
          <a:xfrm rot="13325333">
            <a:off x="5214848" y="4567484"/>
            <a:ext cx="1663868" cy="1201470"/>
          </a:xfrm>
          <a:custGeom>
            <a:avLst/>
            <a:gdLst>
              <a:gd name="T0" fmla="*/ 600 w 915"/>
              <a:gd name="T1" fmla="*/ 552 h 931"/>
              <a:gd name="T2" fmla="*/ 915 w 915"/>
              <a:gd name="T3" fmla="*/ 0 h 931"/>
              <a:gd name="T4" fmla="*/ 338 w 915"/>
              <a:gd name="T5" fmla="*/ 282 h 931"/>
              <a:gd name="T6" fmla="*/ 0 w 915"/>
              <a:gd name="T7" fmla="*/ 901 h 931"/>
              <a:gd name="T8" fmla="*/ 195 w 915"/>
              <a:gd name="T9" fmla="*/ 745 h 931"/>
              <a:gd name="T10" fmla="*/ 427 w 915"/>
              <a:gd name="T11" fmla="*/ 931 h 931"/>
              <a:gd name="T12" fmla="*/ 494 w 915"/>
              <a:gd name="T13" fmla="*/ 762 h 931"/>
              <a:gd name="T14" fmla="*/ 581 w 915"/>
              <a:gd name="T15" fmla="*/ 640 h 931"/>
              <a:gd name="T16" fmla="*/ 600 w 915"/>
              <a:gd name="T17" fmla="*/ 552 h 931"/>
              <a:gd name="connsiteX0" fmla="*/ 7662 w 11105"/>
              <a:gd name="connsiteY0" fmla="*/ 5929 h 10000"/>
              <a:gd name="connsiteX1" fmla="*/ 11105 w 11105"/>
              <a:gd name="connsiteY1" fmla="*/ 0 h 10000"/>
              <a:gd name="connsiteX2" fmla="*/ 4799 w 11105"/>
              <a:gd name="connsiteY2" fmla="*/ 3029 h 10000"/>
              <a:gd name="connsiteX3" fmla="*/ 0 w 11105"/>
              <a:gd name="connsiteY3" fmla="*/ 9069 h 10000"/>
              <a:gd name="connsiteX4" fmla="*/ 3236 w 11105"/>
              <a:gd name="connsiteY4" fmla="*/ 8002 h 10000"/>
              <a:gd name="connsiteX5" fmla="*/ 5772 w 11105"/>
              <a:gd name="connsiteY5" fmla="*/ 10000 h 10000"/>
              <a:gd name="connsiteX6" fmla="*/ 6504 w 11105"/>
              <a:gd name="connsiteY6" fmla="*/ 8185 h 10000"/>
              <a:gd name="connsiteX7" fmla="*/ 7455 w 11105"/>
              <a:gd name="connsiteY7" fmla="*/ 6874 h 10000"/>
              <a:gd name="connsiteX8" fmla="*/ 7662 w 11105"/>
              <a:gd name="connsiteY8" fmla="*/ 5929 h 10000"/>
              <a:gd name="connsiteX0-1" fmla="*/ 7662 w 11105"/>
              <a:gd name="connsiteY0-2" fmla="*/ 5929 h 10000"/>
              <a:gd name="connsiteX1-3" fmla="*/ 11105 w 11105"/>
              <a:gd name="connsiteY1-4" fmla="*/ 0 h 10000"/>
              <a:gd name="connsiteX2-5" fmla="*/ 4480 w 11105"/>
              <a:gd name="connsiteY2-6" fmla="*/ 2522 h 10000"/>
              <a:gd name="connsiteX3-7" fmla="*/ 0 w 11105"/>
              <a:gd name="connsiteY3-8" fmla="*/ 9069 h 10000"/>
              <a:gd name="connsiteX4-9" fmla="*/ 3236 w 11105"/>
              <a:gd name="connsiteY4-10" fmla="*/ 8002 h 10000"/>
              <a:gd name="connsiteX5-11" fmla="*/ 5772 w 11105"/>
              <a:gd name="connsiteY5-12" fmla="*/ 10000 h 10000"/>
              <a:gd name="connsiteX6-13" fmla="*/ 6504 w 11105"/>
              <a:gd name="connsiteY6-14" fmla="*/ 8185 h 10000"/>
              <a:gd name="connsiteX7-15" fmla="*/ 7455 w 11105"/>
              <a:gd name="connsiteY7-16" fmla="*/ 6874 h 10000"/>
              <a:gd name="connsiteX8-17" fmla="*/ 7662 w 11105"/>
              <a:gd name="connsiteY8-18" fmla="*/ 5929 h 10000"/>
              <a:gd name="connsiteX0-19" fmla="*/ 7662 w 11105"/>
              <a:gd name="connsiteY0-20" fmla="*/ 5929 h 10005"/>
              <a:gd name="connsiteX1-21" fmla="*/ 11105 w 11105"/>
              <a:gd name="connsiteY1-22" fmla="*/ 0 h 10005"/>
              <a:gd name="connsiteX2-23" fmla="*/ 4480 w 11105"/>
              <a:gd name="connsiteY2-24" fmla="*/ 2522 h 10005"/>
              <a:gd name="connsiteX3-25" fmla="*/ 0 w 11105"/>
              <a:gd name="connsiteY3-26" fmla="*/ 9069 h 10005"/>
              <a:gd name="connsiteX4-27" fmla="*/ 3778 w 11105"/>
              <a:gd name="connsiteY4-28" fmla="*/ 7541 h 10005"/>
              <a:gd name="connsiteX5-29" fmla="*/ 5772 w 11105"/>
              <a:gd name="connsiteY5-30" fmla="*/ 10000 h 10005"/>
              <a:gd name="connsiteX6-31" fmla="*/ 6504 w 11105"/>
              <a:gd name="connsiteY6-32" fmla="*/ 8185 h 10005"/>
              <a:gd name="connsiteX7-33" fmla="*/ 7455 w 11105"/>
              <a:gd name="connsiteY7-34" fmla="*/ 6874 h 10005"/>
              <a:gd name="connsiteX8-35" fmla="*/ 7662 w 11105"/>
              <a:gd name="connsiteY8-36" fmla="*/ 5929 h 10005"/>
              <a:gd name="connsiteX0-37" fmla="*/ 7662 w 11105"/>
              <a:gd name="connsiteY0-38" fmla="*/ 5929 h 10199"/>
              <a:gd name="connsiteX1-39" fmla="*/ 11105 w 11105"/>
              <a:gd name="connsiteY1-40" fmla="*/ 0 h 10199"/>
              <a:gd name="connsiteX2-41" fmla="*/ 4480 w 11105"/>
              <a:gd name="connsiteY2-42" fmla="*/ 2522 h 10199"/>
              <a:gd name="connsiteX3-43" fmla="*/ 0 w 11105"/>
              <a:gd name="connsiteY3-44" fmla="*/ 9069 h 10199"/>
              <a:gd name="connsiteX4-45" fmla="*/ 3778 w 11105"/>
              <a:gd name="connsiteY4-46" fmla="*/ 7541 h 10199"/>
              <a:gd name="connsiteX5-47" fmla="*/ 5508 w 11105"/>
              <a:gd name="connsiteY5-48" fmla="*/ 10194 h 10199"/>
              <a:gd name="connsiteX6-49" fmla="*/ 6504 w 11105"/>
              <a:gd name="connsiteY6-50" fmla="*/ 8185 h 10199"/>
              <a:gd name="connsiteX7-51" fmla="*/ 7455 w 11105"/>
              <a:gd name="connsiteY7-52" fmla="*/ 6874 h 10199"/>
              <a:gd name="connsiteX8-53" fmla="*/ 7662 w 11105"/>
              <a:gd name="connsiteY8-54" fmla="*/ 5929 h 10199"/>
              <a:gd name="connsiteX0-55" fmla="*/ 8474 w 11105"/>
              <a:gd name="connsiteY0-56" fmla="*/ 7371 h 10199"/>
              <a:gd name="connsiteX1-57" fmla="*/ 11105 w 11105"/>
              <a:gd name="connsiteY1-58" fmla="*/ 0 h 10199"/>
              <a:gd name="connsiteX2-59" fmla="*/ 4480 w 11105"/>
              <a:gd name="connsiteY2-60" fmla="*/ 2522 h 10199"/>
              <a:gd name="connsiteX3-61" fmla="*/ 0 w 11105"/>
              <a:gd name="connsiteY3-62" fmla="*/ 9069 h 10199"/>
              <a:gd name="connsiteX4-63" fmla="*/ 3778 w 11105"/>
              <a:gd name="connsiteY4-64" fmla="*/ 7541 h 10199"/>
              <a:gd name="connsiteX5-65" fmla="*/ 5508 w 11105"/>
              <a:gd name="connsiteY5-66" fmla="*/ 10194 h 10199"/>
              <a:gd name="connsiteX6-67" fmla="*/ 6504 w 11105"/>
              <a:gd name="connsiteY6-68" fmla="*/ 8185 h 10199"/>
              <a:gd name="connsiteX7-69" fmla="*/ 7455 w 11105"/>
              <a:gd name="connsiteY7-70" fmla="*/ 6874 h 10199"/>
              <a:gd name="connsiteX8-71" fmla="*/ 8474 w 11105"/>
              <a:gd name="connsiteY8-72" fmla="*/ 7371 h 10199"/>
              <a:gd name="connsiteX0-73" fmla="*/ 8474 w 11105"/>
              <a:gd name="connsiteY0-74" fmla="*/ 7371 h 10199"/>
              <a:gd name="connsiteX1-75" fmla="*/ 11105 w 11105"/>
              <a:gd name="connsiteY1-76" fmla="*/ 0 h 10199"/>
              <a:gd name="connsiteX2-77" fmla="*/ 4480 w 11105"/>
              <a:gd name="connsiteY2-78" fmla="*/ 2522 h 10199"/>
              <a:gd name="connsiteX3-79" fmla="*/ 0 w 11105"/>
              <a:gd name="connsiteY3-80" fmla="*/ 9069 h 10199"/>
              <a:gd name="connsiteX4-81" fmla="*/ 3778 w 11105"/>
              <a:gd name="connsiteY4-82" fmla="*/ 7541 h 10199"/>
              <a:gd name="connsiteX5-83" fmla="*/ 5508 w 11105"/>
              <a:gd name="connsiteY5-84" fmla="*/ 10194 h 10199"/>
              <a:gd name="connsiteX6-85" fmla="*/ 6504 w 11105"/>
              <a:gd name="connsiteY6-86" fmla="*/ 8185 h 10199"/>
              <a:gd name="connsiteX7-87" fmla="*/ 7708 w 11105"/>
              <a:gd name="connsiteY7-88" fmla="*/ 7553 h 10199"/>
              <a:gd name="connsiteX8-89" fmla="*/ 8474 w 11105"/>
              <a:gd name="connsiteY8-90" fmla="*/ 7371 h 10199"/>
              <a:gd name="connsiteX0-91" fmla="*/ 8474 w 11105"/>
              <a:gd name="connsiteY0-92" fmla="*/ 7371 h 10217"/>
              <a:gd name="connsiteX1-93" fmla="*/ 11105 w 11105"/>
              <a:gd name="connsiteY1-94" fmla="*/ 0 h 10217"/>
              <a:gd name="connsiteX2-95" fmla="*/ 4480 w 11105"/>
              <a:gd name="connsiteY2-96" fmla="*/ 2522 h 10217"/>
              <a:gd name="connsiteX3-97" fmla="*/ 0 w 11105"/>
              <a:gd name="connsiteY3-98" fmla="*/ 9069 h 10217"/>
              <a:gd name="connsiteX4-99" fmla="*/ 3778 w 11105"/>
              <a:gd name="connsiteY4-100" fmla="*/ 7541 h 10217"/>
              <a:gd name="connsiteX5-101" fmla="*/ 5508 w 11105"/>
              <a:gd name="connsiteY5-102" fmla="*/ 10194 h 10217"/>
              <a:gd name="connsiteX6-103" fmla="*/ 6786 w 11105"/>
              <a:gd name="connsiteY6-104" fmla="*/ 8720 h 10217"/>
              <a:gd name="connsiteX7-105" fmla="*/ 7708 w 11105"/>
              <a:gd name="connsiteY7-106" fmla="*/ 7553 h 10217"/>
              <a:gd name="connsiteX8-107" fmla="*/ 8474 w 11105"/>
              <a:gd name="connsiteY8-108" fmla="*/ 7371 h 10217"/>
              <a:gd name="connsiteX0-109" fmla="*/ 8474 w 11105"/>
              <a:gd name="connsiteY0-110" fmla="*/ 7371 h 10217"/>
              <a:gd name="connsiteX1-111" fmla="*/ 11105 w 11105"/>
              <a:gd name="connsiteY1-112" fmla="*/ 0 h 10217"/>
              <a:gd name="connsiteX2-113" fmla="*/ 4480 w 11105"/>
              <a:gd name="connsiteY2-114" fmla="*/ 2522 h 10217"/>
              <a:gd name="connsiteX3-115" fmla="*/ 0 w 11105"/>
              <a:gd name="connsiteY3-116" fmla="*/ 9069 h 10217"/>
              <a:gd name="connsiteX4-117" fmla="*/ 3778 w 11105"/>
              <a:gd name="connsiteY4-118" fmla="*/ 7541 h 10217"/>
              <a:gd name="connsiteX5-119" fmla="*/ 5508 w 11105"/>
              <a:gd name="connsiteY5-120" fmla="*/ 10194 h 10217"/>
              <a:gd name="connsiteX6-121" fmla="*/ 6786 w 11105"/>
              <a:gd name="connsiteY6-122" fmla="*/ 8720 h 10217"/>
              <a:gd name="connsiteX7-123" fmla="*/ 7825 w 11105"/>
              <a:gd name="connsiteY7-124" fmla="*/ 7776 h 10217"/>
              <a:gd name="connsiteX8-125" fmla="*/ 8474 w 11105"/>
              <a:gd name="connsiteY8-126" fmla="*/ 7371 h 10217"/>
              <a:gd name="connsiteX0-127" fmla="*/ 11108 w 13739"/>
              <a:gd name="connsiteY0-128" fmla="*/ 7371 h 10217"/>
              <a:gd name="connsiteX1-129" fmla="*/ 13739 w 13739"/>
              <a:gd name="connsiteY1-130" fmla="*/ 0 h 10217"/>
              <a:gd name="connsiteX2-131" fmla="*/ 7114 w 13739"/>
              <a:gd name="connsiteY2-132" fmla="*/ 2522 h 10217"/>
              <a:gd name="connsiteX3-133" fmla="*/ 0 w 13739"/>
              <a:gd name="connsiteY3-134" fmla="*/ 9321 h 10217"/>
              <a:gd name="connsiteX4-135" fmla="*/ 6412 w 13739"/>
              <a:gd name="connsiteY4-136" fmla="*/ 7541 h 10217"/>
              <a:gd name="connsiteX5-137" fmla="*/ 8142 w 13739"/>
              <a:gd name="connsiteY5-138" fmla="*/ 10194 h 10217"/>
              <a:gd name="connsiteX6-139" fmla="*/ 9420 w 13739"/>
              <a:gd name="connsiteY6-140" fmla="*/ 8720 h 10217"/>
              <a:gd name="connsiteX7-141" fmla="*/ 10459 w 13739"/>
              <a:gd name="connsiteY7-142" fmla="*/ 7776 h 10217"/>
              <a:gd name="connsiteX8-143" fmla="*/ 11108 w 13739"/>
              <a:gd name="connsiteY8-144" fmla="*/ 7371 h 10217"/>
              <a:gd name="connsiteX0-145" fmla="*/ 11108 w 13739"/>
              <a:gd name="connsiteY0-146" fmla="*/ 7371 h 10217"/>
              <a:gd name="connsiteX1-147" fmla="*/ 13739 w 13739"/>
              <a:gd name="connsiteY1-148" fmla="*/ 0 h 10217"/>
              <a:gd name="connsiteX2-149" fmla="*/ 6385 w 13739"/>
              <a:gd name="connsiteY2-150" fmla="*/ 2838 h 10217"/>
              <a:gd name="connsiteX3-151" fmla="*/ 0 w 13739"/>
              <a:gd name="connsiteY3-152" fmla="*/ 9321 h 10217"/>
              <a:gd name="connsiteX4-153" fmla="*/ 6412 w 13739"/>
              <a:gd name="connsiteY4-154" fmla="*/ 7541 h 10217"/>
              <a:gd name="connsiteX5-155" fmla="*/ 8142 w 13739"/>
              <a:gd name="connsiteY5-156" fmla="*/ 10194 h 10217"/>
              <a:gd name="connsiteX6-157" fmla="*/ 9420 w 13739"/>
              <a:gd name="connsiteY6-158" fmla="*/ 8720 h 10217"/>
              <a:gd name="connsiteX7-159" fmla="*/ 10459 w 13739"/>
              <a:gd name="connsiteY7-160" fmla="*/ 7776 h 10217"/>
              <a:gd name="connsiteX8-161" fmla="*/ 11108 w 13739"/>
              <a:gd name="connsiteY8-162" fmla="*/ 7371 h 10217"/>
              <a:gd name="connsiteX0-163" fmla="*/ 11108 w 13739"/>
              <a:gd name="connsiteY0-164" fmla="*/ 7371 h 10218"/>
              <a:gd name="connsiteX1-165" fmla="*/ 13739 w 13739"/>
              <a:gd name="connsiteY1-166" fmla="*/ 0 h 10218"/>
              <a:gd name="connsiteX2-167" fmla="*/ 6385 w 13739"/>
              <a:gd name="connsiteY2-168" fmla="*/ 2838 h 10218"/>
              <a:gd name="connsiteX3-169" fmla="*/ 0 w 13739"/>
              <a:gd name="connsiteY3-170" fmla="*/ 9321 h 10218"/>
              <a:gd name="connsiteX4-171" fmla="*/ 4961 w 13739"/>
              <a:gd name="connsiteY4-172" fmla="*/ 7489 h 10218"/>
              <a:gd name="connsiteX5-173" fmla="*/ 8142 w 13739"/>
              <a:gd name="connsiteY5-174" fmla="*/ 10194 h 10218"/>
              <a:gd name="connsiteX6-175" fmla="*/ 9420 w 13739"/>
              <a:gd name="connsiteY6-176" fmla="*/ 8720 h 10218"/>
              <a:gd name="connsiteX7-177" fmla="*/ 10459 w 13739"/>
              <a:gd name="connsiteY7-178" fmla="*/ 7776 h 10218"/>
              <a:gd name="connsiteX8-179" fmla="*/ 11108 w 13739"/>
              <a:gd name="connsiteY8-180" fmla="*/ 7371 h 10218"/>
              <a:gd name="connsiteX0-181" fmla="*/ 11108 w 13739"/>
              <a:gd name="connsiteY0-182" fmla="*/ 7371 h 10218"/>
              <a:gd name="connsiteX1-183" fmla="*/ 13739 w 13739"/>
              <a:gd name="connsiteY1-184" fmla="*/ 0 h 10218"/>
              <a:gd name="connsiteX2-185" fmla="*/ 6385 w 13739"/>
              <a:gd name="connsiteY2-186" fmla="*/ 2838 h 10218"/>
              <a:gd name="connsiteX3-187" fmla="*/ 0 w 13739"/>
              <a:gd name="connsiteY3-188" fmla="*/ 9321 h 10218"/>
              <a:gd name="connsiteX4-189" fmla="*/ 4961 w 13739"/>
              <a:gd name="connsiteY4-190" fmla="*/ 7489 h 10218"/>
              <a:gd name="connsiteX5-191" fmla="*/ 8142 w 13739"/>
              <a:gd name="connsiteY5-192" fmla="*/ 10194 h 10218"/>
              <a:gd name="connsiteX6-193" fmla="*/ 9420 w 13739"/>
              <a:gd name="connsiteY6-194" fmla="*/ 8720 h 10218"/>
              <a:gd name="connsiteX7-195" fmla="*/ 10626 w 13739"/>
              <a:gd name="connsiteY7-196" fmla="*/ 7999 h 10218"/>
              <a:gd name="connsiteX8-197" fmla="*/ 11108 w 13739"/>
              <a:gd name="connsiteY8-198" fmla="*/ 7371 h 10218"/>
              <a:gd name="connsiteX0-199" fmla="*/ 11288 w 13739"/>
              <a:gd name="connsiteY0-200" fmla="*/ 7711 h 10218"/>
              <a:gd name="connsiteX1-201" fmla="*/ 13739 w 13739"/>
              <a:gd name="connsiteY1-202" fmla="*/ 0 h 10218"/>
              <a:gd name="connsiteX2-203" fmla="*/ 6385 w 13739"/>
              <a:gd name="connsiteY2-204" fmla="*/ 2838 h 10218"/>
              <a:gd name="connsiteX3-205" fmla="*/ 0 w 13739"/>
              <a:gd name="connsiteY3-206" fmla="*/ 9321 h 10218"/>
              <a:gd name="connsiteX4-207" fmla="*/ 4961 w 13739"/>
              <a:gd name="connsiteY4-208" fmla="*/ 7489 h 10218"/>
              <a:gd name="connsiteX5-209" fmla="*/ 8142 w 13739"/>
              <a:gd name="connsiteY5-210" fmla="*/ 10194 h 10218"/>
              <a:gd name="connsiteX6-211" fmla="*/ 9420 w 13739"/>
              <a:gd name="connsiteY6-212" fmla="*/ 8720 h 10218"/>
              <a:gd name="connsiteX7-213" fmla="*/ 10626 w 13739"/>
              <a:gd name="connsiteY7-214" fmla="*/ 7999 h 10218"/>
              <a:gd name="connsiteX8-215" fmla="*/ 11288 w 13739"/>
              <a:gd name="connsiteY8-216" fmla="*/ 7711 h 10218"/>
              <a:gd name="connsiteX0-217" fmla="*/ 11288 w 13739"/>
              <a:gd name="connsiteY0-218" fmla="*/ 7711 h 10215"/>
              <a:gd name="connsiteX1-219" fmla="*/ 13739 w 13739"/>
              <a:gd name="connsiteY1-220" fmla="*/ 0 h 10215"/>
              <a:gd name="connsiteX2-221" fmla="*/ 6385 w 13739"/>
              <a:gd name="connsiteY2-222" fmla="*/ 2838 h 10215"/>
              <a:gd name="connsiteX3-223" fmla="*/ 0 w 13739"/>
              <a:gd name="connsiteY3-224" fmla="*/ 9321 h 10215"/>
              <a:gd name="connsiteX4-225" fmla="*/ 4961 w 13739"/>
              <a:gd name="connsiteY4-226" fmla="*/ 7489 h 10215"/>
              <a:gd name="connsiteX5-227" fmla="*/ 8142 w 13739"/>
              <a:gd name="connsiteY5-228" fmla="*/ 10194 h 10215"/>
              <a:gd name="connsiteX6-229" fmla="*/ 10035 w 13739"/>
              <a:gd name="connsiteY6-230" fmla="*/ 8649 h 10215"/>
              <a:gd name="connsiteX7-231" fmla="*/ 10626 w 13739"/>
              <a:gd name="connsiteY7-232" fmla="*/ 7999 h 10215"/>
              <a:gd name="connsiteX8-233" fmla="*/ 11288 w 13739"/>
              <a:gd name="connsiteY8-234" fmla="*/ 7711 h 10215"/>
              <a:gd name="connsiteX0-235" fmla="*/ 11288 w 13739"/>
              <a:gd name="connsiteY0-236" fmla="*/ 7711 h 10242"/>
              <a:gd name="connsiteX1-237" fmla="*/ 13739 w 13739"/>
              <a:gd name="connsiteY1-238" fmla="*/ 0 h 10242"/>
              <a:gd name="connsiteX2-239" fmla="*/ 6385 w 13739"/>
              <a:gd name="connsiteY2-240" fmla="*/ 2838 h 10242"/>
              <a:gd name="connsiteX3-241" fmla="*/ 0 w 13739"/>
              <a:gd name="connsiteY3-242" fmla="*/ 9321 h 10242"/>
              <a:gd name="connsiteX4-243" fmla="*/ 5758 w 13739"/>
              <a:gd name="connsiteY4-244" fmla="*/ 6767 h 10242"/>
              <a:gd name="connsiteX5-245" fmla="*/ 8142 w 13739"/>
              <a:gd name="connsiteY5-246" fmla="*/ 10194 h 10242"/>
              <a:gd name="connsiteX6-247" fmla="*/ 10035 w 13739"/>
              <a:gd name="connsiteY6-248" fmla="*/ 8649 h 10242"/>
              <a:gd name="connsiteX7-249" fmla="*/ 10626 w 13739"/>
              <a:gd name="connsiteY7-250" fmla="*/ 7999 h 10242"/>
              <a:gd name="connsiteX8-251" fmla="*/ 11288 w 13739"/>
              <a:gd name="connsiteY8-252" fmla="*/ 7711 h 10242"/>
              <a:gd name="connsiteX0-253" fmla="*/ 11288 w 13739"/>
              <a:gd name="connsiteY0-254" fmla="*/ 7711 h 10242"/>
              <a:gd name="connsiteX1-255" fmla="*/ 13739 w 13739"/>
              <a:gd name="connsiteY1-256" fmla="*/ 0 h 10242"/>
              <a:gd name="connsiteX2-257" fmla="*/ 6385 w 13739"/>
              <a:gd name="connsiteY2-258" fmla="*/ 2838 h 10242"/>
              <a:gd name="connsiteX3-259" fmla="*/ 0 w 13739"/>
              <a:gd name="connsiteY3-260" fmla="*/ 9321 h 10242"/>
              <a:gd name="connsiteX4-261" fmla="*/ 5758 w 13739"/>
              <a:gd name="connsiteY4-262" fmla="*/ 6767 h 10242"/>
              <a:gd name="connsiteX5-263" fmla="*/ 8142 w 13739"/>
              <a:gd name="connsiteY5-264" fmla="*/ 10194 h 10242"/>
              <a:gd name="connsiteX6-265" fmla="*/ 10035 w 13739"/>
              <a:gd name="connsiteY6-266" fmla="*/ 8649 h 10242"/>
              <a:gd name="connsiteX7-267" fmla="*/ 10626 w 13739"/>
              <a:gd name="connsiteY7-268" fmla="*/ 7999 h 10242"/>
              <a:gd name="connsiteX8-269" fmla="*/ 11288 w 13739"/>
              <a:gd name="connsiteY8-270" fmla="*/ 7711 h 10242"/>
              <a:gd name="connsiteX0-271" fmla="*/ 11288 w 13739"/>
              <a:gd name="connsiteY0-272" fmla="*/ 7711 h 10209"/>
              <a:gd name="connsiteX1-273" fmla="*/ 13739 w 13739"/>
              <a:gd name="connsiteY1-274" fmla="*/ 0 h 10209"/>
              <a:gd name="connsiteX2-275" fmla="*/ 6385 w 13739"/>
              <a:gd name="connsiteY2-276" fmla="*/ 2838 h 10209"/>
              <a:gd name="connsiteX3-277" fmla="*/ 0 w 13739"/>
              <a:gd name="connsiteY3-278" fmla="*/ 9321 h 10209"/>
              <a:gd name="connsiteX4-279" fmla="*/ 5758 w 13739"/>
              <a:gd name="connsiteY4-280" fmla="*/ 6767 h 10209"/>
              <a:gd name="connsiteX5-281" fmla="*/ 6207 w 13739"/>
              <a:gd name="connsiteY5-282" fmla="*/ 7675 h 10209"/>
              <a:gd name="connsiteX6-283" fmla="*/ 8142 w 13739"/>
              <a:gd name="connsiteY6-284" fmla="*/ 10194 h 10209"/>
              <a:gd name="connsiteX7-285" fmla="*/ 10035 w 13739"/>
              <a:gd name="connsiteY7-286" fmla="*/ 8649 h 10209"/>
              <a:gd name="connsiteX8-287" fmla="*/ 10626 w 13739"/>
              <a:gd name="connsiteY8-288" fmla="*/ 7999 h 10209"/>
              <a:gd name="connsiteX9" fmla="*/ 11288 w 13739"/>
              <a:gd name="connsiteY9" fmla="*/ 7711 h 10209"/>
              <a:gd name="connsiteX0-289" fmla="*/ 11288 w 13739"/>
              <a:gd name="connsiteY0-290" fmla="*/ 7711 h 10209"/>
              <a:gd name="connsiteX1-291" fmla="*/ 13739 w 13739"/>
              <a:gd name="connsiteY1-292" fmla="*/ 0 h 10209"/>
              <a:gd name="connsiteX2-293" fmla="*/ 6385 w 13739"/>
              <a:gd name="connsiteY2-294" fmla="*/ 2838 h 10209"/>
              <a:gd name="connsiteX3-295" fmla="*/ 0 w 13739"/>
              <a:gd name="connsiteY3-296" fmla="*/ 9321 h 10209"/>
              <a:gd name="connsiteX4-297" fmla="*/ 5758 w 13739"/>
              <a:gd name="connsiteY4-298" fmla="*/ 6767 h 10209"/>
              <a:gd name="connsiteX5-299" fmla="*/ 6207 w 13739"/>
              <a:gd name="connsiteY5-300" fmla="*/ 7675 h 10209"/>
              <a:gd name="connsiteX6-301" fmla="*/ 8142 w 13739"/>
              <a:gd name="connsiteY6-302" fmla="*/ 10194 h 10209"/>
              <a:gd name="connsiteX7-303" fmla="*/ 10035 w 13739"/>
              <a:gd name="connsiteY7-304" fmla="*/ 8649 h 10209"/>
              <a:gd name="connsiteX8-305" fmla="*/ 10626 w 13739"/>
              <a:gd name="connsiteY8-306" fmla="*/ 7999 h 10209"/>
              <a:gd name="connsiteX9-307" fmla="*/ 11288 w 13739"/>
              <a:gd name="connsiteY9-308" fmla="*/ 7711 h 10209"/>
              <a:gd name="connsiteX0-309" fmla="*/ 11288 w 13137"/>
              <a:gd name="connsiteY0-310" fmla="*/ 8063 h 10561"/>
              <a:gd name="connsiteX1-311" fmla="*/ 13137 w 13137"/>
              <a:gd name="connsiteY1-312" fmla="*/ 0 h 10561"/>
              <a:gd name="connsiteX2-313" fmla="*/ 6385 w 13137"/>
              <a:gd name="connsiteY2-314" fmla="*/ 3190 h 10561"/>
              <a:gd name="connsiteX3-315" fmla="*/ 0 w 13137"/>
              <a:gd name="connsiteY3-316" fmla="*/ 9673 h 10561"/>
              <a:gd name="connsiteX4-317" fmla="*/ 5758 w 13137"/>
              <a:gd name="connsiteY4-318" fmla="*/ 7119 h 10561"/>
              <a:gd name="connsiteX5-319" fmla="*/ 6207 w 13137"/>
              <a:gd name="connsiteY5-320" fmla="*/ 8027 h 10561"/>
              <a:gd name="connsiteX6-321" fmla="*/ 8142 w 13137"/>
              <a:gd name="connsiteY6-322" fmla="*/ 10546 h 10561"/>
              <a:gd name="connsiteX7-323" fmla="*/ 10035 w 13137"/>
              <a:gd name="connsiteY7-324" fmla="*/ 9001 h 10561"/>
              <a:gd name="connsiteX8-325" fmla="*/ 10626 w 13137"/>
              <a:gd name="connsiteY8-326" fmla="*/ 8351 h 10561"/>
              <a:gd name="connsiteX9-327" fmla="*/ 11288 w 13137"/>
              <a:gd name="connsiteY9-328" fmla="*/ 8063 h 10561"/>
              <a:gd name="connsiteX0-329" fmla="*/ 11288 w 13137"/>
              <a:gd name="connsiteY0-330" fmla="*/ 8063 h 10561"/>
              <a:gd name="connsiteX1-331" fmla="*/ 13137 w 13137"/>
              <a:gd name="connsiteY1-332" fmla="*/ 0 h 10561"/>
              <a:gd name="connsiteX2-333" fmla="*/ 5623 w 13137"/>
              <a:gd name="connsiteY2-334" fmla="*/ 2799 h 10561"/>
              <a:gd name="connsiteX3-335" fmla="*/ 0 w 13137"/>
              <a:gd name="connsiteY3-336" fmla="*/ 9673 h 10561"/>
              <a:gd name="connsiteX4-337" fmla="*/ 5758 w 13137"/>
              <a:gd name="connsiteY4-338" fmla="*/ 7119 h 10561"/>
              <a:gd name="connsiteX5-339" fmla="*/ 6207 w 13137"/>
              <a:gd name="connsiteY5-340" fmla="*/ 8027 h 10561"/>
              <a:gd name="connsiteX6-341" fmla="*/ 8142 w 13137"/>
              <a:gd name="connsiteY6-342" fmla="*/ 10546 h 10561"/>
              <a:gd name="connsiteX7-343" fmla="*/ 10035 w 13137"/>
              <a:gd name="connsiteY7-344" fmla="*/ 9001 h 10561"/>
              <a:gd name="connsiteX8-345" fmla="*/ 10626 w 13137"/>
              <a:gd name="connsiteY8-346" fmla="*/ 8351 h 10561"/>
              <a:gd name="connsiteX9-347" fmla="*/ 11288 w 13137"/>
              <a:gd name="connsiteY9-348" fmla="*/ 8063 h 10561"/>
              <a:gd name="connsiteX0-349" fmla="*/ 11046 w 12895"/>
              <a:gd name="connsiteY0-350" fmla="*/ 8063 h 10561"/>
              <a:gd name="connsiteX1-351" fmla="*/ 12895 w 12895"/>
              <a:gd name="connsiteY1-352" fmla="*/ 0 h 10561"/>
              <a:gd name="connsiteX2-353" fmla="*/ 5381 w 12895"/>
              <a:gd name="connsiteY2-354" fmla="*/ 2799 h 10561"/>
              <a:gd name="connsiteX3-355" fmla="*/ 0 w 12895"/>
              <a:gd name="connsiteY3-356" fmla="*/ 8853 h 10561"/>
              <a:gd name="connsiteX4-357" fmla="*/ 5516 w 12895"/>
              <a:gd name="connsiteY4-358" fmla="*/ 7119 h 10561"/>
              <a:gd name="connsiteX5-359" fmla="*/ 5965 w 12895"/>
              <a:gd name="connsiteY5-360" fmla="*/ 8027 h 10561"/>
              <a:gd name="connsiteX6-361" fmla="*/ 7900 w 12895"/>
              <a:gd name="connsiteY6-362" fmla="*/ 10546 h 10561"/>
              <a:gd name="connsiteX7-363" fmla="*/ 9793 w 12895"/>
              <a:gd name="connsiteY7-364" fmla="*/ 9001 h 10561"/>
              <a:gd name="connsiteX8-365" fmla="*/ 10384 w 12895"/>
              <a:gd name="connsiteY8-366" fmla="*/ 8351 h 10561"/>
              <a:gd name="connsiteX9-367" fmla="*/ 11046 w 12895"/>
              <a:gd name="connsiteY9-368" fmla="*/ 8063 h 10561"/>
              <a:gd name="connsiteX0-369" fmla="*/ 11046 w 12895"/>
              <a:gd name="connsiteY0-370" fmla="*/ 8063 h 10561"/>
              <a:gd name="connsiteX1-371" fmla="*/ 12895 w 12895"/>
              <a:gd name="connsiteY1-372" fmla="*/ 0 h 10561"/>
              <a:gd name="connsiteX2-373" fmla="*/ 5381 w 12895"/>
              <a:gd name="connsiteY2-374" fmla="*/ 2799 h 10561"/>
              <a:gd name="connsiteX3-375" fmla="*/ 0 w 12895"/>
              <a:gd name="connsiteY3-376" fmla="*/ 8853 h 10561"/>
              <a:gd name="connsiteX4-377" fmla="*/ 5516 w 12895"/>
              <a:gd name="connsiteY4-378" fmla="*/ 7119 h 10561"/>
              <a:gd name="connsiteX5-379" fmla="*/ 5965 w 12895"/>
              <a:gd name="connsiteY5-380" fmla="*/ 8027 h 10561"/>
              <a:gd name="connsiteX6-381" fmla="*/ 7900 w 12895"/>
              <a:gd name="connsiteY6-382" fmla="*/ 10546 h 10561"/>
              <a:gd name="connsiteX7-383" fmla="*/ 9793 w 12895"/>
              <a:gd name="connsiteY7-384" fmla="*/ 9001 h 10561"/>
              <a:gd name="connsiteX8-385" fmla="*/ 10384 w 12895"/>
              <a:gd name="connsiteY8-386" fmla="*/ 8351 h 10561"/>
              <a:gd name="connsiteX9-387" fmla="*/ 11046 w 12895"/>
              <a:gd name="connsiteY9-388" fmla="*/ 8063 h 10561"/>
              <a:gd name="connsiteX0-389" fmla="*/ 11046 w 12895"/>
              <a:gd name="connsiteY0-390" fmla="*/ 8063 h 10508"/>
              <a:gd name="connsiteX1-391" fmla="*/ 12895 w 12895"/>
              <a:gd name="connsiteY1-392" fmla="*/ 0 h 10508"/>
              <a:gd name="connsiteX2-393" fmla="*/ 5381 w 12895"/>
              <a:gd name="connsiteY2-394" fmla="*/ 2799 h 10508"/>
              <a:gd name="connsiteX3-395" fmla="*/ 0 w 12895"/>
              <a:gd name="connsiteY3-396" fmla="*/ 8853 h 10508"/>
              <a:gd name="connsiteX4-397" fmla="*/ 5516 w 12895"/>
              <a:gd name="connsiteY4-398" fmla="*/ 7119 h 10508"/>
              <a:gd name="connsiteX5-399" fmla="*/ 5965 w 12895"/>
              <a:gd name="connsiteY5-400" fmla="*/ 8027 h 10508"/>
              <a:gd name="connsiteX6-401" fmla="*/ 7625 w 12895"/>
              <a:gd name="connsiteY6-402" fmla="*/ 10492 h 10508"/>
              <a:gd name="connsiteX7-403" fmla="*/ 9793 w 12895"/>
              <a:gd name="connsiteY7-404" fmla="*/ 9001 h 10508"/>
              <a:gd name="connsiteX8-405" fmla="*/ 10384 w 12895"/>
              <a:gd name="connsiteY8-406" fmla="*/ 8351 h 10508"/>
              <a:gd name="connsiteX9-407" fmla="*/ 11046 w 12895"/>
              <a:gd name="connsiteY9-408" fmla="*/ 8063 h 10508"/>
              <a:gd name="connsiteX0-409" fmla="*/ 10767 w 12895"/>
              <a:gd name="connsiteY0-410" fmla="*/ 7633 h 10508"/>
              <a:gd name="connsiteX1-411" fmla="*/ 12895 w 12895"/>
              <a:gd name="connsiteY1-412" fmla="*/ 0 h 10508"/>
              <a:gd name="connsiteX2-413" fmla="*/ 5381 w 12895"/>
              <a:gd name="connsiteY2-414" fmla="*/ 2799 h 10508"/>
              <a:gd name="connsiteX3-415" fmla="*/ 0 w 12895"/>
              <a:gd name="connsiteY3-416" fmla="*/ 8853 h 10508"/>
              <a:gd name="connsiteX4-417" fmla="*/ 5516 w 12895"/>
              <a:gd name="connsiteY4-418" fmla="*/ 7119 h 10508"/>
              <a:gd name="connsiteX5-419" fmla="*/ 5965 w 12895"/>
              <a:gd name="connsiteY5-420" fmla="*/ 8027 h 10508"/>
              <a:gd name="connsiteX6-421" fmla="*/ 7625 w 12895"/>
              <a:gd name="connsiteY6-422" fmla="*/ 10492 h 10508"/>
              <a:gd name="connsiteX7-423" fmla="*/ 9793 w 12895"/>
              <a:gd name="connsiteY7-424" fmla="*/ 9001 h 10508"/>
              <a:gd name="connsiteX8-425" fmla="*/ 10384 w 12895"/>
              <a:gd name="connsiteY8-426" fmla="*/ 8351 h 10508"/>
              <a:gd name="connsiteX9-427" fmla="*/ 10767 w 12895"/>
              <a:gd name="connsiteY9-428" fmla="*/ 7633 h 10508"/>
              <a:gd name="connsiteX0-429" fmla="*/ 10767 w 12895"/>
              <a:gd name="connsiteY0-430" fmla="*/ 7633 h 10508"/>
              <a:gd name="connsiteX1-431" fmla="*/ 12895 w 12895"/>
              <a:gd name="connsiteY1-432" fmla="*/ 0 h 10508"/>
              <a:gd name="connsiteX2-433" fmla="*/ 5381 w 12895"/>
              <a:gd name="connsiteY2-434" fmla="*/ 2799 h 10508"/>
              <a:gd name="connsiteX3-435" fmla="*/ 0 w 12895"/>
              <a:gd name="connsiteY3-436" fmla="*/ 8853 h 10508"/>
              <a:gd name="connsiteX4-437" fmla="*/ 5516 w 12895"/>
              <a:gd name="connsiteY4-438" fmla="*/ 7119 h 10508"/>
              <a:gd name="connsiteX5-439" fmla="*/ 5965 w 12895"/>
              <a:gd name="connsiteY5-440" fmla="*/ 8027 h 10508"/>
              <a:gd name="connsiteX6-441" fmla="*/ 7625 w 12895"/>
              <a:gd name="connsiteY6-442" fmla="*/ 10492 h 10508"/>
              <a:gd name="connsiteX7-443" fmla="*/ 9793 w 12895"/>
              <a:gd name="connsiteY7-444" fmla="*/ 9001 h 10508"/>
              <a:gd name="connsiteX8-445" fmla="*/ 10083 w 12895"/>
              <a:gd name="connsiteY8-446" fmla="*/ 8175 h 10508"/>
              <a:gd name="connsiteX9-447" fmla="*/ 10767 w 12895"/>
              <a:gd name="connsiteY9-448" fmla="*/ 7633 h 10508"/>
              <a:gd name="connsiteX0-449" fmla="*/ 10767 w 12895"/>
              <a:gd name="connsiteY0-450" fmla="*/ 7633 h 10508"/>
              <a:gd name="connsiteX1-451" fmla="*/ 12895 w 12895"/>
              <a:gd name="connsiteY1-452" fmla="*/ 0 h 10508"/>
              <a:gd name="connsiteX2-453" fmla="*/ 5381 w 12895"/>
              <a:gd name="connsiteY2-454" fmla="*/ 2799 h 10508"/>
              <a:gd name="connsiteX3-455" fmla="*/ 0 w 12895"/>
              <a:gd name="connsiteY3-456" fmla="*/ 8853 h 10508"/>
              <a:gd name="connsiteX4-457" fmla="*/ 5516 w 12895"/>
              <a:gd name="connsiteY4-458" fmla="*/ 7119 h 10508"/>
              <a:gd name="connsiteX5-459" fmla="*/ 5965 w 12895"/>
              <a:gd name="connsiteY5-460" fmla="*/ 8027 h 10508"/>
              <a:gd name="connsiteX6-461" fmla="*/ 7625 w 12895"/>
              <a:gd name="connsiteY6-462" fmla="*/ 10492 h 10508"/>
              <a:gd name="connsiteX7-463" fmla="*/ 9793 w 12895"/>
              <a:gd name="connsiteY7-464" fmla="*/ 9001 h 10508"/>
              <a:gd name="connsiteX8-465" fmla="*/ 10767 w 12895"/>
              <a:gd name="connsiteY8-466" fmla="*/ 7633 h 10508"/>
              <a:gd name="connsiteX0-467" fmla="*/ 10767 w 12895"/>
              <a:gd name="connsiteY0-468" fmla="*/ 7633 h 10503"/>
              <a:gd name="connsiteX1-469" fmla="*/ 12895 w 12895"/>
              <a:gd name="connsiteY1-470" fmla="*/ 0 h 10503"/>
              <a:gd name="connsiteX2-471" fmla="*/ 5381 w 12895"/>
              <a:gd name="connsiteY2-472" fmla="*/ 2799 h 10503"/>
              <a:gd name="connsiteX3-473" fmla="*/ 0 w 12895"/>
              <a:gd name="connsiteY3-474" fmla="*/ 8853 h 10503"/>
              <a:gd name="connsiteX4-475" fmla="*/ 5516 w 12895"/>
              <a:gd name="connsiteY4-476" fmla="*/ 7119 h 10503"/>
              <a:gd name="connsiteX5-477" fmla="*/ 5965 w 12895"/>
              <a:gd name="connsiteY5-478" fmla="*/ 8027 h 10503"/>
              <a:gd name="connsiteX6-479" fmla="*/ 7625 w 12895"/>
              <a:gd name="connsiteY6-480" fmla="*/ 10492 h 10503"/>
              <a:gd name="connsiteX7-481" fmla="*/ 9126 w 12895"/>
              <a:gd name="connsiteY7-482" fmla="*/ 8879 h 10503"/>
              <a:gd name="connsiteX8-483" fmla="*/ 10767 w 12895"/>
              <a:gd name="connsiteY8-484" fmla="*/ 7633 h 10503"/>
              <a:gd name="connsiteX0-485" fmla="*/ 10767 w 12895"/>
              <a:gd name="connsiteY0-486" fmla="*/ 7633 h 10493"/>
              <a:gd name="connsiteX1-487" fmla="*/ 12895 w 12895"/>
              <a:gd name="connsiteY1-488" fmla="*/ 0 h 10493"/>
              <a:gd name="connsiteX2-489" fmla="*/ 5381 w 12895"/>
              <a:gd name="connsiteY2-490" fmla="*/ 2799 h 10493"/>
              <a:gd name="connsiteX3-491" fmla="*/ 0 w 12895"/>
              <a:gd name="connsiteY3-492" fmla="*/ 8853 h 10493"/>
              <a:gd name="connsiteX4-493" fmla="*/ 5516 w 12895"/>
              <a:gd name="connsiteY4-494" fmla="*/ 7119 h 10493"/>
              <a:gd name="connsiteX5-495" fmla="*/ 5965 w 12895"/>
              <a:gd name="connsiteY5-496" fmla="*/ 8027 h 10493"/>
              <a:gd name="connsiteX6-497" fmla="*/ 7625 w 12895"/>
              <a:gd name="connsiteY6-498" fmla="*/ 10492 h 10493"/>
              <a:gd name="connsiteX7-499" fmla="*/ 10767 w 12895"/>
              <a:gd name="connsiteY7-500" fmla="*/ 7633 h 10493"/>
              <a:gd name="connsiteX0-501" fmla="*/ 10767 w 12895"/>
              <a:gd name="connsiteY0-502" fmla="*/ 7633 h 10493"/>
              <a:gd name="connsiteX1-503" fmla="*/ 12895 w 12895"/>
              <a:gd name="connsiteY1-504" fmla="*/ 0 h 10493"/>
              <a:gd name="connsiteX2-505" fmla="*/ 5381 w 12895"/>
              <a:gd name="connsiteY2-506" fmla="*/ 2799 h 10493"/>
              <a:gd name="connsiteX3-507" fmla="*/ 0 w 12895"/>
              <a:gd name="connsiteY3-508" fmla="*/ 8853 h 10493"/>
              <a:gd name="connsiteX4-509" fmla="*/ 5516 w 12895"/>
              <a:gd name="connsiteY4-510" fmla="*/ 7119 h 10493"/>
              <a:gd name="connsiteX5-511" fmla="*/ 5965 w 12895"/>
              <a:gd name="connsiteY5-512" fmla="*/ 8027 h 10493"/>
              <a:gd name="connsiteX6-513" fmla="*/ 7625 w 12895"/>
              <a:gd name="connsiteY6-514" fmla="*/ 10492 h 10493"/>
              <a:gd name="connsiteX7-515" fmla="*/ 10767 w 12895"/>
              <a:gd name="connsiteY7-516" fmla="*/ 7633 h 10493"/>
              <a:gd name="connsiteX0-517" fmla="*/ 10767 w 16372"/>
              <a:gd name="connsiteY0-518" fmla="*/ 6623 h 9483"/>
              <a:gd name="connsiteX1-519" fmla="*/ 16372 w 16372"/>
              <a:gd name="connsiteY1-520" fmla="*/ 0 h 9483"/>
              <a:gd name="connsiteX2-521" fmla="*/ 5381 w 16372"/>
              <a:gd name="connsiteY2-522" fmla="*/ 1789 h 9483"/>
              <a:gd name="connsiteX3-523" fmla="*/ 0 w 16372"/>
              <a:gd name="connsiteY3-524" fmla="*/ 7843 h 9483"/>
              <a:gd name="connsiteX4-525" fmla="*/ 5516 w 16372"/>
              <a:gd name="connsiteY4-526" fmla="*/ 6109 h 9483"/>
              <a:gd name="connsiteX5-527" fmla="*/ 5965 w 16372"/>
              <a:gd name="connsiteY5-528" fmla="*/ 7017 h 9483"/>
              <a:gd name="connsiteX6-529" fmla="*/ 7625 w 16372"/>
              <a:gd name="connsiteY6-530" fmla="*/ 9482 h 9483"/>
              <a:gd name="connsiteX7-531" fmla="*/ 10767 w 16372"/>
              <a:gd name="connsiteY7-532" fmla="*/ 6623 h 9483"/>
              <a:gd name="connsiteX0-533" fmla="*/ 6576 w 10000"/>
              <a:gd name="connsiteY0-534" fmla="*/ 6984 h 10000"/>
              <a:gd name="connsiteX1-535" fmla="*/ 10000 w 10000"/>
              <a:gd name="connsiteY1-536" fmla="*/ 0 h 10000"/>
              <a:gd name="connsiteX2-537" fmla="*/ 3818 w 10000"/>
              <a:gd name="connsiteY2-538" fmla="*/ 2321 h 10000"/>
              <a:gd name="connsiteX3-539" fmla="*/ 0 w 10000"/>
              <a:gd name="connsiteY3-540" fmla="*/ 8271 h 10000"/>
              <a:gd name="connsiteX4-541" fmla="*/ 3369 w 10000"/>
              <a:gd name="connsiteY4-542" fmla="*/ 6442 h 10000"/>
              <a:gd name="connsiteX5-543" fmla="*/ 3643 w 10000"/>
              <a:gd name="connsiteY5-544" fmla="*/ 7400 h 10000"/>
              <a:gd name="connsiteX6-545" fmla="*/ 4657 w 10000"/>
              <a:gd name="connsiteY6-546" fmla="*/ 9999 h 10000"/>
              <a:gd name="connsiteX7-547" fmla="*/ 6576 w 10000"/>
              <a:gd name="connsiteY7-548" fmla="*/ 6984 h 10000"/>
              <a:gd name="connsiteX0-549" fmla="*/ 6576 w 10000"/>
              <a:gd name="connsiteY0-550" fmla="*/ 7359 h 10375"/>
              <a:gd name="connsiteX1-551" fmla="*/ 10000 w 10000"/>
              <a:gd name="connsiteY1-552" fmla="*/ 375 h 10375"/>
              <a:gd name="connsiteX2-553" fmla="*/ 6297 w 10000"/>
              <a:gd name="connsiteY2-554" fmla="*/ 1002 h 10375"/>
              <a:gd name="connsiteX3-555" fmla="*/ 3818 w 10000"/>
              <a:gd name="connsiteY3-556" fmla="*/ 2696 h 10375"/>
              <a:gd name="connsiteX4-557" fmla="*/ 0 w 10000"/>
              <a:gd name="connsiteY4-558" fmla="*/ 8646 h 10375"/>
              <a:gd name="connsiteX5-559" fmla="*/ 3369 w 10000"/>
              <a:gd name="connsiteY5-560" fmla="*/ 6817 h 10375"/>
              <a:gd name="connsiteX6-561" fmla="*/ 3643 w 10000"/>
              <a:gd name="connsiteY6-562" fmla="*/ 7775 h 10375"/>
              <a:gd name="connsiteX7-563" fmla="*/ 4657 w 10000"/>
              <a:gd name="connsiteY7-564" fmla="*/ 10374 h 10375"/>
              <a:gd name="connsiteX8-565" fmla="*/ 6576 w 10000"/>
              <a:gd name="connsiteY8-566" fmla="*/ 7359 h 10375"/>
              <a:gd name="connsiteX0-567" fmla="*/ 6576 w 10000"/>
              <a:gd name="connsiteY0-568" fmla="*/ 7359 h 10375"/>
              <a:gd name="connsiteX1-569" fmla="*/ 10000 w 10000"/>
              <a:gd name="connsiteY1-570" fmla="*/ 375 h 10375"/>
              <a:gd name="connsiteX2-571" fmla="*/ 6297 w 10000"/>
              <a:gd name="connsiteY2-572" fmla="*/ 1002 h 10375"/>
              <a:gd name="connsiteX3-573" fmla="*/ 3818 w 10000"/>
              <a:gd name="connsiteY3-574" fmla="*/ 2696 h 10375"/>
              <a:gd name="connsiteX4-575" fmla="*/ 0 w 10000"/>
              <a:gd name="connsiteY4-576" fmla="*/ 8646 h 10375"/>
              <a:gd name="connsiteX5-577" fmla="*/ 3369 w 10000"/>
              <a:gd name="connsiteY5-578" fmla="*/ 6817 h 10375"/>
              <a:gd name="connsiteX6-579" fmla="*/ 3436 w 10000"/>
              <a:gd name="connsiteY6-580" fmla="*/ 6938 h 10375"/>
              <a:gd name="connsiteX7-581" fmla="*/ 3643 w 10000"/>
              <a:gd name="connsiteY7-582" fmla="*/ 7775 h 10375"/>
              <a:gd name="connsiteX8-583" fmla="*/ 4657 w 10000"/>
              <a:gd name="connsiteY8-584" fmla="*/ 10374 h 10375"/>
              <a:gd name="connsiteX9-585" fmla="*/ 6576 w 10000"/>
              <a:gd name="connsiteY9-586" fmla="*/ 7359 h 10375"/>
              <a:gd name="connsiteX0-587" fmla="*/ 6953 w 10000"/>
              <a:gd name="connsiteY0-588" fmla="*/ 7824 h 10374"/>
              <a:gd name="connsiteX1-589" fmla="*/ 10000 w 10000"/>
              <a:gd name="connsiteY1-590" fmla="*/ 375 h 10374"/>
              <a:gd name="connsiteX2-591" fmla="*/ 6297 w 10000"/>
              <a:gd name="connsiteY2-592" fmla="*/ 1002 h 10374"/>
              <a:gd name="connsiteX3-593" fmla="*/ 3818 w 10000"/>
              <a:gd name="connsiteY3-594" fmla="*/ 2696 h 10374"/>
              <a:gd name="connsiteX4-595" fmla="*/ 0 w 10000"/>
              <a:gd name="connsiteY4-596" fmla="*/ 8646 h 10374"/>
              <a:gd name="connsiteX5-597" fmla="*/ 3369 w 10000"/>
              <a:gd name="connsiteY5-598" fmla="*/ 6817 h 10374"/>
              <a:gd name="connsiteX6-599" fmla="*/ 3436 w 10000"/>
              <a:gd name="connsiteY6-600" fmla="*/ 6938 h 10374"/>
              <a:gd name="connsiteX7-601" fmla="*/ 3643 w 10000"/>
              <a:gd name="connsiteY7-602" fmla="*/ 7775 h 10374"/>
              <a:gd name="connsiteX8-603" fmla="*/ 4657 w 10000"/>
              <a:gd name="connsiteY8-604" fmla="*/ 10374 h 10374"/>
              <a:gd name="connsiteX9-605" fmla="*/ 6953 w 10000"/>
              <a:gd name="connsiteY9-606" fmla="*/ 7824 h 1037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307" y="connsiteY9-308"/>
              </a:cxn>
            </a:cxnLst>
            <a:rect l="l" t="t" r="r" b="b"/>
            <a:pathLst>
              <a:path w="10000" h="10374">
                <a:moveTo>
                  <a:pt x="6953" y="7824"/>
                </a:moveTo>
                <a:cubicBezTo>
                  <a:pt x="7334" y="5321"/>
                  <a:pt x="9025" y="1983"/>
                  <a:pt x="10000" y="375"/>
                </a:cubicBezTo>
                <a:cubicBezTo>
                  <a:pt x="9958" y="-612"/>
                  <a:pt x="7327" y="615"/>
                  <a:pt x="6297" y="1002"/>
                </a:cubicBezTo>
                <a:cubicBezTo>
                  <a:pt x="5267" y="1389"/>
                  <a:pt x="4867" y="1422"/>
                  <a:pt x="3818" y="2696"/>
                </a:cubicBezTo>
                <a:cubicBezTo>
                  <a:pt x="2769" y="3970"/>
                  <a:pt x="280" y="5972"/>
                  <a:pt x="0" y="8646"/>
                </a:cubicBezTo>
                <a:cubicBezTo>
                  <a:pt x="1375" y="7853"/>
                  <a:pt x="2796" y="7102"/>
                  <a:pt x="3369" y="6817"/>
                </a:cubicBezTo>
                <a:cubicBezTo>
                  <a:pt x="3942" y="6532"/>
                  <a:pt x="3390" y="6778"/>
                  <a:pt x="3436" y="6938"/>
                </a:cubicBezTo>
                <a:cubicBezTo>
                  <a:pt x="3482" y="7098"/>
                  <a:pt x="3477" y="7190"/>
                  <a:pt x="3643" y="7775"/>
                </a:cubicBezTo>
                <a:cubicBezTo>
                  <a:pt x="4241" y="8254"/>
                  <a:pt x="4105" y="10366"/>
                  <a:pt x="4657" y="10374"/>
                </a:cubicBezTo>
                <a:cubicBezTo>
                  <a:pt x="5209" y="10382"/>
                  <a:pt x="5882" y="8115"/>
                  <a:pt x="6953" y="7824"/>
                </a:cubicBezTo>
                <a:close/>
              </a:path>
            </a:pathLst>
          </a:custGeom>
          <a:solidFill>
            <a:sysClr val="window" lastClr="FFFFFF">
              <a:alpha val="10000"/>
            </a:sys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27" name="Freeform 102"/>
          <p:cNvSpPr>
            <a:spLocks noChangeArrowheads="1"/>
          </p:cNvSpPr>
          <p:nvPr>
            <p:custDataLst>
              <p:tags r:id="rId24"/>
            </p:custDataLst>
          </p:nvPr>
        </p:nvSpPr>
        <p:spPr bwMode="auto">
          <a:xfrm>
            <a:off x="7008621" y="4484136"/>
            <a:ext cx="344510" cy="309792"/>
          </a:xfrm>
          <a:custGeom>
            <a:avLst/>
            <a:gdLst>
              <a:gd name="T0" fmla="*/ 35703 w 498"/>
              <a:gd name="T1" fmla="*/ 67874 h 445"/>
              <a:gd name="T2" fmla="*/ 35703 w 498"/>
              <a:gd name="T3" fmla="*/ 67874 h 445"/>
              <a:gd name="T4" fmla="*/ 63372 w 498"/>
              <a:gd name="T5" fmla="*/ 75965 h 445"/>
              <a:gd name="T6" fmla="*/ 67389 w 498"/>
              <a:gd name="T7" fmla="*/ 75965 h 445"/>
              <a:gd name="T8" fmla="*/ 87026 w 498"/>
              <a:gd name="T9" fmla="*/ 60232 h 445"/>
              <a:gd name="T10" fmla="*/ 87026 w 498"/>
              <a:gd name="T11" fmla="*/ 56187 h 445"/>
              <a:gd name="T12" fmla="*/ 79439 w 498"/>
              <a:gd name="T13" fmla="*/ 48096 h 445"/>
              <a:gd name="T14" fmla="*/ 122728 w 498"/>
              <a:gd name="T15" fmla="*/ 4495 h 445"/>
              <a:gd name="T16" fmla="*/ 87026 w 498"/>
              <a:gd name="T17" fmla="*/ 0 h 445"/>
              <a:gd name="T18" fmla="*/ 47753 w 498"/>
              <a:gd name="T19" fmla="*/ 24273 h 445"/>
              <a:gd name="T20" fmla="*/ 32133 w 498"/>
              <a:gd name="T21" fmla="*/ 36409 h 445"/>
              <a:gd name="T22" fmla="*/ 23653 w 498"/>
              <a:gd name="T23" fmla="*/ 52141 h 445"/>
              <a:gd name="T24" fmla="*/ 8033 w 498"/>
              <a:gd name="T25" fmla="*/ 56187 h 445"/>
              <a:gd name="T26" fmla="*/ 0 w 498"/>
              <a:gd name="T27" fmla="*/ 64278 h 445"/>
              <a:gd name="T28" fmla="*/ 0 w 498"/>
              <a:gd name="T29" fmla="*/ 67874 h 445"/>
              <a:gd name="T30" fmla="*/ 16066 w 498"/>
              <a:gd name="T31" fmla="*/ 84055 h 445"/>
              <a:gd name="T32" fmla="*/ 23653 w 498"/>
              <a:gd name="T33" fmla="*/ 88101 h 445"/>
              <a:gd name="T34" fmla="*/ 32133 w 498"/>
              <a:gd name="T35" fmla="*/ 80010 h 445"/>
              <a:gd name="T36" fmla="*/ 35703 w 498"/>
              <a:gd name="T37" fmla="*/ 67874 h 445"/>
              <a:gd name="T38" fmla="*/ 99075 w 498"/>
              <a:gd name="T39" fmla="*/ 71919 h 445"/>
              <a:gd name="T40" fmla="*/ 99075 w 498"/>
              <a:gd name="T41" fmla="*/ 71919 h 445"/>
              <a:gd name="T42" fmla="*/ 95059 w 498"/>
              <a:gd name="T43" fmla="*/ 71919 h 445"/>
              <a:gd name="T44" fmla="*/ 79439 w 498"/>
              <a:gd name="T45" fmla="*/ 84055 h 445"/>
              <a:gd name="T46" fmla="*/ 75422 w 498"/>
              <a:gd name="T47" fmla="*/ 91697 h 445"/>
              <a:gd name="T48" fmla="*/ 170035 w 498"/>
              <a:gd name="T49" fmla="*/ 195530 h 445"/>
              <a:gd name="T50" fmla="*/ 178068 w 498"/>
              <a:gd name="T51" fmla="*/ 195530 h 445"/>
              <a:gd name="T52" fmla="*/ 190117 w 498"/>
              <a:gd name="T53" fmla="*/ 187439 h 445"/>
              <a:gd name="T54" fmla="*/ 190117 w 498"/>
              <a:gd name="T55" fmla="*/ 179798 h 445"/>
              <a:gd name="T56" fmla="*/ 99075 w 498"/>
              <a:gd name="T57" fmla="*/ 71919 h 445"/>
              <a:gd name="T58" fmla="*/ 221804 w 498"/>
              <a:gd name="T59" fmla="*/ 28318 h 445"/>
              <a:gd name="T60" fmla="*/ 221804 w 498"/>
              <a:gd name="T61" fmla="*/ 28318 h 445"/>
              <a:gd name="T62" fmla="*/ 213771 w 498"/>
              <a:gd name="T63" fmla="*/ 24273 h 445"/>
              <a:gd name="T64" fmla="*/ 205737 w 498"/>
              <a:gd name="T65" fmla="*/ 40005 h 445"/>
              <a:gd name="T66" fmla="*/ 182084 w 498"/>
              <a:gd name="T67" fmla="*/ 48096 h 445"/>
              <a:gd name="T68" fmla="*/ 178068 w 498"/>
              <a:gd name="T69" fmla="*/ 28318 h 445"/>
              <a:gd name="T70" fmla="*/ 186101 w 498"/>
              <a:gd name="T71" fmla="*/ 8540 h 445"/>
              <a:gd name="T72" fmla="*/ 182084 w 498"/>
              <a:gd name="T73" fmla="*/ 4495 h 445"/>
              <a:gd name="T74" fmla="*/ 150398 w 498"/>
              <a:gd name="T75" fmla="*/ 32364 h 445"/>
              <a:gd name="T76" fmla="*/ 142365 w 498"/>
              <a:gd name="T77" fmla="*/ 67874 h 445"/>
              <a:gd name="T78" fmla="*/ 126745 w 498"/>
              <a:gd name="T79" fmla="*/ 84055 h 445"/>
              <a:gd name="T80" fmla="*/ 142365 w 498"/>
              <a:gd name="T81" fmla="*/ 103833 h 445"/>
              <a:gd name="T82" fmla="*/ 162448 w 498"/>
              <a:gd name="T83" fmla="*/ 84055 h 445"/>
              <a:gd name="T84" fmla="*/ 182084 w 498"/>
              <a:gd name="T85" fmla="*/ 80010 h 445"/>
              <a:gd name="T86" fmla="*/ 217787 w 498"/>
              <a:gd name="T87" fmla="*/ 64278 h 445"/>
              <a:gd name="T88" fmla="*/ 221804 w 498"/>
              <a:gd name="T89" fmla="*/ 28318 h 445"/>
              <a:gd name="T90" fmla="*/ 32133 w 498"/>
              <a:gd name="T91" fmla="*/ 179798 h 445"/>
              <a:gd name="T92" fmla="*/ 32133 w 498"/>
              <a:gd name="T93" fmla="*/ 179798 h 445"/>
              <a:gd name="T94" fmla="*/ 32133 w 498"/>
              <a:gd name="T95" fmla="*/ 187439 h 445"/>
              <a:gd name="T96" fmla="*/ 39719 w 498"/>
              <a:gd name="T97" fmla="*/ 199576 h 445"/>
              <a:gd name="T98" fmla="*/ 47753 w 498"/>
              <a:gd name="T99" fmla="*/ 195530 h 445"/>
              <a:gd name="T100" fmla="*/ 103092 w 498"/>
              <a:gd name="T101" fmla="*/ 143838 h 445"/>
              <a:gd name="T102" fmla="*/ 87026 w 498"/>
              <a:gd name="T103" fmla="*/ 123611 h 445"/>
              <a:gd name="T104" fmla="*/ 32133 w 498"/>
              <a:gd name="T105" fmla="*/ 179798 h 445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498" h="445">
                <a:moveTo>
                  <a:pt x="80" y="151"/>
                </a:moveTo>
                <a:lnTo>
                  <a:pt x="80" y="151"/>
                </a:lnTo>
                <a:cubicBezTo>
                  <a:pt x="97" y="134"/>
                  <a:pt x="116" y="143"/>
                  <a:pt x="142" y="169"/>
                </a:cubicBezTo>
                <a:cubicBezTo>
                  <a:pt x="151" y="178"/>
                  <a:pt x="151" y="169"/>
                  <a:pt x="151" y="169"/>
                </a:cubicBezTo>
                <a:cubicBezTo>
                  <a:pt x="160" y="169"/>
                  <a:pt x="186" y="134"/>
                  <a:pt x="195" y="134"/>
                </a:cubicBezTo>
                <a:cubicBezTo>
                  <a:pt x="195" y="134"/>
                  <a:pt x="195" y="134"/>
                  <a:pt x="195" y="125"/>
                </a:cubicBezTo>
                <a:cubicBezTo>
                  <a:pt x="186" y="125"/>
                  <a:pt x="178" y="116"/>
                  <a:pt x="178" y="107"/>
                </a:cubicBezTo>
                <a:cubicBezTo>
                  <a:pt x="133" y="45"/>
                  <a:pt x="301" y="10"/>
                  <a:pt x="275" y="10"/>
                </a:cubicBezTo>
                <a:cubicBezTo>
                  <a:pt x="257" y="0"/>
                  <a:pt x="204" y="0"/>
                  <a:pt x="195" y="0"/>
                </a:cubicBezTo>
                <a:cubicBezTo>
                  <a:pt x="169" y="10"/>
                  <a:pt x="125" y="36"/>
                  <a:pt x="107" y="54"/>
                </a:cubicBezTo>
                <a:cubicBezTo>
                  <a:pt x="80" y="72"/>
                  <a:pt x="72" y="81"/>
                  <a:pt x="72" y="81"/>
                </a:cubicBezTo>
                <a:cubicBezTo>
                  <a:pt x="62" y="89"/>
                  <a:pt x="72" y="107"/>
                  <a:pt x="53" y="116"/>
                </a:cubicBezTo>
                <a:cubicBezTo>
                  <a:pt x="36" y="125"/>
                  <a:pt x="27" y="116"/>
                  <a:pt x="18" y="125"/>
                </a:cubicBezTo>
                <a:cubicBezTo>
                  <a:pt x="18" y="134"/>
                  <a:pt x="9" y="134"/>
                  <a:pt x="0" y="143"/>
                </a:cubicBezTo>
                <a:lnTo>
                  <a:pt x="0" y="151"/>
                </a:lnTo>
                <a:lnTo>
                  <a:pt x="36" y="187"/>
                </a:lnTo>
                <a:cubicBezTo>
                  <a:pt x="36" y="196"/>
                  <a:pt x="44" y="196"/>
                  <a:pt x="53" y="196"/>
                </a:cubicBezTo>
                <a:cubicBezTo>
                  <a:pt x="53" y="187"/>
                  <a:pt x="62" y="178"/>
                  <a:pt x="72" y="178"/>
                </a:cubicBezTo>
                <a:cubicBezTo>
                  <a:pt x="72" y="178"/>
                  <a:pt x="72" y="151"/>
                  <a:pt x="80" y="151"/>
                </a:cubicBezTo>
                <a:close/>
                <a:moveTo>
                  <a:pt x="222" y="160"/>
                </a:moveTo>
                <a:lnTo>
                  <a:pt x="222" y="160"/>
                </a:lnTo>
                <a:cubicBezTo>
                  <a:pt x="213" y="160"/>
                  <a:pt x="213" y="160"/>
                  <a:pt x="213" y="160"/>
                </a:cubicBezTo>
                <a:cubicBezTo>
                  <a:pt x="178" y="187"/>
                  <a:pt x="178" y="187"/>
                  <a:pt x="178" y="187"/>
                </a:cubicBezTo>
                <a:cubicBezTo>
                  <a:pt x="169" y="196"/>
                  <a:pt x="169" y="196"/>
                  <a:pt x="169" y="204"/>
                </a:cubicBezTo>
                <a:cubicBezTo>
                  <a:pt x="381" y="435"/>
                  <a:pt x="381" y="435"/>
                  <a:pt x="381" y="435"/>
                </a:cubicBezTo>
                <a:cubicBezTo>
                  <a:pt x="381" y="444"/>
                  <a:pt x="391" y="444"/>
                  <a:pt x="399" y="435"/>
                </a:cubicBezTo>
                <a:cubicBezTo>
                  <a:pt x="426" y="417"/>
                  <a:pt x="426" y="417"/>
                  <a:pt x="426" y="417"/>
                </a:cubicBezTo>
                <a:cubicBezTo>
                  <a:pt x="426" y="408"/>
                  <a:pt x="426" y="400"/>
                  <a:pt x="426" y="400"/>
                </a:cubicBezTo>
                <a:lnTo>
                  <a:pt x="222" y="160"/>
                </a:lnTo>
                <a:close/>
                <a:moveTo>
                  <a:pt x="497" y="63"/>
                </a:moveTo>
                <a:lnTo>
                  <a:pt x="497" y="63"/>
                </a:lnTo>
                <a:cubicBezTo>
                  <a:pt x="488" y="45"/>
                  <a:pt x="488" y="54"/>
                  <a:pt x="479" y="54"/>
                </a:cubicBezTo>
                <a:cubicBezTo>
                  <a:pt x="479" y="63"/>
                  <a:pt x="461" y="81"/>
                  <a:pt x="461" y="89"/>
                </a:cubicBezTo>
                <a:cubicBezTo>
                  <a:pt x="452" y="107"/>
                  <a:pt x="435" y="125"/>
                  <a:pt x="408" y="107"/>
                </a:cubicBezTo>
                <a:cubicBezTo>
                  <a:pt x="381" y="81"/>
                  <a:pt x="391" y="72"/>
                  <a:pt x="399" y="63"/>
                </a:cubicBezTo>
                <a:cubicBezTo>
                  <a:pt x="399" y="54"/>
                  <a:pt x="417" y="28"/>
                  <a:pt x="417" y="19"/>
                </a:cubicBezTo>
                <a:cubicBezTo>
                  <a:pt x="426" y="19"/>
                  <a:pt x="417" y="10"/>
                  <a:pt x="408" y="10"/>
                </a:cubicBezTo>
                <a:cubicBezTo>
                  <a:pt x="399" y="19"/>
                  <a:pt x="346" y="36"/>
                  <a:pt x="337" y="72"/>
                </a:cubicBezTo>
                <a:cubicBezTo>
                  <a:pt x="328" y="98"/>
                  <a:pt x="346" y="125"/>
                  <a:pt x="319" y="151"/>
                </a:cubicBezTo>
                <a:cubicBezTo>
                  <a:pt x="284" y="187"/>
                  <a:pt x="284" y="187"/>
                  <a:pt x="284" y="187"/>
                </a:cubicBezTo>
                <a:cubicBezTo>
                  <a:pt x="319" y="231"/>
                  <a:pt x="319" y="231"/>
                  <a:pt x="319" y="231"/>
                </a:cubicBezTo>
                <a:cubicBezTo>
                  <a:pt x="364" y="187"/>
                  <a:pt x="364" y="187"/>
                  <a:pt x="364" y="187"/>
                </a:cubicBezTo>
                <a:cubicBezTo>
                  <a:pt x="372" y="178"/>
                  <a:pt x="391" y="169"/>
                  <a:pt x="408" y="178"/>
                </a:cubicBezTo>
                <a:cubicBezTo>
                  <a:pt x="452" y="187"/>
                  <a:pt x="470" y="169"/>
                  <a:pt x="488" y="143"/>
                </a:cubicBezTo>
                <a:cubicBezTo>
                  <a:pt x="497" y="116"/>
                  <a:pt x="497" y="72"/>
                  <a:pt x="497" y="63"/>
                </a:cubicBezTo>
                <a:close/>
                <a:moveTo>
                  <a:pt x="72" y="400"/>
                </a:moveTo>
                <a:lnTo>
                  <a:pt x="72" y="400"/>
                </a:lnTo>
                <a:cubicBezTo>
                  <a:pt x="62" y="408"/>
                  <a:pt x="62" y="417"/>
                  <a:pt x="72" y="417"/>
                </a:cubicBezTo>
                <a:cubicBezTo>
                  <a:pt x="89" y="444"/>
                  <a:pt x="89" y="444"/>
                  <a:pt x="89" y="444"/>
                </a:cubicBezTo>
                <a:cubicBezTo>
                  <a:pt x="97" y="444"/>
                  <a:pt x="107" y="444"/>
                  <a:pt x="107" y="435"/>
                </a:cubicBezTo>
                <a:cubicBezTo>
                  <a:pt x="231" y="320"/>
                  <a:pt x="231" y="320"/>
                  <a:pt x="231" y="320"/>
                </a:cubicBezTo>
                <a:cubicBezTo>
                  <a:pt x="195" y="275"/>
                  <a:pt x="195" y="275"/>
                  <a:pt x="195" y="275"/>
                </a:cubicBezTo>
                <a:lnTo>
                  <a:pt x="72" y="400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wrap="none" lIns="34290" tIns="17145" rIns="34290" bIns="17145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28" name="Freeform 65"/>
          <p:cNvSpPr>
            <a:spLocks noChangeArrowheads="1"/>
          </p:cNvSpPr>
          <p:nvPr>
            <p:custDataLst>
              <p:tags r:id="rId25"/>
            </p:custDataLst>
          </p:nvPr>
        </p:nvSpPr>
        <p:spPr bwMode="auto">
          <a:xfrm>
            <a:off x="7396628" y="3112028"/>
            <a:ext cx="328486" cy="325816"/>
          </a:xfrm>
          <a:custGeom>
            <a:avLst/>
            <a:gdLst>
              <a:gd name="T0" fmla="*/ 172604 w 417"/>
              <a:gd name="T1" fmla="*/ 91192 h 417"/>
              <a:gd name="T2" fmla="*/ 172604 w 417"/>
              <a:gd name="T3" fmla="*/ 91192 h 417"/>
              <a:gd name="T4" fmla="*/ 188460 w 417"/>
              <a:gd name="T5" fmla="*/ 63340 h 417"/>
              <a:gd name="T6" fmla="*/ 184836 w 417"/>
              <a:gd name="T7" fmla="*/ 47617 h 417"/>
              <a:gd name="T8" fmla="*/ 152671 w 417"/>
              <a:gd name="T9" fmla="*/ 35488 h 417"/>
              <a:gd name="T10" fmla="*/ 144516 w 417"/>
              <a:gd name="T11" fmla="*/ 7637 h 417"/>
              <a:gd name="T12" fmla="*/ 124583 w 417"/>
              <a:gd name="T13" fmla="*/ 0 h 417"/>
              <a:gd name="T14" fmla="*/ 96495 w 417"/>
              <a:gd name="T15" fmla="*/ 15723 h 417"/>
              <a:gd name="T16" fmla="*/ 68407 w 417"/>
              <a:gd name="T17" fmla="*/ 0 h 417"/>
              <a:gd name="T18" fmla="*/ 48474 w 417"/>
              <a:gd name="T19" fmla="*/ 7637 h 417"/>
              <a:gd name="T20" fmla="*/ 40320 w 417"/>
              <a:gd name="T21" fmla="*/ 35488 h 417"/>
              <a:gd name="T22" fmla="*/ 8155 w 417"/>
              <a:gd name="T23" fmla="*/ 47617 h 417"/>
              <a:gd name="T24" fmla="*/ 0 w 417"/>
              <a:gd name="T25" fmla="*/ 63340 h 417"/>
              <a:gd name="T26" fmla="*/ 19933 w 417"/>
              <a:gd name="T27" fmla="*/ 91192 h 417"/>
              <a:gd name="T28" fmla="*/ 0 w 417"/>
              <a:gd name="T29" fmla="*/ 123536 h 417"/>
              <a:gd name="T30" fmla="*/ 8155 w 417"/>
              <a:gd name="T31" fmla="*/ 139258 h 417"/>
              <a:gd name="T32" fmla="*/ 40320 w 417"/>
              <a:gd name="T33" fmla="*/ 147344 h 417"/>
              <a:gd name="T34" fmla="*/ 48474 w 417"/>
              <a:gd name="T35" fmla="*/ 178790 h 417"/>
              <a:gd name="T36" fmla="*/ 68407 w 417"/>
              <a:gd name="T37" fmla="*/ 186876 h 417"/>
              <a:gd name="T38" fmla="*/ 96495 w 417"/>
              <a:gd name="T39" fmla="*/ 167110 h 417"/>
              <a:gd name="T40" fmla="*/ 124583 w 417"/>
              <a:gd name="T41" fmla="*/ 186876 h 417"/>
              <a:gd name="T42" fmla="*/ 144516 w 417"/>
              <a:gd name="T43" fmla="*/ 178790 h 417"/>
              <a:gd name="T44" fmla="*/ 152671 w 417"/>
              <a:gd name="T45" fmla="*/ 147344 h 417"/>
              <a:gd name="T46" fmla="*/ 184836 w 417"/>
              <a:gd name="T47" fmla="*/ 139258 h 417"/>
              <a:gd name="T48" fmla="*/ 188460 w 417"/>
              <a:gd name="T49" fmla="*/ 119043 h 417"/>
              <a:gd name="T50" fmla="*/ 172604 w 417"/>
              <a:gd name="T51" fmla="*/ 91192 h 417"/>
              <a:gd name="T52" fmla="*/ 96495 w 417"/>
              <a:gd name="T53" fmla="*/ 131172 h 417"/>
              <a:gd name="T54" fmla="*/ 96495 w 417"/>
              <a:gd name="T55" fmla="*/ 131172 h 417"/>
              <a:gd name="T56" fmla="*/ 56629 w 417"/>
              <a:gd name="T57" fmla="*/ 91192 h 417"/>
              <a:gd name="T58" fmla="*/ 96495 w 417"/>
              <a:gd name="T59" fmla="*/ 51660 h 417"/>
              <a:gd name="T60" fmla="*/ 136362 w 417"/>
              <a:gd name="T61" fmla="*/ 91192 h 417"/>
              <a:gd name="T62" fmla="*/ 96495 w 417"/>
              <a:gd name="T63" fmla="*/ 131172 h 41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417" h="417">
                <a:moveTo>
                  <a:pt x="381" y="203"/>
                </a:moveTo>
                <a:lnTo>
                  <a:pt x="381" y="203"/>
                </a:lnTo>
                <a:cubicBezTo>
                  <a:pt x="381" y="177"/>
                  <a:pt x="399" y="159"/>
                  <a:pt x="416" y="141"/>
                </a:cubicBezTo>
                <a:cubicBezTo>
                  <a:pt x="416" y="132"/>
                  <a:pt x="408" y="115"/>
                  <a:pt x="408" y="106"/>
                </a:cubicBezTo>
                <a:cubicBezTo>
                  <a:pt x="372" y="115"/>
                  <a:pt x="354" y="97"/>
                  <a:pt x="337" y="79"/>
                </a:cubicBezTo>
                <a:cubicBezTo>
                  <a:pt x="319" y="62"/>
                  <a:pt x="310" y="44"/>
                  <a:pt x="319" y="17"/>
                </a:cubicBezTo>
                <a:cubicBezTo>
                  <a:pt x="310" y="9"/>
                  <a:pt x="293" y="0"/>
                  <a:pt x="275" y="0"/>
                </a:cubicBezTo>
                <a:cubicBezTo>
                  <a:pt x="266" y="17"/>
                  <a:pt x="240" y="35"/>
                  <a:pt x="213" y="35"/>
                </a:cubicBezTo>
                <a:cubicBezTo>
                  <a:pt x="187" y="35"/>
                  <a:pt x="160" y="17"/>
                  <a:pt x="151" y="0"/>
                </a:cubicBezTo>
                <a:cubicBezTo>
                  <a:pt x="133" y="0"/>
                  <a:pt x="116" y="9"/>
                  <a:pt x="107" y="17"/>
                </a:cubicBezTo>
                <a:cubicBezTo>
                  <a:pt x="116" y="44"/>
                  <a:pt x="107" y="62"/>
                  <a:pt x="89" y="79"/>
                </a:cubicBezTo>
                <a:cubicBezTo>
                  <a:pt x="72" y="97"/>
                  <a:pt x="44" y="115"/>
                  <a:pt x="18" y="106"/>
                </a:cubicBezTo>
                <a:cubicBezTo>
                  <a:pt x="18" y="115"/>
                  <a:pt x="9" y="132"/>
                  <a:pt x="0" y="141"/>
                </a:cubicBezTo>
                <a:cubicBezTo>
                  <a:pt x="27" y="159"/>
                  <a:pt x="44" y="177"/>
                  <a:pt x="44" y="203"/>
                </a:cubicBezTo>
                <a:cubicBezTo>
                  <a:pt x="44" y="230"/>
                  <a:pt x="27" y="256"/>
                  <a:pt x="0" y="275"/>
                </a:cubicBezTo>
                <a:cubicBezTo>
                  <a:pt x="9" y="283"/>
                  <a:pt x="18" y="301"/>
                  <a:pt x="18" y="310"/>
                </a:cubicBezTo>
                <a:cubicBezTo>
                  <a:pt x="44" y="310"/>
                  <a:pt x="72" y="310"/>
                  <a:pt x="89" y="328"/>
                </a:cubicBezTo>
                <a:cubicBezTo>
                  <a:pt x="107" y="345"/>
                  <a:pt x="116" y="372"/>
                  <a:pt x="107" y="398"/>
                </a:cubicBezTo>
                <a:cubicBezTo>
                  <a:pt x="116" y="407"/>
                  <a:pt x="133" y="407"/>
                  <a:pt x="151" y="416"/>
                </a:cubicBezTo>
                <a:cubicBezTo>
                  <a:pt x="160" y="389"/>
                  <a:pt x="187" y="372"/>
                  <a:pt x="213" y="372"/>
                </a:cubicBezTo>
                <a:cubicBezTo>
                  <a:pt x="240" y="372"/>
                  <a:pt x="266" y="389"/>
                  <a:pt x="275" y="416"/>
                </a:cubicBezTo>
                <a:cubicBezTo>
                  <a:pt x="293" y="407"/>
                  <a:pt x="310" y="407"/>
                  <a:pt x="319" y="398"/>
                </a:cubicBezTo>
                <a:cubicBezTo>
                  <a:pt x="310" y="372"/>
                  <a:pt x="319" y="345"/>
                  <a:pt x="337" y="328"/>
                </a:cubicBezTo>
                <a:cubicBezTo>
                  <a:pt x="354" y="310"/>
                  <a:pt x="372" y="301"/>
                  <a:pt x="408" y="310"/>
                </a:cubicBezTo>
                <a:cubicBezTo>
                  <a:pt x="408" y="292"/>
                  <a:pt x="416" y="283"/>
                  <a:pt x="416" y="265"/>
                </a:cubicBezTo>
                <a:cubicBezTo>
                  <a:pt x="399" y="256"/>
                  <a:pt x="381" y="230"/>
                  <a:pt x="381" y="203"/>
                </a:cubicBezTo>
                <a:close/>
                <a:moveTo>
                  <a:pt x="213" y="292"/>
                </a:moveTo>
                <a:lnTo>
                  <a:pt x="213" y="292"/>
                </a:lnTo>
                <a:cubicBezTo>
                  <a:pt x="160" y="292"/>
                  <a:pt x="125" y="256"/>
                  <a:pt x="125" y="203"/>
                </a:cubicBezTo>
                <a:cubicBezTo>
                  <a:pt x="125" y="159"/>
                  <a:pt x="160" y="115"/>
                  <a:pt x="213" y="115"/>
                </a:cubicBezTo>
                <a:cubicBezTo>
                  <a:pt x="266" y="115"/>
                  <a:pt x="301" y="159"/>
                  <a:pt x="301" y="203"/>
                </a:cubicBezTo>
                <a:cubicBezTo>
                  <a:pt x="301" y="256"/>
                  <a:pt x="266" y="292"/>
                  <a:pt x="213" y="292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wrap="none" lIns="34290" tIns="17145" rIns="34290" bIns="17145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29" name="Freeform 116"/>
          <p:cNvSpPr>
            <a:spLocks noChangeArrowheads="1"/>
          </p:cNvSpPr>
          <p:nvPr>
            <p:custDataLst>
              <p:tags r:id="rId26"/>
            </p:custDataLst>
          </p:nvPr>
        </p:nvSpPr>
        <p:spPr bwMode="auto">
          <a:xfrm rot="252989">
            <a:off x="5612665" y="4831941"/>
            <a:ext cx="356261" cy="367477"/>
          </a:xfrm>
          <a:custGeom>
            <a:avLst/>
            <a:gdLst>
              <a:gd name="T0" fmla="*/ 179798 w 445"/>
              <a:gd name="T1" fmla="*/ 71025 h 462"/>
              <a:gd name="T2" fmla="*/ 179798 w 445"/>
              <a:gd name="T3" fmla="*/ 71025 h 462"/>
              <a:gd name="T4" fmla="*/ 119566 w 445"/>
              <a:gd name="T5" fmla="*/ 3574 h 462"/>
              <a:gd name="T6" fmla="*/ 16182 w 445"/>
              <a:gd name="T7" fmla="*/ 110781 h 462"/>
              <a:gd name="T8" fmla="*/ 4045 w 445"/>
              <a:gd name="T9" fmla="*/ 142497 h 462"/>
              <a:gd name="T10" fmla="*/ 36409 w 445"/>
              <a:gd name="T11" fmla="*/ 158578 h 462"/>
              <a:gd name="T12" fmla="*/ 44050 w 445"/>
              <a:gd name="T13" fmla="*/ 154558 h 462"/>
              <a:gd name="T14" fmla="*/ 60232 w 445"/>
              <a:gd name="T15" fmla="*/ 166172 h 462"/>
              <a:gd name="T16" fmla="*/ 71919 w 445"/>
              <a:gd name="T17" fmla="*/ 193867 h 462"/>
              <a:gd name="T18" fmla="*/ 84055 w 445"/>
              <a:gd name="T19" fmla="*/ 201908 h 462"/>
              <a:gd name="T20" fmla="*/ 107879 w 445"/>
              <a:gd name="T21" fmla="*/ 193867 h 462"/>
              <a:gd name="T22" fmla="*/ 111924 w 445"/>
              <a:gd name="T23" fmla="*/ 185827 h 462"/>
              <a:gd name="T24" fmla="*/ 103833 w 445"/>
              <a:gd name="T25" fmla="*/ 174213 h 462"/>
              <a:gd name="T26" fmla="*/ 91697 w 445"/>
              <a:gd name="T27" fmla="*/ 150538 h 462"/>
              <a:gd name="T28" fmla="*/ 103833 w 445"/>
              <a:gd name="T29" fmla="*/ 138477 h 462"/>
              <a:gd name="T30" fmla="*/ 187439 w 445"/>
              <a:gd name="T31" fmla="*/ 158578 h 462"/>
              <a:gd name="T32" fmla="*/ 179798 w 445"/>
              <a:gd name="T33" fmla="*/ 71025 h 462"/>
              <a:gd name="T34" fmla="*/ 175303 w 445"/>
              <a:gd name="T35" fmla="*/ 138477 h 462"/>
              <a:gd name="T36" fmla="*/ 175303 w 445"/>
              <a:gd name="T37" fmla="*/ 138477 h 462"/>
              <a:gd name="T38" fmla="*/ 135747 w 445"/>
              <a:gd name="T39" fmla="*/ 91127 h 462"/>
              <a:gd name="T40" fmla="*/ 127656 w 445"/>
              <a:gd name="T41" fmla="*/ 27695 h 462"/>
              <a:gd name="T42" fmla="*/ 163616 w 445"/>
              <a:gd name="T43" fmla="*/ 79066 h 462"/>
              <a:gd name="T44" fmla="*/ 175303 w 445"/>
              <a:gd name="T45" fmla="*/ 138477 h 462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445" h="462">
                <a:moveTo>
                  <a:pt x="400" y="159"/>
                </a:moveTo>
                <a:lnTo>
                  <a:pt x="400" y="159"/>
                </a:lnTo>
                <a:cubicBezTo>
                  <a:pt x="364" y="71"/>
                  <a:pt x="302" y="0"/>
                  <a:pt x="266" y="8"/>
                </a:cubicBezTo>
                <a:cubicBezTo>
                  <a:pt x="213" y="36"/>
                  <a:pt x="302" y="142"/>
                  <a:pt x="36" y="248"/>
                </a:cubicBezTo>
                <a:cubicBezTo>
                  <a:pt x="9" y="257"/>
                  <a:pt x="0" y="292"/>
                  <a:pt x="9" y="319"/>
                </a:cubicBezTo>
                <a:cubicBezTo>
                  <a:pt x="18" y="337"/>
                  <a:pt x="53" y="363"/>
                  <a:pt x="81" y="355"/>
                </a:cubicBezTo>
                <a:lnTo>
                  <a:pt x="98" y="346"/>
                </a:lnTo>
                <a:cubicBezTo>
                  <a:pt x="116" y="372"/>
                  <a:pt x="134" y="355"/>
                  <a:pt x="134" y="372"/>
                </a:cubicBezTo>
                <a:cubicBezTo>
                  <a:pt x="143" y="390"/>
                  <a:pt x="160" y="425"/>
                  <a:pt x="160" y="434"/>
                </a:cubicBezTo>
                <a:cubicBezTo>
                  <a:pt x="169" y="443"/>
                  <a:pt x="178" y="461"/>
                  <a:pt x="187" y="452"/>
                </a:cubicBezTo>
                <a:cubicBezTo>
                  <a:pt x="196" y="452"/>
                  <a:pt x="231" y="443"/>
                  <a:pt x="240" y="434"/>
                </a:cubicBezTo>
                <a:cubicBezTo>
                  <a:pt x="257" y="434"/>
                  <a:pt x="257" y="425"/>
                  <a:pt x="249" y="416"/>
                </a:cubicBezTo>
                <a:cubicBezTo>
                  <a:pt x="249" y="408"/>
                  <a:pt x="231" y="399"/>
                  <a:pt x="231" y="390"/>
                </a:cubicBezTo>
                <a:cubicBezTo>
                  <a:pt x="222" y="381"/>
                  <a:pt x="213" y="346"/>
                  <a:pt x="204" y="337"/>
                </a:cubicBezTo>
                <a:cubicBezTo>
                  <a:pt x="196" y="328"/>
                  <a:pt x="213" y="310"/>
                  <a:pt x="231" y="310"/>
                </a:cubicBezTo>
                <a:cubicBezTo>
                  <a:pt x="355" y="302"/>
                  <a:pt x="373" y="372"/>
                  <a:pt x="417" y="355"/>
                </a:cubicBezTo>
                <a:cubicBezTo>
                  <a:pt x="444" y="346"/>
                  <a:pt x="444" y="248"/>
                  <a:pt x="400" y="159"/>
                </a:cubicBezTo>
                <a:close/>
                <a:moveTo>
                  <a:pt x="390" y="310"/>
                </a:moveTo>
                <a:lnTo>
                  <a:pt x="390" y="310"/>
                </a:lnTo>
                <a:cubicBezTo>
                  <a:pt x="381" y="310"/>
                  <a:pt x="328" y="275"/>
                  <a:pt x="302" y="204"/>
                </a:cubicBezTo>
                <a:cubicBezTo>
                  <a:pt x="275" y="133"/>
                  <a:pt x="275" y="62"/>
                  <a:pt x="284" y="62"/>
                </a:cubicBezTo>
                <a:cubicBezTo>
                  <a:pt x="293" y="62"/>
                  <a:pt x="337" y="106"/>
                  <a:pt x="364" y="177"/>
                </a:cubicBezTo>
                <a:cubicBezTo>
                  <a:pt x="400" y="248"/>
                  <a:pt x="390" y="302"/>
                  <a:pt x="390" y="31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wrap="none" lIns="34290" tIns="17145" rIns="34290" bIns="17145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30" name="Freeform 21"/>
          <p:cNvSpPr/>
          <p:nvPr>
            <p:custDataLst>
              <p:tags r:id="rId27"/>
            </p:custDataLst>
          </p:nvPr>
        </p:nvSpPr>
        <p:spPr bwMode="auto">
          <a:xfrm rot="9283800">
            <a:off x="8964848" y="4997796"/>
            <a:ext cx="1572022" cy="1208690"/>
          </a:xfrm>
          <a:custGeom>
            <a:avLst/>
            <a:gdLst>
              <a:gd name="T0" fmla="*/ 600 w 915"/>
              <a:gd name="T1" fmla="*/ 552 h 931"/>
              <a:gd name="T2" fmla="*/ 915 w 915"/>
              <a:gd name="T3" fmla="*/ 0 h 931"/>
              <a:gd name="T4" fmla="*/ 338 w 915"/>
              <a:gd name="T5" fmla="*/ 282 h 931"/>
              <a:gd name="T6" fmla="*/ 0 w 915"/>
              <a:gd name="T7" fmla="*/ 901 h 931"/>
              <a:gd name="T8" fmla="*/ 195 w 915"/>
              <a:gd name="T9" fmla="*/ 745 h 931"/>
              <a:gd name="T10" fmla="*/ 427 w 915"/>
              <a:gd name="T11" fmla="*/ 931 h 931"/>
              <a:gd name="T12" fmla="*/ 494 w 915"/>
              <a:gd name="T13" fmla="*/ 762 h 931"/>
              <a:gd name="T14" fmla="*/ 581 w 915"/>
              <a:gd name="T15" fmla="*/ 640 h 931"/>
              <a:gd name="T16" fmla="*/ 600 w 915"/>
              <a:gd name="T17" fmla="*/ 552 h 931"/>
              <a:gd name="connsiteX0" fmla="*/ 7662 w 11105"/>
              <a:gd name="connsiteY0" fmla="*/ 5929 h 10000"/>
              <a:gd name="connsiteX1" fmla="*/ 11105 w 11105"/>
              <a:gd name="connsiteY1" fmla="*/ 0 h 10000"/>
              <a:gd name="connsiteX2" fmla="*/ 4799 w 11105"/>
              <a:gd name="connsiteY2" fmla="*/ 3029 h 10000"/>
              <a:gd name="connsiteX3" fmla="*/ 0 w 11105"/>
              <a:gd name="connsiteY3" fmla="*/ 9069 h 10000"/>
              <a:gd name="connsiteX4" fmla="*/ 3236 w 11105"/>
              <a:gd name="connsiteY4" fmla="*/ 8002 h 10000"/>
              <a:gd name="connsiteX5" fmla="*/ 5772 w 11105"/>
              <a:gd name="connsiteY5" fmla="*/ 10000 h 10000"/>
              <a:gd name="connsiteX6" fmla="*/ 6504 w 11105"/>
              <a:gd name="connsiteY6" fmla="*/ 8185 h 10000"/>
              <a:gd name="connsiteX7" fmla="*/ 7455 w 11105"/>
              <a:gd name="connsiteY7" fmla="*/ 6874 h 10000"/>
              <a:gd name="connsiteX8" fmla="*/ 7662 w 11105"/>
              <a:gd name="connsiteY8" fmla="*/ 5929 h 10000"/>
              <a:gd name="connsiteX0-1" fmla="*/ 7662 w 11105"/>
              <a:gd name="connsiteY0-2" fmla="*/ 5929 h 10000"/>
              <a:gd name="connsiteX1-3" fmla="*/ 11105 w 11105"/>
              <a:gd name="connsiteY1-4" fmla="*/ 0 h 10000"/>
              <a:gd name="connsiteX2-5" fmla="*/ 4480 w 11105"/>
              <a:gd name="connsiteY2-6" fmla="*/ 2522 h 10000"/>
              <a:gd name="connsiteX3-7" fmla="*/ 0 w 11105"/>
              <a:gd name="connsiteY3-8" fmla="*/ 9069 h 10000"/>
              <a:gd name="connsiteX4-9" fmla="*/ 3236 w 11105"/>
              <a:gd name="connsiteY4-10" fmla="*/ 8002 h 10000"/>
              <a:gd name="connsiteX5-11" fmla="*/ 5772 w 11105"/>
              <a:gd name="connsiteY5-12" fmla="*/ 10000 h 10000"/>
              <a:gd name="connsiteX6-13" fmla="*/ 6504 w 11105"/>
              <a:gd name="connsiteY6-14" fmla="*/ 8185 h 10000"/>
              <a:gd name="connsiteX7-15" fmla="*/ 7455 w 11105"/>
              <a:gd name="connsiteY7-16" fmla="*/ 6874 h 10000"/>
              <a:gd name="connsiteX8-17" fmla="*/ 7662 w 11105"/>
              <a:gd name="connsiteY8-18" fmla="*/ 5929 h 10000"/>
              <a:gd name="connsiteX0-19" fmla="*/ 7662 w 11105"/>
              <a:gd name="connsiteY0-20" fmla="*/ 5929 h 10005"/>
              <a:gd name="connsiteX1-21" fmla="*/ 11105 w 11105"/>
              <a:gd name="connsiteY1-22" fmla="*/ 0 h 10005"/>
              <a:gd name="connsiteX2-23" fmla="*/ 4480 w 11105"/>
              <a:gd name="connsiteY2-24" fmla="*/ 2522 h 10005"/>
              <a:gd name="connsiteX3-25" fmla="*/ 0 w 11105"/>
              <a:gd name="connsiteY3-26" fmla="*/ 9069 h 10005"/>
              <a:gd name="connsiteX4-27" fmla="*/ 3778 w 11105"/>
              <a:gd name="connsiteY4-28" fmla="*/ 7541 h 10005"/>
              <a:gd name="connsiteX5-29" fmla="*/ 5772 w 11105"/>
              <a:gd name="connsiteY5-30" fmla="*/ 10000 h 10005"/>
              <a:gd name="connsiteX6-31" fmla="*/ 6504 w 11105"/>
              <a:gd name="connsiteY6-32" fmla="*/ 8185 h 10005"/>
              <a:gd name="connsiteX7-33" fmla="*/ 7455 w 11105"/>
              <a:gd name="connsiteY7-34" fmla="*/ 6874 h 10005"/>
              <a:gd name="connsiteX8-35" fmla="*/ 7662 w 11105"/>
              <a:gd name="connsiteY8-36" fmla="*/ 5929 h 10005"/>
              <a:gd name="connsiteX0-37" fmla="*/ 7662 w 11105"/>
              <a:gd name="connsiteY0-38" fmla="*/ 5929 h 10199"/>
              <a:gd name="connsiteX1-39" fmla="*/ 11105 w 11105"/>
              <a:gd name="connsiteY1-40" fmla="*/ 0 h 10199"/>
              <a:gd name="connsiteX2-41" fmla="*/ 4480 w 11105"/>
              <a:gd name="connsiteY2-42" fmla="*/ 2522 h 10199"/>
              <a:gd name="connsiteX3-43" fmla="*/ 0 w 11105"/>
              <a:gd name="connsiteY3-44" fmla="*/ 9069 h 10199"/>
              <a:gd name="connsiteX4-45" fmla="*/ 3778 w 11105"/>
              <a:gd name="connsiteY4-46" fmla="*/ 7541 h 10199"/>
              <a:gd name="connsiteX5-47" fmla="*/ 5508 w 11105"/>
              <a:gd name="connsiteY5-48" fmla="*/ 10194 h 10199"/>
              <a:gd name="connsiteX6-49" fmla="*/ 6504 w 11105"/>
              <a:gd name="connsiteY6-50" fmla="*/ 8185 h 10199"/>
              <a:gd name="connsiteX7-51" fmla="*/ 7455 w 11105"/>
              <a:gd name="connsiteY7-52" fmla="*/ 6874 h 10199"/>
              <a:gd name="connsiteX8-53" fmla="*/ 7662 w 11105"/>
              <a:gd name="connsiteY8-54" fmla="*/ 5929 h 10199"/>
              <a:gd name="connsiteX0-55" fmla="*/ 8474 w 11105"/>
              <a:gd name="connsiteY0-56" fmla="*/ 7371 h 10199"/>
              <a:gd name="connsiteX1-57" fmla="*/ 11105 w 11105"/>
              <a:gd name="connsiteY1-58" fmla="*/ 0 h 10199"/>
              <a:gd name="connsiteX2-59" fmla="*/ 4480 w 11105"/>
              <a:gd name="connsiteY2-60" fmla="*/ 2522 h 10199"/>
              <a:gd name="connsiteX3-61" fmla="*/ 0 w 11105"/>
              <a:gd name="connsiteY3-62" fmla="*/ 9069 h 10199"/>
              <a:gd name="connsiteX4-63" fmla="*/ 3778 w 11105"/>
              <a:gd name="connsiteY4-64" fmla="*/ 7541 h 10199"/>
              <a:gd name="connsiteX5-65" fmla="*/ 5508 w 11105"/>
              <a:gd name="connsiteY5-66" fmla="*/ 10194 h 10199"/>
              <a:gd name="connsiteX6-67" fmla="*/ 6504 w 11105"/>
              <a:gd name="connsiteY6-68" fmla="*/ 8185 h 10199"/>
              <a:gd name="connsiteX7-69" fmla="*/ 7455 w 11105"/>
              <a:gd name="connsiteY7-70" fmla="*/ 6874 h 10199"/>
              <a:gd name="connsiteX8-71" fmla="*/ 8474 w 11105"/>
              <a:gd name="connsiteY8-72" fmla="*/ 7371 h 10199"/>
              <a:gd name="connsiteX0-73" fmla="*/ 8474 w 11105"/>
              <a:gd name="connsiteY0-74" fmla="*/ 7371 h 10199"/>
              <a:gd name="connsiteX1-75" fmla="*/ 11105 w 11105"/>
              <a:gd name="connsiteY1-76" fmla="*/ 0 h 10199"/>
              <a:gd name="connsiteX2-77" fmla="*/ 4480 w 11105"/>
              <a:gd name="connsiteY2-78" fmla="*/ 2522 h 10199"/>
              <a:gd name="connsiteX3-79" fmla="*/ 0 w 11105"/>
              <a:gd name="connsiteY3-80" fmla="*/ 9069 h 10199"/>
              <a:gd name="connsiteX4-81" fmla="*/ 3778 w 11105"/>
              <a:gd name="connsiteY4-82" fmla="*/ 7541 h 10199"/>
              <a:gd name="connsiteX5-83" fmla="*/ 5508 w 11105"/>
              <a:gd name="connsiteY5-84" fmla="*/ 10194 h 10199"/>
              <a:gd name="connsiteX6-85" fmla="*/ 6504 w 11105"/>
              <a:gd name="connsiteY6-86" fmla="*/ 8185 h 10199"/>
              <a:gd name="connsiteX7-87" fmla="*/ 7708 w 11105"/>
              <a:gd name="connsiteY7-88" fmla="*/ 7553 h 10199"/>
              <a:gd name="connsiteX8-89" fmla="*/ 8474 w 11105"/>
              <a:gd name="connsiteY8-90" fmla="*/ 7371 h 10199"/>
              <a:gd name="connsiteX0-91" fmla="*/ 8474 w 11105"/>
              <a:gd name="connsiteY0-92" fmla="*/ 7371 h 10217"/>
              <a:gd name="connsiteX1-93" fmla="*/ 11105 w 11105"/>
              <a:gd name="connsiteY1-94" fmla="*/ 0 h 10217"/>
              <a:gd name="connsiteX2-95" fmla="*/ 4480 w 11105"/>
              <a:gd name="connsiteY2-96" fmla="*/ 2522 h 10217"/>
              <a:gd name="connsiteX3-97" fmla="*/ 0 w 11105"/>
              <a:gd name="connsiteY3-98" fmla="*/ 9069 h 10217"/>
              <a:gd name="connsiteX4-99" fmla="*/ 3778 w 11105"/>
              <a:gd name="connsiteY4-100" fmla="*/ 7541 h 10217"/>
              <a:gd name="connsiteX5-101" fmla="*/ 5508 w 11105"/>
              <a:gd name="connsiteY5-102" fmla="*/ 10194 h 10217"/>
              <a:gd name="connsiteX6-103" fmla="*/ 6786 w 11105"/>
              <a:gd name="connsiteY6-104" fmla="*/ 8720 h 10217"/>
              <a:gd name="connsiteX7-105" fmla="*/ 7708 w 11105"/>
              <a:gd name="connsiteY7-106" fmla="*/ 7553 h 10217"/>
              <a:gd name="connsiteX8-107" fmla="*/ 8474 w 11105"/>
              <a:gd name="connsiteY8-108" fmla="*/ 7371 h 10217"/>
              <a:gd name="connsiteX0-109" fmla="*/ 8474 w 11105"/>
              <a:gd name="connsiteY0-110" fmla="*/ 7371 h 10217"/>
              <a:gd name="connsiteX1-111" fmla="*/ 11105 w 11105"/>
              <a:gd name="connsiteY1-112" fmla="*/ 0 h 10217"/>
              <a:gd name="connsiteX2-113" fmla="*/ 4480 w 11105"/>
              <a:gd name="connsiteY2-114" fmla="*/ 2522 h 10217"/>
              <a:gd name="connsiteX3-115" fmla="*/ 0 w 11105"/>
              <a:gd name="connsiteY3-116" fmla="*/ 9069 h 10217"/>
              <a:gd name="connsiteX4-117" fmla="*/ 3778 w 11105"/>
              <a:gd name="connsiteY4-118" fmla="*/ 7541 h 10217"/>
              <a:gd name="connsiteX5-119" fmla="*/ 5508 w 11105"/>
              <a:gd name="connsiteY5-120" fmla="*/ 10194 h 10217"/>
              <a:gd name="connsiteX6-121" fmla="*/ 6786 w 11105"/>
              <a:gd name="connsiteY6-122" fmla="*/ 8720 h 10217"/>
              <a:gd name="connsiteX7-123" fmla="*/ 7825 w 11105"/>
              <a:gd name="connsiteY7-124" fmla="*/ 7776 h 10217"/>
              <a:gd name="connsiteX8-125" fmla="*/ 8474 w 11105"/>
              <a:gd name="connsiteY8-126" fmla="*/ 7371 h 10217"/>
              <a:gd name="connsiteX0-127" fmla="*/ 11108 w 13739"/>
              <a:gd name="connsiteY0-128" fmla="*/ 7371 h 10217"/>
              <a:gd name="connsiteX1-129" fmla="*/ 13739 w 13739"/>
              <a:gd name="connsiteY1-130" fmla="*/ 0 h 10217"/>
              <a:gd name="connsiteX2-131" fmla="*/ 7114 w 13739"/>
              <a:gd name="connsiteY2-132" fmla="*/ 2522 h 10217"/>
              <a:gd name="connsiteX3-133" fmla="*/ 0 w 13739"/>
              <a:gd name="connsiteY3-134" fmla="*/ 9321 h 10217"/>
              <a:gd name="connsiteX4-135" fmla="*/ 6412 w 13739"/>
              <a:gd name="connsiteY4-136" fmla="*/ 7541 h 10217"/>
              <a:gd name="connsiteX5-137" fmla="*/ 8142 w 13739"/>
              <a:gd name="connsiteY5-138" fmla="*/ 10194 h 10217"/>
              <a:gd name="connsiteX6-139" fmla="*/ 9420 w 13739"/>
              <a:gd name="connsiteY6-140" fmla="*/ 8720 h 10217"/>
              <a:gd name="connsiteX7-141" fmla="*/ 10459 w 13739"/>
              <a:gd name="connsiteY7-142" fmla="*/ 7776 h 10217"/>
              <a:gd name="connsiteX8-143" fmla="*/ 11108 w 13739"/>
              <a:gd name="connsiteY8-144" fmla="*/ 7371 h 10217"/>
              <a:gd name="connsiteX0-145" fmla="*/ 11108 w 13739"/>
              <a:gd name="connsiteY0-146" fmla="*/ 7371 h 10217"/>
              <a:gd name="connsiteX1-147" fmla="*/ 13739 w 13739"/>
              <a:gd name="connsiteY1-148" fmla="*/ 0 h 10217"/>
              <a:gd name="connsiteX2-149" fmla="*/ 6385 w 13739"/>
              <a:gd name="connsiteY2-150" fmla="*/ 2838 h 10217"/>
              <a:gd name="connsiteX3-151" fmla="*/ 0 w 13739"/>
              <a:gd name="connsiteY3-152" fmla="*/ 9321 h 10217"/>
              <a:gd name="connsiteX4-153" fmla="*/ 6412 w 13739"/>
              <a:gd name="connsiteY4-154" fmla="*/ 7541 h 10217"/>
              <a:gd name="connsiteX5-155" fmla="*/ 8142 w 13739"/>
              <a:gd name="connsiteY5-156" fmla="*/ 10194 h 10217"/>
              <a:gd name="connsiteX6-157" fmla="*/ 9420 w 13739"/>
              <a:gd name="connsiteY6-158" fmla="*/ 8720 h 10217"/>
              <a:gd name="connsiteX7-159" fmla="*/ 10459 w 13739"/>
              <a:gd name="connsiteY7-160" fmla="*/ 7776 h 10217"/>
              <a:gd name="connsiteX8-161" fmla="*/ 11108 w 13739"/>
              <a:gd name="connsiteY8-162" fmla="*/ 7371 h 10217"/>
              <a:gd name="connsiteX0-163" fmla="*/ 11108 w 13739"/>
              <a:gd name="connsiteY0-164" fmla="*/ 7371 h 10218"/>
              <a:gd name="connsiteX1-165" fmla="*/ 13739 w 13739"/>
              <a:gd name="connsiteY1-166" fmla="*/ 0 h 10218"/>
              <a:gd name="connsiteX2-167" fmla="*/ 6385 w 13739"/>
              <a:gd name="connsiteY2-168" fmla="*/ 2838 h 10218"/>
              <a:gd name="connsiteX3-169" fmla="*/ 0 w 13739"/>
              <a:gd name="connsiteY3-170" fmla="*/ 9321 h 10218"/>
              <a:gd name="connsiteX4-171" fmla="*/ 4961 w 13739"/>
              <a:gd name="connsiteY4-172" fmla="*/ 7489 h 10218"/>
              <a:gd name="connsiteX5-173" fmla="*/ 8142 w 13739"/>
              <a:gd name="connsiteY5-174" fmla="*/ 10194 h 10218"/>
              <a:gd name="connsiteX6-175" fmla="*/ 9420 w 13739"/>
              <a:gd name="connsiteY6-176" fmla="*/ 8720 h 10218"/>
              <a:gd name="connsiteX7-177" fmla="*/ 10459 w 13739"/>
              <a:gd name="connsiteY7-178" fmla="*/ 7776 h 10218"/>
              <a:gd name="connsiteX8-179" fmla="*/ 11108 w 13739"/>
              <a:gd name="connsiteY8-180" fmla="*/ 7371 h 10218"/>
              <a:gd name="connsiteX0-181" fmla="*/ 11108 w 13739"/>
              <a:gd name="connsiteY0-182" fmla="*/ 7371 h 10218"/>
              <a:gd name="connsiteX1-183" fmla="*/ 13739 w 13739"/>
              <a:gd name="connsiteY1-184" fmla="*/ 0 h 10218"/>
              <a:gd name="connsiteX2-185" fmla="*/ 6385 w 13739"/>
              <a:gd name="connsiteY2-186" fmla="*/ 2838 h 10218"/>
              <a:gd name="connsiteX3-187" fmla="*/ 0 w 13739"/>
              <a:gd name="connsiteY3-188" fmla="*/ 9321 h 10218"/>
              <a:gd name="connsiteX4-189" fmla="*/ 4961 w 13739"/>
              <a:gd name="connsiteY4-190" fmla="*/ 7489 h 10218"/>
              <a:gd name="connsiteX5-191" fmla="*/ 8142 w 13739"/>
              <a:gd name="connsiteY5-192" fmla="*/ 10194 h 10218"/>
              <a:gd name="connsiteX6-193" fmla="*/ 9420 w 13739"/>
              <a:gd name="connsiteY6-194" fmla="*/ 8720 h 10218"/>
              <a:gd name="connsiteX7-195" fmla="*/ 10626 w 13739"/>
              <a:gd name="connsiteY7-196" fmla="*/ 7999 h 10218"/>
              <a:gd name="connsiteX8-197" fmla="*/ 11108 w 13739"/>
              <a:gd name="connsiteY8-198" fmla="*/ 7371 h 10218"/>
              <a:gd name="connsiteX0-199" fmla="*/ 11288 w 13739"/>
              <a:gd name="connsiteY0-200" fmla="*/ 7711 h 10218"/>
              <a:gd name="connsiteX1-201" fmla="*/ 13739 w 13739"/>
              <a:gd name="connsiteY1-202" fmla="*/ 0 h 10218"/>
              <a:gd name="connsiteX2-203" fmla="*/ 6385 w 13739"/>
              <a:gd name="connsiteY2-204" fmla="*/ 2838 h 10218"/>
              <a:gd name="connsiteX3-205" fmla="*/ 0 w 13739"/>
              <a:gd name="connsiteY3-206" fmla="*/ 9321 h 10218"/>
              <a:gd name="connsiteX4-207" fmla="*/ 4961 w 13739"/>
              <a:gd name="connsiteY4-208" fmla="*/ 7489 h 10218"/>
              <a:gd name="connsiteX5-209" fmla="*/ 8142 w 13739"/>
              <a:gd name="connsiteY5-210" fmla="*/ 10194 h 10218"/>
              <a:gd name="connsiteX6-211" fmla="*/ 9420 w 13739"/>
              <a:gd name="connsiteY6-212" fmla="*/ 8720 h 10218"/>
              <a:gd name="connsiteX7-213" fmla="*/ 10626 w 13739"/>
              <a:gd name="connsiteY7-214" fmla="*/ 7999 h 10218"/>
              <a:gd name="connsiteX8-215" fmla="*/ 11288 w 13739"/>
              <a:gd name="connsiteY8-216" fmla="*/ 7711 h 10218"/>
              <a:gd name="connsiteX0-217" fmla="*/ 11288 w 13739"/>
              <a:gd name="connsiteY0-218" fmla="*/ 7711 h 10215"/>
              <a:gd name="connsiteX1-219" fmla="*/ 13739 w 13739"/>
              <a:gd name="connsiteY1-220" fmla="*/ 0 h 10215"/>
              <a:gd name="connsiteX2-221" fmla="*/ 6385 w 13739"/>
              <a:gd name="connsiteY2-222" fmla="*/ 2838 h 10215"/>
              <a:gd name="connsiteX3-223" fmla="*/ 0 w 13739"/>
              <a:gd name="connsiteY3-224" fmla="*/ 9321 h 10215"/>
              <a:gd name="connsiteX4-225" fmla="*/ 4961 w 13739"/>
              <a:gd name="connsiteY4-226" fmla="*/ 7489 h 10215"/>
              <a:gd name="connsiteX5-227" fmla="*/ 8142 w 13739"/>
              <a:gd name="connsiteY5-228" fmla="*/ 10194 h 10215"/>
              <a:gd name="connsiteX6-229" fmla="*/ 10035 w 13739"/>
              <a:gd name="connsiteY6-230" fmla="*/ 8649 h 10215"/>
              <a:gd name="connsiteX7-231" fmla="*/ 10626 w 13739"/>
              <a:gd name="connsiteY7-232" fmla="*/ 7999 h 10215"/>
              <a:gd name="connsiteX8-233" fmla="*/ 11288 w 13739"/>
              <a:gd name="connsiteY8-234" fmla="*/ 7711 h 10215"/>
              <a:gd name="connsiteX0-235" fmla="*/ 11288 w 13739"/>
              <a:gd name="connsiteY0-236" fmla="*/ 7711 h 10242"/>
              <a:gd name="connsiteX1-237" fmla="*/ 13739 w 13739"/>
              <a:gd name="connsiteY1-238" fmla="*/ 0 h 10242"/>
              <a:gd name="connsiteX2-239" fmla="*/ 6385 w 13739"/>
              <a:gd name="connsiteY2-240" fmla="*/ 2838 h 10242"/>
              <a:gd name="connsiteX3-241" fmla="*/ 0 w 13739"/>
              <a:gd name="connsiteY3-242" fmla="*/ 9321 h 10242"/>
              <a:gd name="connsiteX4-243" fmla="*/ 5758 w 13739"/>
              <a:gd name="connsiteY4-244" fmla="*/ 6767 h 10242"/>
              <a:gd name="connsiteX5-245" fmla="*/ 8142 w 13739"/>
              <a:gd name="connsiteY5-246" fmla="*/ 10194 h 10242"/>
              <a:gd name="connsiteX6-247" fmla="*/ 10035 w 13739"/>
              <a:gd name="connsiteY6-248" fmla="*/ 8649 h 10242"/>
              <a:gd name="connsiteX7-249" fmla="*/ 10626 w 13739"/>
              <a:gd name="connsiteY7-250" fmla="*/ 7999 h 10242"/>
              <a:gd name="connsiteX8-251" fmla="*/ 11288 w 13739"/>
              <a:gd name="connsiteY8-252" fmla="*/ 7711 h 10242"/>
              <a:gd name="connsiteX0-253" fmla="*/ 11288 w 13739"/>
              <a:gd name="connsiteY0-254" fmla="*/ 7711 h 10242"/>
              <a:gd name="connsiteX1-255" fmla="*/ 13739 w 13739"/>
              <a:gd name="connsiteY1-256" fmla="*/ 0 h 10242"/>
              <a:gd name="connsiteX2-257" fmla="*/ 6385 w 13739"/>
              <a:gd name="connsiteY2-258" fmla="*/ 2838 h 10242"/>
              <a:gd name="connsiteX3-259" fmla="*/ 0 w 13739"/>
              <a:gd name="connsiteY3-260" fmla="*/ 9321 h 10242"/>
              <a:gd name="connsiteX4-261" fmla="*/ 5758 w 13739"/>
              <a:gd name="connsiteY4-262" fmla="*/ 6767 h 10242"/>
              <a:gd name="connsiteX5-263" fmla="*/ 8142 w 13739"/>
              <a:gd name="connsiteY5-264" fmla="*/ 10194 h 10242"/>
              <a:gd name="connsiteX6-265" fmla="*/ 10035 w 13739"/>
              <a:gd name="connsiteY6-266" fmla="*/ 8649 h 10242"/>
              <a:gd name="connsiteX7-267" fmla="*/ 10626 w 13739"/>
              <a:gd name="connsiteY7-268" fmla="*/ 7999 h 10242"/>
              <a:gd name="connsiteX8-269" fmla="*/ 11288 w 13739"/>
              <a:gd name="connsiteY8-270" fmla="*/ 7711 h 10242"/>
              <a:gd name="connsiteX0-271" fmla="*/ 11288 w 13739"/>
              <a:gd name="connsiteY0-272" fmla="*/ 7711 h 10209"/>
              <a:gd name="connsiteX1-273" fmla="*/ 13739 w 13739"/>
              <a:gd name="connsiteY1-274" fmla="*/ 0 h 10209"/>
              <a:gd name="connsiteX2-275" fmla="*/ 6385 w 13739"/>
              <a:gd name="connsiteY2-276" fmla="*/ 2838 h 10209"/>
              <a:gd name="connsiteX3-277" fmla="*/ 0 w 13739"/>
              <a:gd name="connsiteY3-278" fmla="*/ 9321 h 10209"/>
              <a:gd name="connsiteX4-279" fmla="*/ 5758 w 13739"/>
              <a:gd name="connsiteY4-280" fmla="*/ 6767 h 10209"/>
              <a:gd name="connsiteX5-281" fmla="*/ 6207 w 13739"/>
              <a:gd name="connsiteY5-282" fmla="*/ 7675 h 10209"/>
              <a:gd name="connsiteX6-283" fmla="*/ 8142 w 13739"/>
              <a:gd name="connsiteY6-284" fmla="*/ 10194 h 10209"/>
              <a:gd name="connsiteX7-285" fmla="*/ 10035 w 13739"/>
              <a:gd name="connsiteY7-286" fmla="*/ 8649 h 10209"/>
              <a:gd name="connsiteX8-287" fmla="*/ 10626 w 13739"/>
              <a:gd name="connsiteY8-288" fmla="*/ 7999 h 10209"/>
              <a:gd name="connsiteX9" fmla="*/ 11288 w 13739"/>
              <a:gd name="connsiteY9" fmla="*/ 7711 h 10209"/>
              <a:gd name="connsiteX0-289" fmla="*/ 11288 w 13739"/>
              <a:gd name="connsiteY0-290" fmla="*/ 7711 h 10209"/>
              <a:gd name="connsiteX1-291" fmla="*/ 13739 w 13739"/>
              <a:gd name="connsiteY1-292" fmla="*/ 0 h 10209"/>
              <a:gd name="connsiteX2-293" fmla="*/ 6385 w 13739"/>
              <a:gd name="connsiteY2-294" fmla="*/ 2838 h 10209"/>
              <a:gd name="connsiteX3-295" fmla="*/ 0 w 13739"/>
              <a:gd name="connsiteY3-296" fmla="*/ 9321 h 10209"/>
              <a:gd name="connsiteX4-297" fmla="*/ 5758 w 13739"/>
              <a:gd name="connsiteY4-298" fmla="*/ 6767 h 10209"/>
              <a:gd name="connsiteX5-299" fmla="*/ 6207 w 13739"/>
              <a:gd name="connsiteY5-300" fmla="*/ 7675 h 10209"/>
              <a:gd name="connsiteX6-301" fmla="*/ 8142 w 13739"/>
              <a:gd name="connsiteY6-302" fmla="*/ 10194 h 10209"/>
              <a:gd name="connsiteX7-303" fmla="*/ 10035 w 13739"/>
              <a:gd name="connsiteY7-304" fmla="*/ 8649 h 10209"/>
              <a:gd name="connsiteX8-305" fmla="*/ 10626 w 13739"/>
              <a:gd name="connsiteY8-306" fmla="*/ 7999 h 10209"/>
              <a:gd name="connsiteX9-307" fmla="*/ 11288 w 13739"/>
              <a:gd name="connsiteY9-308" fmla="*/ 7711 h 10209"/>
              <a:gd name="connsiteX0-309" fmla="*/ 11288 w 13137"/>
              <a:gd name="connsiteY0-310" fmla="*/ 8063 h 10561"/>
              <a:gd name="connsiteX1-311" fmla="*/ 13137 w 13137"/>
              <a:gd name="connsiteY1-312" fmla="*/ 0 h 10561"/>
              <a:gd name="connsiteX2-313" fmla="*/ 6385 w 13137"/>
              <a:gd name="connsiteY2-314" fmla="*/ 3190 h 10561"/>
              <a:gd name="connsiteX3-315" fmla="*/ 0 w 13137"/>
              <a:gd name="connsiteY3-316" fmla="*/ 9673 h 10561"/>
              <a:gd name="connsiteX4-317" fmla="*/ 5758 w 13137"/>
              <a:gd name="connsiteY4-318" fmla="*/ 7119 h 10561"/>
              <a:gd name="connsiteX5-319" fmla="*/ 6207 w 13137"/>
              <a:gd name="connsiteY5-320" fmla="*/ 8027 h 10561"/>
              <a:gd name="connsiteX6-321" fmla="*/ 8142 w 13137"/>
              <a:gd name="connsiteY6-322" fmla="*/ 10546 h 10561"/>
              <a:gd name="connsiteX7-323" fmla="*/ 10035 w 13137"/>
              <a:gd name="connsiteY7-324" fmla="*/ 9001 h 10561"/>
              <a:gd name="connsiteX8-325" fmla="*/ 10626 w 13137"/>
              <a:gd name="connsiteY8-326" fmla="*/ 8351 h 10561"/>
              <a:gd name="connsiteX9-327" fmla="*/ 11288 w 13137"/>
              <a:gd name="connsiteY9-328" fmla="*/ 8063 h 10561"/>
              <a:gd name="connsiteX0-329" fmla="*/ 11288 w 13137"/>
              <a:gd name="connsiteY0-330" fmla="*/ 8063 h 10561"/>
              <a:gd name="connsiteX1-331" fmla="*/ 13137 w 13137"/>
              <a:gd name="connsiteY1-332" fmla="*/ 0 h 10561"/>
              <a:gd name="connsiteX2-333" fmla="*/ 5623 w 13137"/>
              <a:gd name="connsiteY2-334" fmla="*/ 2799 h 10561"/>
              <a:gd name="connsiteX3-335" fmla="*/ 0 w 13137"/>
              <a:gd name="connsiteY3-336" fmla="*/ 9673 h 10561"/>
              <a:gd name="connsiteX4-337" fmla="*/ 5758 w 13137"/>
              <a:gd name="connsiteY4-338" fmla="*/ 7119 h 10561"/>
              <a:gd name="connsiteX5-339" fmla="*/ 6207 w 13137"/>
              <a:gd name="connsiteY5-340" fmla="*/ 8027 h 10561"/>
              <a:gd name="connsiteX6-341" fmla="*/ 8142 w 13137"/>
              <a:gd name="connsiteY6-342" fmla="*/ 10546 h 10561"/>
              <a:gd name="connsiteX7-343" fmla="*/ 10035 w 13137"/>
              <a:gd name="connsiteY7-344" fmla="*/ 9001 h 10561"/>
              <a:gd name="connsiteX8-345" fmla="*/ 10626 w 13137"/>
              <a:gd name="connsiteY8-346" fmla="*/ 8351 h 10561"/>
              <a:gd name="connsiteX9-347" fmla="*/ 11288 w 13137"/>
              <a:gd name="connsiteY9-348" fmla="*/ 8063 h 10561"/>
              <a:gd name="connsiteX0-349" fmla="*/ 11046 w 12895"/>
              <a:gd name="connsiteY0-350" fmla="*/ 8063 h 10561"/>
              <a:gd name="connsiteX1-351" fmla="*/ 12895 w 12895"/>
              <a:gd name="connsiteY1-352" fmla="*/ 0 h 10561"/>
              <a:gd name="connsiteX2-353" fmla="*/ 5381 w 12895"/>
              <a:gd name="connsiteY2-354" fmla="*/ 2799 h 10561"/>
              <a:gd name="connsiteX3-355" fmla="*/ 0 w 12895"/>
              <a:gd name="connsiteY3-356" fmla="*/ 8853 h 10561"/>
              <a:gd name="connsiteX4-357" fmla="*/ 5516 w 12895"/>
              <a:gd name="connsiteY4-358" fmla="*/ 7119 h 10561"/>
              <a:gd name="connsiteX5-359" fmla="*/ 5965 w 12895"/>
              <a:gd name="connsiteY5-360" fmla="*/ 8027 h 10561"/>
              <a:gd name="connsiteX6-361" fmla="*/ 7900 w 12895"/>
              <a:gd name="connsiteY6-362" fmla="*/ 10546 h 10561"/>
              <a:gd name="connsiteX7-363" fmla="*/ 9793 w 12895"/>
              <a:gd name="connsiteY7-364" fmla="*/ 9001 h 10561"/>
              <a:gd name="connsiteX8-365" fmla="*/ 10384 w 12895"/>
              <a:gd name="connsiteY8-366" fmla="*/ 8351 h 10561"/>
              <a:gd name="connsiteX9-367" fmla="*/ 11046 w 12895"/>
              <a:gd name="connsiteY9-368" fmla="*/ 8063 h 10561"/>
              <a:gd name="connsiteX0-369" fmla="*/ 11046 w 12895"/>
              <a:gd name="connsiteY0-370" fmla="*/ 8063 h 10561"/>
              <a:gd name="connsiteX1-371" fmla="*/ 12895 w 12895"/>
              <a:gd name="connsiteY1-372" fmla="*/ 0 h 10561"/>
              <a:gd name="connsiteX2-373" fmla="*/ 5381 w 12895"/>
              <a:gd name="connsiteY2-374" fmla="*/ 2799 h 10561"/>
              <a:gd name="connsiteX3-375" fmla="*/ 0 w 12895"/>
              <a:gd name="connsiteY3-376" fmla="*/ 8853 h 10561"/>
              <a:gd name="connsiteX4-377" fmla="*/ 5516 w 12895"/>
              <a:gd name="connsiteY4-378" fmla="*/ 7119 h 10561"/>
              <a:gd name="connsiteX5-379" fmla="*/ 5965 w 12895"/>
              <a:gd name="connsiteY5-380" fmla="*/ 8027 h 10561"/>
              <a:gd name="connsiteX6-381" fmla="*/ 7900 w 12895"/>
              <a:gd name="connsiteY6-382" fmla="*/ 10546 h 10561"/>
              <a:gd name="connsiteX7-383" fmla="*/ 9793 w 12895"/>
              <a:gd name="connsiteY7-384" fmla="*/ 9001 h 10561"/>
              <a:gd name="connsiteX8-385" fmla="*/ 10384 w 12895"/>
              <a:gd name="connsiteY8-386" fmla="*/ 8351 h 10561"/>
              <a:gd name="connsiteX9-387" fmla="*/ 11046 w 12895"/>
              <a:gd name="connsiteY9-388" fmla="*/ 8063 h 10561"/>
              <a:gd name="connsiteX0-389" fmla="*/ 11046 w 12895"/>
              <a:gd name="connsiteY0-390" fmla="*/ 8063 h 10508"/>
              <a:gd name="connsiteX1-391" fmla="*/ 12895 w 12895"/>
              <a:gd name="connsiteY1-392" fmla="*/ 0 h 10508"/>
              <a:gd name="connsiteX2-393" fmla="*/ 5381 w 12895"/>
              <a:gd name="connsiteY2-394" fmla="*/ 2799 h 10508"/>
              <a:gd name="connsiteX3-395" fmla="*/ 0 w 12895"/>
              <a:gd name="connsiteY3-396" fmla="*/ 8853 h 10508"/>
              <a:gd name="connsiteX4-397" fmla="*/ 5516 w 12895"/>
              <a:gd name="connsiteY4-398" fmla="*/ 7119 h 10508"/>
              <a:gd name="connsiteX5-399" fmla="*/ 5965 w 12895"/>
              <a:gd name="connsiteY5-400" fmla="*/ 8027 h 10508"/>
              <a:gd name="connsiteX6-401" fmla="*/ 7625 w 12895"/>
              <a:gd name="connsiteY6-402" fmla="*/ 10492 h 10508"/>
              <a:gd name="connsiteX7-403" fmla="*/ 9793 w 12895"/>
              <a:gd name="connsiteY7-404" fmla="*/ 9001 h 10508"/>
              <a:gd name="connsiteX8-405" fmla="*/ 10384 w 12895"/>
              <a:gd name="connsiteY8-406" fmla="*/ 8351 h 10508"/>
              <a:gd name="connsiteX9-407" fmla="*/ 11046 w 12895"/>
              <a:gd name="connsiteY9-408" fmla="*/ 8063 h 10508"/>
              <a:gd name="connsiteX0-409" fmla="*/ 10767 w 12895"/>
              <a:gd name="connsiteY0-410" fmla="*/ 7633 h 10508"/>
              <a:gd name="connsiteX1-411" fmla="*/ 12895 w 12895"/>
              <a:gd name="connsiteY1-412" fmla="*/ 0 h 10508"/>
              <a:gd name="connsiteX2-413" fmla="*/ 5381 w 12895"/>
              <a:gd name="connsiteY2-414" fmla="*/ 2799 h 10508"/>
              <a:gd name="connsiteX3-415" fmla="*/ 0 w 12895"/>
              <a:gd name="connsiteY3-416" fmla="*/ 8853 h 10508"/>
              <a:gd name="connsiteX4-417" fmla="*/ 5516 w 12895"/>
              <a:gd name="connsiteY4-418" fmla="*/ 7119 h 10508"/>
              <a:gd name="connsiteX5-419" fmla="*/ 5965 w 12895"/>
              <a:gd name="connsiteY5-420" fmla="*/ 8027 h 10508"/>
              <a:gd name="connsiteX6-421" fmla="*/ 7625 w 12895"/>
              <a:gd name="connsiteY6-422" fmla="*/ 10492 h 10508"/>
              <a:gd name="connsiteX7-423" fmla="*/ 9793 w 12895"/>
              <a:gd name="connsiteY7-424" fmla="*/ 9001 h 10508"/>
              <a:gd name="connsiteX8-425" fmla="*/ 10384 w 12895"/>
              <a:gd name="connsiteY8-426" fmla="*/ 8351 h 10508"/>
              <a:gd name="connsiteX9-427" fmla="*/ 10767 w 12895"/>
              <a:gd name="connsiteY9-428" fmla="*/ 7633 h 10508"/>
              <a:gd name="connsiteX0-429" fmla="*/ 10767 w 12895"/>
              <a:gd name="connsiteY0-430" fmla="*/ 7633 h 10508"/>
              <a:gd name="connsiteX1-431" fmla="*/ 12895 w 12895"/>
              <a:gd name="connsiteY1-432" fmla="*/ 0 h 10508"/>
              <a:gd name="connsiteX2-433" fmla="*/ 5381 w 12895"/>
              <a:gd name="connsiteY2-434" fmla="*/ 2799 h 10508"/>
              <a:gd name="connsiteX3-435" fmla="*/ 0 w 12895"/>
              <a:gd name="connsiteY3-436" fmla="*/ 8853 h 10508"/>
              <a:gd name="connsiteX4-437" fmla="*/ 5516 w 12895"/>
              <a:gd name="connsiteY4-438" fmla="*/ 7119 h 10508"/>
              <a:gd name="connsiteX5-439" fmla="*/ 5965 w 12895"/>
              <a:gd name="connsiteY5-440" fmla="*/ 8027 h 10508"/>
              <a:gd name="connsiteX6-441" fmla="*/ 7625 w 12895"/>
              <a:gd name="connsiteY6-442" fmla="*/ 10492 h 10508"/>
              <a:gd name="connsiteX7-443" fmla="*/ 9793 w 12895"/>
              <a:gd name="connsiteY7-444" fmla="*/ 9001 h 10508"/>
              <a:gd name="connsiteX8-445" fmla="*/ 10083 w 12895"/>
              <a:gd name="connsiteY8-446" fmla="*/ 8175 h 10508"/>
              <a:gd name="connsiteX9-447" fmla="*/ 10767 w 12895"/>
              <a:gd name="connsiteY9-448" fmla="*/ 7633 h 10508"/>
              <a:gd name="connsiteX0-449" fmla="*/ 10767 w 12895"/>
              <a:gd name="connsiteY0-450" fmla="*/ 7633 h 10508"/>
              <a:gd name="connsiteX1-451" fmla="*/ 12895 w 12895"/>
              <a:gd name="connsiteY1-452" fmla="*/ 0 h 10508"/>
              <a:gd name="connsiteX2-453" fmla="*/ 5381 w 12895"/>
              <a:gd name="connsiteY2-454" fmla="*/ 2799 h 10508"/>
              <a:gd name="connsiteX3-455" fmla="*/ 0 w 12895"/>
              <a:gd name="connsiteY3-456" fmla="*/ 8853 h 10508"/>
              <a:gd name="connsiteX4-457" fmla="*/ 5516 w 12895"/>
              <a:gd name="connsiteY4-458" fmla="*/ 7119 h 10508"/>
              <a:gd name="connsiteX5-459" fmla="*/ 5965 w 12895"/>
              <a:gd name="connsiteY5-460" fmla="*/ 8027 h 10508"/>
              <a:gd name="connsiteX6-461" fmla="*/ 7625 w 12895"/>
              <a:gd name="connsiteY6-462" fmla="*/ 10492 h 10508"/>
              <a:gd name="connsiteX7-463" fmla="*/ 9793 w 12895"/>
              <a:gd name="connsiteY7-464" fmla="*/ 9001 h 10508"/>
              <a:gd name="connsiteX8-465" fmla="*/ 10767 w 12895"/>
              <a:gd name="connsiteY8-466" fmla="*/ 7633 h 10508"/>
              <a:gd name="connsiteX0-467" fmla="*/ 10767 w 12895"/>
              <a:gd name="connsiteY0-468" fmla="*/ 7633 h 10503"/>
              <a:gd name="connsiteX1-469" fmla="*/ 12895 w 12895"/>
              <a:gd name="connsiteY1-470" fmla="*/ 0 h 10503"/>
              <a:gd name="connsiteX2-471" fmla="*/ 5381 w 12895"/>
              <a:gd name="connsiteY2-472" fmla="*/ 2799 h 10503"/>
              <a:gd name="connsiteX3-473" fmla="*/ 0 w 12895"/>
              <a:gd name="connsiteY3-474" fmla="*/ 8853 h 10503"/>
              <a:gd name="connsiteX4-475" fmla="*/ 5516 w 12895"/>
              <a:gd name="connsiteY4-476" fmla="*/ 7119 h 10503"/>
              <a:gd name="connsiteX5-477" fmla="*/ 5965 w 12895"/>
              <a:gd name="connsiteY5-478" fmla="*/ 8027 h 10503"/>
              <a:gd name="connsiteX6-479" fmla="*/ 7625 w 12895"/>
              <a:gd name="connsiteY6-480" fmla="*/ 10492 h 10503"/>
              <a:gd name="connsiteX7-481" fmla="*/ 9126 w 12895"/>
              <a:gd name="connsiteY7-482" fmla="*/ 8879 h 10503"/>
              <a:gd name="connsiteX8-483" fmla="*/ 10767 w 12895"/>
              <a:gd name="connsiteY8-484" fmla="*/ 7633 h 10503"/>
              <a:gd name="connsiteX0-485" fmla="*/ 10767 w 12895"/>
              <a:gd name="connsiteY0-486" fmla="*/ 7633 h 10493"/>
              <a:gd name="connsiteX1-487" fmla="*/ 12895 w 12895"/>
              <a:gd name="connsiteY1-488" fmla="*/ 0 h 10493"/>
              <a:gd name="connsiteX2-489" fmla="*/ 5381 w 12895"/>
              <a:gd name="connsiteY2-490" fmla="*/ 2799 h 10493"/>
              <a:gd name="connsiteX3-491" fmla="*/ 0 w 12895"/>
              <a:gd name="connsiteY3-492" fmla="*/ 8853 h 10493"/>
              <a:gd name="connsiteX4-493" fmla="*/ 5516 w 12895"/>
              <a:gd name="connsiteY4-494" fmla="*/ 7119 h 10493"/>
              <a:gd name="connsiteX5-495" fmla="*/ 5965 w 12895"/>
              <a:gd name="connsiteY5-496" fmla="*/ 8027 h 10493"/>
              <a:gd name="connsiteX6-497" fmla="*/ 7625 w 12895"/>
              <a:gd name="connsiteY6-498" fmla="*/ 10492 h 10493"/>
              <a:gd name="connsiteX7-499" fmla="*/ 10767 w 12895"/>
              <a:gd name="connsiteY7-500" fmla="*/ 7633 h 10493"/>
              <a:gd name="connsiteX0-501" fmla="*/ 10767 w 12895"/>
              <a:gd name="connsiteY0-502" fmla="*/ 7633 h 10493"/>
              <a:gd name="connsiteX1-503" fmla="*/ 12895 w 12895"/>
              <a:gd name="connsiteY1-504" fmla="*/ 0 h 10493"/>
              <a:gd name="connsiteX2-505" fmla="*/ 5381 w 12895"/>
              <a:gd name="connsiteY2-506" fmla="*/ 2799 h 10493"/>
              <a:gd name="connsiteX3-507" fmla="*/ 0 w 12895"/>
              <a:gd name="connsiteY3-508" fmla="*/ 8853 h 10493"/>
              <a:gd name="connsiteX4-509" fmla="*/ 5516 w 12895"/>
              <a:gd name="connsiteY4-510" fmla="*/ 7119 h 10493"/>
              <a:gd name="connsiteX5-511" fmla="*/ 5965 w 12895"/>
              <a:gd name="connsiteY5-512" fmla="*/ 8027 h 10493"/>
              <a:gd name="connsiteX6-513" fmla="*/ 7625 w 12895"/>
              <a:gd name="connsiteY6-514" fmla="*/ 10492 h 10493"/>
              <a:gd name="connsiteX7-515" fmla="*/ 10767 w 12895"/>
              <a:gd name="connsiteY7-516" fmla="*/ 7633 h 10493"/>
              <a:gd name="connsiteX0-517" fmla="*/ 10767 w 16372"/>
              <a:gd name="connsiteY0-518" fmla="*/ 6623 h 9483"/>
              <a:gd name="connsiteX1-519" fmla="*/ 16372 w 16372"/>
              <a:gd name="connsiteY1-520" fmla="*/ 0 h 9483"/>
              <a:gd name="connsiteX2-521" fmla="*/ 5381 w 16372"/>
              <a:gd name="connsiteY2-522" fmla="*/ 1789 h 9483"/>
              <a:gd name="connsiteX3-523" fmla="*/ 0 w 16372"/>
              <a:gd name="connsiteY3-524" fmla="*/ 7843 h 9483"/>
              <a:gd name="connsiteX4-525" fmla="*/ 5516 w 16372"/>
              <a:gd name="connsiteY4-526" fmla="*/ 6109 h 9483"/>
              <a:gd name="connsiteX5-527" fmla="*/ 5965 w 16372"/>
              <a:gd name="connsiteY5-528" fmla="*/ 7017 h 9483"/>
              <a:gd name="connsiteX6-529" fmla="*/ 7625 w 16372"/>
              <a:gd name="connsiteY6-530" fmla="*/ 9482 h 9483"/>
              <a:gd name="connsiteX7-531" fmla="*/ 10767 w 16372"/>
              <a:gd name="connsiteY7-532" fmla="*/ 6623 h 9483"/>
              <a:gd name="connsiteX0-533" fmla="*/ 6576 w 10000"/>
              <a:gd name="connsiteY0-534" fmla="*/ 6984 h 10000"/>
              <a:gd name="connsiteX1-535" fmla="*/ 10000 w 10000"/>
              <a:gd name="connsiteY1-536" fmla="*/ 0 h 10000"/>
              <a:gd name="connsiteX2-537" fmla="*/ 3818 w 10000"/>
              <a:gd name="connsiteY2-538" fmla="*/ 2321 h 10000"/>
              <a:gd name="connsiteX3-539" fmla="*/ 0 w 10000"/>
              <a:gd name="connsiteY3-540" fmla="*/ 8271 h 10000"/>
              <a:gd name="connsiteX4-541" fmla="*/ 3369 w 10000"/>
              <a:gd name="connsiteY4-542" fmla="*/ 6442 h 10000"/>
              <a:gd name="connsiteX5-543" fmla="*/ 3643 w 10000"/>
              <a:gd name="connsiteY5-544" fmla="*/ 7400 h 10000"/>
              <a:gd name="connsiteX6-545" fmla="*/ 4657 w 10000"/>
              <a:gd name="connsiteY6-546" fmla="*/ 9999 h 10000"/>
              <a:gd name="connsiteX7-547" fmla="*/ 6576 w 10000"/>
              <a:gd name="connsiteY7-548" fmla="*/ 6984 h 10000"/>
              <a:gd name="connsiteX0-549" fmla="*/ 6576 w 10000"/>
              <a:gd name="connsiteY0-550" fmla="*/ 7359 h 10375"/>
              <a:gd name="connsiteX1-551" fmla="*/ 10000 w 10000"/>
              <a:gd name="connsiteY1-552" fmla="*/ 375 h 10375"/>
              <a:gd name="connsiteX2-553" fmla="*/ 6297 w 10000"/>
              <a:gd name="connsiteY2-554" fmla="*/ 1002 h 10375"/>
              <a:gd name="connsiteX3-555" fmla="*/ 3818 w 10000"/>
              <a:gd name="connsiteY3-556" fmla="*/ 2696 h 10375"/>
              <a:gd name="connsiteX4-557" fmla="*/ 0 w 10000"/>
              <a:gd name="connsiteY4-558" fmla="*/ 8646 h 10375"/>
              <a:gd name="connsiteX5-559" fmla="*/ 3369 w 10000"/>
              <a:gd name="connsiteY5-560" fmla="*/ 6817 h 10375"/>
              <a:gd name="connsiteX6-561" fmla="*/ 3643 w 10000"/>
              <a:gd name="connsiteY6-562" fmla="*/ 7775 h 10375"/>
              <a:gd name="connsiteX7-563" fmla="*/ 4657 w 10000"/>
              <a:gd name="connsiteY7-564" fmla="*/ 10374 h 10375"/>
              <a:gd name="connsiteX8-565" fmla="*/ 6576 w 10000"/>
              <a:gd name="connsiteY8-566" fmla="*/ 7359 h 10375"/>
              <a:gd name="connsiteX0-567" fmla="*/ 6576 w 10000"/>
              <a:gd name="connsiteY0-568" fmla="*/ 7359 h 10375"/>
              <a:gd name="connsiteX1-569" fmla="*/ 10000 w 10000"/>
              <a:gd name="connsiteY1-570" fmla="*/ 375 h 10375"/>
              <a:gd name="connsiteX2-571" fmla="*/ 6297 w 10000"/>
              <a:gd name="connsiteY2-572" fmla="*/ 1002 h 10375"/>
              <a:gd name="connsiteX3-573" fmla="*/ 3818 w 10000"/>
              <a:gd name="connsiteY3-574" fmla="*/ 2696 h 10375"/>
              <a:gd name="connsiteX4-575" fmla="*/ 0 w 10000"/>
              <a:gd name="connsiteY4-576" fmla="*/ 8646 h 10375"/>
              <a:gd name="connsiteX5-577" fmla="*/ 3369 w 10000"/>
              <a:gd name="connsiteY5-578" fmla="*/ 6817 h 10375"/>
              <a:gd name="connsiteX6-579" fmla="*/ 3436 w 10000"/>
              <a:gd name="connsiteY6-580" fmla="*/ 6938 h 10375"/>
              <a:gd name="connsiteX7-581" fmla="*/ 3643 w 10000"/>
              <a:gd name="connsiteY7-582" fmla="*/ 7775 h 10375"/>
              <a:gd name="connsiteX8-583" fmla="*/ 4657 w 10000"/>
              <a:gd name="connsiteY8-584" fmla="*/ 10374 h 10375"/>
              <a:gd name="connsiteX9-585" fmla="*/ 6576 w 10000"/>
              <a:gd name="connsiteY9-586" fmla="*/ 7359 h 10375"/>
              <a:gd name="connsiteX0-587" fmla="*/ 6953 w 10000"/>
              <a:gd name="connsiteY0-588" fmla="*/ 7824 h 10374"/>
              <a:gd name="connsiteX1-589" fmla="*/ 10000 w 10000"/>
              <a:gd name="connsiteY1-590" fmla="*/ 375 h 10374"/>
              <a:gd name="connsiteX2-591" fmla="*/ 6297 w 10000"/>
              <a:gd name="connsiteY2-592" fmla="*/ 1002 h 10374"/>
              <a:gd name="connsiteX3-593" fmla="*/ 3818 w 10000"/>
              <a:gd name="connsiteY3-594" fmla="*/ 2696 h 10374"/>
              <a:gd name="connsiteX4-595" fmla="*/ 0 w 10000"/>
              <a:gd name="connsiteY4-596" fmla="*/ 8646 h 10374"/>
              <a:gd name="connsiteX5-597" fmla="*/ 3369 w 10000"/>
              <a:gd name="connsiteY5-598" fmla="*/ 6817 h 10374"/>
              <a:gd name="connsiteX6-599" fmla="*/ 3436 w 10000"/>
              <a:gd name="connsiteY6-600" fmla="*/ 6938 h 10374"/>
              <a:gd name="connsiteX7-601" fmla="*/ 3643 w 10000"/>
              <a:gd name="connsiteY7-602" fmla="*/ 7775 h 10374"/>
              <a:gd name="connsiteX8-603" fmla="*/ 4657 w 10000"/>
              <a:gd name="connsiteY8-604" fmla="*/ 10374 h 10374"/>
              <a:gd name="connsiteX9-605" fmla="*/ 6953 w 10000"/>
              <a:gd name="connsiteY9-606" fmla="*/ 7824 h 10374"/>
              <a:gd name="connsiteX0-607" fmla="*/ 6953 w 10000"/>
              <a:gd name="connsiteY0-608" fmla="*/ 7824 h 10374"/>
              <a:gd name="connsiteX1-609" fmla="*/ 10000 w 10000"/>
              <a:gd name="connsiteY1-610" fmla="*/ 375 h 10374"/>
              <a:gd name="connsiteX2-611" fmla="*/ 6297 w 10000"/>
              <a:gd name="connsiteY2-612" fmla="*/ 1002 h 10374"/>
              <a:gd name="connsiteX3-613" fmla="*/ 3818 w 10000"/>
              <a:gd name="connsiteY3-614" fmla="*/ 2696 h 10374"/>
              <a:gd name="connsiteX4-615" fmla="*/ 0 w 10000"/>
              <a:gd name="connsiteY4-616" fmla="*/ 8646 h 10374"/>
              <a:gd name="connsiteX5-617" fmla="*/ 3369 w 10000"/>
              <a:gd name="connsiteY5-618" fmla="*/ 6817 h 10374"/>
              <a:gd name="connsiteX6-619" fmla="*/ 3436 w 10000"/>
              <a:gd name="connsiteY6-620" fmla="*/ 6938 h 10374"/>
              <a:gd name="connsiteX7-621" fmla="*/ 3797 w 10000"/>
              <a:gd name="connsiteY7-622" fmla="*/ 7722 h 10374"/>
              <a:gd name="connsiteX8-623" fmla="*/ 4657 w 10000"/>
              <a:gd name="connsiteY8-624" fmla="*/ 10374 h 10374"/>
              <a:gd name="connsiteX9-625" fmla="*/ 6953 w 10000"/>
              <a:gd name="connsiteY9-626" fmla="*/ 7824 h 10374"/>
              <a:gd name="connsiteX0-627" fmla="*/ 6953 w 10000"/>
              <a:gd name="connsiteY0-628" fmla="*/ 7824 h 10374"/>
              <a:gd name="connsiteX1-629" fmla="*/ 10000 w 10000"/>
              <a:gd name="connsiteY1-630" fmla="*/ 375 h 10374"/>
              <a:gd name="connsiteX2-631" fmla="*/ 6297 w 10000"/>
              <a:gd name="connsiteY2-632" fmla="*/ 1002 h 10374"/>
              <a:gd name="connsiteX3-633" fmla="*/ 3818 w 10000"/>
              <a:gd name="connsiteY3-634" fmla="*/ 2696 h 10374"/>
              <a:gd name="connsiteX4-635" fmla="*/ 0 w 10000"/>
              <a:gd name="connsiteY4-636" fmla="*/ 8646 h 10374"/>
              <a:gd name="connsiteX5-637" fmla="*/ 3369 w 10000"/>
              <a:gd name="connsiteY5-638" fmla="*/ 6817 h 10374"/>
              <a:gd name="connsiteX6-639" fmla="*/ 3586 w 10000"/>
              <a:gd name="connsiteY6-640" fmla="*/ 6790 h 10374"/>
              <a:gd name="connsiteX7-641" fmla="*/ 3797 w 10000"/>
              <a:gd name="connsiteY7-642" fmla="*/ 7722 h 10374"/>
              <a:gd name="connsiteX8-643" fmla="*/ 4657 w 10000"/>
              <a:gd name="connsiteY8-644" fmla="*/ 10374 h 10374"/>
              <a:gd name="connsiteX9-645" fmla="*/ 6953 w 10000"/>
              <a:gd name="connsiteY9-646" fmla="*/ 7824 h 10374"/>
              <a:gd name="connsiteX0-647" fmla="*/ 6953 w 10000"/>
              <a:gd name="connsiteY0-648" fmla="*/ 7824 h 10374"/>
              <a:gd name="connsiteX1-649" fmla="*/ 10000 w 10000"/>
              <a:gd name="connsiteY1-650" fmla="*/ 375 h 10374"/>
              <a:gd name="connsiteX2-651" fmla="*/ 6297 w 10000"/>
              <a:gd name="connsiteY2-652" fmla="*/ 1002 h 10374"/>
              <a:gd name="connsiteX3-653" fmla="*/ 3818 w 10000"/>
              <a:gd name="connsiteY3-654" fmla="*/ 2696 h 10374"/>
              <a:gd name="connsiteX4-655" fmla="*/ 0 w 10000"/>
              <a:gd name="connsiteY4-656" fmla="*/ 8646 h 10374"/>
              <a:gd name="connsiteX5-657" fmla="*/ 3369 w 10000"/>
              <a:gd name="connsiteY5-658" fmla="*/ 6817 h 10374"/>
              <a:gd name="connsiteX6-659" fmla="*/ 3586 w 10000"/>
              <a:gd name="connsiteY6-660" fmla="*/ 6790 h 10374"/>
              <a:gd name="connsiteX7-661" fmla="*/ 3915 w 10000"/>
              <a:gd name="connsiteY7-662" fmla="*/ 7823 h 10374"/>
              <a:gd name="connsiteX8-663" fmla="*/ 4657 w 10000"/>
              <a:gd name="connsiteY8-664" fmla="*/ 10374 h 10374"/>
              <a:gd name="connsiteX9-665" fmla="*/ 6953 w 10000"/>
              <a:gd name="connsiteY9-666" fmla="*/ 7824 h 10374"/>
              <a:gd name="connsiteX0-667" fmla="*/ 6953 w 10000"/>
              <a:gd name="connsiteY0-668" fmla="*/ 7824 h 10374"/>
              <a:gd name="connsiteX1-669" fmla="*/ 10000 w 10000"/>
              <a:gd name="connsiteY1-670" fmla="*/ 375 h 10374"/>
              <a:gd name="connsiteX2-671" fmla="*/ 6297 w 10000"/>
              <a:gd name="connsiteY2-672" fmla="*/ 1002 h 10374"/>
              <a:gd name="connsiteX3-673" fmla="*/ 3818 w 10000"/>
              <a:gd name="connsiteY3-674" fmla="*/ 2696 h 10374"/>
              <a:gd name="connsiteX4-675" fmla="*/ 0 w 10000"/>
              <a:gd name="connsiteY4-676" fmla="*/ 8646 h 10374"/>
              <a:gd name="connsiteX5-677" fmla="*/ 3369 w 10000"/>
              <a:gd name="connsiteY5-678" fmla="*/ 6817 h 10374"/>
              <a:gd name="connsiteX6-679" fmla="*/ 3586 w 10000"/>
              <a:gd name="connsiteY6-680" fmla="*/ 6790 h 10374"/>
              <a:gd name="connsiteX7-681" fmla="*/ 3915 w 10000"/>
              <a:gd name="connsiteY7-682" fmla="*/ 7823 h 10374"/>
              <a:gd name="connsiteX8-683" fmla="*/ 4657 w 10000"/>
              <a:gd name="connsiteY8-684" fmla="*/ 10374 h 10374"/>
              <a:gd name="connsiteX9-685" fmla="*/ 6953 w 10000"/>
              <a:gd name="connsiteY9-686" fmla="*/ 7824 h 10374"/>
              <a:gd name="connsiteX0-687" fmla="*/ 6953 w 10000"/>
              <a:gd name="connsiteY0-688" fmla="*/ 7824 h 10374"/>
              <a:gd name="connsiteX1-689" fmla="*/ 10000 w 10000"/>
              <a:gd name="connsiteY1-690" fmla="*/ 375 h 10374"/>
              <a:gd name="connsiteX2-691" fmla="*/ 6297 w 10000"/>
              <a:gd name="connsiteY2-692" fmla="*/ 1002 h 10374"/>
              <a:gd name="connsiteX3-693" fmla="*/ 3683 w 10000"/>
              <a:gd name="connsiteY3-694" fmla="*/ 2473 h 10374"/>
              <a:gd name="connsiteX4-695" fmla="*/ 0 w 10000"/>
              <a:gd name="connsiteY4-696" fmla="*/ 8646 h 10374"/>
              <a:gd name="connsiteX5-697" fmla="*/ 3369 w 10000"/>
              <a:gd name="connsiteY5-698" fmla="*/ 6817 h 10374"/>
              <a:gd name="connsiteX6-699" fmla="*/ 3586 w 10000"/>
              <a:gd name="connsiteY6-700" fmla="*/ 6790 h 10374"/>
              <a:gd name="connsiteX7-701" fmla="*/ 3915 w 10000"/>
              <a:gd name="connsiteY7-702" fmla="*/ 7823 h 10374"/>
              <a:gd name="connsiteX8-703" fmla="*/ 4657 w 10000"/>
              <a:gd name="connsiteY8-704" fmla="*/ 10374 h 10374"/>
              <a:gd name="connsiteX9-705" fmla="*/ 6953 w 10000"/>
              <a:gd name="connsiteY9-706" fmla="*/ 7824 h 10374"/>
              <a:gd name="connsiteX0-707" fmla="*/ 6953 w 10000"/>
              <a:gd name="connsiteY0-708" fmla="*/ 7824 h 10374"/>
              <a:gd name="connsiteX1-709" fmla="*/ 10000 w 10000"/>
              <a:gd name="connsiteY1-710" fmla="*/ 375 h 10374"/>
              <a:gd name="connsiteX2-711" fmla="*/ 6297 w 10000"/>
              <a:gd name="connsiteY2-712" fmla="*/ 1002 h 10374"/>
              <a:gd name="connsiteX3-713" fmla="*/ 3683 w 10000"/>
              <a:gd name="connsiteY3-714" fmla="*/ 2473 h 10374"/>
              <a:gd name="connsiteX4-715" fmla="*/ 0 w 10000"/>
              <a:gd name="connsiteY4-716" fmla="*/ 8646 h 10374"/>
              <a:gd name="connsiteX5-717" fmla="*/ 3369 w 10000"/>
              <a:gd name="connsiteY5-718" fmla="*/ 6817 h 10374"/>
              <a:gd name="connsiteX6-719" fmla="*/ 3586 w 10000"/>
              <a:gd name="connsiteY6-720" fmla="*/ 6790 h 10374"/>
              <a:gd name="connsiteX7-721" fmla="*/ 3915 w 10000"/>
              <a:gd name="connsiteY7-722" fmla="*/ 7823 h 10374"/>
              <a:gd name="connsiteX8-723" fmla="*/ 4657 w 10000"/>
              <a:gd name="connsiteY8-724" fmla="*/ 10374 h 10374"/>
              <a:gd name="connsiteX9-725" fmla="*/ 6953 w 10000"/>
              <a:gd name="connsiteY9-726" fmla="*/ 7824 h 10374"/>
              <a:gd name="connsiteX0-727" fmla="*/ 6953 w 10000"/>
              <a:gd name="connsiteY0-728" fmla="*/ 7901 h 10451"/>
              <a:gd name="connsiteX1-729" fmla="*/ 10000 w 10000"/>
              <a:gd name="connsiteY1-730" fmla="*/ 452 h 10451"/>
              <a:gd name="connsiteX2-731" fmla="*/ 6309 w 10000"/>
              <a:gd name="connsiteY2-732" fmla="*/ 730 h 10451"/>
              <a:gd name="connsiteX3-733" fmla="*/ 3683 w 10000"/>
              <a:gd name="connsiteY3-734" fmla="*/ 2550 h 10451"/>
              <a:gd name="connsiteX4-735" fmla="*/ 0 w 10000"/>
              <a:gd name="connsiteY4-736" fmla="*/ 8723 h 10451"/>
              <a:gd name="connsiteX5-737" fmla="*/ 3369 w 10000"/>
              <a:gd name="connsiteY5-738" fmla="*/ 6894 h 10451"/>
              <a:gd name="connsiteX6-739" fmla="*/ 3586 w 10000"/>
              <a:gd name="connsiteY6-740" fmla="*/ 6867 h 10451"/>
              <a:gd name="connsiteX7-741" fmla="*/ 3915 w 10000"/>
              <a:gd name="connsiteY7-742" fmla="*/ 7900 h 10451"/>
              <a:gd name="connsiteX8-743" fmla="*/ 4657 w 10000"/>
              <a:gd name="connsiteY8-744" fmla="*/ 10451 h 10451"/>
              <a:gd name="connsiteX9-745" fmla="*/ 6953 w 10000"/>
              <a:gd name="connsiteY9-746" fmla="*/ 7901 h 10451"/>
              <a:gd name="connsiteX0-747" fmla="*/ 6953 w 9448"/>
              <a:gd name="connsiteY0-748" fmla="*/ 8218 h 10768"/>
              <a:gd name="connsiteX1-749" fmla="*/ 9448 w 9448"/>
              <a:gd name="connsiteY1-750" fmla="*/ 365 h 10768"/>
              <a:gd name="connsiteX2-751" fmla="*/ 6309 w 9448"/>
              <a:gd name="connsiteY2-752" fmla="*/ 1047 h 10768"/>
              <a:gd name="connsiteX3-753" fmla="*/ 3683 w 9448"/>
              <a:gd name="connsiteY3-754" fmla="*/ 2867 h 10768"/>
              <a:gd name="connsiteX4-755" fmla="*/ 0 w 9448"/>
              <a:gd name="connsiteY4-756" fmla="*/ 9040 h 10768"/>
              <a:gd name="connsiteX5-757" fmla="*/ 3369 w 9448"/>
              <a:gd name="connsiteY5-758" fmla="*/ 7211 h 10768"/>
              <a:gd name="connsiteX6-759" fmla="*/ 3586 w 9448"/>
              <a:gd name="connsiteY6-760" fmla="*/ 7184 h 10768"/>
              <a:gd name="connsiteX7-761" fmla="*/ 3915 w 9448"/>
              <a:gd name="connsiteY7-762" fmla="*/ 8217 h 10768"/>
              <a:gd name="connsiteX8-763" fmla="*/ 4657 w 9448"/>
              <a:gd name="connsiteY8-764" fmla="*/ 10768 h 10768"/>
              <a:gd name="connsiteX9-765" fmla="*/ 6953 w 9448"/>
              <a:gd name="connsiteY9-766" fmla="*/ 8218 h 10768"/>
              <a:gd name="connsiteX0-767" fmla="*/ 7359 w 10000"/>
              <a:gd name="connsiteY0-768" fmla="*/ 7324 h 9692"/>
              <a:gd name="connsiteX1-769" fmla="*/ 10000 w 10000"/>
              <a:gd name="connsiteY1-770" fmla="*/ 31 h 9692"/>
              <a:gd name="connsiteX2-771" fmla="*/ 6678 w 10000"/>
              <a:gd name="connsiteY2-772" fmla="*/ 664 h 9692"/>
              <a:gd name="connsiteX3-773" fmla="*/ 3898 w 10000"/>
              <a:gd name="connsiteY3-774" fmla="*/ 2355 h 9692"/>
              <a:gd name="connsiteX4-775" fmla="*/ 0 w 10000"/>
              <a:gd name="connsiteY4-776" fmla="*/ 8087 h 9692"/>
              <a:gd name="connsiteX5-777" fmla="*/ 3566 w 10000"/>
              <a:gd name="connsiteY5-778" fmla="*/ 6389 h 9692"/>
              <a:gd name="connsiteX6-779" fmla="*/ 3796 w 10000"/>
              <a:gd name="connsiteY6-780" fmla="*/ 6364 h 9692"/>
              <a:gd name="connsiteX7-781" fmla="*/ 4144 w 10000"/>
              <a:gd name="connsiteY7-782" fmla="*/ 7323 h 9692"/>
              <a:gd name="connsiteX8-783" fmla="*/ 4929 w 10000"/>
              <a:gd name="connsiteY8-784" fmla="*/ 9692 h 9692"/>
              <a:gd name="connsiteX9-785" fmla="*/ 7359 w 10000"/>
              <a:gd name="connsiteY9-786" fmla="*/ 7324 h 969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307" y="connsiteY9-308"/>
              </a:cxn>
            </a:cxnLst>
            <a:rect l="l" t="t" r="r" b="b"/>
            <a:pathLst>
              <a:path w="10000" h="9692">
                <a:moveTo>
                  <a:pt x="7359" y="7324"/>
                </a:moveTo>
                <a:cubicBezTo>
                  <a:pt x="7762" y="4999"/>
                  <a:pt x="8968" y="1524"/>
                  <a:pt x="10000" y="31"/>
                </a:cubicBezTo>
                <a:cubicBezTo>
                  <a:pt x="9239" y="-116"/>
                  <a:pt x="7768" y="305"/>
                  <a:pt x="6678" y="664"/>
                </a:cubicBezTo>
                <a:cubicBezTo>
                  <a:pt x="5587" y="1024"/>
                  <a:pt x="5011" y="1118"/>
                  <a:pt x="3898" y="2355"/>
                </a:cubicBezTo>
                <a:cubicBezTo>
                  <a:pt x="2786" y="3592"/>
                  <a:pt x="296" y="5604"/>
                  <a:pt x="0" y="8087"/>
                </a:cubicBezTo>
                <a:cubicBezTo>
                  <a:pt x="1455" y="7351"/>
                  <a:pt x="2933" y="6676"/>
                  <a:pt x="3566" y="6389"/>
                </a:cubicBezTo>
                <a:cubicBezTo>
                  <a:pt x="4199" y="6102"/>
                  <a:pt x="3747" y="6215"/>
                  <a:pt x="3796" y="6364"/>
                </a:cubicBezTo>
                <a:cubicBezTo>
                  <a:pt x="3844" y="6512"/>
                  <a:pt x="3968" y="6780"/>
                  <a:pt x="4144" y="7323"/>
                </a:cubicBezTo>
                <a:cubicBezTo>
                  <a:pt x="4387" y="8070"/>
                  <a:pt x="4394" y="9692"/>
                  <a:pt x="4929" y="9692"/>
                </a:cubicBezTo>
                <a:cubicBezTo>
                  <a:pt x="5465" y="9692"/>
                  <a:pt x="6226" y="7594"/>
                  <a:pt x="7359" y="7324"/>
                </a:cubicBezTo>
                <a:close/>
              </a:path>
            </a:pathLst>
          </a:custGeom>
          <a:solidFill>
            <a:sysClr val="window" lastClr="FFFFFF">
              <a:alpha val="10000"/>
            </a:sys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31" name="Freeform 21"/>
          <p:cNvSpPr/>
          <p:nvPr>
            <p:custDataLst>
              <p:tags r:id="rId28"/>
            </p:custDataLst>
          </p:nvPr>
        </p:nvSpPr>
        <p:spPr bwMode="auto">
          <a:xfrm rot="6105667">
            <a:off x="6836491" y="2397274"/>
            <a:ext cx="1408467" cy="1167837"/>
          </a:xfrm>
          <a:custGeom>
            <a:avLst/>
            <a:gdLst>
              <a:gd name="T0" fmla="*/ 600 w 915"/>
              <a:gd name="T1" fmla="*/ 552 h 931"/>
              <a:gd name="T2" fmla="*/ 915 w 915"/>
              <a:gd name="T3" fmla="*/ 0 h 931"/>
              <a:gd name="T4" fmla="*/ 338 w 915"/>
              <a:gd name="T5" fmla="*/ 282 h 931"/>
              <a:gd name="T6" fmla="*/ 0 w 915"/>
              <a:gd name="T7" fmla="*/ 901 h 931"/>
              <a:gd name="T8" fmla="*/ 195 w 915"/>
              <a:gd name="T9" fmla="*/ 745 h 931"/>
              <a:gd name="T10" fmla="*/ 427 w 915"/>
              <a:gd name="T11" fmla="*/ 931 h 931"/>
              <a:gd name="T12" fmla="*/ 494 w 915"/>
              <a:gd name="T13" fmla="*/ 762 h 931"/>
              <a:gd name="T14" fmla="*/ 581 w 915"/>
              <a:gd name="T15" fmla="*/ 640 h 931"/>
              <a:gd name="T16" fmla="*/ 600 w 915"/>
              <a:gd name="T17" fmla="*/ 552 h 931"/>
              <a:gd name="connsiteX0" fmla="*/ 7662 w 11105"/>
              <a:gd name="connsiteY0" fmla="*/ 5929 h 10000"/>
              <a:gd name="connsiteX1" fmla="*/ 11105 w 11105"/>
              <a:gd name="connsiteY1" fmla="*/ 0 h 10000"/>
              <a:gd name="connsiteX2" fmla="*/ 4799 w 11105"/>
              <a:gd name="connsiteY2" fmla="*/ 3029 h 10000"/>
              <a:gd name="connsiteX3" fmla="*/ 0 w 11105"/>
              <a:gd name="connsiteY3" fmla="*/ 9069 h 10000"/>
              <a:gd name="connsiteX4" fmla="*/ 3236 w 11105"/>
              <a:gd name="connsiteY4" fmla="*/ 8002 h 10000"/>
              <a:gd name="connsiteX5" fmla="*/ 5772 w 11105"/>
              <a:gd name="connsiteY5" fmla="*/ 10000 h 10000"/>
              <a:gd name="connsiteX6" fmla="*/ 6504 w 11105"/>
              <a:gd name="connsiteY6" fmla="*/ 8185 h 10000"/>
              <a:gd name="connsiteX7" fmla="*/ 7455 w 11105"/>
              <a:gd name="connsiteY7" fmla="*/ 6874 h 10000"/>
              <a:gd name="connsiteX8" fmla="*/ 7662 w 11105"/>
              <a:gd name="connsiteY8" fmla="*/ 5929 h 10000"/>
              <a:gd name="connsiteX0-1" fmla="*/ 7662 w 11105"/>
              <a:gd name="connsiteY0-2" fmla="*/ 5929 h 10000"/>
              <a:gd name="connsiteX1-3" fmla="*/ 11105 w 11105"/>
              <a:gd name="connsiteY1-4" fmla="*/ 0 h 10000"/>
              <a:gd name="connsiteX2-5" fmla="*/ 4480 w 11105"/>
              <a:gd name="connsiteY2-6" fmla="*/ 2522 h 10000"/>
              <a:gd name="connsiteX3-7" fmla="*/ 0 w 11105"/>
              <a:gd name="connsiteY3-8" fmla="*/ 9069 h 10000"/>
              <a:gd name="connsiteX4-9" fmla="*/ 3236 w 11105"/>
              <a:gd name="connsiteY4-10" fmla="*/ 8002 h 10000"/>
              <a:gd name="connsiteX5-11" fmla="*/ 5772 w 11105"/>
              <a:gd name="connsiteY5-12" fmla="*/ 10000 h 10000"/>
              <a:gd name="connsiteX6-13" fmla="*/ 6504 w 11105"/>
              <a:gd name="connsiteY6-14" fmla="*/ 8185 h 10000"/>
              <a:gd name="connsiteX7-15" fmla="*/ 7455 w 11105"/>
              <a:gd name="connsiteY7-16" fmla="*/ 6874 h 10000"/>
              <a:gd name="connsiteX8-17" fmla="*/ 7662 w 11105"/>
              <a:gd name="connsiteY8-18" fmla="*/ 5929 h 10000"/>
              <a:gd name="connsiteX0-19" fmla="*/ 7662 w 11105"/>
              <a:gd name="connsiteY0-20" fmla="*/ 5929 h 10005"/>
              <a:gd name="connsiteX1-21" fmla="*/ 11105 w 11105"/>
              <a:gd name="connsiteY1-22" fmla="*/ 0 h 10005"/>
              <a:gd name="connsiteX2-23" fmla="*/ 4480 w 11105"/>
              <a:gd name="connsiteY2-24" fmla="*/ 2522 h 10005"/>
              <a:gd name="connsiteX3-25" fmla="*/ 0 w 11105"/>
              <a:gd name="connsiteY3-26" fmla="*/ 9069 h 10005"/>
              <a:gd name="connsiteX4-27" fmla="*/ 3778 w 11105"/>
              <a:gd name="connsiteY4-28" fmla="*/ 7541 h 10005"/>
              <a:gd name="connsiteX5-29" fmla="*/ 5772 w 11105"/>
              <a:gd name="connsiteY5-30" fmla="*/ 10000 h 10005"/>
              <a:gd name="connsiteX6-31" fmla="*/ 6504 w 11105"/>
              <a:gd name="connsiteY6-32" fmla="*/ 8185 h 10005"/>
              <a:gd name="connsiteX7-33" fmla="*/ 7455 w 11105"/>
              <a:gd name="connsiteY7-34" fmla="*/ 6874 h 10005"/>
              <a:gd name="connsiteX8-35" fmla="*/ 7662 w 11105"/>
              <a:gd name="connsiteY8-36" fmla="*/ 5929 h 10005"/>
              <a:gd name="connsiteX0-37" fmla="*/ 7662 w 11105"/>
              <a:gd name="connsiteY0-38" fmla="*/ 5929 h 10199"/>
              <a:gd name="connsiteX1-39" fmla="*/ 11105 w 11105"/>
              <a:gd name="connsiteY1-40" fmla="*/ 0 h 10199"/>
              <a:gd name="connsiteX2-41" fmla="*/ 4480 w 11105"/>
              <a:gd name="connsiteY2-42" fmla="*/ 2522 h 10199"/>
              <a:gd name="connsiteX3-43" fmla="*/ 0 w 11105"/>
              <a:gd name="connsiteY3-44" fmla="*/ 9069 h 10199"/>
              <a:gd name="connsiteX4-45" fmla="*/ 3778 w 11105"/>
              <a:gd name="connsiteY4-46" fmla="*/ 7541 h 10199"/>
              <a:gd name="connsiteX5-47" fmla="*/ 5508 w 11105"/>
              <a:gd name="connsiteY5-48" fmla="*/ 10194 h 10199"/>
              <a:gd name="connsiteX6-49" fmla="*/ 6504 w 11105"/>
              <a:gd name="connsiteY6-50" fmla="*/ 8185 h 10199"/>
              <a:gd name="connsiteX7-51" fmla="*/ 7455 w 11105"/>
              <a:gd name="connsiteY7-52" fmla="*/ 6874 h 10199"/>
              <a:gd name="connsiteX8-53" fmla="*/ 7662 w 11105"/>
              <a:gd name="connsiteY8-54" fmla="*/ 5929 h 10199"/>
              <a:gd name="connsiteX0-55" fmla="*/ 8474 w 11105"/>
              <a:gd name="connsiteY0-56" fmla="*/ 7371 h 10199"/>
              <a:gd name="connsiteX1-57" fmla="*/ 11105 w 11105"/>
              <a:gd name="connsiteY1-58" fmla="*/ 0 h 10199"/>
              <a:gd name="connsiteX2-59" fmla="*/ 4480 w 11105"/>
              <a:gd name="connsiteY2-60" fmla="*/ 2522 h 10199"/>
              <a:gd name="connsiteX3-61" fmla="*/ 0 w 11105"/>
              <a:gd name="connsiteY3-62" fmla="*/ 9069 h 10199"/>
              <a:gd name="connsiteX4-63" fmla="*/ 3778 w 11105"/>
              <a:gd name="connsiteY4-64" fmla="*/ 7541 h 10199"/>
              <a:gd name="connsiteX5-65" fmla="*/ 5508 w 11105"/>
              <a:gd name="connsiteY5-66" fmla="*/ 10194 h 10199"/>
              <a:gd name="connsiteX6-67" fmla="*/ 6504 w 11105"/>
              <a:gd name="connsiteY6-68" fmla="*/ 8185 h 10199"/>
              <a:gd name="connsiteX7-69" fmla="*/ 7455 w 11105"/>
              <a:gd name="connsiteY7-70" fmla="*/ 6874 h 10199"/>
              <a:gd name="connsiteX8-71" fmla="*/ 8474 w 11105"/>
              <a:gd name="connsiteY8-72" fmla="*/ 7371 h 10199"/>
              <a:gd name="connsiteX0-73" fmla="*/ 8474 w 11105"/>
              <a:gd name="connsiteY0-74" fmla="*/ 7371 h 10199"/>
              <a:gd name="connsiteX1-75" fmla="*/ 11105 w 11105"/>
              <a:gd name="connsiteY1-76" fmla="*/ 0 h 10199"/>
              <a:gd name="connsiteX2-77" fmla="*/ 4480 w 11105"/>
              <a:gd name="connsiteY2-78" fmla="*/ 2522 h 10199"/>
              <a:gd name="connsiteX3-79" fmla="*/ 0 w 11105"/>
              <a:gd name="connsiteY3-80" fmla="*/ 9069 h 10199"/>
              <a:gd name="connsiteX4-81" fmla="*/ 3778 w 11105"/>
              <a:gd name="connsiteY4-82" fmla="*/ 7541 h 10199"/>
              <a:gd name="connsiteX5-83" fmla="*/ 5508 w 11105"/>
              <a:gd name="connsiteY5-84" fmla="*/ 10194 h 10199"/>
              <a:gd name="connsiteX6-85" fmla="*/ 6504 w 11105"/>
              <a:gd name="connsiteY6-86" fmla="*/ 8185 h 10199"/>
              <a:gd name="connsiteX7-87" fmla="*/ 7708 w 11105"/>
              <a:gd name="connsiteY7-88" fmla="*/ 7553 h 10199"/>
              <a:gd name="connsiteX8-89" fmla="*/ 8474 w 11105"/>
              <a:gd name="connsiteY8-90" fmla="*/ 7371 h 10199"/>
              <a:gd name="connsiteX0-91" fmla="*/ 8474 w 11105"/>
              <a:gd name="connsiteY0-92" fmla="*/ 7371 h 10217"/>
              <a:gd name="connsiteX1-93" fmla="*/ 11105 w 11105"/>
              <a:gd name="connsiteY1-94" fmla="*/ 0 h 10217"/>
              <a:gd name="connsiteX2-95" fmla="*/ 4480 w 11105"/>
              <a:gd name="connsiteY2-96" fmla="*/ 2522 h 10217"/>
              <a:gd name="connsiteX3-97" fmla="*/ 0 w 11105"/>
              <a:gd name="connsiteY3-98" fmla="*/ 9069 h 10217"/>
              <a:gd name="connsiteX4-99" fmla="*/ 3778 w 11105"/>
              <a:gd name="connsiteY4-100" fmla="*/ 7541 h 10217"/>
              <a:gd name="connsiteX5-101" fmla="*/ 5508 w 11105"/>
              <a:gd name="connsiteY5-102" fmla="*/ 10194 h 10217"/>
              <a:gd name="connsiteX6-103" fmla="*/ 6786 w 11105"/>
              <a:gd name="connsiteY6-104" fmla="*/ 8720 h 10217"/>
              <a:gd name="connsiteX7-105" fmla="*/ 7708 w 11105"/>
              <a:gd name="connsiteY7-106" fmla="*/ 7553 h 10217"/>
              <a:gd name="connsiteX8-107" fmla="*/ 8474 w 11105"/>
              <a:gd name="connsiteY8-108" fmla="*/ 7371 h 10217"/>
              <a:gd name="connsiteX0-109" fmla="*/ 8474 w 11105"/>
              <a:gd name="connsiteY0-110" fmla="*/ 7371 h 10217"/>
              <a:gd name="connsiteX1-111" fmla="*/ 11105 w 11105"/>
              <a:gd name="connsiteY1-112" fmla="*/ 0 h 10217"/>
              <a:gd name="connsiteX2-113" fmla="*/ 4480 w 11105"/>
              <a:gd name="connsiteY2-114" fmla="*/ 2522 h 10217"/>
              <a:gd name="connsiteX3-115" fmla="*/ 0 w 11105"/>
              <a:gd name="connsiteY3-116" fmla="*/ 9069 h 10217"/>
              <a:gd name="connsiteX4-117" fmla="*/ 3778 w 11105"/>
              <a:gd name="connsiteY4-118" fmla="*/ 7541 h 10217"/>
              <a:gd name="connsiteX5-119" fmla="*/ 5508 w 11105"/>
              <a:gd name="connsiteY5-120" fmla="*/ 10194 h 10217"/>
              <a:gd name="connsiteX6-121" fmla="*/ 6786 w 11105"/>
              <a:gd name="connsiteY6-122" fmla="*/ 8720 h 10217"/>
              <a:gd name="connsiteX7-123" fmla="*/ 7825 w 11105"/>
              <a:gd name="connsiteY7-124" fmla="*/ 7776 h 10217"/>
              <a:gd name="connsiteX8-125" fmla="*/ 8474 w 11105"/>
              <a:gd name="connsiteY8-126" fmla="*/ 7371 h 10217"/>
              <a:gd name="connsiteX0-127" fmla="*/ 11108 w 13739"/>
              <a:gd name="connsiteY0-128" fmla="*/ 7371 h 10217"/>
              <a:gd name="connsiteX1-129" fmla="*/ 13739 w 13739"/>
              <a:gd name="connsiteY1-130" fmla="*/ 0 h 10217"/>
              <a:gd name="connsiteX2-131" fmla="*/ 7114 w 13739"/>
              <a:gd name="connsiteY2-132" fmla="*/ 2522 h 10217"/>
              <a:gd name="connsiteX3-133" fmla="*/ 0 w 13739"/>
              <a:gd name="connsiteY3-134" fmla="*/ 9321 h 10217"/>
              <a:gd name="connsiteX4-135" fmla="*/ 6412 w 13739"/>
              <a:gd name="connsiteY4-136" fmla="*/ 7541 h 10217"/>
              <a:gd name="connsiteX5-137" fmla="*/ 8142 w 13739"/>
              <a:gd name="connsiteY5-138" fmla="*/ 10194 h 10217"/>
              <a:gd name="connsiteX6-139" fmla="*/ 9420 w 13739"/>
              <a:gd name="connsiteY6-140" fmla="*/ 8720 h 10217"/>
              <a:gd name="connsiteX7-141" fmla="*/ 10459 w 13739"/>
              <a:gd name="connsiteY7-142" fmla="*/ 7776 h 10217"/>
              <a:gd name="connsiteX8-143" fmla="*/ 11108 w 13739"/>
              <a:gd name="connsiteY8-144" fmla="*/ 7371 h 10217"/>
              <a:gd name="connsiteX0-145" fmla="*/ 11108 w 13739"/>
              <a:gd name="connsiteY0-146" fmla="*/ 7371 h 10217"/>
              <a:gd name="connsiteX1-147" fmla="*/ 13739 w 13739"/>
              <a:gd name="connsiteY1-148" fmla="*/ 0 h 10217"/>
              <a:gd name="connsiteX2-149" fmla="*/ 6385 w 13739"/>
              <a:gd name="connsiteY2-150" fmla="*/ 2838 h 10217"/>
              <a:gd name="connsiteX3-151" fmla="*/ 0 w 13739"/>
              <a:gd name="connsiteY3-152" fmla="*/ 9321 h 10217"/>
              <a:gd name="connsiteX4-153" fmla="*/ 6412 w 13739"/>
              <a:gd name="connsiteY4-154" fmla="*/ 7541 h 10217"/>
              <a:gd name="connsiteX5-155" fmla="*/ 8142 w 13739"/>
              <a:gd name="connsiteY5-156" fmla="*/ 10194 h 10217"/>
              <a:gd name="connsiteX6-157" fmla="*/ 9420 w 13739"/>
              <a:gd name="connsiteY6-158" fmla="*/ 8720 h 10217"/>
              <a:gd name="connsiteX7-159" fmla="*/ 10459 w 13739"/>
              <a:gd name="connsiteY7-160" fmla="*/ 7776 h 10217"/>
              <a:gd name="connsiteX8-161" fmla="*/ 11108 w 13739"/>
              <a:gd name="connsiteY8-162" fmla="*/ 7371 h 10217"/>
              <a:gd name="connsiteX0-163" fmla="*/ 11108 w 13739"/>
              <a:gd name="connsiteY0-164" fmla="*/ 7371 h 10218"/>
              <a:gd name="connsiteX1-165" fmla="*/ 13739 w 13739"/>
              <a:gd name="connsiteY1-166" fmla="*/ 0 h 10218"/>
              <a:gd name="connsiteX2-167" fmla="*/ 6385 w 13739"/>
              <a:gd name="connsiteY2-168" fmla="*/ 2838 h 10218"/>
              <a:gd name="connsiteX3-169" fmla="*/ 0 w 13739"/>
              <a:gd name="connsiteY3-170" fmla="*/ 9321 h 10218"/>
              <a:gd name="connsiteX4-171" fmla="*/ 4961 w 13739"/>
              <a:gd name="connsiteY4-172" fmla="*/ 7489 h 10218"/>
              <a:gd name="connsiteX5-173" fmla="*/ 8142 w 13739"/>
              <a:gd name="connsiteY5-174" fmla="*/ 10194 h 10218"/>
              <a:gd name="connsiteX6-175" fmla="*/ 9420 w 13739"/>
              <a:gd name="connsiteY6-176" fmla="*/ 8720 h 10218"/>
              <a:gd name="connsiteX7-177" fmla="*/ 10459 w 13739"/>
              <a:gd name="connsiteY7-178" fmla="*/ 7776 h 10218"/>
              <a:gd name="connsiteX8-179" fmla="*/ 11108 w 13739"/>
              <a:gd name="connsiteY8-180" fmla="*/ 7371 h 10218"/>
              <a:gd name="connsiteX0-181" fmla="*/ 11108 w 13739"/>
              <a:gd name="connsiteY0-182" fmla="*/ 7371 h 10218"/>
              <a:gd name="connsiteX1-183" fmla="*/ 13739 w 13739"/>
              <a:gd name="connsiteY1-184" fmla="*/ 0 h 10218"/>
              <a:gd name="connsiteX2-185" fmla="*/ 6385 w 13739"/>
              <a:gd name="connsiteY2-186" fmla="*/ 2838 h 10218"/>
              <a:gd name="connsiteX3-187" fmla="*/ 0 w 13739"/>
              <a:gd name="connsiteY3-188" fmla="*/ 9321 h 10218"/>
              <a:gd name="connsiteX4-189" fmla="*/ 4961 w 13739"/>
              <a:gd name="connsiteY4-190" fmla="*/ 7489 h 10218"/>
              <a:gd name="connsiteX5-191" fmla="*/ 8142 w 13739"/>
              <a:gd name="connsiteY5-192" fmla="*/ 10194 h 10218"/>
              <a:gd name="connsiteX6-193" fmla="*/ 9420 w 13739"/>
              <a:gd name="connsiteY6-194" fmla="*/ 8720 h 10218"/>
              <a:gd name="connsiteX7-195" fmla="*/ 10626 w 13739"/>
              <a:gd name="connsiteY7-196" fmla="*/ 7999 h 10218"/>
              <a:gd name="connsiteX8-197" fmla="*/ 11108 w 13739"/>
              <a:gd name="connsiteY8-198" fmla="*/ 7371 h 10218"/>
              <a:gd name="connsiteX0-199" fmla="*/ 11288 w 13739"/>
              <a:gd name="connsiteY0-200" fmla="*/ 7711 h 10218"/>
              <a:gd name="connsiteX1-201" fmla="*/ 13739 w 13739"/>
              <a:gd name="connsiteY1-202" fmla="*/ 0 h 10218"/>
              <a:gd name="connsiteX2-203" fmla="*/ 6385 w 13739"/>
              <a:gd name="connsiteY2-204" fmla="*/ 2838 h 10218"/>
              <a:gd name="connsiteX3-205" fmla="*/ 0 w 13739"/>
              <a:gd name="connsiteY3-206" fmla="*/ 9321 h 10218"/>
              <a:gd name="connsiteX4-207" fmla="*/ 4961 w 13739"/>
              <a:gd name="connsiteY4-208" fmla="*/ 7489 h 10218"/>
              <a:gd name="connsiteX5-209" fmla="*/ 8142 w 13739"/>
              <a:gd name="connsiteY5-210" fmla="*/ 10194 h 10218"/>
              <a:gd name="connsiteX6-211" fmla="*/ 9420 w 13739"/>
              <a:gd name="connsiteY6-212" fmla="*/ 8720 h 10218"/>
              <a:gd name="connsiteX7-213" fmla="*/ 10626 w 13739"/>
              <a:gd name="connsiteY7-214" fmla="*/ 7999 h 10218"/>
              <a:gd name="connsiteX8-215" fmla="*/ 11288 w 13739"/>
              <a:gd name="connsiteY8-216" fmla="*/ 7711 h 10218"/>
              <a:gd name="connsiteX0-217" fmla="*/ 11288 w 13739"/>
              <a:gd name="connsiteY0-218" fmla="*/ 7711 h 10215"/>
              <a:gd name="connsiteX1-219" fmla="*/ 13739 w 13739"/>
              <a:gd name="connsiteY1-220" fmla="*/ 0 h 10215"/>
              <a:gd name="connsiteX2-221" fmla="*/ 6385 w 13739"/>
              <a:gd name="connsiteY2-222" fmla="*/ 2838 h 10215"/>
              <a:gd name="connsiteX3-223" fmla="*/ 0 w 13739"/>
              <a:gd name="connsiteY3-224" fmla="*/ 9321 h 10215"/>
              <a:gd name="connsiteX4-225" fmla="*/ 4961 w 13739"/>
              <a:gd name="connsiteY4-226" fmla="*/ 7489 h 10215"/>
              <a:gd name="connsiteX5-227" fmla="*/ 8142 w 13739"/>
              <a:gd name="connsiteY5-228" fmla="*/ 10194 h 10215"/>
              <a:gd name="connsiteX6-229" fmla="*/ 10035 w 13739"/>
              <a:gd name="connsiteY6-230" fmla="*/ 8649 h 10215"/>
              <a:gd name="connsiteX7-231" fmla="*/ 10626 w 13739"/>
              <a:gd name="connsiteY7-232" fmla="*/ 7999 h 10215"/>
              <a:gd name="connsiteX8-233" fmla="*/ 11288 w 13739"/>
              <a:gd name="connsiteY8-234" fmla="*/ 7711 h 10215"/>
              <a:gd name="connsiteX0-235" fmla="*/ 11288 w 13739"/>
              <a:gd name="connsiteY0-236" fmla="*/ 7711 h 10242"/>
              <a:gd name="connsiteX1-237" fmla="*/ 13739 w 13739"/>
              <a:gd name="connsiteY1-238" fmla="*/ 0 h 10242"/>
              <a:gd name="connsiteX2-239" fmla="*/ 6385 w 13739"/>
              <a:gd name="connsiteY2-240" fmla="*/ 2838 h 10242"/>
              <a:gd name="connsiteX3-241" fmla="*/ 0 w 13739"/>
              <a:gd name="connsiteY3-242" fmla="*/ 9321 h 10242"/>
              <a:gd name="connsiteX4-243" fmla="*/ 5758 w 13739"/>
              <a:gd name="connsiteY4-244" fmla="*/ 6767 h 10242"/>
              <a:gd name="connsiteX5-245" fmla="*/ 8142 w 13739"/>
              <a:gd name="connsiteY5-246" fmla="*/ 10194 h 10242"/>
              <a:gd name="connsiteX6-247" fmla="*/ 10035 w 13739"/>
              <a:gd name="connsiteY6-248" fmla="*/ 8649 h 10242"/>
              <a:gd name="connsiteX7-249" fmla="*/ 10626 w 13739"/>
              <a:gd name="connsiteY7-250" fmla="*/ 7999 h 10242"/>
              <a:gd name="connsiteX8-251" fmla="*/ 11288 w 13739"/>
              <a:gd name="connsiteY8-252" fmla="*/ 7711 h 10242"/>
              <a:gd name="connsiteX0-253" fmla="*/ 11288 w 13739"/>
              <a:gd name="connsiteY0-254" fmla="*/ 7711 h 10242"/>
              <a:gd name="connsiteX1-255" fmla="*/ 13739 w 13739"/>
              <a:gd name="connsiteY1-256" fmla="*/ 0 h 10242"/>
              <a:gd name="connsiteX2-257" fmla="*/ 6385 w 13739"/>
              <a:gd name="connsiteY2-258" fmla="*/ 2838 h 10242"/>
              <a:gd name="connsiteX3-259" fmla="*/ 0 w 13739"/>
              <a:gd name="connsiteY3-260" fmla="*/ 9321 h 10242"/>
              <a:gd name="connsiteX4-261" fmla="*/ 5758 w 13739"/>
              <a:gd name="connsiteY4-262" fmla="*/ 6767 h 10242"/>
              <a:gd name="connsiteX5-263" fmla="*/ 8142 w 13739"/>
              <a:gd name="connsiteY5-264" fmla="*/ 10194 h 10242"/>
              <a:gd name="connsiteX6-265" fmla="*/ 10035 w 13739"/>
              <a:gd name="connsiteY6-266" fmla="*/ 8649 h 10242"/>
              <a:gd name="connsiteX7-267" fmla="*/ 10626 w 13739"/>
              <a:gd name="connsiteY7-268" fmla="*/ 7999 h 10242"/>
              <a:gd name="connsiteX8-269" fmla="*/ 11288 w 13739"/>
              <a:gd name="connsiteY8-270" fmla="*/ 7711 h 10242"/>
              <a:gd name="connsiteX0-271" fmla="*/ 11288 w 13739"/>
              <a:gd name="connsiteY0-272" fmla="*/ 7711 h 10209"/>
              <a:gd name="connsiteX1-273" fmla="*/ 13739 w 13739"/>
              <a:gd name="connsiteY1-274" fmla="*/ 0 h 10209"/>
              <a:gd name="connsiteX2-275" fmla="*/ 6385 w 13739"/>
              <a:gd name="connsiteY2-276" fmla="*/ 2838 h 10209"/>
              <a:gd name="connsiteX3-277" fmla="*/ 0 w 13739"/>
              <a:gd name="connsiteY3-278" fmla="*/ 9321 h 10209"/>
              <a:gd name="connsiteX4-279" fmla="*/ 5758 w 13739"/>
              <a:gd name="connsiteY4-280" fmla="*/ 6767 h 10209"/>
              <a:gd name="connsiteX5-281" fmla="*/ 6207 w 13739"/>
              <a:gd name="connsiteY5-282" fmla="*/ 7675 h 10209"/>
              <a:gd name="connsiteX6-283" fmla="*/ 8142 w 13739"/>
              <a:gd name="connsiteY6-284" fmla="*/ 10194 h 10209"/>
              <a:gd name="connsiteX7-285" fmla="*/ 10035 w 13739"/>
              <a:gd name="connsiteY7-286" fmla="*/ 8649 h 10209"/>
              <a:gd name="connsiteX8-287" fmla="*/ 10626 w 13739"/>
              <a:gd name="connsiteY8-288" fmla="*/ 7999 h 10209"/>
              <a:gd name="connsiteX9" fmla="*/ 11288 w 13739"/>
              <a:gd name="connsiteY9" fmla="*/ 7711 h 10209"/>
              <a:gd name="connsiteX0-289" fmla="*/ 11288 w 13739"/>
              <a:gd name="connsiteY0-290" fmla="*/ 7711 h 10209"/>
              <a:gd name="connsiteX1-291" fmla="*/ 13739 w 13739"/>
              <a:gd name="connsiteY1-292" fmla="*/ 0 h 10209"/>
              <a:gd name="connsiteX2-293" fmla="*/ 6385 w 13739"/>
              <a:gd name="connsiteY2-294" fmla="*/ 2838 h 10209"/>
              <a:gd name="connsiteX3-295" fmla="*/ 0 w 13739"/>
              <a:gd name="connsiteY3-296" fmla="*/ 9321 h 10209"/>
              <a:gd name="connsiteX4-297" fmla="*/ 5758 w 13739"/>
              <a:gd name="connsiteY4-298" fmla="*/ 6767 h 10209"/>
              <a:gd name="connsiteX5-299" fmla="*/ 6207 w 13739"/>
              <a:gd name="connsiteY5-300" fmla="*/ 7675 h 10209"/>
              <a:gd name="connsiteX6-301" fmla="*/ 8142 w 13739"/>
              <a:gd name="connsiteY6-302" fmla="*/ 10194 h 10209"/>
              <a:gd name="connsiteX7-303" fmla="*/ 10035 w 13739"/>
              <a:gd name="connsiteY7-304" fmla="*/ 8649 h 10209"/>
              <a:gd name="connsiteX8-305" fmla="*/ 10626 w 13739"/>
              <a:gd name="connsiteY8-306" fmla="*/ 7999 h 10209"/>
              <a:gd name="connsiteX9-307" fmla="*/ 11288 w 13739"/>
              <a:gd name="connsiteY9-308" fmla="*/ 7711 h 10209"/>
              <a:gd name="connsiteX0-309" fmla="*/ 11288 w 13137"/>
              <a:gd name="connsiteY0-310" fmla="*/ 8063 h 10561"/>
              <a:gd name="connsiteX1-311" fmla="*/ 13137 w 13137"/>
              <a:gd name="connsiteY1-312" fmla="*/ 0 h 10561"/>
              <a:gd name="connsiteX2-313" fmla="*/ 6385 w 13137"/>
              <a:gd name="connsiteY2-314" fmla="*/ 3190 h 10561"/>
              <a:gd name="connsiteX3-315" fmla="*/ 0 w 13137"/>
              <a:gd name="connsiteY3-316" fmla="*/ 9673 h 10561"/>
              <a:gd name="connsiteX4-317" fmla="*/ 5758 w 13137"/>
              <a:gd name="connsiteY4-318" fmla="*/ 7119 h 10561"/>
              <a:gd name="connsiteX5-319" fmla="*/ 6207 w 13137"/>
              <a:gd name="connsiteY5-320" fmla="*/ 8027 h 10561"/>
              <a:gd name="connsiteX6-321" fmla="*/ 8142 w 13137"/>
              <a:gd name="connsiteY6-322" fmla="*/ 10546 h 10561"/>
              <a:gd name="connsiteX7-323" fmla="*/ 10035 w 13137"/>
              <a:gd name="connsiteY7-324" fmla="*/ 9001 h 10561"/>
              <a:gd name="connsiteX8-325" fmla="*/ 10626 w 13137"/>
              <a:gd name="connsiteY8-326" fmla="*/ 8351 h 10561"/>
              <a:gd name="connsiteX9-327" fmla="*/ 11288 w 13137"/>
              <a:gd name="connsiteY9-328" fmla="*/ 8063 h 10561"/>
              <a:gd name="connsiteX0-329" fmla="*/ 11288 w 13137"/>
              <a:gd name="connsiteY0-330" fmla="*/ 8063 h 10561"/>
              <a:gd name="connsiteX1-331" fmla="*/ 13137 w 13137"/>
              <a:gd name="connsiteY1-332" fmla="*/ 0 h 10561"/>
              <a:gd name="connsiteX2-333" fmla="*/ 5623 w 13137"/>
              <a:gd name="connsiteY2-334" fmla="*/ 2799 h 10561"/>
              <a:gd name="connsiteX3-335" fmla="*/ 0 w 13137"/>
              <a:gd name="connsiteY3-336" fmla="*/ 9673 h 10561"/>
              <a:gd name="connsiteX4-337" fmla="*/ 5758 w 13137"/>
              <a:gd name="connsiteY4-338" fmla="*/ 7119 h 10561"/>
              <a:gd name="connsiteX5-339" fmla="*/ 6207 w 13137"/>
              <a:gd name="connsiteY5-340" fmla="*/ 8027 h 10561"/>
              <a:gd name="connsiteX6-341" fmla="*/ 8142 w 13137"/>
              <a:gd name="connsiteY6-342" fmla="*/ 10546 h 10561"/>
              <a:gd name="connsiteX7-343" fmla="*/ 10035 w 13137"/>
              <a:gd name="connsiteY7-344" fmla="*/ 9001 h 10561"/>
              <a:gd name="connsiteX8-345" fmla="*/ 10626 w 13137"/>
              <a:gd name="connsiteY8-346" fmla="*/ 8351 h 10561"/>
              <a:gd name="connsiteX9-347" fmla="*/ 11288 w 13137"/>
              <a:gd name="connsiteY9-348" fmla="*/ 8063 h 10561"/>
              <a:gd name="connsiteX0-349" fmla="*/ 11046 w 12895"/>
              <a:gd name="connsiteY0-350" fmla="*/ 8063 h 10561"/>
              <a:gd name="connsiteX1-351" fmla="*/ 12895 w 12895"/>
              <a:gd name="connsiteY1-352" fmla="*/ 0 h 10561"/>
              <a:gd name="connsiteX2-353" fmla="*/ 5381 w 12895"/>
              <a:gd name="connsiteY2-354" fmla="*/ 2799 h 10561"/>
              <a:gd name="connsiteX3-355" fmla="*/ 0 w 12895"/>
              <a:gd name="connsiteY3-356" fmla="*/ 8853 h 10561"/>
              <a:gd name="connsiteX4-357" fmla="*/ 5516 w 12895"/>
              <a:gd name="connsiteY4-358" fmla="*/ 7119 h 10561"/>
              <a:gd name="connsiteX5-359" fmla="*/ 5965 w 12895"/>
              <a:gd name="connsiteY5-360" fmla="*/ 8027 h 10561"/>
              <a:gd name="connsiteX6-361" fmla="*/ 7900 w 12895"/>
              <a:gd name="connsiteY6-362" fmla="*/ 10546 h 10561"/>
              <a:gd name="connsiteX7-363" fmla="*/ 9793 w 12895"/>
              <a:gd name="connsiteY7-364" fmla="*/ 9001 h 10561"/>
              <a:gd name="connsiteX8-365" fmla="*/ 10384 w 12895"/>
              <a:gd name="connsiteY8-366" fmla="*/ 8351 h 10561"/>
              <a:gd name="connsiteX9-367" fmla="*/ 11046 w 12895"/>
              <a:gd name="connsiteY9-368" fmla="*/ 8063 h 10561"/>
              <a:gd name="connsiteX0-369" fmla="*/ 11046 w 12895"/>
              <a:gd name="connsiteY0-370" fmla="*/ 8063 h 10561"/>
              <a:gd name="connsiteX1-371" fmla="*/ 12895 w 12895"/>
              <a:gd name="connsiteY1-372" fmla="*/ 0 h 10561"/>
              <a:gd name="connsiteX2-373" fmla="*/ 5381 w 12895"/>
              <a:gd name="connsiteY2-374" fmla="*/ 2799 h 10561"/>
              <a:gd name="connsiteX3-375" fmla="*/ 0 w 12895"/>
              <a:gd name="connsiteY3-376" fmla="*/ 8853 h 10561"/>
              <a:gd name="connsiteX4-377" fmla="*/ 5516 w 12895"/>
              <a:gd name="connsiteY4-378" fmla="*/ 7119 h 10561"/>
              <a:gd name="connsiteX5-379" fmla="*/ 5965 w 12895"/>
              <a:gd name="connsiteY5-380" fmla="*/ 8027 h 10561"/>
              <a:gd name="connsiteX6-381" fmla="*/ 7900 w 12895"/>
              <a:gd name="connsiteY6-382" fmla="*/ 10546 h 10561"/>
              <a:gd name="connsiteX7-383" fmla="*/ 9793 w 12895"/>
              <a:gd name="connsiteY7-384" fmla="*/ 9001 h 10561"/>
              <a:gd name="connsiteX8-385" fmla="*/ 10384 w 12895"/>
              <a:gd name="connsiteY8-386" fmla="*/ 8351 h 10561"/>
              <a:gd name="connsiteX9-387" fmla="*/ 11046 w 12895"/>
              <a:gd name="connsiteY9-388" fmla="*/ 8063 h 10561"/>
              <a:gd name="connsiteX0-389" fmla="*/ 11046 w 12895"/>
              <a:gd name="connsiteY0-390" fmla="*/ 8063 h 10508"/>
              <a:gd name="connsiteX1-391" fmla="*/ 12895 w 12895"/>
              <a:gd name="connsiteY1-392" fmla="*/ 0 h 10508"/>
              <a:gd name="connsiteX2-393" fmla="*/ 5381 w 12895"/>
              <a:gd name="connsiteY2-394" fmla="*/ 2799 h 10508"/>
              <a:gd name="connsiteX3-395" fmla="*/ 0 w 12895"/>
              <a:gd name="connsiteY3-396" fmla="*/ 8853 h 10508"/>
              <a:gd name="connsiteX4-397" fmla="*/ 5516 w 12895"/>
              <a:gd name="connsiteY4-398" fmla="*/ 7119 h 10508"/>
              <a:gd name="connsiteX5-399" fmla="*/ 5965 w 12895"/>
              <a:gd name="connsiteY5-400" fmla="*/ 8027 h 10508"/>
              <a:gd name="connsiteX6-401" fmla="*/ 7625 w 12895"/>
              <a:gd name="connsiteY6-402" fmla="*/ 10492 h 10508"/>
              <a:gd name="connsiteX7-403" fmla="*/ 9793 w 12895"/>
              <a:gd name="connsiteY7-404" fmla="*/ 9001 h 10508"/>
              <a:gd name="connsiteX8-405" fmla="*/ 10384 w 12895"/>
              <a:gd name="connsiteY8-406" fmla="*/ 8351 h 10508"/>
              <a:gd name="connsiteX9-407" fmla="*/ 11046 w 12895"/>
              <a:gd name="connsiteY9-408" fmla="*/ 8063 h 10508"/>
              <a:gd name="connsiteX0-409" fmla="*/ 10767 w 12895"/>
              <a:gd name="connsiteY0-410" fmla="*/ 7633 h 10508"/>
              <a:gd name="connsiteX1-411" fmla="*/ 12895 w 12895"/>
              <a:gd name="connsiteY1-412" fmla="*/ 0 h 10508"/>
              <a:gd name="connsiteX2-413" fmla="*/ 5381 w 12895"/>
              <a:gd name="connsiteY2-414" fmla="*/ 2799 h 10508"/>
              <a:gd name="connsiteX3-415" fmla="*/ 0 w 12895"/>
              <a:gd name="connsiteY3-416" fmla="*/ 8853 h 10508"/>
              <a:gd name="connsiteX4-417" fmla="*/ 5516 w 12895"/>
              <a:gd name="connsiteY4-418" fmla="*/ 7119 h 10508"/>
              <a:gd name="connsiteX5-419" fmla="*/ 5965 w 12895"/>
              <a:gd name="connsiteY5-420" fmla="*/ 8027 h 10508"/>
              <a:gd name="connsiteX6-421" fmla="*/ 7625 w 12895"/>
              <a:gd name="connsiteY6-422" fmla="*/ 10492 h 10508"/>
              <a:gd name="connsiteX7-423" fmla="*/ 9793 w 12895"/>
              <a:gd name="connsiteY7-424" fmla="*/ 9001 h 10508"/>
              <a:gd name="connsiteX8-425" fmla="*/ 10384 w 12895"/>
              <a:gd name="connsiteY8-426" fmla="*/ 8351 h 10508"/>
              <a:gd name="connsiteX9-427" fmla="*/ 10767 w 12895"/>
              <a:gd name="connsiteY9-428" fmla="*/ 7633 h 10508"/>
              <a:gd name="connsiteX0-429" fmla="*/ 10767 w 12895"/>
              <a:gd name="connsiteY0-430" fmla="*/ 7633 h 10508"/>
              <a:gd name="connsiteX1-431" fmla="*/ 12895 w 12895"/>
              <a:gd name="connsiteY1-432" fmla="*/ 0 h 10508"/>
              <a:gd name="connsiteX2-433" fmla="*/ 5381 w 12895"/>
              <a:gd name="connsiteY2-434" fmla="*/ 2799 h 10508"/>
              <a:gd name="connsiteX3-435" fmla="*/ 0 w 12895"/>
              <a:gd name="connsiteY3-436" fmla="*/ 8853 h 10508"/>
              <a:gd name="connsiteX4-437" fmla="*/ 5516 w 12895"/>
              <a:gd name="connsiteY4-438" fmla="*/ 7119 h 10508"/>
              <a:gd name="connsiteX5-439" fmla="*/ 5965 w 12895"/>
              <a:gd name="connsiteY5-440" fmla="*/ 8027 h 10508"/>
              <a:gd name="connsiteX6-441" fmla="*/ 7625 w 12895"/>
              <a:gd name="connsiteY6-442" fmla="*/ 10492 h 10508"/>
              <a:gd name="connsiteX7-443" fmla="*/ 9793 w 12895"/>
              <a:gd name="connsiteY7-444" fmla="*/ 9001 h 10508"/>
              <a:gd name="connsiteX8-445" fmla="*/ 10083 w 12895"/>
              <a:gd name="connsiteY8-446" fmla="*/ 8175 h 10508"/>
              <a:gd name="connsiteX9-447" fmla="*/ 10767 w 12895"/>
              <a:gd name="connsiteY9-448" fmla="*/ 7633 h 10508"/>
              <a:gd name="connsiteX0-449" fmla="*/ 10767 w 12895"/>
              <a:gd name="connsiteY0-450" fmla="*/ 7633 h 10508"/>
              <a:gd name="connsiteX1-451" fmla="*/ 12895 w 12895"/>
              <a:gd name="connsiteY1-452" fmla="*/ 0 h 10508"/>
              <a:gd name="connsiteX2-453" fmla="*/ 5381 w 12895"/>
              <a:gd name="connsiteY2-454" fmla="*/ 2799 h 10508"/>
              <a:gd name="connsiteX3-455" fmla="*/ 0 w 12895"/>
              <a:gd name="connsiteY3-456" fmla="*/ 8853 h 10508"/>
              <a:gd name="connsiteX4-457" fmla="*/ 5516 w 12895"/>
              <a:gd name="connsiteY4-458" fmla="*/ 7119 h 10508"/>
              <a:gd name="connsiteX5-459" fmla="*/ 5965 w 12895"/>
              <a:gd name="connsiteY5-460" fmla="*/ 8027 h 10508"/>
              <a:gd name="connsiteX6-461" fmla="*/ 7625 w 12895"/>
              <a:gd name="connsiteY6-462" fmla="*/ 10492 h 10508"/>
              <a:gd name="connsiteX7-463" fmla="*/ 9793 w 12895"/>
              <a:gd name="connsiteY7-464" fmla="*/ 9001 h 10508"/>
              <a:gd name="connsiteX8-465" fmla="*/ 10767 w 12895"/>
              <a:gd name="connsiteY8-466" fmla="*/ 7633 h 10508"/>
              <a:gd name="connsiteX0-467" fmla="*/ 10767 w 12895"/>
              <a:gd name="connsiteY0-468" fmla="*/ 7633 h 10503"/>
              <a:gd name="connsiteX1-469" fmla="*/ 12895 w 12895"/>
              <a:gd name="connsiteY1-470" fmla="*/ 0 h 10503"/>
              <a:gd name="connsiteX2-471" fmla="*/ 5381 w 12895"/>
              <a:gd name="connsiteY2-472" fmla="*/ 2799 h 10503"/>
              <a:gd name="connsiteX3-473" fmla="*/ 0 w 12895"/>
              <a:gd name="connsiteY3-474" fmla="*/ 8853 h 10503"/>
              <a:gd name="connsiteX4-475" fmla="*/ 5516 w 12895"/>
              <a:gd name="connsiteY4-476" fmla="*/ 7119 h 10503"/>
              <a:gd name="connsiteX5-477" fmla="*/ 5965 w 12895"/>
              <a:gd name="connsiteY5-478" fmla="*/ 8027 h 10503"/>
              <a:gd name="connsiteX6-479" fmla="*/ 7625 w 12895"/>
              <a:gd name="connsiteY6-480" fmla="*/ 10492 h 10503"/>
              <a:gd name="connsiteX7-481" fmla="*/ 9126 w 12895"/>
              <a:gd name="connsiteY7-482" fmla="*/ 8879 h 10503"/>
              <a:gd name="connsiteX8-483" fmla="*/ 10767 w 12895"/>
              <a:gd name="connsiteY8-484" fmla="*/ 7633 h 10503"/>
              <a:gd name="connsiteX0-485" fmla="*/ 10767 w 12895"/>
              <a:gd name="connsiteY0-486" fmla="*/ 7633 h 10493"/>
              <a:gd name="connsiteX1-487" fmla="*/ 12895 w 12895"/>
              <a:gd name="connsiteY1-488" fmla="*/ 0 h 10493"/>
              <a:gd name="connsiteX2-489" fmla="*/ 5381 w 12895"/>
              <a:gd name="connsiteY2-490" fmla="*/ 2799 h 10493"/>
              <a:gd name="connsiteX3-491" fmla="*/ 0 w 12895"/>
              <a:gd name="connsiteY3-492" fmla="*/ 8853 h 10493"/>
              <a:gd name="connsiteX4-493" fmla="*/ 5516 w 12895"/>
              <a:gd name="connsiteY4-494" fmla="*/ 7119 h 10493"/>
              <a:gd name="connsiteX5-495" fmla="*/ 5965 w 12895"/>
              <a:gd name="connsiteY5-496" fmla="*/ 8027 h 10493"/>
              <a:gd name="connsiteX6-497" fmla="*/ 7625 w 12895"/>
              <a:gd name="connsiteY6-498" fmla="*/ 10492 h 10493"/>
              <a:gd name="connsiteX7-499" fmla="*/ 10767 w 12895"/>
              <a:gd name="connsiteY7-500" fmla="*/ 7633 h 10493"/>
              <a:gd name="connsiteX0-501" fmla="*/ 10767 w 12895"/>
              <a:gd name="connsiteY0-502" fmla="*/ 7633 h 10493"/>
              <a:gd name="connsiteX1-503" fmla="*/ 12895 w 12895"/>
              <a:gd name="connsiteY1-504" fmla="*/ 0 h 10493"/>
              <a:gd name="connsiteX2-505" fmla="*/ 5381 w 12895"/>
              <a:gd name="connsiteY2-506" fmla="*/ 2799 h 10493"/>
              <a:gd name="connsiteX3-507" fmla="*/ 0 w 12895"/>
              <a:gd name="connsiteY3-508" fmla="*/ 8853 h 10493"/>
              <a:gd name="connsiteX4-509" fmla="*/ 5516 w 12895"/>
              <a:gd name="connsiteY4-510" fmla="*/ 7119 h 10493"/>
              <a:gd name="connsiteX5-511" fmla="*/ 5965 w 12895"/>
              <a:gd name="connsiteY5-512" fmla="*/ 8027 h 10493"/>
              <a:gd name="connsiteX6-513" fmla="*/ 7625 w 12895"/>
              <a:gd name="connsiteY6-514" fmla="*/ 10492 h 10493"/>
              <a:gd name="connsiteX7-515" fmla="*/ 10767 w 12895"/>
              <a:gd name="connsiteY7-516" fmla="*/ 7633 h 10493"/>
              <a:gd name="connsiteX0-517" fmla="*/ 10767 w 16372"/>
              <a:gd name="connsiteY0-518" fmla="*/ 6623 h 9483"/>
              <a:gd name="connsiteX1-519" fmla="*/ 16372 w 16372"/>
              <a:gd name="connsiteY1-520" fmla="*/ 0 h 9483"/>
              <a:gd name="connsiteX2-521" fmla="*/ 5381 w 16372"/>
              <a:gd name="connsiteY2-522" fmla="*/ 1789 h 9483"/>
              <a:gd name="connsiteX3-523" fmla="*/ 0 w 16372"/>
              <a:gd name="connsiteY3-524" fmla="*/ 7843 h 9483"/>
              <a:gd name="connsiteX4-525" fmla="*/ 5516 w 16372"/>
              <a:gd name="connsiteY4-526" fmla="*/ 6109 h 9483"/>
              <a:gd name="connsiteX5-527" fmla="*/ 5965 w 16372"/>
              <a:gd name="connsiteY5-528" fmla="*/ 7017 h 9483"/>
              <a:gd name="connsiteX6-529" fmla="*/ 7625 w 16372"/>
              <a:gd name="connsiteY6-530" fmla="*/ 9482 h 9483"/>
              <a:gd name="connsiteX7-531" fmla="*/ 10767 w 16372"/>
              <a:gd name="connsiteY7-532" fmla="*/ 6623 h 9483"/>
              <a:gd name="connsiteX0-533" fmla="*/ 6576 w 10000"/>
              <a:gd name="connsiteY0-534" fmla="*/ 6984 h 10000"/>
              <a:gd name="connsiteX1-535" fmla="*/ 10000 w 10000"/>
              <a:gd name="connsiteY1-536" fmla="*/ 0 h 10000"/>
              <a:gd name="connsiteX2-537" fmla="*/ 3818 w 10000"/>
              <a:gd name="connsiteY2-538" fmla="*/ 2321 h 10000"/>
              <a:gd name="connsiteX3-539" fmla="*/ 0 w 10000"/>
              <a:gd name="connsiteY3-540" fmla="*/ 8271 h 10000"/>
              <a:gd name="connsiteX4-541" fmla="*/ 3369 w 10000"/>
              <a:gd name="connsiteY4-542" fmla="*/ 6442 h 10000"/>
              <a:gd name="connsiteX5-543" fmla="*/ 3643 w 10000"/>
              <a:gd name="connsiteY5-544" fmla="*/ 7400 h 10000"/>
              <a:gd name="connsiteX6-545" fmla="*/ 4657 w 10000"/>
              <a:gd name="connsiteY6-546" fmla="*/ 9999 h 10000"/>
              <a:gd name="connsiteX7-547" fmla="*/ 6576 w 10000"/>
              <a:gd name="connsiteY7-548" fmla="*/ 6984 h 10000"/>
              <a:gd name="connsiteX0-549" fmla="*/ 6576 w 10000"/>
              <a:gd name="connsiteY0-550" fmla="*/ 7359 h 10375"/>
              <a:gd name="connsiteX1-551" fmla="*/ 10000 w 10000"/>
              <a:gd name="connsiteY1-552" fmla="*/ 375 h 10375"/>
              <a:gd name="connsiteX2-553" fmla="*/ 6297 w 10000"/>
              <a:gd name="connsiteY2-554" fmla="*/ 1002 h 10375"/>
              <a:gd name="connsiteX3-555" fmla="*/ 3818 w 10000"/>
              <a:gd name="connsiteY3-556" fmla="*/ 2696 h 10375"/>
              <a:gd name="connsiteX4-557" fmla="*/ 0 w 10000"/>
              <a:gd name="connsiteY4-558" fmla="*/ 8646 h 10375"/>
              <a:gd name="connsiteX5-559" fmla="*/ 3369 w 10000"/>
              <a:gd name="connsiteY5-560" fmla="*/ 6817 h 10375"/>
              <a:gd name="connsiteX6-561" fmla="*/ 3643 w 10000"/>
              <a:gd name="connsiteY6-562" fmla="*/ 7775 h 10375"/>
              <a:gd name="connsiteX7-563" fmla="*/ 4657 w 10000"/>
              <a:gd name="connsiteY7-564" fmla="*/ 10374 h 10375"/>
              <a:gd name="connsiteX8-565" fmla="*/ 6576 w 10000"/>
              <a:gd name="connsiteY8-566" fmla="*/ 7359 h 10375"/>
              <a:gd name="connsiteX0-567" fmla="*/ 6576 w 10000"/>
              <a:gd name="connsiteY0-568" fmla="*/ 7359 h 10375"/>
              <a:gd name="connsiteX1-569" fmla="*/ 10000 w 10000"/>
              <a:gd name="connsiteY1-570" fmla="*/ 375 h 10375"/>
              <a:gd name="connsiteX2-571" fmla="*/ 6297 w 10000"/>
              <a:gd name="connsiteY2-572" fmla="*/ 1002 h 10375"/>
              <a:gd name="connsiteX3-573" fmla="*/ 3818 w 10000"/>
              <a:gd name="connsiteY3-574" fmla="*/ 2696 h 10375"/>
              <a:gd name="connsiteX4-575" fmla="*/ 0 w 10000"/>
              <a:gd name="connsiteY4-576" fmla="*/ 8646 h 10375"/>
              <a:gd name="connsiteX5-577" fmla="*/ 3369 w 10000"/>
              <a:gd name="connsiteY5-578" fmla="*/ 6817 h 10375"/>
              <a:gd name="connsiteX6-579" fmla="*/ 3436 w 10000"/>
              <a:gd name="connsiteY6-580" fmla="*/ 6938 h 10375"/>
              <a:gd name="connsiteX7-581" fmla="*/ 3643 w 10000"/>
              <a:gd name="connsiteY7-582" fmla="*/ 7775 h 10375"/>
              <a:gd name="connsiteX8-583" fmla="*/ 4657 w 10000"/>
              <a:gd name="connsiteY8-584" fmla="*/ 10374 h 10375"/>
              <a:gd name="connsiteX9-585" fmla="*/ 6576 w 10000"/>
              <a:gd name="connsiteY9-586" fmla="*/ 7359 h 10375"/>
              <a:gd name="connsiteX0-587" fmla="*/ 6953 w 10000"/>
              <a:gd name="connsiteY0-588" fmla="*/ 7824 h 10374"/>
              <a:gd name="connsiteX1-589" fmla="*/ 10000 w 10000"/>
              <a:gd name="connsiteY1-590" fmla="*/ 375 h 10374"/>
              <a:gd name="connsiteX2-591" fmla="*/ 6297 w 10000"/>
              <a:gd name="connsiteY2-592" fmla="*/ 1002 h 10374"/>
              <a:gd name="connsiteX3-593" fmla="*/ 3818 w 10000"/>
              <a:gd name="connsiteY3-594" fmla="*/ 2696 h 10374"/>
              <a:gd name="connsiteX4-595" fmla="*/ 0 w 10000"/>
              <a:gd name="connsiteY4-596" fmla="*/ 8646 h 10374"/>
              <a:gd name="connsiteX5-597" fmla="*/ 3369 w 10000"/>
              <a:gd name="connsiteY5-598" fmla="*/ 6817 h 10374"/>
              <a:gd name="connsiteX6-599" fmla="*/ 3436 w 10000"/>
              <a:gd name="connsiteY6-600" fmla="*/ 6938 h 10374"/>
              <a:gd name="connsiteX7-601" fmla="*/ 3643 w 10000"/>
              <a:gd name="connsiteY7-602" fmla="*/ 7775 h 10374"/>
              <a:gd name="connsiteX8-603" fmla="*/ 4657 w 10000"/>
              <a:gd name="connsiteY8-604" fmla="*/ 10374 h 10374"/>
              <a:gd name="connsiteX9-605" fmla="*/ 6953 w 10000"/>
              <a:gd name="connsiteY9-606" fmla="*/ 7824 h 10374"/>
              <a:gd name="connsiteX0-607" fmla="*/ 6953 w 10000"/>
              <a:gd name="connsiteY0-608" fmla="*/ 7824 h 10374"/>
              <a:gd name="connsiteX1-609" fmla="*/ 10000 w 10000"/>
              <a:gd name="connsiteY1-610" fmla="*/ 375 h 10374"/>
              <a:gd name="connsiteX2-611" fmla="*/ 6297 w 10000"/>
              <a:gd name="connsiteY2-612" fmla="*/ 1002 h 10374"/>
              <a:gd name="connsiteX3-613" fmla="*/ 3818 w 10000"/>
              <a:gd name="connsiteY3-614" fmla="*/ 2696 h 10374"/>
              <a:gd name="connsiteX4-615" fmla="*/ 0 w 10000"/>
              <a:gd name="connsiteY4-616" fmla="*/ 8646 h 10374"/>
              <a:gd name="connsiteX5-617" fmla="*/ 3369 w 10000"/>
              <a:gd name="connsiteY5-618" fmla="*/ 6817 h 10374"/>
              <a:gd name="connsiteX6-619" fmla="*/ 3436 w 10000"/>
              <a:gd name="connsiteY6-620" fmla="*/ 6938 h 10374"/>
              <a:gd name="connsiteX7-621" fmla="*/ 3797 w 10000"/>
              <a:gd name="connsiteY7-622" fmla="*/ 7722 h 10374"/>
              <a:gd name="connsiteX8-623" fmla="*/ 4657 w 10000"/>
              <a:gd name="connsiteY8-624" fmla="*/ 10374 h 10374"/>
              <a:gd name="connsiteX9-625" fmla="*/ 6953 w 10000"/>
              <a:gd name="connsiteY9-626" fmla="*/ 7824 h 10374"/>
              <a:gd name="connsiteX0-627" fmla="*/ 6953 w 10000"/>
              <a:gd name="connsiteY0-628" fmla="*/ 7824 h 10374"/>
              <a:gd name="connsiteX1-629" fmla="*/ 10000 w 10000"/>
              <a:gd name="connsiteY1-630" fmla="*/ 375 h 10374"/>
              <a:gd name="connsiteX2-631" fmla="*/ 6297 w 10000"/>
              <a:gd name="connsiteY2-632" fmla="*/ 1002 h 10374"/>
              <a:gd name="connsiteX3-633" fmla="*/ 3818 w 10000"/>
              <a:gd name="connsiteY3-634" fmla="*/ 2696 h 10374"/>
              <a:gd name="connsiteX4-635" fmla="*/ 0 w 10000"/>
              <a:gd name="connsiteY4-636" fmla="*/ 8646 h 10374"/>
              <a:gd name="connsiteX5-637" fmla="*/ 3369 w 10000"/>
              <a:gd name="connsiteY5-638" fmla="*/ 6817 h 10374"/>
              <a:gd name="connsiteX6-639" fmla="*/ 3586 w 10000"/>
              <a:gd name="connsiteY6-640" fmla="*/ 6790 h 10374"/>
              <a:gd name="connsiteX7-641" fmla="*/ 3797 w 10000"/>
              <a:gd name="connsiteY7-642" fmla="*/ 7722 h 10374"/>
              <a:gd name="connsiteX8-643" fmla="*/ 4657 w 10000"/>
              <a:gd name="connsiteY8-644" fmla="*/ 10374 h 10374"/>
              <a:gd name="connsiteX9-645" fmla="*/ 6953 w 10000"/>
              <a:gd name="connsiteY9-646" fmla="*/ 7824 h 10374"/>
              <a:gd name="connsiteX0-647" fmla="*/ 6953 w 10000"/>
              <a:gd name="connsiteY0-648" fmla="*/ 7824 h 10374"/>
              <a:gd name="connsiteX1-649" fmla="*/ 10000 w 10000"/>
              <a:gd name="connsiteY1-650" fmla="*/ 375 h 10374"/>
              <a:gd name="connsiteX2-651" fmla="*/ 6297 w 10000"/>
              <a:gd name="connsiteY2-652" fmla="*/ 1002 h 10374"/>
              <a:gd name="connsiteX3-653" fmla="*/ 3818 w 10000"/>
              <a:gd name="connsiteY3-654" fmla="*/ 2696 h 10374"/>
              <a:gd name="connsiteX4-655" fmla="*/ 0 w 10000"/>
              <a:gd name="connsiteY4-656" fmla="*/ 8646 h 10374"/>
              <a:gd name="connsiteX5-657" fmla="*/ 3369 w 10000"/>
              <a:gd name="connsiteY5-658" fmla="*/ 6817 h 10374"/>
              <a:gd name="connsiteX6-659" fmla="*/ 3586 w 10000"/>
              <a:gd name="connsiteY6-660" fmla="*/ 6790 h 10374"/>
              <a:gd name="connsiteX7-661" fmla="*/ 3915 w 10000"/>
              <a:gd name="connsiteY7-662" fmla="*/ 7823 h 10374"/>
              <a:gd name="connsiteX8-663" fmla="*/ 4657 w 10000"/>
              <a:gd name="connsiteY8-664" fmla="*/ 10374 h 10374"/>
              <a:gd name="connsiteX9-665" fmla="*/ 6953 w 10000"/>
              <a:gd name="connsiteY9-666" fmla="*/ 7824 h 10374"/>
              <a:gd name="connsiteX0-667" fmla="*/ 6953 w 10000"/>
              <a:gd name="connsiteY0-668" fmla="*/ 7824 h 10374"/>
              <a:gd name="connsiteX1-669" fmla="*/ 10000 w 10000"/>
              <a:gd name="connsiteY1-670" fmla="*/ 375 h 10374"/>
              <a:gd name="connsiteX2-671" fmla="*/ 6297 w 10000"/>
              <a:gd name="connsiteY2-672" fmla="*/ 1002 h 10374"/>
              <a:gd name="connsiteX3-673" fmla="*/ 3818 w 10000"/>
              <a:gd name="connsiteY3-674" fmla="*/ 2696 h 10374"/>
              <a:gd name="connsiteX4-675" fmla="*/ 0 w 10000"/>
              <a:gd name="connsiteY4-676" fmla="*/ 8646 h 10374"/>
              <a:gd name="connsiteX5-677" fmla="*/ 3369 w 10000"/>
              <a:gd name="connsiteY5-678" fmla="*/ 6817 h 10374"/>
              <a:gd name="connsiteX6-679" fmla="*/ 3586 w 10000"/>
              <a:gd name="connsiteY6-680" fmla="*/ 6790 h 10374"/>
              <a:gd name="connsiteX7-681" fmla="*/ 3915 w 10000"/>
              <a:gd name="connsiteY7-682" fmla="*/ 7823 h 10374"/>
              <a:gd name="connsiteX8-683" fmla="*/ 4657 w 10000"/>
              <a:gd name="connsiteY8-684" fmla="*/ 10374 h 10374"/>
              <a:gd name="connsiteX9-685" fmla="*/ 6953 w 10000"/>
              <a:gd name="connsiteY9-686" fmla="*/ 7824 h 10374"/>
              <a:gd name="connsiteX0-687" fmla="*/ 6953 w 10000"/>
              <a:gd name="connsiteY0-688" fmla="*/ 7824 h 10374"/>
              <a:gd name="connsiteX1-689" fmla="*/ 10000 w 10000"/>
              <a:gd name="connsiteY1-690" fmla="*/ 375 h 10374"/>
              <a:gd name="connsiteX2-691" fmla="*/ 6297 w 10000"/>
              <a:gd name="connsiteY2-692" fmla="*/ 1002 h 10374"/>
              <a:gd name="connsiteX3-693" fmla="*/ 3683 w 10000"/>
              <a:gd name="connsiteY3-694" fmla="*/ 2473 h 10374"/>
              <a:gd name="connsiteX4-695" fmla="*/ 0 w 10000"/>
              <a:gd name="connsiteY4-696" fmla="*/ 8646 h 10374"/>
              <a:gd name="connsiteX5-697" fmla="*/ 3369 w 10000"/>
              <a:gd name="connsiteY5-698" fmla="*/ 6817 h 10374"/>
              <a:gd name="connsiteX6-699" fmla="*/ 3586 w 10000"/>
              <a:gd name="connsiteY6-700" fmla="*/ 6790 h 10374"/>
              <a:gd name="connsiteX7-701" fmla="*/ 3915 w 10000"/>
              <a:gd name="connsiteY7-702" fmla="*/ 7823 h 10374"/>
              <a:gd name="connsiteX8-703" fmla="*/ 4657 w 10000"/>
              <a:gd name="connsiteY8-704" fmla="*/ 10374 h 10374"/>
              <a:gd name="connsiteX9-705" fmla="*/ 6953 w 10000"/>
              <a:gd name="connsiteY9-706" fmla="*/ 7824 h 10374"/>
              <a:gd name="connsiteX0-707" fmla="*/ 6953 w 10000"/>
              <a:gd name="connsiteY0-708" fmla="*/ 7824 h 10374"/>
              <a:gd name="connsiteX1-709" fmla="*/ 10000 w 10000"/>
              <a:gd name="connsiteY1-710" fmla="*/ 375 h 10374"/>
              <a:gd name="connsiteX2-711" fmla="*/ 6297 w 10000"/>
              <a:gd name="connsiteY2-712" fmla="*/ 1002 h 10374"/>
              <a:gd name="connsiteX3-713" fmla="*/ 3683 w 10000"/>
              <a:gd name="connsiteY3-714" fmla="*/ 2473 h 10374"/>
              <a:gd name="connsiteX4-715" fmla="*/ 0 w 10000"/>
              <a:gd name="connsiteY4-716" fmla="*/ 8646 h 10374"/>
              <a:gd name="connsiteX5-717" fmla="*/ 3369 w 10000"/>
              <a:gd name="connsiteY5-718" fmla="*/ 6817 h 10374"/>
              <a:gd name="connsiteX6-719" fmla="*/ 3586 w 10000"/>
              <a:gd name="connsiteY6-720" fmla="*/ 6790 h 10374"/>
              <a:gd name="connsiteX7-721" fmla="*/ 3915 w 10000"/>
              <a:gd name="connsiteY7-722" fmla="*/ 7823 h 10374"/>
              <a:gd name="connsiteX8-723" fmla="*/ 4657 w 10000"/>
              <a:gd name="connsiteY8-724" fmla="*/ 10374 h 10374"/>
              <a:gd name="connsiteX9-725" fmla="*/ 6953 w 10000"/>
              <a:gd name="connsiteY9-726" fmla="*/ 7824 h 10374"/>
              <a:gd name="connsiteX0-727" fmla="*/ 6953 w 10000"/>
              <a:gd name="connsiteY0-728" fmla="*/ 7901 h 10451"/>
              <a:gd name="connsiteX1-729" fmla="*/ 10000 w 10000"/>
              <a:gd name="connsiteY1-730" fmla="*/ 452 h 10451"/>
              <a:gd name="connsiteX2-731" fmla="*/ 6309 w 10000"/>
              <a:gd name="connsiteY2-732" fmla="*/ 730 h 10451"/>
              <a:gd name="connsiteX3-733" fmla="*/ 3683 w 10000"/>
              <a:gd name="connsiteY3-734" fmla="*/ 2550 h 10451"/>
              <a:gd name="connsiteX4-735" fmla="*/ 0 w 10000"/>
              <a:gd name="connsiteY4-736" fmla="*/ 8723 h 10451"/>
              <a:gd name="connsiteX5-737" fmla="*/ 3369 w 10000"/>
              <a:gd name="connsiteY5-738" fmla="*/ 6894 h 10451"/>
              <a:gd name="connsiteX6-739" fmla="*/ 3586 w 10000"/>
              <a:gd name="connsiteY6-740" fmla="*/ 6867 h 10451"/>
              <a:gd name="connsiteX7-741" fmla="*/ 3915 w 10000"/>
              <a:gd name="connsiteY7-742" fmla="*/ 7900 h 10451"/>
              <a:gd name="connsiteX8-743" fmla="*/ 4657 w 10000"/>
              <a:gd name="connsiteY8-744" fmla="*/ 10451 h 10451"/>
              <a:gd name="connsiteX9-745" fmla="*/ 6953 w 10000"/>
              <a:gd name="connsiteY9-746" fmla="*/ 7901 h 10451"/>
              <a:gd name="connsiteX0-747" fmla="*/ 6953 w 9448"/>
              <a:gd name="connsiteY0-748" fmla="*/ 8218 h 10768"/>
              <a:gd name="connsiteX1-749" fmla="*/ 9448 w 9448"/>
              <a:gd name="connsiteY1-750" fmla="*/ 365 h 10768"/>
              <a:gd name="connsiteX2-751" fmla="*/ 6309 w 9448"/>
              <a:gd name="connsiteY2-752" fmla="*/ 1047 h 10768"/>
              <a:gd name="connsiteX3-753" fmla="*/ 3683 w 9448"/>
              <a:gd name="connsiteY3-754" fmla="*/ 2867 h 10768"/>
              <a:gd name="connsiteX4-755" fmla="*/ 0 w 9448"/>
              <a:gd name="connsiteY4-756" fmla="*/ 9040 h 10768"/>
              <a:gd name="connsiteX5-757" fmla="*/ 3369 w 9448"/>
              <a:gd name="connsiteY5-758" fmla="*/ 7211 h 10768"/>
              <a:gd name="connsiteX6-759" fmla="*/ 3586 w 9448"/>
              <a:gd name="connsiteY6-760" fmla="*/ 7184 h 10768"/>
              <a:gd name="connsiteX7-761" fmla="*/ 3915 w 9448"/>
              <a:gd name="connsiteY7-762" fmla="*/ 8217 h 10768"/>
              <a:gd name="connsiteX8-763" fmla="*/ 4657 w 9448"/>
              <a:gd name="connsiteY8-764" fmla="*/ 10768 h 10768"/>
              <a:gd name="connsiteX9-765" fmla="*/ 6953 w 9448"/>
              <a:gd name="connsiteY9-766" fmla="*/ 8218 h 10768"/>
              <a:gd name="connsiteX0-767" fmla="*/ 7359 w 10000"/>
              <a:gd name="connsiteY0-768" fmla="*/ 7324 h 9692"/>
              <a:gd name="connsiteX1-769" fmla="*/ 10000 w 10000"/>
              <a:gd name="connsiteY1-770" fmla="*/ 31 h 9692"/>
              <a:gd name="connsiteX2-771" fmla="*/ 6678 w 10000"/>
              <a:gd name="connsiteY2-772" fmla="*/ 664 h 9692"/>
              <a:gd name="connsiteX3-773" fmla="*/ 3898 w 10000"/>
              <a:gd name="connsiteY3-774" fmla="*/ 2355 h 9692"/>
              <a:gd name="connsiteX4-775" fmla="*/ 0 w 10000"/>
              <a:gd name="connsiteY4-776" fmla="*/ 8087 h 9692"/>
              <a:gd name="connsiteX5-777" fmla="*/ 3566 w 10000"/>
              <a:gd name="connsiteY5-778" fmla="*/ 6389 h 9692"/>
              <a:gd name="connsiteX6-779" fmla="*/ 3796 w 10000"/>
              <a:gd name="connsiteY6-780" fmla="*/ 6364 h 9692"/>
              <a:gd name="connsiteX7-781" fmla="*/ 4144 w 10000"/>
              <a:gd name="connsiteY7-782" fmla="*/ 7323 h 9692"/>
              <a:gd name="connsiteX8-783" fmla="*/ 4929 w 10000"/>
              <a:gd name="connsiteY8-784" fmla="*/ 9692 h 9692"/>
              <a:gd name="connsiteX9-785" fmla="*/ 7359 w 10000"/>
              <a:gd name="connsiteY9-786" fmla="*/ 7324 h 9692"/>
              <a:gd name="connsiteX0-787" fmla="*/ 7359 w 8794"/>
              <a:gd name="connsiteY0-788" fmla="*/ 7219 h 9662"/>
              <a:gd name="connsiteX1-789" fmla="*/ 8794 w 8794"/>
              <a:gd name="connsiteY1-790" fmla="*/ 81 h 9662"/>
              <a:gd name="connsiteX2-791" fmla="*/ 6678 w 8794"/>
              <a:gd name="connsiteY2-792" fmla="*/ 347 h 9662"/>
              <a:gd name="connsiteX3-793" fmla="*/ 3898 w 8794"/>
              <a:gd name="connsiteY3-794" fmla="*/ 2092 h 9662"/>
              <a:gd name="connsiteX4-795" fmla="*/ 0 w 8794"/>
              <a:gd name="connsiteY4-796" fmla="*/ 8006 h 9662"/>
              <a:gd name="connsiteX5-797" fmla="*/ 3566 w 8794"/>
              <a:gd name="connsiteY5-798" fmla="*/ 6254 h 9662"/>
              <a:gd name="connsiteX6-799" fmla="*/ 3796 w 8794"/>
              <a:gd name="connsiteY6-800" fmla="*/ 6228 h 9662"/>
              <a:gd name="connsiteX7-801" fmla="*/ 4144 w 8794"/>
              <a:gd name="connsiteY7-802" fmla="*/ 7218 h 9662"/>
              <a:gd name="connsiteX8-803" fmla="*/ 4929 w 8794"/>
              <a:gd name="connsiteY8-804" fmla="*/ 9662 h 9662"/>
              <a:gd name="connsiteX9-805" fmla="*/ 7359 w 8794"/>
              <a:gd name="connsiteY9-806" fmla="*/ 7219 h 966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307" y="connsiteY9-308"/>
              </a:cxn>
            </a:cxnLst>
            <a:rect l="l" t="t" r="r" b="b"/>
            <a:pathLst>
              <a:path w="8794" h="9662">
                <a:moveTo>
                  <a:pt x="7359" y="7219"/>
                </a:moveTo>
                <a:cubicBezTo>
                  <a:pt x="7762" y="4820"/>
                  <a:pt x="7762" y="1621"/>
                  <a:pt x="8794" y="81"/>
                </a:cubicBezTo>
                <a:cubicBezTo>
                  <a:pt x="8033" y="-71"/>
                  <a:pt x="7768" y="-23"/>
                  <a:pt x="6678" y="347"/>
                </a:cubicBezTo>
                <a:cubicBezTo>
                  <a:pt x="5587" y="719"/>
                  <a:pt x="5011" y="816"/>
                  <a:pt x="3898" y="2092"/>
                </a:cubicBezTo>
                <a:cubicBezTo>
                  <a:pt x="2786" y="3368"/>
                  <a:pt x="296" y="5444"/>
                  <a:pt x="0" y="8006"/>
                </a:cubicBezTo>
                <a:cubicBezTo>
                  <a:pt x="1455" y="7247"/>
                  <a:pt x="2933" y="6550"/>
                  <a:pt x="3566" y="6254"/>
                </a:cubicBezTo>
                <a:cubicBezTo>
                  <a:pt x="4199" y="5958"/>
                  <a:pt x="3747" y="6075"/>
                  <a:pt x="3796" y="6228"/>
                </a:cubicBezTo>
                <a:cubicBezTo>
                  <a:pt x="3844" y="6381"/>
                  <a:pt x="3968" y="6657"/>
                  <a:pt x="4144" y="7218"/>
                </a:cubicBezTo>
                <a:cubicBezTo>
                  <a:pt x="4387" y="7988"/>
                  <a:pt x="4394" y="9662"/>
                  <a:pt x="4929" y="9662"/>
                </a:cubicBezTo>
                <a:cubicBezTo>
                  <a:pt x="5465" y="9662"/>
                  <a:pt x="6226" y="7497"/>
                  <a:pt x="7359" y="7219"/>
                </a:cubicBezTo>
                <a:close/>
              </a:path>
            </a:pathLst>
          </a:custGeom>
          <a:solidFill>
            <a:sysClr val="window" lastClr="FFFFFF">
              <a:alpha val="10000"/>
            </a:sys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32" name="Freeform 21"/>
          <p:cNvSpPr/>
          <p:nvPr>
            <p:custDataLst>
              <p:tags r:id="rId29"/>
            </p:custDataLst>
          </p:nvPr>
        </p:nvSpPr>
        <p:spPr bwMode="auto">
          <a:xfrm rot="2008815">
            <a:off x="5366172" y="1524884"/>
            <a:ext cx="1480139" cy="1380295"/>
          </a:xfrm>
          <a:custGeom>
            <a:avLst/>
            <a:gdLst>
              <a:gd name="T0" fmla="*/ 600 w 915"/>
              <a:gd name="T1" fmla="*/ 552 h 931"/>
              <a:gd name="T2" fmla="*/ 915 w 915"/>
              <a:gd name="T3" fmla="*/ 0 h 931"/>
              <a:gd name="T4" fmla="*/ 338 w 915"/>
              <a:gd name="T5" fmla="*/ 282 h 931"/>
              <a:gd name="T6" fmla="*/ 0 w 915"/>
              <a:gd name="T7" fmla="*/ 901 h 931"/>
              <a:gd name="T8" fmla="*/ 195 w 915"/>
              <a:gd name="T9" fmla="*/ 745 h 931"/>
              <a:gd name="T10" fmla="*/ 427 w 915"/>
              <a:gd name="T11" fmla="*/ 931 h 931"/>
              <a:gd name="T12" fmla="*/ 494 w 915"/>
              <a:gd name="T13" fmla="*/ 762 h 931"/>
              <a:gd name="T14" fmla="*/ 581 w 915"/>
              <a:gd name="T15" fmla="*/ 640 h 931"/>
              <a:gd name="T16" fmla="*/ 600 w 915"/>
              <a:gd name="T17" fmla="*/ 552 h 931"/>
              <a:gd name="connsiteX0" fmla="*/ 7662 w 11105"/>
              <a:gd name="connsiteY0" fmla="*/ 5929 h 10000"/>
              <a:gd name="connsiteX1" fmla="*/ 11105 w 11105"/>
              <a:gd name="connsiteY1" fmla="*/ 0 h 10000"/>
              <a:gd name="connsiteX2" fmla="*/ 4799 w 11105"/>
              <a:gd name="connsiteY2" fmla="*/ 3029 h 10000"/>
              <a:gd name="connsiteX3" fmla="*/ 0 w 11105"/>
              <a:gd name="connsiteY3" fmla="*/ 9069 h 10000"/>
              <a:gd name="connsiteX4" fmla="*/ 3236 w 11105"/>
              <a:gd name="connsiteY4" fmla="*/ 8002 h 10000"/>
              <a:gd name="connsiteX5" fmla="*/ 5772 w 11105"/>
              <a:gd name="connsiteY5" fmla="*/ 10000 h 10000"/>
              <a:gd name="connsiteX6" fmla="*/ 6504 w 11105"/>
              <a:gd name="connsiteY6" fmla="*/ 8185 h 10000"/>
              <a:gd name="connsiteX7" fmla="*/ 7455 w 11105"/>
              <a:gd name="connsiteY7" fmla="*/ 6874 h 10000"/>
              <a:gd name="connsiteX8" fmla="*/ 7662 w 11105"/>
              <a:gd name="connsiteY8" fmla="*/ 5929 h 10000"/>
              <a:gd name="connsiteX0-1" fmla="*/ 7662 w 11105"/>
              <a:gd name="connsiteY0-2" fmla="*/ 5929 h 10000"/>
              <a:gd name="connsiteX1-3" fmla="*/ 11105 w 11105"/>
              <a:gd name="connsiteY1-4" fmla="*/ 0 h 10000"/>
              <a:gd name="connsiteX2-5" fmla="*/ 4480 w 11105"/>
              <a:gd name="connsiteY2-6" fmla="*/ 2522 h 10000"/>
              <a:gd name="connsiteX3-7" fmla="*/ 0 w 11105"/>
              <a:gd name="connsiteY3-8" fmla="*/ 9069 h 10000"/>
              <a:gd name="connsiteX4-9" fmla="*/ 3236 w 11105"/>
              <a:gd name="connsiteY4-10" fmla="*/ 8002 h 10000"/>
              <a:gd name="connsiteX5-11" fmla="*/ 5772 w 11105"/>
              <a:gd name="connsiteY5-12" fmla="*/ 10000 h 10000"/>
              <a:gd name="connsiteX6-13" fmla="*/ 6504 w 11105"/>
              <a:gd name="connsiteY6-14" fmla="*/ 8185 h 10000"/>
              <a:gd name="connsiteX7-15" fmla="*/ 7455 w 11105"/>
              <a:gd name="connsiteY7-16" fmla="*/ 6874 h 10000"/>
              <a:gd name="connsiteX8-17" fmla="*/ 7662 w 11105"/>
              <a:gd name="connsiteY8-18" fmla="*/ 5929 h 10000"/>
              <a:gd name="connsiteX0-19" fmla="*/ 7662 w 11105"/>
              <a:gd name="connsiteY0-20" fmla="*/ 5929 h 10005"/>
              <a:gd name="connsiteX1-21" fmla="*/ 11105 w 11105"/>
              <a:gd name="connsiteY1-22" fmla="*/ 0 h 10005"/>
              <a:gd name="connsiteX2-23" fmla="*/ 4480 w 11105"/>
              <a:gd name="connsiteY2-24" fmla="*/ 2522 h 10005"/>
              <a:gd name="connsiteX3-25" fmla="*/ 0 w 11105"/>
              <a:gd name="connsiteY3-26" fmla="*/ 9069 h 10005"/>
              <a:gd name="connsiteX4-27" fmla="*/ 3778 w 11105"/>
              <a:gd name="connsiteY4-28" fmla="*/ 7541 h 10005"/>
              <a:gd name="connsiteX5-29" fmla="*/ 5772 w 11105"/>
              <a:gd name="connsiteY5-30" fmla="*/ 10000 h 10005"/>
              <a:gd name="connsiteX6-31" fmla="*/ 6504 w 11105"/>
              <a:gd name="connsiteY6-32" fmla="*/ 8185 h 10005"/>
              <a:gd name="connsiteX7-33" fmla="*/ 7455 w 11105"/>
              <a:gd name="connsiteY7-34" fmla="*/ 6874 h 10005"/>
              <a:gd name="connsiteX8-35" fmla="*/ 7662 w 11105"/>
              <a:gd name="connsiteY8-36" fmla="*/ 5929 h 10005"/>
              <a:gd name="connsiteX0-37" fmla="*/ 7662 w 11105"/>
              <a:gd name="connsiteY0-38" fmla="*/ 5929 h 10199"/>
              <a:gd name="connsiteX1-39" fmla="*/ 11105 w 11105"/>
              <a:gd name="connsiteY1-40" fmla="*/ 0 h 10199"/>
              <a:gd name="connsiteX2-41" fmla="*/ 4480 w 11105"/>
              <a:gd name="connsiteY2-42" fmla="*/ 2522 h 10199"/>
              <a:gd name="connsiteX3-43" fmla="*/ 0 w 11105"/>
              <a:gd name="connsiteY3-44" fmla="*/ 9069 h 10199"/>
              <a:gd name="connsiteX4-45" fmla="*/ 3778 w 11105"/>
              <a:gd name="connsiteY4-46" fmla="*/ 7541 h 10199"/>
              <a:gd name="connsiteX5-47" fmla="*/ 5508 w 11105"/>
              <a:gd name="connsiteY5-48" fmla="*/ 10194 h 10199"/>
              <a:gd name="connsiteX6-49" fmla="*/ 6504 w 11105"/>
              <a:gd name="connsiteY6-50" fmla="*/ 8185 h 10199"/>
              <a:gd name="connsiteX7-51" fmla="*/ 7455 w 11105"/>
              <a:gd name="connsiteY7-52" fmla="*/ 6874 h 10199"/>
              <a:gd name="connsiteX8-53" fmla="*/ 7662 w 11105"/>
              <a:gd name="connsiteY8-54" fmla="*/ 5929 h 10199"/>
              <a:gd name="connsiteX0-55" fmla="*/ 8474 w 11105"/>
              <a:gd name="connsiteY0-56" fmla="*/ 7371 h 10199"/>
              <a:gd name="connsiteX1-57" fmla="*/ 11105 w 11105"/>
              <a:gd name="connsiteY1-58" fmla="*/ 0 h 10199"/>
              <a:gd name="connsiteX2-59" fmla="*/ 4480 w 11105"/>
              <a:gd name="connsiteY2-60" fmla="*/ 2522 h 10199"/>
              <a:gd name="connsiteX3-61" fmla="*/ 0 w 11105"/>
              <a:gd name="connsiteY3-62" fmla="*/ 9069 h 10199"/>
              <a:gd name="connsiteX4-63" fmla="*/ 3778 w 11105"/>
              <a:gd name="connsiteY4-64" fmla="*/ 7541 h 10199"/>
              <a:gd name="connsiteX5-65" fmla="*/ 5508 w 11105"/>
              <a:gd name="connsiteY5-66" fmla="*/ 10194 h 10199"/>
              <a:gd name="connsiteX6-67" fmla="*/ 6504 w 11105"/>
              <a:gd name="connsiteY6-68" fmla="*/ 8185 h 10199"/>
              <a:gd name="connsiteX7-69" fmla="*/ 7455 w 11105"/>
              <a:gd name="connsiteY7-70" fmla="*/ 6874 h 10199"/>
              <a:gd name="connsiteX8-71" fmla="*/ 8474 w 11105"/>
              <a:gd name="connsiteY8-72" fmla="*/ 7371 h 10199"/>
              <a:gd name="connsiteX0-73" fmla="*/ 8474 w 11105"/>
              <a:gd name="connsiteY0-74" fmla="*/ 7371 h 10199"/>
              <a:gd name="connsiteX1-75" fmla="*/ 11105 w 11105"/>
              <a:gd name="connsiteY1-76" fmla="*/ 0 h 10199"/>
              <a:gd name="connsiteX2-77" fmla="*/ 4480 w 11105"/>
              <a:gd name="connsiteY2-78" fmla="*/ 2522 h 10199"/>
              <a:gd name="connsiteX3-79" fmla="*/ 0 w 11105"/>
              <a:gd name="connsiteY3-80" fmla="*/ 9069 h 10199"/>
              <a:gd name="connsiteX4-81" fmla="*/ 3778 w 11105"/>
              <a:gd name="connsiteY4-82" fmla="*/ 7541 h 10199"/>
              <a:gd name="connsiteX5-83" fmla="*/ 5508 w 11105"/>
              <a:gd name="connsiteY5-84" fmla="*/ 10194 h 10199"/>
              <a:gd name="connsiteX6-85" fmla="*/ 6504 w 11105"/>
              <a:gd name="connsiteY6-86" fmla="*/ 8185 h 10199"/>
              <a:gd name="connsiteX7-87" fmla="*/ 7708 w 11105"/>
              <a:gd name="connsiteY7-88" fmla="*/ 7553 h 10199"/>
              <a:gd name="connsiteX8-89" fmla="*/ 8474 w 11105"/>
              <a:gd name="connsiteY8-90" fmla="*/ 7371 h 10199"/>
              <a:gd name="connsiteX0-91" fmla="*/ 8474 w 11105"/>
              <a:gd name="connsiteY0-92" fmla="*/ 7371 h 10217"/>
              <a:gd name="connsiteX1-93" fmla="*/ 11105 w 11105"/>
              <a:gd name="connsiteY1-94" fmla="*/ 0 h 10217"/>
              <a:gd name="connsiteX2-95" fmla="*/ 4480 w 11105"/>
              <a:gd name="connsiteY2-96" fmla="*/ 2522 h 10217"/>
              <a:gd name="connsiteX3-97" fmla="*/ 0 w 11105"/>
              <a:gd name="connsiteY3-98" fmla="*/ 9069 h 10217"/>
              <a:gd name="connsiteX4-99" fmla="*/ 3778 w 11105"/>
              <a:gd name="connsiteY4-100" fmla="*/ 7541 h 10217"/>
              <a:gd name="connsiteX5-101" fmla="*/ 5508 w 11105"/>
              <a:gd name="connsiteY5-102" fmla="*/ 10194 h 10217"/>
              <a:gd name="connsiteX6-103" fmla="*/ 6786 w 11105"/>
              <a:gd name="connsiteY6-104" fmla="*/ 8720 h 10217"/>
              <a:gd name="connsiteX7-105" fmla="*/ 7708 w 11105"/>
              <a:gd name="connsiteY7-106" fmla="*/ 7553 h 10217"/>
              <a:gd name="connsiteX8-107" fmla="*/ 8474 w 11105"/>
              <a:gd name="connsiteY8-108" fmla="*/ 7371 h 10217"/>
              <a:gd name="connsiteX0-109" fmla="*/ 8474 w 11105"/>
              <a:gd name="connsiteY0-110" fmla="*/ 7371 h 10217"/>
              <a:gd name="connsiteX1-111" fmla="*/ 11105 w 11105"/>
              <a:gd name="connsiteY1-112" fmla="*/ 0 h 10217"/>
              <a:gd name="connsiteX2-113" fmla="*/ 4480 w 11105"/>
              <a:gd name="connsiteY2-114" fmla="*/ 2522 h 10217"/>
              <a:gd name="connsiteX3-115" fmla="*/ 0 w 11105"/>
              <a:gd name="connsiteY3-116" fmla="*/ 9069 h 10217"/>
              <a:gd name="connsiteX4-117" fmla="*/ 3778 w 11105"/>
              <a:gd name="connsiteY4-118" fmla="*/ 7541 h 10217"/>
              <a:gd name="connsiteX5-119" fmla="*/ 5508 w 11105"/>
              <a:gd name="connsiteY5-120" fmla="*/ 10194 h 10217"/>
              <a:gd name="connsiteX6-121" fmla="*/ 6786 w 11105"/>
              <a:gd name="connsiteY6-122" fmla="*/ 8720 h 10217"/>
              <a:gd name="connsiteX7-123" fmla="*/ 7825 w 11105"/>
              <a:gd name="connsiteY7-124" fmla="*/ 7776 h 10217"/>
              <a:gd name="connsiteX8-125" fmla="*/ 8474 w 11105"/>
              <a:gd name="connsiteY8-126" fmla="*/ 7371 h 10217"/>
              <a:gd name="connsiteX0-127" fmla="*/ 11108 w 13739"/>
              <a:gd name="connsiteY0-128" fmla="*/ 7371 h 10217"/>
              <a:gd name="connsiteX1-129" fmla="*/ 13739 w 13739"/>
              <a:gd name="connsiteY1-130" fmla="*/ 0 h 10217"/>
              <a:gd name="connsiteX2-131" fmla="*/ 7114 w 13739"/>
              <a:gd name="connsiteY2-132" fmla="*/ 2522 h 10217"/>
              <a:gd name="connsiteX3-133" fmla="*/ 0 w 13739"/>
              <a:gd name="connsiteY3-134" fmla="*/ 9321 h 10217"/>
              <a:gd name="connsiteX4-135" fmla="*/ 6412 w 13739"/>
              <a:gd name="connsiteY4-136" fmla="*/ 7541 h 10217"/>
              <a:gd name="connsiteX5-137" fmla="*/ 8142 w 13739"/>
              <a:gd name="connsiteY5-138" fmla="*/ 10194 h 10217"/>
              <a:gd name="connsiteX6-139" fmla="*/ 9420 w 13739"/>
              <a:gd name="connsiteY6-140" fmla="*/ 8720 h 10217"/>
              <a:gd name="connsiteX7-141" fmla="*/ 10459 w 13739"/>
              <a:gd name="connsiteY7-142" fmla="*/ 7776 h 10217"/>
              <a:gd name="connsiteX8-143" fmla="*/ 11108 w 13739"/>
              <a:gd name="connsiteY8-144" fmla="*/ 7371 h 10217"/>
              <a:gd name="connsiteX0-145" fmla="*/ 11108 w 13739"/>
              <a:gd name="connsiteY0-146" fmla="*/ 7371 h 10217"/>
              <a:gd name="connsiteX1-147" fmla="*/ 13739 w 13739"/>
              <a:gd name="connsiteY1-148" fmla="*/ 0 h 10217"/>
              <a:gd name="connsiteX2-149" fmla="*/ 6385 w 13739"/>
              <a:gd name="connsiteY2-150" fmla="*/ 2838 h 10217"/>
              <a:gd name="connsiteX3-151" fmla="*/ 0 w 13739"/>
              <a:gd name="connsiteY3-152" fmla="*/ 9321 h 10217"/>
              <a:gd name="connsiteX4-153" fmla="*/ 6412 w 13739"/>
              <a:gd name="connsiteY4-154" fmla="*/ 7541 h 10217"/>
              <a:gd name="connsiteX5-155" fmla="*/ 8142 w 13739"/>
              <a:gd name="connsiteY5-156" fmla="*/ 10194 h 10217"/>
              <a:gd name="connsiteX6-157" fmla="*/ 9420 w 13739"/>
              <a:gd name="connsiteY6-158" fmla="*/ 8720 h 10217"/>
              <a:gd name="connsiteX7-159" fmla="*/ 10459 w 13739"/>
              <a:gd name="connsiteY7-160" fmla="*/ 7776 h 10217"/>
              <a:gd name="connsiteX8-161" fmla="*/ 11108 w 13739"/>
              <a:gd name="connsiteY8-162" fmla="*/ 7371 h 10217"/>
              <a:gd name="connsiteX0-163" fmla="*/ 11108 w 13739"/>
              <a:gd name="connsiteY0-164" fmla="*/ 7371 h 10218"/>
              <a:gd name="connsiteX1-165" fmla="*/ 13739 w 13739"/>
              <a:gd name="connsiteY1-166" fmla="*/ 0 h 10218"/>
              <a:gd name="connsiteX2-167" fmla="*/ 6385 w 13739"/>
              <a:gd name="connsiteY2-168" fmla="*/ 2838 h 10218"/>
              <a:gd name="connsiteX3-169" fmla="*/ 0 w 13739"/>
              <a:gd name="connsiteY3-170" fmla="*/ 9321 h 10218"/>
              <a:gd name="connsiteX4-171" fmla="*/ 4961 w 13739"/>
              <a:gd name="connsiteY4-172" fmla="*/ 7489 h 10218"/>
              <a:gd name="connsiteX5-173" fmla="*/ 8142 w 13739"/>
              <a:gd name="connsiteY5-174" fmla="*/ 10194 h 10218"/>
              <a:gd name="connsiteX6-175" fmla="*/ 9420 w 13739"/>
              <a:gd name="connsiteY6-176" fmla="*/ 8720 h 10218"/>
              <a:gd name="connsiteX7-177" fmla="*/ 10459 w 13739"/>
              <a:gd name="connsiteY7-178" fmla="*/ 7776 h 10218"/>
              <a:gd name="connsiteX8-179" fmla="*/ 11108 w 13739"/>
              <a:gd name="connsiteY8-180" fmla="*/ 7371 h 10218"/>
              <a:gd name="connsiteX0-181" fmla="*/ 11108 w 13739"/>
              <a:gd name="connsiteY0-182" fmla="*/ 7371 h 10218"/>
              <a:gd name="connsiteX1-183" fmla="*/ 13739 w 13739"/>
              <a:gd name="connsiteY1-184" fmla="*/ 0 h 10218"/>
              <a:gd name="connsiteX2-185" fmla="*/ 6385 w 13739"/>
              <a:gd name="connsiteY2-186" fmla="*/ 2838 h 10218"/>
              <a:gd name="connsiteX3-187" fmla="*/ 0 w 13739"/>
              <a:gd name="connsiteY3-188" fmla="*/ 9321 h 10218"/>
              <a:gd name="connsiteX4-189" fmla="*/ 4961 w 13739"/>
              <a:gd name="connsiteY4-190" fmla="*/ 7489 h 10218"/>
              <a:gd name="connsiteX5-191" fmla="*/ 8142 w 13739"/>
              <a:gd name="connsiteY5-192" fmla="*/ 10194 h 10218"/>
              <a:gd name="connsiteX6-193" fmla="*/ 9420 w 13739"/>
              <a:gd name="connsiteY6-194" fmla="*/ 8720 h 10218"/>
              <a:gd name="connsiteX7-195" fmla="*/ 10626 w 13739"/>
              <a:gd name="connsiteY7-196" fmla="*/ 7999 h 10218"/>
              <a:gd name="connsiteX8-197" fmla="*/ 11108 w 13739"/>
              <a:gd name="connsiteY8-198" fmla="*/ 7371 h 10218"/>
              <a:gd name="connsiteX0-199" fmla="*/ 11288 w 13739"/>
              <a:gd name="connsiteY0-200" fmla="*/ 7711 h 10218"/>
              <a:gd name="connsiteX1-201" fmla="*/ 13739 w 13739"/>
              <a:gd name="connsiteY1-202" fmla="*/ 0 h 10218"/>
              <a:gd name="connsiteX2-203" fmla="*/ 6385 w 13739"/>
              <a:gd name="connsiteY2-204" fmla="*/ 2838 h 10218"/>
              <a:gd name="connsiteX3-205" fmla="*/ 0 w 13739"/>
              <a:gd name="connsiteY3-206" fmla="*/ 9321 h 10218"/>
              <a:gd name="connsiteX4-207" fmla="*/ 4961 w 13739"/>
              <a:gd name="connsiteY4-208" fmla="*/ 7489 h 10218"/>
              <a:gd name="connsiteX5-209" fmla="*/ 8142 w 13739"/>
              <a:gd name="connsiteY5-210" fmla="*/ 10194 h 10218"/>
              <a:gd name="connsiteX6-211" fmla="*/ 9420 w 13739"/>
              <a:gd name="connsiteY6-212" fmla="*/ 8720 h 10218"/>
              <a:gd name="connsiteX7-213" fmla="*/ 10626 w 13739"/>
              <a:gd name="connsiteY7-214" fmla="*/ 7999 h 10218"/>
              <a:gd name="connsiteX8-215" fmla="*/ 11288 w 13739"/>
              <a:gd name="connsiteY8-216" fmla="*/ 7711 h 10218"/>
              <a:gd name="connsiteX0-217" fmla="*/ 11288 w 13739"/>
              <a:gd name="connsiteY0-218" fmla="*/ 7711 h 10215"/>
              <a:gd name="connsiteX1-219" fmla="*/ 13739 w 13739"/>
              <a:gd name="connsiteY1-220" fmla="*/ 0 h 10215"/>
              <a:gd name="connsiteX2-221" fmla="*/ 6385 w 13739"/>
              <a:gd name="connsiteY2-222" fmla="*/ 2838 h 10215"/>
              <a:gd name="connsiteX3-223" fmla="*/ 0 w 13739"/>
              <a:gd name="connsiteY3-224" fmla="*/ 9321 h 10215"/>
              <a:gd name="connsiteX4-225" fmla="*/ 4961 w 13739"/>
              <a:gd name="connsiteY4-226" fmla="*/ 7489 h 10215"/>
              <a:gd name="connsiteX5-227" fmla="*/ 8142 w 13739"/>
              <a:gd name="connsiteY5-228" fmla="*/ 10194 h 10215"/>
              <a:gd name="connsiteX6-229" fmla="*/ 10035 w 13739"/>
              <a:gd name="connsiteY6-230" fmla="*/ 8649 h 10215"/>
              <a:gd name="connsiteX7-231" fmla="*/ 10626 w 13739"/>
              <a:gd name="connsiteY7-232" fmla="*/ 7999 h 10215"/>
              <a:gd name="connsiteX8-233" fmla="*/ 11288 w 13739"/>
              <a:gd name="connsiteY8-234" fmla="*/ 7711 h 10215"/>
              <a:gd name="connsiteX0-235" fmla="*/ 11288 w 13739"/>
              <a:gd name="connsiteY0-236" fmla="*/ 7711 h 10242"/>
              <a:gd name="connsiteX1-237" fmla="*/ 13739 w 13739"/>
              <a:gd name="connsiteY1-238" fmla="*/ 0 h 10242"/>
              <a:gd name="connsiteX2-239" fmla="*/ 6385 w 13739"/>
              <a:gd name="connsiteY2-240" fmla="*/ 2838 h 10242"/>
              <a:gd name="connsiteX3-241" fmla="*/ 0 w 13739"/>
              <a:gd name="connsiteY3-242" fmla="*/ 9321 h 10242"/>
              <a:gd name="connsiteX4-243" fmla="*/ 5758 w 13739"/>
              <a:gd name="connsiteY4-244" fmla="*/ 6767 h 10242"/>
              <a:gd name="connsiteX5-245" fmla="*/ 8142 w 13739"/>
              <a:gd name="connsiteY5-246" fmla="*/ 10194 h 10242"/>
              <a:gd name="connsiteX6-247" fmla="*/ 10035 w 13739"/>
              <a:gd name="connsiteY6-248" fmla="*/ 8649 h 10242"/>
              <a:gd name="connsiteX7-249" fmla="*/ 10626 w 13739"/>
              <a:gd name="connsiteY7-250" fmla="*/ 7999 h 10242"/>
              <a:gd name="connsiteX8-251" fmla="*/ 11288 w 13739"/>
              <a:gd name="connsiteY8-252" fmla="*/ 7711 h 10242"/>
              <a:gd name="connsiteX0-253" fmla="*/ 11288 w 13739"/>
              <a:gd name="connsiteY0-254" fmla="*/ 7711 h 10242"/>
              <a:gd name="connsiteX1-255" fmla="*/ 13739 w 13739"/>
              <a:gd name="connsiteY1-256" fmla="*/ 0 h 10242"/>
              <a:gd name="connsiteX2-257" fmla="*/ 6385 w 13739"/>
              <a:gd name="connsiteY2-258" fmla="*/ 2838 h 10242"/>
              <a:gd name="connsiteX3-259" fmla="*/ 0 w 13739"/>
              <a:gd name="connsiteY3-260" fmla="*/ 9321 h 10242"/>
              <a:gd name="connsiteX4-261" fmla="*/ 5758 w 13739"/>
              <a:gd name="connsiteY4-262" fmla="*/ 6767 h 10242"/>
              <a:gd name="connsiteX5-263" fmla="*/ 8142 w 13739"/>
              <a:gd name="connsiteY5-264" fmla="*/ 10194 h 10242"/>
              <a:gd name="connsiteX6-265" fmla="*/ 10035 w 13739"/>
              <a:gd name="connsiteY6-266" fmla="*/ 8649 h 10242"/>
              <a:gd name="connsiteX7-267" fmla="*/ 10626 w 13739"/>
              <a:gd name="connsiteY7-268" fmla="*/ 7999 h 10242"/>
              <a:gd name="connsiteX8-269" fmla="*/ 11288 w 13739"/>
              <a:gd name="connsiteY8-270" fmla="*/ 7711 h 10242"/>
              <a:gd name="connsiteX0-271" fmla="*/ 11288 w 13739"/>
              <a:gd name="connsiteY0-272" fmla="*/ 7711 h 10209"/>
              <a:gd name="connsiteX1-273" fmla="*/ 13739 w 13739"/>
              <a:gd name="connsiteY1-274" fmla="*/ 0 h 10209"/>
              <a:gd name="connsiteX2-275" fmla="*/ 6385 w 13739"/>
              <a:gd name="connsiteY2-276" fmla="*/ 2838 h 10209"/>
              <a:gd name="connsiteX3-277" fmla="*/ 0 w 13739"/>
              <a:gd name="connsiteY3-278" fmla="*/ 9321 h 10209"/>
              <a:gd name="connsiteX4-279" fmla="*/ 5758 w 13739"/>
              <a:gd name="connsiteY4-280" fmla="*/ 6767 h 10209"/>
              <a:gd name="connsiteX5-281" fmla="*/ 6207 w 13739"/>
              <a:gd name="connsiteY5-282" fmla="*/ 7675 h 10209"/>
              <a:gd name="connsiteX6-283" fmla="*/ 8142 w 13739"/>
              <a:gd name="connsiteY6-284" fmla="*/ 10194 h 10209"/>
              <a:gd name="connsiteX7-285" fmla="*/ 10035 w 13739"/>
              <a:gd name="connsiteY7-286" fmla="*/ 8649 h 10209"/>
              <a:gd name="connsiteX8-287" fmla="*/ 10626 w 13739"/>
              <a:gd name="connsiteY8-288" fmla="*/ 7999 h 10209"/>
              <a:gd name="connsiteX9" fmla="*/ 11288 w 13739"/>
              <a:gd name="connsiteY9" fmla="*/ 7711 h 10209"/>
              <a:gd name="connsiteX0-289" fmla="*/ 11288 w 13739"/>
              <a:gd name="connsiteY0-290" fmla="*/ 7711 h 10209"/>
              <a:gd name="connsiteX1-291" fmla="*/ 13739 w 13739"/>
              <a:gd name="connsiteY1-292" fmla="*/ 0 h 10209"/>
              <a:gd name="connsiteX2-293" fmla="*/ 6385 w 13739"/>
              <a:gd name="connsiteY2-294" fmla="*/ 2838 h 10209"/>
              <a:gd name="connsiteX3-295" fmla="*/ 0 w 13739"/>
              <a:gd name="connsiteY3-296" fmla="*/ 9321 h 10209"/>
              <a:gd name="connsiteX4-297" fmla="*/ 5758 w 13739"/>
              <a:gd name="connsiteY4-298" fmla="*/ 6767 h 10209"/>
              <a:gd name="connsiteX5-299" fmla="*/ 6207 w 13739"/>
              <a:gd name="connsiteY5-300" fmla="*/ 7675 h 10209"/>
              <a:gd name="connsiteX6-301" fmla="*/ 8142 w 13739"/>
              <a:gd name="connsiteY6-302" fmla="*/ 10194 h 10209"/>
              <a:gd name="connsiteX7-303" fmla="*/ 10035 w 13739"/>
              <a:gd name="connsiteY7-304" fmla="*/ 8649 h 10209"/>
              <a:gd name="connsiteX8-305" fmla="*/ 10626 w 13739"/>
              <a:gd name="connsiteY8-306" fmla="*/ 7999 h 10209"/>
              <a:gd name="connsiteX9-307" fmla="*/ 11288 w 13739"/>
              <a:gd name="connsiteY9-308" fmla="*/ 7711 h 10209"/>
              <a:gd name="connsiteX0-309" fmla="*/ 11288 w 13137"/>
              <a:gd name="connsiteY0-310" fmla="*/ 8063 h 10561"/>
              <a:gd name="connsiteX1-311" fmla="*/ 13137 w 13137"/>
              <a:gd name="connsiteY1-312" fmla="*/ 0 h 10561"/>
              <a:gd name="connsiteX2-313" fmla="*/ 6385 w 13137"/>
              <a:gd name="connsiteY2-314" fmla="*/ 3190 h 10561"/>
              <a:gd name="connsiteX3-315" fmla="*/ 0 w 13137"/>
              <a:gd name="connsiteY3-316" fmla="*/ 9673 h 10561"/>
              <a:gd name="connsiteX4-317" fmla="*/ 5758 w 13137"/>
              <a:gd name="connsiteY4-318" fmla="*/ 7119 h 10561"/>
              <a:gd name="connsiteX5-319" fmla="*/ 6207 w 13137"/>
              <a:gd name="connsiteY5-320" fmla="*/ 8027 h 10561"/>
              <a:gd name="connsiteX6-321" fmla="*/ 8142 w 13137"/>
              <a:gd name="connsiteY6-322" fmla="*/ 10546 h 10561"/>
              <a:gd name="connsiteX7-323" fmla="*/ 10035 w 13137"/>
              <a:gd name="connsiteY7-324" fmla="*/ 9001 h 10561"/>
              <a:gd name="connsiteX8-325" fmla="*/ 10626 w 13137"/>
              <a:gd name="connsiteY8-326" fmla="*/ 8351 h 10561"/>
              <a:gd name="connsiteX9-327" fmla="*/ 11288 w 13137"/>
              <a:gd name="connsiteY9-328" fmla="*/ 8063 h 10561"/>
              <a:gd name="connsiteX0-329" fmla="*/ 11288 w 13137"/>
              <a:gd name="connsiteY0-330" fmla="*/ 8063 h 10561"/>
              <a:gd name="connsiteX1-331" fmla="*/ 13137 w 13137"/>
              <a:gd name="connsiteY1-332" fmla="*/ 0 h 10561"/>
              <a:gd name="connsiteX2-333" fmla="*/ 5623 w 13137"/>
              <a:gd name="connsiteY2-334" fmla="*/ 2799 h 10561"/>
              <a:gd name="connsiteX3-335" fmla="*/ 0 w 13137"/>
              <a:gd name="connsiteY3-336" fmla="*/ 9673 h 10561"/>
              <a:gd name="connsiteX4-337" fmla="*/ 5758 w 13137"/>
              <a:gd name="connsiteY4-338" fmla="*/ 7119 h 10561"/>
              <a:gd name="connsiteX5-339" fmla="*/ 6207 w 13137"/>
              <a:gd name="connsiteY5-340" fmla="*/ 8027 h 10561"/>
              <a:gd name="connsiteX6-341" fmla="*/ 8142 w 13137"/>
              <a:gd name="connsiteY6-342" fmla="*/ 10546 h 10561"/>
              <a:gd name="connsiteX7-343" fmla="*/ 10035 w 13137"/>
              <a:gd name="connsiteY7-344" fmla="*/ 9001 h 10561"/>
              <a:gd name="connsiteX8-345" fmla="*/ 10626 w 13137"/>
              <a:gd name="connsiteY8-346" fmla="*/ 8351 h 10561"/>
              <a:gd name="connsiteX9-347" fmla="*/ 11288 w 13137"/>
              <a:gd name="connsiteY9-348" fmla="*/ 8063 h 10561"/>
              <a:gd name="connsiteX0-349" fmla="*/ 11046 w 12895"/>
              <a:gd name="connsiteY0-350" fmla="*/ 8063 h 10561"/>
              <a:gd name="connsiteX1-351" fmla="*/ 12895 w 12895"/>
              <a:gd name="connsiteY1-352" fmla="*/ 0 h 10561"/>
              <a:gd name="connsiteX2-353" fmla="*/ 5381 w 12895"/>
              <a:gd name="connsiteY2-354" fmla="*/ 2799 h 10561"/>
              <a:gd name="connsiteX3-355" fmla="*/ 0 w 12895"/>
              <a:gd name="connsiteY3-356" fmla="*/ 8853 h 10561"/>
              <a:gd name="connsiteX4-357" fmla="*/ 5516 w 12895"/>
              <a:gd name="connsiteY4-358" fmla="*/ 7119 h 10561"/>
              <a:gd name="connsiteX5-359" fmla="*/ 5965 w 12895"/>
              <a:gd name="connsiteY5-360" fmla="*/ 8027 h 10561"/>
              <a:gd name="connsiteX6-361" fmla="*/ 7900 w 12895"/>
              <a:gd name="connsiteY6-362" fmla="*/ 10546 h 10561"/>
              <a:gd name="connsiteX7-363" fmla="*/ 9793 w 12895"/>
              <a:gd name="connsiteY7-364" fmla="*/ 9001 h 10561"/>
              <a:gd name="connsiteX8-365" fmla="*/ 10384 w 12895"/>
              <a:gd name="connsiteY8-366" fmla="*/ 8351 h 10561"/>
              <a:gd name="connsiteX9-367" fmla="*/ 11046 w 12895"/>
              <a:gd name="connsiteY9-368" fmla="*/ 8063 h 10561"/>
              <a:gd name="connsiteX0-369" fmla="*/ 11046 w 12895"/>
              <a:gd name="connsiteY0-370" fmla="*/ 8063 h 10561"/>
              <a:gd name="connsiteX1-371" fmla="*/ 12895 w 12895"/>
              <a:gd name="connsiteY1-372" fmla="*/ 0 h 10561"/>
              <a:gd name="connsiteX2-373" fmla="*/ 5381 w 12895"/>
              <a:gd name="connsiteY2-374" fmla="*/ 2799 h 10561"/>
              <a:gd name="connsiteX3-375" fmla="*/ 0 w 12895"/>
              <a:gd name="connsiteY3-376" fmla="*/ 8853 h 10561"/>
              <a:gd name="connsiteX4-377" fmla="*/ 5516 w 12895"/>
              <a:gd name="connsiteY4-378" fmla="*/ 7119 h 10561"/>
              <a:gd name="connsiteX5-379" fmla="*/ 5965 w 12895"/>
              <a:gd name="connsiteY5-380" fmla="*/ 8027 h 10561"/>
              <a:gd name="connsiteX6-381" fmla="*/ 7900 w 12895"/>
              <a:gd name="connsiteY6-382" fmla="*/ 10546 h 10561"/>
              <a:gd name="connsiteX7-383" fmla="*/ 9793 w 12895"/>
              <a:gd name="connsiteY7-384" fmla="*/ 9001 h 10561"/>
              <a:gd name="connsiteX8-385" fmla="*/ 10384 w 12895"/>
              <a:gd name="connsiteY8-386" fmla="*/ 8351 h 10561"/>
              <a:gd name="connsiteX9-387" fmla="*/ 11046 w 12895"/>
              <a:gd name="connsiteY9-388" fmla="*/ 8063 h 10561"/>
              <a:gd name="connsiteX0-389" fmla="*/ 11046 w 12895"/>
              <a:gd name="connsiteY0-390" fmla="*/ 8063 h 10508"/>
              <a:gd name="connsiteX1-391" fmla="*/ 12895 w 12895"/>
              <a:gd name="connsiteY1-392" fmla="*/ 0 h 10508"/>
              <a:gd name="connsiteX2-393" fmla="*/ 5381 w 12895"/>
              <a:gd name="connsiteY2-394" fmla="*/ 2799 h 10508"/>
              <a:gd name="connsiteX3-395" fmla="*/ 0 w 12895"/>
              <a:gd name="connsiteY3-396" fmla="*/ 8853 h 10508"/>
              <a:gd name="connsiteX4-397" fmla="*/ 5516 w 12895"/>
              <a:gd name="connsiteY4-398" fmla="*/ 7119 h 10508"/>
              <a:gd name="connsiteX5-399" fmla="*/ 5965 w 12895"/>
              <a:gd name="connsiteY5-400" fmla="*/ 8027 h 10508"/>
              <a:gd name="connsiteX6-401" fmla="*/ 7625 w 12895"/>
              <a:gd name="connsiteY6-402" fmla="*/ 10492 h 10508"/>
              <a:gd name="connsiteX7-403" fmla="*/ 9793 w 12895"/>
              <a:gd name="connsiteY7-404" fmla="*/ 9001 h 10508"/>
              <a:gd name="connsiteX8-405" fmla="*/ 10384 w 12895"/>
              <a:gd name="connsiteY8-406" fmla="*/ 8351 h 10508"/>
              <a:gd name="connsiteX9-407" fmla="*/ 11046 w 12895"/>
              <a:gd name="connsiteY9-408" fmla="*/ 8063 h 10508"/>
              <a:gd name="connsiteX0-409" fmla="*/ 10767 w 12895"/>
              <a:gd name="connsiteY0-410" fmla="*/ 7633 h 10508"/>
              <a:gd name="connsiteX1-411" fmla="*/ 12895 w 12895"/>
              <a:gd name="connsiteY1-412" fmla="*/ 0 h 10508"/>
              <a:gd name="connsiteX2-413" fmla="*/ 5381 w 12895"/>
              <a:gd name="connsiteY2-414" fmla="*/ 2799 h 10508"/>
              <a:gd name="connsiteX3-415" fmla="*/ 0 w 12895"/>
              <a:gd name="connsiteY3-416" fmla="*/ 8853 h 10508"/>
              <a:gd name="connsiteX4-417" fmla="*/ 5516 w 12895"/>
              <a:gd name="connsiteY4-418" fmla="*/ 7119 h 10508"/>
              <a:gd name="connsiteX5-419" fmla="*/ 5965 w 12895"/>
              <a:gd name="connsiteY5-420" fmla="*/ 8027 h 10508"/>
              <a:gd name="connsiteX6-421" fmla="*/ 7625 w 12895"/>
              <a:gd name="connsiteY6-422" fmla="*/ 10492 h 10508"/>
              <a:gd name="connsiteX7-423" fmla="*/ 9793 w 12895"/>
              <a:gd name="connsiteY7-424" fmla="*/ 9001 h 10508"/>
              <a:gd name="connsiteX8-425" fmla="*/ 10384 w 12895"/>
              <a:gd name="connsiteY8-426" fmla="*/ 8351 h 10508"/>
              <a:gd name="connsiteX9-427" fmla="*/ 10767 w 12895"/>
              <a:gd name="connsiteY9-428" fmla="*/ 7633 h 10508"/>
              <a:gd name="connsiteX0-429" fmla="*/ 10767 w 12895"/>
              <a:gd name="connsiteY0-430" fmla="*/ 7633 h 10508"/>
              <a:gd name="connsiteX1-431" fmla="*/ 12895 w 12895"/>
              <a:gd name="connsiteY1-432" fmla="*/ 0 h 10508"/>
              <a:gd name="connsiteX2-433" fmla="*/ 5381 w 12895"/>
              <a:gd name="connsiteY2-434" fmla="*/ 2799 h 10508"/>
              <a:gd name="connsiteX3-435" fmla="*/ 0 w 12895"/>
              <a:gd name="connsiteY3-436" fmla="*/ 8853 h 10508"/>
              <a:gd name="connsiteX4-437" fmla="*/ 5516 w 12895"/>
              <a:gd name="connsiteY4-438" fmla="*/ 7119 h 10508"/>
              <a:gd name="connsiteX5-439" fmla="*/ 5965 w 12895"/>
              <a:gd name="connsiteY5-440" fmla="*/ 8027 h 10508"/>
              <a:gd name="connsiteX6-441" fmla="*/ 7625 w 12895"/>
              <a:gd name="connsiteY6-442" fmla="*/ 10492 h 10508"/>
              <a:gd name="connsiteX7-443" fmla="*/ 9793 w 12895"/>
              <a:gd name="connsiteY7-444" fmla="*/ 9001 h 10508"/>
              <a:gd name="connsiteX8-445" fmla="*/ 10083 w 12895"/>
              <a:gd name="connsiteY8-446" fmla="*/ 8175 h 10508"/>
              <a:gd name="connsiteX9-447" fmla="*/ 10767 w 12895"/>
              <a:gd name="connsiteY9-448" fmla="*/ 7633 h 10508"/>
              <a:gd name="connsiteX0-449" fmla="*/ 10767 w 12895"/>
              <a:gd name="connsiteY0-450" fmla="*/ 7633 h 10508"/>
              <a:gd name="connsiteX1-451" fmla="*/ 12895 w 12895"/>
              <a:gd name="connsiteY1-452" fmla="*/ 0 h 10508"/>
              <a:gd name="connsiteX2-453" fmla="*/ 5381 w 12895"/>
              <a:gd name="connsiteY2-454" fmla="*/ 2799 h 10508"/>
              <a:gd name="connsiteX3-455" fmla="*/ 0 w 12895"/>
              <a:gd name="connsiteY3-456" fmla="*/ 8853 h 10508"/>
              <a:gd name="connsiteX4-457" fmla="*/ 5516 w 12895"/>
              <a:gd name="connsiteY4-458" fmla="*/ 7119 h 10508"/>
              <a:gd name="connsiteX5-459" fmla="*/ 5965 w 12895"/>
              <a:gd name="connsiteY5-460" fmla="*/ 8027 h 10508"/>
              <a:gd name="connsiteX6-461" fmla="*/ 7625 w 12895"/>
              <a:gd name="connsiteY6-462" fmla="*/ 10492 h 10508"/>
              <a:gd name="connsiteX7-463" fmla="*/ 9793 w 12895"/>
              <a:gd name="connsiteY7-464" fmla="*/ 9001 h 10508"/>
              <a:gd name="connsiteX8-465" fmla="*/ 10767 w 12895"/>
              <a:gd name="connsiteY8-466" fmla="*/ 7633 h 10508"/>
              <a:gd name="connsiteX0-467" fmla="*/ 10767 w 12895"/>
              <a:gd name="connsiteY0-468" fmla="*/ 7633 h 10503"/>
              <a:gd name="connsiteX1-469" fmla="*/ 12895 w 12895"/>
              <a:gd name="connsiteY1-470" fmla="*/ 0 h 10503"/>
              <a:gd name="connsiteX2-471" fmla="*/ 5381 w 12895"/>
              <a:gd name="connsiteY2-472" fmla="*/ 2799 h 10503"/>
              <a:gd name="connsiteX3-473" fmla="*/ 0 w 12895"/>
              <a:gd name="connsiteY3-474" fmla="*/ 8853 h 10503"/>
              <a:gd name="connsiteX4-475" fmla="*/ 5516 w 12895"/>
              <a:gd name="connsiteY4-476" fmla="*/ 7119 h 10503"/>
              <a:gd name="connsiteX5-477" fmla="*/ 5965 w 12895"/>
              <a:gd name="connsiteY5-478" fmla="*/ 8027 h 10503"/>
              <a:gd name="connsiteX6-479" fmla="*/ 7625 w 12895"/>
              <a:gd name="connsiteY6-480" fmla="*/ 10492 h 10503"/>
              <a:gd name="connsiteX7-481" fmla="*/ 9126 w 12895"/>
              <a:gd name="connsiteY7-482" fmla="*/ 8879 h 10503"/>
              <a:gd name="connsiteX8-483" fmla="*/ 10767 w 12895"/>
              <a:gd name="connsiteY8-484" fmla="*/ 7633 h 10503"/>
              <a:gd name="connsiteX0-485" fmla="*/ 10767 w 12895"/>
              <a:gd name="connsiteY0-486" fmla="*/ 7633 h 10493"/>
              <a:gd name="connsiteX1-487" fmla="*/ 12895 w 12895"/>
              <a:gd name="connsiteY1-488" fmla="*/ 0 h 10493"/>
              <a:gd name="connsiteX2-489" fmla="*/ 5381 w 12895"/>
              <a:gd name="connsiteY2-490" fmla="*/ 2799 h 10493"/>
              <a:gd name="connsiteX3-491" fmla="*/ 0 w 12895"/>
              <a:gd name="connsiteY3-492" fmla="*/ 8853 h 10493"/>
              <a:gd name="connsiteX4-493" fmla="*/ 5516 w 12895"/>
              <a:gd name="connsiteY4-494" fmla="*/ 7119 h 10493"/>
              <a:gd name="connsiteX5-495" fmla="*/ 5965 w 12895"/>
              <a:gd name="connsiteY5-496" fmla="*/ 8027 h 10493"/>
              <a:gd name="connsiteX6-497" fmla="*/ 7625 w 12895"/>
              <a:gd name="connsiteY6-498" fmla="*/ 10492 h 10493"/>
              <a:gd name="connsiteX7-499" fmla="*/ 10767 w 12895"/>
              <a:gd name="connsiteY7-500" fmla="*/ 7633 h 10493"/>
              <a:gd name="connsiteX0-501" fmla="*/ 10767 w 12895"/>
              <a:gd name="connsiteY0-502" fmla="*/ 7633 h 10493"/>
              <a:gd name="connsiteX1-503" fmla="*/ 12895 w 12895"/>
              <a:gd name="connsiteY1-504" fmla="*/ 0 h 10493"/>
              <a:gd name="connsiteX2-505" fmla="*/ 5381 w 12895"/>
              <a:gd name="connsiteY2-506" fmla="*/ 2799 h 10493"/>
              <a:gd name="connsiteX3-507" fmla="*/ 0 w 12895"/>
              <a:gd name="connsiteY3-508" fmla="*/ 8853 h 10493"/>
              <a:gd name="connsiteX4-509" fmla="*/ 5516 w 12895"/>
              <a:gd name="connsiteY4-510" fmla="*/ 7119 h 10493"/>
              <a:gd name="connsiteX5-511" fmla="*/ 5965 w 12895"/>
              <a:gd name="connsiteY5-512" fmla="*/ 8027 h 10493"/>
              <a:gd name="connsiteX6-513" fmla="*/ 7625 w 12895"/>
              <a:gd name="connsiteY6-514" fmla="*/ 10492 h 10493"/>
              <a:gd name="connsiteX7-515" fmla="*/ 10767 w 12895"/>
              <a:gd name="connsiteY7-516" fmla="*/ 7633 h 10493"/>
              <a:gd name="connsiteX0-517" fmla="*/ 10767 w 16372"/>
              <a:gd name="connsiteY0-518" fmla="*/ 6623 h 9483"/>
              <a:gd name="connsiteX1-519" fmla="*/ 16372 w 16372"/>
              <a:gd name="connsiteY1-520" fmla="*/ 0 h 9483"/>
              <a:gd name="connsiteX2-521" fmla="*/ 5381 w 16372"/>
              <a:gd name="connsiteY2-522" fmla="*/ 1789 h 9483"/>
              <a:gd name="connsiteX3-523" fmla="*/ 0 w 16372"/>
              <a:gd name="connsiteY3-524" fmla="*/ 7843 h 9483"/>
              <a:gd name="connsiteX4-525" fmla="*/ 5516 w 16372"/>
              <a:gd name="connsiteY4-526" fmla="*/ 6109 h 9483"/>
              <a:gd name="connsiteX5-527" fmla="*/ 5965 w 16372"/>
              <a:gd name="connsiteY5-528" fmla="*/ 7017 h 9483"/>
              <a:gd name="connsiteX6-529" fmla="*/ 7625 w 16372"/>
              <a:gd name="connsiteY6-530" fmla="*/ 9482 h 9483"/>
              <a:gd name="connsiteX7-531" fmla="*/ 10767 w 16372"/>
              <a:gd name="connsiteY7-532" fmla="*/ 6623 h 9483"/>
              <a:gd name="connsiteX0-533" fmla="*/ 6576 w 10000"/>
              <a:gd name="connsiteY0-534" fmla="*/ 6984 h 10000"/>
              <a:gd name="connsiteX1-535" fmla="*/ 10000 w 10000"/>
              <a:gd name="connsiteY1-536" fmla="*/ 0 h 10000"/>
              <a:gd name="connsiteX2-537" fmla="*/ 3818 w 10000"/>
              <a:gd name="connsiteY2-538" fmla="*/ 2321 h 10000"/>
              <a:gd name="connsiteX3-539" fmla="*/ 0 w 10000"/>
              <a:gd name="connsiteY3-540" fmla="*/ 8271 h 10000"/>
              <a:gd name="connsiteX4-541" fmla="*/ 3369 w 10000"/>
              <a:gd name="connsiteY4-542" fmla="*/ 6442 h 10000"/>
              <a:gd name="connsiteX5-543" fmla="*/ 3643 w 10000"/>
              <a:gd name="connsiteY5-544" fmla="*/ 7400 h 10000"/>
              <a:gd name="connsiteX6-545" fmla="*/ 4657 w 10000"/>
              <a:gd name="connsiteY6-546" fmla="*/ 9999 h 10000"/>
              <a:gd name="connsiteX7-547" fmla="*/ 6576 w 10000"/>
              <a:gd name="connsiteY7-548" fmla="*/ 6984 h 10000"/>
              <a:gd name="connsiteX0-549" fmla="*/ 6576 w 10000"/>
              <a:gd name="connsiteY0-550" fmla="*/ 7359 h 10375"/>
              <a:gd name="connsiteX1-551" fmla="*/ 10000 w 10000"/>
              <a:gd name="connsiteY1-552" fmla="*/ 375 h 10375"/>
              <a:gd name="connsiteX2-553" fmla="*/ 6297 w 10000"/>
              <a:gd name="connsiteY2-554" fmla="*/ 1002 h 10375"/>
              <a:gd name="connsiteX3-555" fmla="*/ 3818 w 10000"/>
              <a:gd name="connsiteY3-556" fmla="*/ 2696 h 10375"/>
              <a:gd name="connsiteX4-557" fmla="*/ 0 w 10000"/>
              <a:gd name="connsiteY4-558" fmla="*/ 8646 h 10375"/>
              <a:gd name="connsiteX5-559" fmla="*/ 3369 w 10000"/>
              <a:gd name="connsiteY5-560" fmla="*/ 6817 h 10375"/>
              <a:gd name="connsiteX6-561" fmla="*/ 3643 w 10000"/>
              <a:gd name="connsiteY6-562" fmla="*/ 7775 h 10375"/>
              <a:gd name="connsiteX7-563" fmla="*/ 4657 w 10000"/>
              <a:gd name="connsiteY7-564" fmla="*/ 10374 h 10375"/>
              <a:gd name="connsiteX8-565" fmla="*/ 6576 w 10000"/>
              <a:gd name="connsiteY8-566" fmla="*/ 7359 h 10375"/>
              <a:gd name="connsiteX0-567" fmla="*/ 6576 w 10000"/>
              <a:gd name="connsiteY0-568" fmla="*/ 7359 h 10375"/>
              <a:gd name="connsiteX1-569" fmla="*/ 10000 w 10000"/>
              <a:gd name="connsiteY1-570" fmla="*/ 375 h 10375"/>
              <a:gd name="connsiteX2-571" fmla="*/ 6297 w 10000"/>
              <a:gd name="connsiteY2-572" fmla="*/ 1002 h 10375"/>
              <a:gd name="connsiteX3-573" fmla="*/ 3818 w 10000"/>
              <a:gd name="connsiteY3-574" fmla="*/ 2696 h 10375"/>
              <a:gd name="connsiteX4-575" fmla="*/ 0 w 10000"/>
              <a:gd name="connsiteY4-576" fmla="*/ 8646 h 10375"/>
              <a:gd name="connsiteX5-577" fmla="*/ 3369 w 10000"/>
              <a:gd name="connsiteY5-578" fmla="*/ 6817 h 10375"/>
              <a:gd name="connsiteX6-579" fmla="*/ 3436 w 10000"/>
              <a:gd name="connsiteY6-580" fmla="*/ 6938 h 10375"/>
              <a:gd name="connsiteX7-581" fmla="*/ 3643 w 10000"/>
              <a:gd name="connsiteY7-582" fmla="*/ 7775 h 10375"/>
              <a:gd name="connsiteX8-583" fmla="*/ 4657 w 10000"/>
              <a:gd name="connsiteY8-584" fmla="*/ 10374 h 10375"/>
              <a:gd name="connsiteX9-585" fmla="*/ 6576 w 10000"/>
              <a:gd name="connsiteY9-586" fmla="*/ 7359 h 10375"/>
              <a:gd name="connsiteX0-587" fmla="*/ 6953 w 10000"/>
              <a:gd name="connsiteY0-588" fmla="*/ 7824 h 10374"/>
              <a:gd name="connsiteX1-589" fmla="*/ 10000 w 10000"/>
              <a:gd name="connsiteY1-590" fmla="*/ 375 h 10374"/>
              <a:gd name="connsiteX2-591" fmla="*/ 6297 w 10000"/>
              <a:gd name="connsiteY2-592" fmla="*/ 1002 h 10374"/>
              <a:gd name="connsiteX3-593" fmla="*/ 3818 w 10000"/>
              <a:gd name="connsiteY3-594" fmla="*/ 2696 h 10374"/>
              <a:gd name="connsiteX4-595" fmla="*/ 0 w 10000"/>
              <a:gd name="connsiteY4-596" fmla="*/ 8646 h 10374"/>
              <a:gd name="connsiteX5-597" fmla="*/ 3369 w 10000"/>
              <a:gd name="connsiteY5-598" fmla="*/ 6817 h 10374"/>
              <a:gd name="connsiteX6-599" fmla="*/ 3436 w 10000"/>
              <a:gd name="connsiteY6-600" fmla="*/ 6938 h 10374"/>
              <a:gd name="connsiteX7-601" fmla="*/ 3643 w 10000"/>
              <a:gd name="connsiteY7-602" fmla="*/ 7775 h 10374"/>
              <a:gd name="connsiteX8-603" fmla="*/ 4657 w 10000"/>
              <a:gd name="connsiteY8-604" fmla="*/ 10374 h 10374"/>
              <a:gd name="connsiteX9-605" fmla="*/ 6953 w 10000"/>
              <a:gd name="connsiteY9-606" fmla="*/ 7824 h 10374"/>
              <a:gd name="connsiteX0-607" fmla="*/ 6953 w 10000"/>
              <a:gd name="connsiteY0-608" fmla="*/ 7824 h 10374"/>
              <a:gd name="connsiteX1-609" fmla="*/ 10000 w 10000"/>
              <a:gd name="connsiteY1-610" fmla="*/ 375 h 10374"/>
              <a:gd name="connsiteX2-611" fmla="*/ 6297 w 10000"/>
              <a:gd name="connsiteY2-612" fmla="*/ 1002 h 10374"/>
              <a:gd name="connsiteX3-613" fmla="*/ 3818 w 10000"/>
              <a:gd name="connsiteY3-614" fmla="*/ 2696 h 10374"/>
              <a:gd name="connsiteX4-615" fmla="*/ 0 w 10000"/>
              <a:gd name="connsiteY4-616" fmla="*/ 8646 h 10374"/>
              <a:gd name="connsiteX5-617" fmla="*/ 3369 w 10000"/>
              <a:gd name="connsiteY5-618" fmla="*/ 6817 h 10374"/>
              <a:gd name="connsiteX6-619" fmla="*/ 3436 w 10000"/>
              <a:gd name="connsiteY6-620" fmla="*/ 6938 h 10374"/>
              <a:gd name="connsiteX7-621" fmla="*/ 3797 w 10000"/>
              <a:gd name="connsiteY7-622" fmla="*/ 7722 h 10374"/>
              <a:gd name="connsiteX8-623" fmla="*/ 4657 w 10000"/>
              <a:gd name="connsiteY8-624" fmla="*/ 10374 h 10374"/>
              <a:gd name="connsiteX9-625" fmla="*/ 6953 w 10000"/>
              <a:gd name="connsiteY9-626" fmla="*/ 7824 h 10374"/>
              <a:gd name="connsiteX0-627" fmla="*/ 6953 w 10000"/>
              <a:gd name="connsiteY0-628" fmla="*/ 7824 h 10374"/>
              <a:gd name="connsiteX1-629" fmla="*/ 10000 w 10000"/>
              <a:gd name="connsiteY1-630" fmla="*/ 375 h 10374"/>
              <a:gd name="connsiteX2-631" fmla="*/ 6297 w 10000"/>
              <a:gd name="connsiteY2-632" fmla="*/ 1002 h 10374"/>
              <a:gd name="connsiteX3-633" fmla="*/ 3818 w 10000"/>
              <a:gd name="connsiteY3-634" fmla="*/ 2696 h 10374"/>
              <a:gd name="connsiteX4-635" fmla="*/ 0 w 10000"/>
              <a:gd name="connsiteY4-636" fmla="*/ 8646 h 10374"/>
              <a:gd name="connsiteX5-637" fmla="*/ 3369 w 10000"/>
              <a:gd name="connsiteY5-638" fmla="*/ 6817 h 10374"/>
              <a:gd name="connsiteX6-639" fmla="*/ 3586 w 10000"/>
              <a:gd name="connsiteY6-640" fmla="*/ 6790 h 10374"/>
              <a:gd name="connsiteX7-641" fmla="*/ 3797 w 10000"/>
              <a:gd name="connsiteY7-642" fmla="*/ 7722 h 10374"/>
              <a:gd name="connsiteX8-643" fmla="*/ 4657 w 10000"/>
              <a:gd name="connsiteY8-644" fmla="*/ 10374 h 10374"/>
              <a:gd name="connsiteX9-645" fmla="*/ 6953 w 10000"/>
              <a:gd name="connsiteY9-646" fmla="*/ 7824 h 10374"/>
              <a:gd name="connsiteX0-647" fmla="*/ 6953 w 10000"/>
              <a:gd name="connsiteY0-648" fmla="*/ 7824 h 10374"/>
              <a:gd name="connsiteX1-649" fmla="*/ 10000 w 10000"/>
              <a:gd name="connsiteY1-650" fmla="*/ 375 h 10374"/>
              <a:gd name="connsiteX2-651" fmla="*/ 6297 w 10000"/>
              <a:gd name="connsiteY2-652" fmla="*/ 1002 h 10374"/>
              <a:gd name="connsiteX3-653" fmla="*/ 3818 w 10000"/>
              <a:gd name="connsiteY3-654" fmla="*/ 2696 h 10374"/>
              <a:gd name="connsiteX4-655" fmla="*/ 0 w 10000"/>
              <a:gd name="connsiteY4-656" fmla="*/ 8646 h 10374"/>
              <a:gd name="connsiteX5-657" fmla="*/ 3369 w 10000"/>
              <a:gd name="connsiteY5-658" fmla="*/ 6817 h 10374"/>
              <a:gd name="connsiteX6-659" fmla="*/ 3586 w 10000"/>
              <a:gd name="connsiteY6-660" fmla="*/ 6790 h 10374"/>
              <a:gd name="connsiteX7-661" fmla="*/ 3915 w 10000"/>
              <a:gd name="connsiteY7-662" fmla="*/ 7823 h 10374"/>
              <a:gd name="connsiteX8-663" fmla="*/ 4657 w 10000"/>
              <a:gd name="connsiteY8-664" fmla="*/ 10374 h 10374"/>
              <a:gd name="connsiteX9-665" fmla="*/ 6953 w 10000"/>
              <a:gd name="connsiteY9-666" fmla="*/ 7824 h 10374"/>
              <a:gd name="connsiteX0-667" fmla="*/ 6953 w 10000"/>
              <a:gd name="connsiteY0-668" fmla="*/ 7824 h 10374"/>
              <a:gd name="connsiteX1-669" fmla="*/ 10000 w 10000"/>
              <a:gd name="connsiteY1-670" fmla="*/ 375 h 10374"/>
              <a:gd name="connsiteX2-671" fmla="*/ 6297 w 10000"/>
              <a:gd name="connsiteY2-672" fmla="*/ 1002 h 10374"/>
              <a:gd name="connsiteX3-673" fmla="*/ 3818 w 10000"/>
              <a:gd name="connsiteY3-674" fmla="*/ 2696 h 10374"/>
              <a:gd name="connsiteX4-675" fmla="*/ 0 w 10000"/>
              <a:gd name="connsiteY4-676" fmla="*/ 8646 h 10374"/>
              <a:gd name="connsiteX5-677" fmla="*/ 3369 w 10000"/>
              <a:gd name="connsiteY5-678" fmla="*/ 6817 h 10374"/>
              <a:gd name="connsiteX6-679" fmla="*/ 3586 w 10000"/>
              <a:gd name="connsiteY6-680" fmla="*/ 6790 h 10374"/>
              <a:gd name="connsiteX7-681" fmla="*/ 3915 w 10000"/>
              <a:gd name="connsiteY7-682" fmla="*/ 7823 h 10374"/>
              <a:gd name="connsiteX8-683" fmla="*/ 4657 w 10000"/>
              <a:gd name="connsiteY8-684" fmla="*/ 10374 h 10374"/>
              <a:gd name="connsiteX9-685" fmla="*/ 6953 w 10000"/>
              <a:gd name="connsiteY9-686" fmla="*/ 7824 h 10374"/>
              <a:gd name="connsiteX0-687" fmla="*/ 6953 w 10000"/>
              <a:gd name="connsiteY0-688" fmla="*/ 7824 h 10374"/>
              <a:gd name="connsiteX1-689" fmla="*/ 10000 w 10000"/>
              <a:gd name="connsiteY1-690" fmla="*/ 375 h 10374"/>
              <a:gd name="connsiteX2-691" fmla="*/ 6297 w 10000"/>
              <a:gd name="connsiteY2-692" fmla="*/ 1002 h 10374"/>
              <a:gd name="connsiteX3-693" fmla="*/ 3683 w 10000"/>
              <a:gd name="connsiteY3-694" fmla="*/ 2473 h 10374"/>
              <a:gd name="connsiteX4-695" fmla="*/ 0 w 10000"/>
              <a:gd name="connsiteY4-696" fmla="*/ 8646 h 10374"/>
              <a:gd name="connsiteX5-697" fmla="*/ 3369 w 10000"/>
              <a:gd name="connsiteY5-698" fmla="*/ 6817 h 10374"/>
              <a:gd name="connsiteX6-699" fmla="*/ 3586 w 10000"/>
              <a:gd name="connsiteY6-700" fmla="*/ 6790 h 10374"/>
              <a:gd name="connsiteX7-701" fmla="*/ 3915 w 10000"/>
              <a:gd name="connsiteY7-702" fmla="*/ 7823 h 10374"/>
              <a:gd name="connsiteX8-703" fmla="*/ 4657 w 10000"/>
              <a:gd name="connsiteY8-704" fmla="*/ 10374 h 10374"/>
              <a:gd name="connsiteX9-705" fmla="*/ 6953 w 10000"/>
              <a:gd name="connsiteY9-706" fmla="*/ 7824 h 10374"/>
              <a:gd name="connsiteX0-707" fmla="*/ 6953 w 10000"/>
              <a:gd name="connsiteY0-708" fmla="*/ 7824 h 10374"/>
              <a:gd name="connsiteX1-709" fmla="*/ 10000 w 10000"/>
              <a:gd name="connsiteY1-710" fmla="*/ 375 h 10374"/>
              <a:gd name="connsiteX2-711" fmla="*/ 6297 w 10000"/>
              <a:gd name="connsiteY2-712" fmla="*/ 1002 h 10374"/>
              <a:gd name="connsiteX3-713" fmla="*/ 3683 w 10000"/>
              <a:gd name="connsiteY3-714" fmla="*/ 2473 h 10374"/>
              <a:gd name="connsiteX4-715" fmla="*/ 0 w 10000"/>
              <a:gd name="connsiteY4-716" fmla="*/ 8646 h 10374"/>
              <a:gd name="connsiteX5-717" fmla="*/ 3369 w 10000"/>
              <a:gd name="connsiteY5-718" fmla="*/ 6817 h 10374"/>
              <a:gd name="connsiteX6-719" fmla="*/ 3586 w 10000"/>
              <a:gd name="connsiteY6-720" fmla="*/ 6790 h 10374"/>
              <a:gd name="connsiteX7-721" fmla="*/ 3915 w 10000"/>
              <a:gd name="connsiteY7-722" fmla="*/ 7823 h 10374"/>
              <a:gd name="connsiteX8-723" fmla="*/ 4657 w 10000"/>
              <a:gd name="connsiteY8-724" fmla="*/ 10374 h 10374"/>
              <a:gd name="connsiteX9-725" fmla="*/ 6953 w 10000"/>
              <a:gd name="connsiteY9-726" fmla="*/ 7824 h 10374"/>
              <a:gd name="connsiteX0-727" fmla="*/ 6953 w 10000"/>
              <a:gd name="connsiteY0-728" fmla="*/ 7901 h 10451"/>
              <a:gd name="connsiteX1-729" fmla="*/ 10000 w 10000"/>
              <a:gd name="connsiteY1-730" fmla="*/ 452 h 10451"/>
              <a:gd name="connsiteX2-731" fmla="*/ 6309 w 10000"/>
              <a:gd name="connsiteY2-732" fmla="*/ 730 h 10451"/>
              <a:gd name="connsiteX3-733" fmla="*/ 3683 w 10000"/>
              <a:gd name="connsiteY3-734" fmla="*/ 2550 h 10451"/>
              <a:gd name="connsiteX4-735" fmla="*/ 0 w 10000"/>
              <a:gd name="connsiteY4-736" fmla="*/ 8723 h 10451"/>
              <a:gd name="connsiteX5-737" fmla="*/ 3369 w 10000"/>
              <a:gd name="connsiteY5-738" fmla="*/ 6894 h 10451"/>
              <a:gd name="connsiteX6-739" fmla="*/ 3586 w 10000"/>
              <a:gd name="connsiteY6-740" fmla="*/ 6867 h 10451"/>
              <a:gd name="connsiteX7-741" fmla="*/ 3915 w 10000"/>
              <a:gd name="connsiteY7-742" fmla="*/ 7900 h 10451"/>
              <a:gd name="connsiteX8-743" fmla="*/ 4657 w 10000"/>
              <a:gd name="connsiteY8-744" fmla="*/ 10451 h 10451"/>
              <a:gd name="connsiteX9-745" fmla="*/ 6953 w 10000"/>
              <a:gd name="connsiteY9-746" fmla="*/ 7901 h 10451"/>
              <a:gd name="connsiteX0-747" fmla="*/ 6953 w 9448"/>
              <a:gd name="connsiteY0-748" fmla="*/ 8218 h 10768"/>
              <a:gd name="connsiteX1-749" fmla="*/ 9448 w 9448"/>
              <a:gd name="connsiteY1-750" fmla="*/ 365 h 10768"/>
              <a:gd name="connsiteX2-751" fmla="*/ 6309 w 9448"/>
              <a:gd name="connsiteY2-752" fmla="*/ 1047 h 10768"/>
              <a:gd name="connsiteX3-753" fmla="*/ 3683 w 9448"/>
              <a:gd name="connsiteY3-754" fmla="*/ 2867 h 10768"/>
              <a:gd name="connsiteX4-755" fmla="*/ 0 w 9448"/>
              <a:gd name="connsiteY4-756" fmla="*/ 9040 h 10768"/>
              <a:gd name="connsiteX5-757" fmla="*/ 3369 w 9448"/>
              <a:gd name="connsiteY5-758" fmla="*/ 7211 h 10768"/>
              <a:gd name="connsiteX6-759" fmla="*/ 3586 w 9448"/>
              <a:gd name="connsiteY6-760" fmla="*/ 7184 h 10768"/>
              <a:gd name="connsiteX7-761" fmla="*/ 3915 w 9448"/>
              <a:gd name="connsiteY7-762" fmla="*/ 8217 h 10768"/>
              <a:gd name="connsiteX8-763" fmla="*/ 4657 w 9448"/>
              <a:gd name="connsiteY8-764" fmla="*/ 10768 h 10768"/>
              <a:gd name="connsiteX9-765" fmla="*/ 6953 w 9448"/>
              <a:gd name="connsiteY9-766" fmla="*/ 8218 h 10768"/>
              <a:gd name="connsiteX0-767" fmla="*/ 7359 w 10000"/>
              <a:gd name="connsiteY0-768" fmla="*/ 7324 h 9692"/>
              <a:gd name="connsiteX1-769" fmla="*/ 10000 w 10000"/>
              <a:gd name="connsiteY1-770" fmla="*/ 31 h 9692"/>
              <a:gd name="connsiteX2-771" fmla="*/ 6678 w 10000"/>
              <a:gd name="connsiteY2-772" fmla="*/ 664 h 9692"/>
              <a:gd name="connsiteX3-773" fmla="*/ 3898 w 10000"/>
              <a:gd name="connsiteY3-774" fmla="*/ 2355 h 9692"/>
              <a:gd name="connsiteX4-775" fmla="*/ 0 w 10000"/>
              <a:gd name="connsiteY4-776" fmla="*/ 8087 h 9692"/>
              <a:gd name="connsiteX5-777" fmla="*/ 3566 w 10000"/>
              <a:gd name="connsiteY5-778" fmla="*/ 6389 h 9692"/>
              <a:gd name="connsiteX6-779" fmla="*/ 3796 w 10000"/>
              <a:gd name="connsiteY6-780" fmla="*/ 6364 h 9692"/>
              <a:gd name="connsiteX7-781" fmla="*/ 4144 w 10000"/>
              <a:gd name="connsiteY7-782" fmla="*/ 7323 h 9692"/>
              <a:gd name="connsiteX8-783" fmla="*/ 4929 w 10000"/>
              <a:gd name="connsiteY8-784" fmla="*/ 9692 h 9692"/>
              <a:gd name="connsiteX9-785" fmla="*/ 7359 w 10000"/>
              <a:gd name="connsiteY9-786" fmla="*/ 7324 h 9692"/>
              <a:gd name="connsiteX0-787" fmla="*/ 7359 w 8794"/>
              <a:gd name="connsiteY0-788" fmla="*/ 7219 h 9662"/>
              <a:gd name="connsiteX1-789" fmla="*/ 8794 w 8794"/>
              <a:gd name="connsiteY1-790" fmla="*/ 81 h 9662"/>
              <a:gd name="connsiteX2-791" fmla="*/ 6678 w 8794"/>
              <a:gd name="connsiteY2-792" fmla="*/ 347 h 9662"/>
              <a:gd name="connsiteX3-793" fmla="*/ 3898 w 8794"/>
              <a:gd name="connsiteY3-794" fmla="*/ 2092 h 9662"/>
              <a:gd name="connsiteX4-795" fmla="*/ 0 w 8794"/>
              <a:gd name="connsiteY4-796" fmla="*/ 8006 h 9662"/>
              <a:gd name="connsiteX5-797" fmla="*/ 3566 w 8794"/>
              <a:gd name="connsiteY5-798" fmla="*/ 6254 h 9662"/>
              <a:gd name="connsiteX6-799" fmla="*/ 3796 w 8794"/>
              <a:gd name="connsiteY6-800" fmla="*/ 6228 h 9662"/>
              <a:gd name="connsiteX7-801" fmla="*/ 4144 w 8794"/>
              <a:gd name="connsiteY7-802" fmla="*/ 7218 h 9662"/>
              <a:gd name="connsiteX8-803" fmla="*/ 4929 w 8794"/>
              <a:gd name="connsiteY8-804" fmla="*/ 9662 h 9662"/>
              <a:gd name="connsiteX9-805" fmla="*/ 7359 w 8794"/>
              <a:gd name="connsiteY9-806" fmla="*/ 7219 h 9662"/>
              <a:gd name="connsiteX0-807" fmla="*/ 8042 w 9674"/>
              <a:gd name="connsiteY0-808" fmla="*/ 7472 h 10000"/>
              <a:gd name="connsiteX1-809" fmla="*/ 9674 w 9674"/>
              <a:gd name="connsiteY1-810" fmla="*/ 84 h 10000"/>
              <a:gd name="connsiteX2-811" fmla="*/ 7268 w 9674"/>
              <a:gd name="connsiteY2-812" fmla="*/ 359 h 10000"/>
              <a:gd name="connsiteX3-813" fmla="*/ 4107 w 9674"/>
              <a:gd name="connsiteY3-814" fmla="*/ 2165 h 10000"/>
              <a:gd name="connsiteX4-815" fmla="*/ 0 w 9674"/>
              <a:gd name="connsiteY4-816" fmla="*/ 8881 h 10000"/>
              <a:gd name="connsiteX5-817" fmla="*/ 3729 w 9674"/>
              <a:gd name="connsiteY5-818" fmla="*/ 6473 h 10000"/>
              <a:gd name="connsiteX6-819" fmla="*/ 3991 w 9674"/>
              <a:gd name="connsiteY6-820" fmla="*/ 6446 h 10000"/>
              <a:gd name="connsiteX7-821" fmla="*/ 4386 w 9674"/>
              <a:gd name="connsiteY7-822" fmla="*/ 7471 h 10000"/>
              <a:gd name="connsiteX8-823" fmla="*/ 5279 w 9674"/>
              <a:gd name="connsiteY8-824" fmla="*/ 10000 h 10000"/>
              <a:gd name="connsiteX9-825" fmla="*/ 8042 w 9674"/>
              <a:gd name="connsiteY9-826" fmla="*/ 7472 h 10000"/>
              <a:gd name="connsiteX0-827" fmla="*/ 8313 w 10863"/>
              <a:gd name="connsiteY0-828" fmla="*/ 8076 h 10604"/>
              <a:gd name="connsiteX1-829" fmla="*/ 10863 w 10863"/>
              <a:gd name="connsiteY1-830" fmla="*/ 22 h 10604"/>
              <a:gd name="connsiteX2-831" fmla="*/ 7513 w 10863"/>
              <a:gd name="connsiteY2-832" fmla="*/ 963 h 10604"/>
              <a:gd name="connsiteX3-833" fmla="*/ 4245 w 10863"/>
              <a:gd name="connsiteY3-834" fmla="*/ 2769 h 10604"/>
              <a:gd name="connsiteX4-835" fmla="*/ 0 w 10863"/>
              <a:gd name="connsiteY4-836" fmla="*/ 9485 h 10604"/>
              <a:gd name="connsiteX5-837" fmla="*/ 3855 w 10863"/>
              <a:gd name="connsiteY5-838" fmla="*/ 7077 h 10604"/>
              <a:gd name="connsiteX6-839" fmla="*/ 4125 w 10863"/>
              <a:gd name="connsiteY6-840" fmla="*/ 7050 h 10604"/>
              <a:gd name="connsiteX7-841" fmla="*/ 4534 w 10863"/>
              <a:gd name="connsiteY7-842" fmla="*/ 8075 h 10604"/>
              <a:gd name="connsiteX8-843" fmla="*/ 5457 w 10863"/>
              <a:gd name="connsiteY8-844" fmla="*/ 10604 h 10604"/>
              <a:gd name="connsiteX9-845" fmla="*/ 8313 w 10863"/>
              <a:gd name="connsiteY9-846" fmla="*/ 8076 h 10604"/>
              <a:gd name="connsiteX0-847" fmla="*/ 8313 w 10863"/>
              <a:gd name="connsiteY0-848" fmla="*/ 8105 h 10633"/>
              <a:gd name="connsiteX1-849" fmla="*/ 10863 w 10863"/>
              <a:gd name="connsiteY1-850" fmla="*/ 51 h 10633"/>
              <a:gd name="connsiteX2-851" fmla="*/ 8076 w 10863"/>
              <a:gd name="connsiteY2-852" fmla="*/ 492 h 10633"/>
              <a:gd name="connsiteX3-853" fmla="*/ 4245 w 10863"/>
              <a:gd name="connsiteY3-854" fmla="*/ 2798 h 10633"/>
              <a:gd name="connsiteX4-855" fmla="*/ 0 w 10863"/>
              <a:gd name="connsiteY4-856" fmla="*/ 9514 h 10633"/>
              <a:gd name="connsiteX5-857" fmla="*/ 3855 w 10863"/>
              <a:gd name="connsiteY5-858" fmla="*/ 7106 h 10633"/>
              <a:gd name="connsiteX6-859" fmla="*/ 4125 w 10863"/>
              <a:gd name="connsiteY6-860" fmla="*/ 7079 h 10633"/>
              <a:gd name="connsiteX7-861" fmla="*/ 4534 w 10863"/>
              <a:gd name="connsiteY7-862" fmla="*/ 8104 h 10633"/>
              <a:gd name="connsiteX8-863" fmla="*/ 5457 w 10863"/>
              <a:gd name="connsiteY8-864" fmla="*/ 10633 h 10633"/>
              <a:gd name="connsiteX9-865" fmla="*/ 8313 w 10863"/>
              <a:gd name="connsiteY9-866" fmla="*/ 8105 h 106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307" y="connsiteY9-308"/>
              </a:cxn>
            </a:cxnLst>
            <a:rect l="l" t="t" r="r" b="b"/>
            <a:pathLst>
              <a:path w="10863" h="10633">
                <a:moveTo>
                  <a:pt x="8313" y="8105"/>
                </a:moveTo>
                <a:cubicBezTo>
                  <a:pt x="8786" y="5622"/>
                  <a:pt x="9649" y="1645"/>
                  <a:pt x="10863" y="51"/>
                </a:cubicBezTo>
                <a:cubicBezTo>
                  <a:pt x="9969" y="-106"/>
                  <a:pt x="9357" y="109"/>
                  <a:pt x="8076" y="492"/>
                </a:cubicBezTo>
                <a:cubicBezTo>
                  <a:pt x="6793" y="877"/>
                  <a:pt x="5591" y="1294"/>
                  <a:pt x="4245" y="2798"/>
                </a:cubicBezTo>
                <a:cubicBezTo>
                  <a:pt x="2899" y="4302"/>
                  <a:pt x="348" y="6862"/>
                  <a:pt x="0" y="9514"/>
                </a:cubicBezTo>
                <a:cubicBezTo>
                  <a:pt x="1711" y="8729"/>
                  <a:pt x="3167" y="7512"/>
                  <a:pt x="3855" y="7106"/>
                </a:cubicBezTo>
                <a:cubicBezTo>
                  <a:pt x="4542" y="6700"/>
                  <a:pt x="4068" y="6921"/>
                  <a:pt x="4125" y="7079"/>
                </a:cubicBezTo>
                <a:cubicBezTo>
                  <a:pt x="4181" y="7237"/>
                  <a:pt x="4327" y="7523"/>
                  <a:pt x="4534" y="8104"/>
                </a:cubicBezTo>
                <a:cubicBezTo>
                  <a:pt x="4820" y="8900"/>
                  <a:pt x="4828" y="10633"/>
                  <a:pt x="5457" y="10633"/>
                </a:cubicBezTo>
                <a:cubicBezTo>
                  <a:pt x="6086" y="10633"/>
                  <a:pt x="6982" y="8392"/>
                  <a:pt x="8313" y="8105"/>
                </a:cubicBezTo>
                <a:close/>
              </a:path>
            </a:pathLst>
          </a:custGeom>
          <a:solidFill>
            <a:sysClr val="window" lastClr="FFFFFF">
              <a:alpha val="10000"/>
            </a:sys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96" name="任意多边形 95"/>
          <p:cNvSpPr/>
          <p:nvPr>
            <p:custDataLst>
              <p:tags r:id="rId30"/>
            </p:custDataLst>
          </p:nvPr>
        </p:nvSpPr>
        <p:spPr>
          <a:xfrm>
            <a:off x="4692612" y="3826289"/>
            <a:ext cx="383556" cy="383594"/>
          </a:xfrm>
          <a:custGeom>
            <a:avLst/>
            <a:gdLst/>
            <a:ahLst/>
            <a:cxnLst/>
            <a:rect l="0" t="0" r="0" b="0"/>
            <a:pathLst>
              <a:path w="12725400" h="12726672">
                <a:moveTo>
                  <a:pt x="5332730" y="7392670"/>
                </a:moveTo>
                <a:cubicBezTo>
                  <a:pt x="4206240" y="6267450"/>
                  <a:pt x="3129280" y="4963160"/>
                  <a:pt x="3646170" y="4447540"/>
                </a:cubicBezTo>
                <a:cubicBezTo>
                  <a:pt x="4384040" y="3709670"/>
                  <a:pt x="5026660" y="3255010"/>
                  <a:pt x="3719830" y="1628140"/>
                </a:cubicBezTo>
                <a:cubicBezTo>
                  <a:pt x="2411730" y="0"/>
                  <a:pt x="1539240" y="1249680"/>
                  <a:pt x="824230" y="1964690"/>
                </a:cubicBezTo>
                <a:cubicBezTo>
                  <a:pt x="0" y="2790190"/>
                  <a:pt x="781050" y="5864860"/>
                  <a:pt x="3820160" y="8905240"/>
                </a:cubicBezTo>
                <a:cubicBezTo>
                  <a:pt x="6859270" y="11944350"/>
                  <a:pt x="9935210" y="12726671"/>
                  <a:pt x="10760710" y="11901171"/>
                </a:cubicBezTo>
                <a:cubicBezTo>
                  <a:pt x="11475720" y="11186161"/>
                  <a:pt x="12725399" y="10314940"/>
                  <a:pt x="11098529" y="9006840"/>
                </a:cubicBezTo>
                <a:cubicBezTo>
                  <a:pt x="9471629" y="7698779"/>
                  <a:pt x="9016999" y="8341360"/>
                  <a:pt x="8279129" y="9080500"/>
                </a:cubicBezTo>
                <a:cubicBezTo>
                  <a:pt x="7762239" y="9594850"/>
                  <a:pt x="6459220" y="8517890"/>
                  <a:pt x="5332729" y="7392671"/>
                </a:cubicBezTo>
              </a:path>
            </a:pathLst>
          </a:custGeom>
          <a:solidFill>
            <a:sysClr val="window" lastClr="FFFFFF"/>
          </a:solidFill>
          <a:ln w="6350" cap="flat" cmpd="sng" algn="ctr">
            <a:noFill/>
            <a:prstDash val="solid"/>
            <a:miter lim="800000"/>
          </a:ln>
          <a:effectLst/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Freeform 21"/>
          <p:cNvSpPr/>
          <p:nvPr>
            <p:custDataLst>
              <p:tags r:id="rId31"/>
            </p:custDataLst>
          </p:nvPr>
        </p:nvSpPr>
        <p:spPr bwMode="auto">
          <a:xfrm rot="20937011">
            <a:off x="4416116" y="2359947"/>
            <a:ext cx="1100946" cy="1109669"/>
          </a:xfrm>
          <a:custGeom>
            <a:avLst/>
            <a:gdLst>
              <a:gd name="T0" fmla="*/ 600 w 915"/>
              <a:gd name="T1" fmla="*/ 552 h 931"/>
              <a:gd name="T2" fmla="*/ 915 w 915"/>
              <a:gd name="T3" fmla="*/ 0 h 931"/>
              <a:gd name="T4" fmla="*/ 338 w 915"/>
              <a:gd name="T5" fmla="*/ 282 h 931"/>
              <a:gd name="T6" fmla="*/ 0 w 915"/>
              <a:gd name="T7" fmla="*/ 901 h 931"/>
              <a:gd name="T8" fmla="*/ 195 w 915"/>
              <a:gd name="T9" fmla="*/ 745 h 931"/>
              <a:gd name="T10" fmla="*/ 427 w 915"/>
              <a:gd name="T11" fmla="*/ 931 h 931"/>
              <a:gd name="T12" fmla="*/ 494 w 915"/>
              <a:gd name="T13" fmla="*/ 762 h 931"/>
              <a:gd name="T14" fmla="*/ 581 w 915"/>
              <a:gd name="T15" fmla="*/ 640 h 931"/>
              <a:gd name="T16" fmla="*/ 600 w 915"/>
              <a:gd name="T17" fmla="*/ 552 h 931"/>
              <a:gd name="connsiteX0" fmla="*/ 7662 w 11105"/>
              <a:gd name="connsiteY0" fmla="*/ 5929 h 10000"/>
              <a:gd name="connsiteX1" fmla="*/ 11105 w 11105"/>
              <a:gd name="connsiteY1" fmla="*/ 0 h 10000"/>
              <a:gd name="connsiteX2" fmla="*/ 4799 w 11105"/>
              <a:gd name="connsiteY2" fmla="*/ 3029 h 10000"/>
              <a:gd name="connsiteX3" fmla="*/ 0 w 11105"/>
              <a:gd name="connsiteY3" fmla="*/ 9069 h 10000"/>
              <a:gd name="connsiteX4" fmla="*/ 3236 w 11105"/>
              <a:gd name="connsiteY4" fmla="*/ 8002 h 10000"/>
              <a:gd name="connsiteX5" fmla="*/ 5772 w 11105"/>
              <a:gd name="connsiteY5" fmla="*/ 10000 h 10000"/>
              <a:gd name="connsiteX6" fmla="*/ 6504 w 11105"/>
              <a:gd name="connsiteY6" fmla="*/ 8185 h 10000"/>
              <a:gd name="connsiteX7" fmla="*/ 7455 w 11105"/>
              <a:gd name="connsiteY7" fmla="*/ 6874 h 10000"/>
              <a:gd name="connsiteX8" fmla="*/ 7662 w 11105"/>
              <a:gd name="connsiteY8" fmla="*/ 5929 h 10000"/>
              <a:gd name="connsiteX0-1" fmla="*/ 7662 w 11105"/>
              <a:gd name="connsiteY0-2" fmla="*/ 5929 h 10000"/>
              <a:gd name="connsiteX1-3" fmla="*/ 11105 w 11105"/>
              <a:gd name="connsiteY1-4" fmla="*/ 0 h 10000"/>
              <a:gd name="connsiteX2-5" fmla="*/ 4480 w 11105"/>
              <a:gd name="connsiteY2-6" fmla="*/ 2522 h 10000"/>
              <a:gd name="connsiteX3-7" fmla="*/ 0 w 11105"/>
              <a:gd name="connsiteY3-8" fmla="*/ 9069 h 10000"/>
              <a:gd name="connsiteX4-9" fmla="*/ 3236 w 11105"/>
              <a:gd name="connsiteY4-10" fmla="*/ 8002 h 10000"/>
              <a:gd name="connsiteX5-11" fmla="*/ 5772 w 11105"/>
              <a:gd name="connsiteY5-12" fmla="*/ 10000 h 10000"/>
              <a:gd name="connsiteX6-13" fmla="*/ 6504 w 11105"/>
              <a:gd name="connsiteY6-14" fmla="*/ 8185 h 10000"/>
              <a:gd name="connsiteX7-15" fmla="*/ 7455 w 11105"/>
              <a:gd name="connsiteY7-16" fmla="*/ 6874 h 10000"/>
              <a:gd name="connsiteX8-17" fmla="*/ 7662 w 11105"/>
              <a:gd name="connsiteY8-18" fmla="*/ 5929 h 10000"/>
              <a:gd name="connsiteX0-19" fmla="*/ 7662 w 11105"/>
              <a:gd name="connsiteY0-20" fmla="*/ 5929 h 10005"/>
              <a:gd name="connsiteX1-21" fmla="*/ 11105 w 11105"/>
              <a:gd name="connsiteY1-22" fmla="*/ 0 h 10005"/>
              <a:gd name="connsiteX2-23" fmla="*/ 4480 w 11105"/>
              <a:gd name="connsiteY2-24" fmla="*/ 2522 h 10005"/>
              <a:gd name="connsiteX3-25" fmla="*/ 0 w 11105"/>
              <a:gd name="connsiteY3-26" fmla="*/ 9069 h 10005"/>
              <a:gd name="connsiteX4-27" fmla="*/ 3778 w 11105"/>
              <a:gd name="connsiteY4-28" fmla="*/ 7541 h 10005"/>
              <a:gd name="connsiteX5-29" fmla="*/ 5772 w 11105"/>
              <a:gd name="connsiteY5-30" fmla="*/ 10000 h 10005"/>
              <a:gd name="connsiteX6-31" fmla="*/ 6504 w 11105"/>
              <a:gd name="connsiteY6-32" fmla="*/ 8185 h 10005"/>
              <a:gd name="connsiteX7-33" fmla="*/ 7455 w 11105"/>
              <a:gd name="connsiteY7-34" fmla="*/ 6874 h 10005"/>
              <a:gd name="connsiteX8-35" fmla="*/ 7662 w 11105"/>
              <a:gd name="connsiteY8-36" fmla="*/ 5929 h 10005"/>
              <a:gd name="connsiteX0-37" fmla="*/ 7662 w 11105"/>
              <a:gd name="connsiteY0-38" fmla="*/ 5929 h 10199"/>
              <a:gd name="connsiteX1-39" fmla="*/ 11105 w 11105"/>
              <a:gd name="connsiteY1-40" fmla="*/ 0 h 10199"/>
              <a:gd name="connsiteX2-41" fmla="*/ 4480 w 11105"/>
              <a:gd name="connsiteY2-42" fmla="*/ 2522 h 10199"/>
              <a:gd name="connsiteX3-43" fmla="*/ 0 w 11105"/>
              <a:gd name="connsiteY3-44" fmla="*/ 9069 h 10199"/>
              <a:gd name="connsiteX4-45" fmla="*/ 3778 w 11105"/>
              <a:gd name="connsiteY4-46" fmla="*/ 7541 h 10199"/>
              <a:gd name="connsiteX5-47" fmla="*/ 5508 w 11105"/>
              <a:gd name="connsiteY5-48" fmla="*/ 10194 h 10199"/>
              <a:gd name="connsiteX6-49" fmla="*/ 6504 w 11105"/>
              <a:gd name="connsiteY6-50" fmla="*/ 8185 h 10199"/>
              <a:gd name="connsiteX7-51" fmla="*/ 7455 w 11105"/>
              <a:gd name="connsiteY7-52" fmla="*/ 6874 h 10199"/>
              <a:gd name="connsiteX8-53" fmla="*/ 7662 w 11105"/>
              <a:gd name="connsiteY8-54" fmla="*/ 5929 h 10199"/>
              <a:gd name="connsiteX0-55" fmla="*/ 8474 w 11105"/>
              <a:gd name="connsiteY0-56" fmla="*/ 7371 h 10199"/>
              <a:gd name="connsiteX1-57" fmla="*/ 11105 w 11105"/>
              <a:gd name="connsiteY1-58" fmla="*/ 0 h 10199"/>
              <a:gd name="connsiteX2-59" fmla="*/ 4480 w 11105"/>
              <a:gd name="connsiteY2-60" fmla="*/ 2522 h 10199"/>
              <a:gd name="connsiteX3-61" fmla="*/ 0 w 11105"/>
              <a:gd name="connsiteY3-62" fmla="*/ 9069 h 10199"/>
              <a:gd name="connsiteX4-63" fmla="*/ 3778 w 11105"/>
              <a:gd name="connsiteY4-64" fmla="*/ 7541 h 10199"/>
              <a:gd name="connsiteX5-65" fmla="*/ 5508 w 11105"/>
              <a:gd name="connsiteY5-66" fmla="*/ 10194 h 10199"/>
              <a:gd name="connsiteX6-67" fmla="*/ 6504 w 11105"/>
              <a:gd name="connsiteY6-68" fmla="*/ 8185 h 10199"/>
              <a:gd name="connsiteX7-69" fmla="*/ 7455 w 11105"/>
              <a:gd name="connsiteY7-70" fmla="*/ 6874 h 10199"/>
              <a:gd name="connsiteX8-71" fmla="*/ 8474 w 11105"/>
              <a:gd name="connsiteY8-72" fmla="*/ 7371 h 10199"/>
              <a:gd name="connsiteX0-73" fmla="*/ 8474 w 11105"/>
              <a:gd name="connsiteY0-74" fmla="*/ 7371 h 10199"/>
              <a:gd name="connsiteX1-75" fmla="*/ 11105 w 11105"/>
              <a:gd name="connsiteY1-76" fmla="*/ 0 h 10199"/>
              <a:gd name="connsiteX2-77" fmla="*/ 4480 w 11105"/>
              <a:gd name="connsiteY2-78" fmla="*/ 2522 h 10199"/>
              <a:gd name="connsiteX3-79" fmla="*/ 0 w 11105"/>
              <a:gd name="connsiteY3-80" fmla="*/ 9069 h 10199"/>
              <a:gd name="connsiteX4-81" fmla="*/ 3778 w 11105"/>
              <a:gd name="connsiteY4-82" fmla="*/ 7541 h 10199"/>
              <a:gd name="connsiteX5-83" fmla="*/ 5508 w 11105"/>
              <a:gd name="connsiteY5-84" fmla="*/ 10194 h 10199"/>
              <a:gd name="connsiteX6-85" fmla="*/ 6504 w 11105"/>
              <a:gd name="connsiteY6-86" fmla="*/ 8185 h 10199"/>
              <a:gd name="connsiteX7-87" fmla="*/ 7708 w 11105"/>
              <a:gd name="connsiteY7-88" fmla="*/ 7553 h 10199"/>
              <a:gd name="connsiteX8-89" fmla="*/ 8474 w 11105"/>
              <a:gd name="connsiteY8-90" fmla="*/ 7371 h 10199"/>
              <a:gd name="connsiteX0-91" fmla="*/ 8474 w 11105"/>
              <a:gd name="connsiteY0-92" fmla="*/ 7371 h 10217"/>
              <a:gd name="connsiteX1-93" fmla="*/ 11105 w 11105"/>
              <a:gd name="connsiteY1-94" fmla="*/ 0 h 10217"/>
              <a:gd name="connsiteX2-95" fmla="*/ 4480 w 11105"/>
              <a:gd name="connsiteY2-96" fmla="*/ 2522 h 10217"/>
              <a:gd name="connsiteX3-97" fmla="*/ 0 w 11105"/>
              <a:gd name="connsiteY3-98" fmla="*/ 9069 h 10217"/>
              <a:gd name="connsiteX4-99" fmla="*/ 3778 w 11105"/>
              <a:gd name="connsiteY4-100" fmla="*/ 7541 h 10217"/>
              <a:gd name="connsiteX5-101" fmla="*/ 5508 w 11105"/>
              <a:gd name="connsiteY5-102" fmla="*/ 10194 h 10217"/>
              <a:gd name="connsiteX6-103" fmla="*/ 6786 w 11105"/>
              <a:gd name="connsiteY6-104" fmla="*/ 8720 h 10217"/>
              <a:gd name="connsiteX7-105" fmla="*/ 7708 w 11105"/>
              <a:gd name="connsiteY7-106" fmla="*/ 7553 h 10217"/>
              <a:gd name="connsiteX8-107" fmla="*/ 8474 w 11105"/>
              <a:gd name="connsiteY8-108" fmla="*/ 7371 h 10217"/>
              <a:gd name="connsiteX0-109" fmla="*/ 8474 w 11105"/>
              <a:gd name="connsiteY0-110" fmla="*/ 7371 h 10217"/>
              <a:gd name="connsiteX1-111" fmla="*/ 11105 w 11105"/>
              <a:gd name="connsiteY1-112" fmla="*/ 0 h 10217"/>
              <a:gd name="connsiteX2-113" fmla="*/ 4480 w 11105"/>
              <a:gd name="connsiteY2-114" fmla="*/ 2522 h 10217"/>
              <a:gd name="connsiteX3-115" fmla="*/ 0 w 11105"/>
              <a:gd name="connsiteY3-116" fmla="*/ 9069 h 10217"/>
              <a:gd name="connsiteX4-117" fmla="*/ 3778 w 11105"/>
              <a:gd name="connsiteY4-118" fmla="*/ 7541 h 10217"/>
              <a:gd name="connsiteX5-119" fmla="*/ 5508 w 11105"/>
              <a:gd name="connsiteY5-120" fmla="*/ 10194 h 10217"/>
              <a:gd name="connsiteX6-121" fmla="*/ 6786 w 11105"/>
              <a:gd name="connsiteY6-122" fmla="*/ 8720 h 10217"/>
              <a:gd name="connsiteX7-123" fmla="*/ 7825 w 11105"/>
              <a:gd name="connsiteY7-124" fmla="*/ 7776 h 10217"/>
              <a:gd name="connsiteX8-125" fmla="*/ 8474 w 11105"/>
              <a:gd name="connsiteY8-126" fmla="*/ 7371 h 10217"/>
              <a:gd name="connsiteX0-127" fmla="*/ 11108 w 13739"/>
              <a:gd name="connsiteY0-128" fmla="*/ 7371 h 10217"/>
              <a:gd name="connsiteX1-129" fmla="*/ 13739 w 13739"/>
              <a:gd name="connsiteY1-130" fmla="*/ 0 h 10217"/>
              <a:gd name="connsiteX2-131" fmla="*/ 7114 w 13739"/>
              <a:gd name="connsiteY2-132" fmla="*/ 2522 h 10217"/>
              <a:gd name="connsiteX3-133" fmla="*/ 0 w 13739"/>
              <a:gd name="connsiteY3-134" fmla="*/ 9321 h 10217"/>
              <a:gd name="connsiteX4-135" fmla="*/ 6412 w 13739"/>
              <a:gd name="connsiteY4-136" fmla="*/ 7541 h 10217"/>
              <a:gd name="connsiteX5-137" fmla="*/ 8142 w 13739"/>
              <a:gd name="connsiteY5-138" fmla="*/ 10194 h 10217"/>
              <a:gd name="connsiteX6-139" fmla="*/ 9420 w 13739"/>
              <a:gd name="connsiteY6-140" fmla="*/ 8720 h 10217"/>
              <a:gd name="connsiteX7-141" fmla="*/ 10459 w 13739"/>
              <a:gd name="connsiteY7-142" fmla="*/ 7776 h 10217"/>
              <a:gd name="connsiteX8-143" fmla="*/ 11108 w 13739"/>
              <a:gd name="connsiteY8-144" fmla="*/ 7371 h 10217"/>
              <a:gd name="connsiteX0-145" fmla="*/ 11108 w 13739"/>
              <a:gd name="connsiteY0-146" fmla="*/ 7371 h 10217"/>
              <a:gd name="connsiteX1-147" fmla="*/ 13739 w 13739"/>
              <a:gd name="connsiteY1-148" fmla="*/ 0 h 10217"/>
              <a:gd name="connsiteX2-149" fmla="*/ 6385 w 13739"/>
              <a:gd name="connsiteY2-150" fmla="*/ 2838 h 10217"/>
              <a:gd name="connsiteX3-151" fmla="*/ 0 w 13739"/>
              <a:gd name="connsiteY3-152" fmla="*/ 9321 h 10217"/>
              <a:gd name="connsiteX4-153" fmla="*/ 6412 w 13739"/>
              <a:gd name="connsiteY4-154" fmla="*/ 7541 h 10217"/>
              <a:gd name="connsiteX5-155" fmla="*/ 8142 w 13739"/>
              <a:gd name="connsiteY5-156" fmla="*/ 10194 h 10217"/>
              <a:gd name="connsiteX6-157" fmla="*/ 9420 w 13739"/>
              <a:gd name="connsiteY6-158" fmla="*/ 8720 h 10217"/>
              <a:gd name="connsiteX7-159" fmla="*/ 10459 w 13739"/>
              <a:gd name="connsiteY7-160" fmla="*/ 7776 h 10217"/>
              <a:gd name="connsiteX8-161" fmla="*/ 11108 w 13739"/>
              <a:gd name="connsiteY8-162" fmla="*/ 7371 h 10217"/>
              <a:gd name="connsiteX0-163" fmla="*/ 11108 w 13739"/>
              <a:gd name="connsiteY0-164" fmla="*/ 7371 h 10218"/>
              <a:gd name="connsiteX1-165" fmla="*/ 13739 w 13739"/>
              <a:gd name="connsiteY1-166" fmla="*/ 0 h 10218"/>
              <a:gd name="connsiteX2-167" fmla="*/ 6385 w 13739"/>
              <a:gd name="connsiteY2-168" fmla="*/ 2838 h 10218"/>
              <a:gd name="connsiteX3-169" fmla="*/ 0 w 13739"/>
              <a:gd name="connsiteY3-170" fmla="*/ 9321 h 10218"/>
              <a:gd name="connsiteX4-171" fmla="*/ 4961 w 13739"/>
              <a:gd name="connsiteY4-172" fmla="*/ 7489 h 10218"/>
              <a:gd name="connsiteX5-173" fmla="*/ 8142 w 13739"/>
              <a:gd name="connsiteY5-174" fmla="*/ 10194 h 10218"/>
              <a:gd name="connsiteX6-175" fmla="*/ 9420 w 13739"/>
              <a:gd name="connsiteY6-176" fmla="*/ 8720 h 10218"/>
              <a:gd name="connsiteX7-177" fmla="*/ 10459 w 13739"/>
              <a:gd name="connsiteY7-178" fmla="*/ 7776 h 10218"/>
              <a:gd name="connsiteX8-179" fmla="*/ 11108 w 13739"/>
              <a:gd name="connsiteY8-180" fmla="*/ 7371 h 10218"/>
              <a:gd name="connsiteX0-181" fmla="*/ 11108 w 13739"/>
              <a:gd name="connsiteY0-182" fmla="*/ 7371 h 10218"/>
              <a:gd name="connsiteX1-183" fmla="*/ 13739 w 13739"/>
              <a:gd name="connsiteY1-184" fmla="*/ 0 h 10218"/>
              <a:gd name="connsiteX2-185" fmla="*/ 6385 w 13739"/>
              <a:gd name="connsiteY2-186" fmla="*/ 2838 h 10218"/>
              <a:gd name="connsiteX3-187" fmla="*/ 0 w 13739"/>
              <a:gd name="connsiteY3-188" fmla="*/ 9321 h 10218"/>
              <a:gd name="connsiteX4-189" fmla="*/ 4961 w 13739"/>
              <a:gd name="connsiteY4-190" fmla="*/ 7489 h 10218"/>
              <a:gd name="connsiteX5-191" fmla="*/ 8142 w 13739"/>
              <a:gd name="connsiteY5-192" fmla="*/ 10194 h 10218"/>
              <a:gd name="connsiteX6-193" fmla="*/ 9420 w 13739"/>
              <a:gd name="connsiteY6-194" fmla="*/ 8720 h 10218"/>
              <a:gd name="connsiteX7-195" fmla="*/ 10626 w 13739"/>
              <a:gd name="connsiteY7-196" fmla="*/ 7999 h 10218"/>
              <a:gd name="connsiteX8-197" fmla="*/ 11108 w 13739"/>
              <a:gd name="connsiteY8-198" fmla="*/ 7371 h 10218"/>
              <a:gd name="connsiteX0-199" fmla="*/ 11288 w 13739"/>
              <a:gd name="connsiteY0-200" fmla="*/ 7711 h 10218"/>
              <a:gd name="connsiteX1-201" fmla="*/ 13739 w 13739"/>
              <a:gd name="connsiteY1-202" fmla="*/ 0 h 10218"/>
              <a:gd name="connsiteX2-203" fmla="*/ 6385 w 13739"/>
              <a:gd name="connsiteY2-204" fmla="*/ 2838 h 10218"/>
              <a:gd name="connsiteX3-205" fmla="*/ 0 w 13739"/>
              <a:gd name="connsiteY3-206" fmla="*/ 9321 h 10218"/>
              <a:gd name="connsiteX4-207" fmla="*/ 4961 w 13739"/>
              <a:gd name="connsiteY4-208" fmla="*/ 7489 h 10218"/>
              <a:gd name="connsiteX5-209" fmla="*/ 8142 w 13739"/>
              <a:gd name="connsiteY5-210" fmla="*/ 10194 h 10218"/>
              <a:gd name="connsiteX6-211" fmla="*/ 9420 w 13739"/>
              <a:gd name="connsiteY6-212" fmla="*/ 8720 h 10218"/>
              <a:gd name="connsiteX7-213" fmla="*/ 10626 w 13739"/>
              <a:gd name="connsiteY7-214" fmla="*/ 7999 h 10218"/>
              <a:gd name="connsiteX8-215" fmla="*/ 11288 w 13739"/>
              <a:gd name="connsiteY8-216" fmla="*/ 7711 h 10218"/>
              <a:gd name="connsiteX0-217" fmla="*/ 11288 w 13739"/>
              <a:gd name="connsiteY0-218" fmla="*/ 7711 h 10215"/>
              <a:gd name="connsiteX1-219" fmla="*/ 13739 w 13739"/>
              <a:gd name="connsiteY1-220" fmla="*/ 0 h 10215"/>
              <a:gd name="connsiteX2-221" fmla="*/ 6385 w 13739"/>
              <a:gd name="connsiteY2-222" fmla="*/ 2838 h 10215"/>
              <a:gd name="connsiteX3-223" fmla="*/ 0 w 13739"/>
              <a:gd name="connsiteY3-224" fmla="*/ 9321 h 10215"/>
              <a:gd name="connsiteX4-225" fmla="*/ 4961 w 13739"/>
              <a:gd name="connsiteY4-226" fmla="*/ 7489 h 10215"/>
              <a:gd name="connsiteX5-227" fmla="*/ 8142 w 13739"/>
              <a:gd name="connsiteY5-228" fmla="*/ 10194 h 10215"/>
              <a:gd name="connsiteX6-229" fmla="*/ 10035 w 13739"/>
              <a:gd name="connsiteY6-230" fmla="*/ 8649 h 10215"/>
              <a:gd name="connsiteX7-231" fmla="*/ 10626 w 13739"/>
              <a:gd name="connsiteY7-232" fmla="*/ 7999 h 10215"/>
              <a:gd name="connsiteX8-233" fmla="*/ 11288 w 13739"/>
              <a:gd name="connsiteY8-234" fmla="*/ 7711 h 10215"/>
              <a:gd name="connsiteX0-235" fmla="*/ 11288 w 13739"/>
              <a:gd name="connsiteY0-236" fmla="*/ 7711 h 10242"/>
              <a:gd name="connsiteX1-237" fmla="*/ 13739 w 13739"/>
              <a:gd name="connsiteY1-238" fmla="*/ 0 h 10242"/>
              <a:gd name="connsiteX2-239" fmla="*/ 6385 w 13739"/>
              <a:gd name="connsiteY2-240" fmla="*/ 2838 h 10242"/>
              <a:gd name="connsiteX3-241" fmla="*/ 0 w 13739"/>
              <a:gd name="connsiteY3-242" fmla="*/ 9321 h 10242"/>
              <a:gd name="connsiteX4-243" fmla="*/ 5758 w 13739"/>
              <a:gd name="connsiteY4-244" fmla="*/ 6767 h 10242"/>
              <a:gd name="connsiteX5-245" fmla="*/ 8142 w 13739"/>
              <a:gd name="connsiteY5-246" fmla="*/ 10194 h 10242"/>
              <a:gd name="connsiteX6-247" fmla="*/ 10035 w 13739"/>
              <a:gd name="connsiteY6-248" fmla="*/ 8649 h 10242"/>
              <a:gd name="connsiteX7-249" fmla="*/ 10626 w 13739"/>
              <a:gd name="connsiteY7-250" fmla="*/ 7999 h 10242"/>
              <a:gd name="connsiteX8-251" fmla="*/ 11288 w 13739"/>
              <a:gd name="connsiteY8-252" fmla="*/ 7711 h 10242"/>
              <a:gd name="connsiteX0-253" fmla="*/ 11288 w 13739"/>
              <a:gd name="connsiteY0-254" fmla="*/ 7711 h 10242"/>
              <a:gd name="connsiteX1-255" fmla="*/ 13739 w 13739"/>
              <a:gd name="connsiteY1-256" fmla="*/ 0 h 10242"/>
              <a:gd name="connsiteX2-257" fmla="*/ 6385 w 13739"/>
              <a:gd name="connsiteY2-258" fmla="*/ 2838 h 10242"/>
              <a:gd name="connsiteX3-259" fmla="*/ 0 w 13739"/>
              <a:gd name="connsiteY3-260" fmla="*/ 9321 h 10242"/>
              <a:gd name="connsiteX4-261" fmla="*/ 5758 w 13739"/>
              <a:gd name="connsiteY4-262" fmla="*/ 6767 h 10242"/>
              <a:gd name="connsiteX5-263" fmla="*/ 8142 w 13739"/>
              <a:gd name="connsiteY5-264" fmla="*/ 10194 h 10242"/>
              <a:gd name="connsiteX6-265" fmla="*/ 10035 w 13739"/>
              <a:gd name="connsiteY6-266" fmla="*/ 8649 h 10242"/>
              <a:gd name="connsiteX7-267" fmla="*/ 10626 w 13739"/>
              <a:gd name="connsiteY7-268" fmla="*/ 7999 h 10242"/>
              <a:gd name="connsiteX8-269" fmla="*/ 11288 w 13739"/>
              <a:gd name="connsiteY8-270" fmla="*/ 7711 h 10242"/>
              <a:gd name="connsiteX0-271" fmla="*/ 11288 w 13739"/>
              <a:gd name="connsiteY0-272" fmla="*/ 7711 h 10209"/>
              <a:gd name="connsiteX1-273" fmla="*/ 13739 w 13739"/>
              <a:gd name="connsiteY1-274" fmla="*/ 0 h 10209"/>
              <a:gd name="connsiteX2-275" fmla="*/ 6385 w 13739"/>
              <a:gd name="connsiteY2-276" fmla="*/ 2838 h 10209"/>
              <a:gd name="connsiteX3-277" fmla="*/ 0 w 13739"/>
              <a:gd name="connsiteY3-278" fmla="*/ 9321 h 10209"/>
              <a:gd name="connsiteX4-279" fmla="*/ 5758 w 13739"/>
              <a:gd name="connsiteY4-280" fmla="*/ 6767 h 10209"/>
              <a:gd name="connsiteX5-281" fmla="*/ 6207 w 13739"/>
              <a:gd name="connsiteY5-282" fmla="*/ 7675 h 10209"/>
              <a:gd name="connsiteX6-283" fmla="*/ 8142 w 13739"/>
              <a:gd name="connsiteY6-284" fmla="*/ 10194 h 10209"/>
              <a:gd name="connsiteX7-285" fmla="*/ 10035 w 13739"/>
              <a:gd name="connsiteY7-286" fmla="*/ 8649 h 10209"/>
              <a:gd name="connsiteX8-287" fmla="*/ 10626 w 13739"/>
              <a:gd name="connsiteY8-288" fmla="*/ 7999 h 10209"/>
              <a:gd name="connsiteX9" fmla="*/ 11288 w 13739"/>
              <a:gd name="connsiteY9" fmla="*/ 7711 h 10209"/>
              <a:gd name="connsiteX0-289" fmla="*/ 11288 w 13739"/>
              <a:gd name="connsiteY0-290" fmla="*/ 7711 h 10209"/>
              <a:gd name="connsiteX1-291" fmla="*/ 13739 w 13739"/>
              <a:gd name="connsiteY1-292" fmla="*/ 0 h 10209"/>
              <a:gd name="connsiteX2-293" fmla="*/ 6385 w 13739"/>
              <a:gd name="connsiteY2-294" fmla="*/ 2838 h 10209"/>
              <a:gd name="connsiteX3-295" fmla="*/ 0 w 13739"/>
              <a:gd name="connsiteY3-296" fmla="*/ 9321 h 10209"/>
              <a:gd name="connsiteX4-297" fmla="*/ 5758 w 13739"/>
              <a:gd name="connsiteY4-298" fmla="*/ 6767 h 10209"/>
              <a:gd name="connsiteX5-299" fmla="*/ 6207 w 13739"/>
              <a:gd name="connsiteY5-300" fmla="*/ 7675 h 10209"/>
              <a:gd name="connsiteX6-301" fmla="*/ 8142 w 13739"/>
              <a:gd name="connsiteY6-302" fmla="*/ 10194 h 10209"/>
              <a:gd name="connsiteX7-303" fmla="*/ 10035 w 13739"/>
              <a:gd name="connsiteY7-304" fmla="*/ 8649 h 10209"/>
              <a:gd name="connsiteX8-305" fmla="*/ 10626 w 13739"/>
              <a:gd name="connsiteY8-306" fmla="*/ 7999 h 10209"/>
              <a:gd name="connsiteX9-307" fmla="*/ 11288 w 13739"/>
              <a:gd name="connsiteY9-308" fmla="*/ 7711 h 10209"/>
              <a:gd name="connsiteX0-309" fmla="*/ 11288 w 13137"/>
              <a:gd name="connsiteY0-310" fmla="*/ 8063 h 10561"/>
              <a:gd name="connsiteX1-311" fmla="*/ 13137 w 13137"/>
              <a:gd name="connsiteY1-312" fmla="*/ 0 h 10561"/>
              <a:gd name="connsiteX2-313" fmla="*/ 6385 w 13137"/>
              <a:gd name="connsiteY2-314" fmla="*/ 3190 h 10561"/>
              <a:gd name="connsiteX3-315" fmla="*/ 0 w 13137"/>
              <a:gd name="connsiteY3-316" fmla="*/ 9673 h 10561"/>
              <a:gd name="connsiteX4-317" fmla="*/ 5758 w 13137"/>
              <a:gd name="connsiteY4-318" fmla="*/ 7119 h 10561"/>
              <a:gd name="connsiteX5-319" fmla="*/ 6207 w 13137"/>
              <a:gd name="connsiteY5-320" fmla="*/ 8027 h 10561"/>
              <a:gd name="connsiteX6-321" fmla="*/ 8142 w 13137"/>
              <a:gd name="connsiteY6-322" fmla="*/ 10546 h 10561"/>
              <a:gd name="connsiteX7-323" fmla="*/ 10035 w 13137"/>
              <a:gd name="connsiteY7-324" fmla="*/ 9001 h 10561"/>
              <a:gd name="connsiteX8-325" fmla="*/ 10626 w 13137"/>
              <a:gd name="connsiteY8-326" fmla="*/ 8351 h 10561"/>
              <a:gd name="connsiteX9-327" fmla="*/ 11288 w 13137"/>
              <a:gd name="connsiteY9-328" fmla="*/ 8063 h 10561"/>
              <a:gd name="connsiteX0-329" fmla="*/ 11288 w 13137"/>
              <a:gd name="connsiteY0-330" fmla="*/ 8063 h 10561"/>
              <a:gd name="connsiteX1-331" fmla="*/ 13137 w 13137"/>
              <a:gd name="connsiteY1-332" fmla="*/ 0 h 10561"/>
              <a:gd name="connsiteX2-333" fmla="*/ 5623 w 13137"/>
              <a:gd name="connsiteY2-334" fmla="*/ 2799 h 10561"/>
              <a:gd name="connsiteX3-335" fmla="*/ 0 w 13137"/>
              <a:gd name="connsiteY3-336" fmla="*/ 9673 h 10561"/>
              <a:gd name="connsiteX4-337" fmla="*/ 5758 w 13137"/>
              <a:gd name="connsiteY4-338" fmla="*/ 7119 h 10561"/>
              <a:gd name="connsiteX5-339" fmla="*/ 6207 w 13137"/>
              <a:gd name="connsiteY5-340" fmla="*/ 8027 h 10561"/>
              <a:gd name="connsiteX6-341" fmla="*/ 8142 w 13137"/>
              <a:gd name="connsiteY6-342" fmla="*/ 10546 h 10561"/>
              <a:gd name="connsiteX7-343" fmla="*/ 10035 w 13137"/>
              <a:gd name="connsiteY7-344" fmla="*/ 9001 h 10561"/>
              <a:gd name="connsiteX8-345" fmla="*/ 10626 w 13137"/>
              <a:gd name="connsiteY8-346" fmla="*/ 8351 h 10561"/>
              <a:gd name="connsiteX9-347" fmla="*/ 11288 w 13137"/>
              <a:gd name="connsiteY9-348" fmla="*/ 8063 h 10561"/>
              <a:gd name="connsiteX0-349" fmla="*/ 11046 w 12895"/>
              <a:gd name="connsiteY0-350" fmla="*/ 8063 h 10561"/>
              <a:gd name="connsiteX1-351" fmla="*/ 12895 w 12895"/>
              <a:gd name="connsiteY1-352" fmla="*/ 0 h 10561"/>
              <a:gd name="connsiteX2-353" fmla="*/ 5381 w 12895"/>
              <a:gd name="connsiteY2-354" fmla="*/ 2799 h 10561"/>
              <a:gd name="connsiteX3-355" fmla="*/ 0 w 12895"/>
              <a:gd name="connsiteY3-356" fmla="*/ 8853 h 10561"/>
              <a:gd name="connsiteX4-357" fmla="*/ 5516 w 12895"/>
              <a:gd name="connsiteY4-358" fmla="*/ 7119 h 10561"/>
              <a:gd name="connsiteX5-359" fmla="*/ 5965 w 12895"/>
              <a:gd name="connsiteY5-360" fmla="*/ 8027 h 10561"/>
              <a:gd name="connsiteX6-361" fmla="*/ 7900 w 12895"/>
              <a:gd name="connsiteY6-362" fmla="*/ 10546 h 10561"/>
              <a:gd name="connsiteX7-363" fmla="*/ 9793 w 12895"/>
              <a:gd name="connsiteY7-364" fmla="*/ 9001 h 10561"/>
              <a:gd name="connsiteX8-365" fmla="*/ 10384 w 12895"/>
              <a:gd name="connsiteY8-366" fmla="*/ 8351 h 10561"/>
              <a:gd name="connsiteX9-367" fmla="*/ 11046 w 12895"/>
              <a:gd name="connsiteY9-368" fmla="*/ 8063 h 10561"/>
              <a:gd name="connsiteX0-369" fmla="*/ 11046 w 12895"/>
              <a:gd name="connsiteY0-370" fmla="*/ 8063 h 10561"/>
              <a:gd name="connsiteX1-371" fmla="*/ 12895 w 12895"/>
              <a:gd name="connsiteY1-372" fmla="*/ 0 h 10561"/>
              <a:gd name="connsiteX2-373" fmla="*/ 5381 w 12895"/>
              <a:gd name="connsiteY2-374" fmla="*/ 2799 h 10561"/>
              <a:gd name="connsiteX3-375" fmla="*/ 0 w 12895"/>
              <a:gd name="connsiteY3-376" fmla="*/ 8853 h 10561"/>
              <a:gd name="connsiteX4-377" fmla="*/ 5516 w 12895"/>
              <a:gd name="connsiteY4-378" fmla="*/ 7119 h 10561"/>
              <a:gd name="connsiteX5-379" fmla="*/ 5965 w 12895"/>
              <a:gd name="connsiteY5-380" fmla="*/ 8027 h 10561"/>
              <a:gd name="connsiteX6-381" fmla="*/ 7900 w 12895"/>
              <a:gd name="connsiteY6-382" fmla="*/ 10546 h 10561"/>
              <a:gd name="connsiteX7-383" fmla="*/ 9793 w 12895"/>
              <a:gd name="connsiteY7-384" fmla="*/ 9001 h 10561"/>
              <a:gd name="connsiteX8-385" fmla="*/ 10384 w 12895"/>
              <a:gd name="connsiteY8-386" fmla="*/ 8351 h 10561"/>
              <a:gd name="connsiteX9-387" fmla="*/ 11046 w 12895"/>
              <a:gd name="connsiteY9-388" fmla="*/ 8063 h 10561"/>
              <a:gd name="connsiteX0-389" fmla="*/ 11046 w 12895"/>
              <a:gd name="connsiteY0-390" fmla="*/ 8063 h 10508"/>
              <a:gd name="connsiteX1-391" fmla="*/ 12895 w 12895"/>
              <a:gd name="connsiteY1-392" fmla="*/ 0 h 10508"/>
              <a:gd name="connsiteX2-393" fmla="*/ 5381 w 12895"/>
              <a:gd name="connsiteY2-394" fmla="*/ 2799 h 10508"/>
              <a:gd name="connsiteX3-395" fmla="*/ 0 w 12895"/>
              <a:gd name="connsiteY3-396" fmla="*/ 8853 h 10508"/>
              <a:gd name="connsiteX4-397" fmla="*/ 5516 w 12895"/>
              <a:gd name="connsiteY4-398" fmla="*/ 7119 h 10508"/>
              <a:gd name="connsiteX5-399" fmla="*/ 5965 w 12895"/>
              <a:gd name="connsiteY5-400" fmla="*/ 8027 h 10508"/>
              <a:gd name="connsiteX6-401" fmla="*/ 7625 w 12895"/>
              <a:gd name="connsiteY6-402" fmla="*/ 10492 h 10508"/>
              <a:gd name="connsiteX7-403" fmla="*/ 9793 w 12895"/>
              <a:gd name="connsiteY7-404" fmla="*/ 9001 h 10508"/>
              <a:gd name="connsiteX8-405" fmla="*/ 10384 w 12895"/>
              <a:gd name="connsiteY8-406" fmla="*/ 8351 h 10508"/>
              <a:gd name="connsiteX9-407" fmla="*/ 11046 w 12895"/>
              <a:gd name="connsiteY9-408" fmla="*/ 8063 h 10508"/>
              <a:gd name="connsiteX0-409" fmla="*/ 10767 w 12895"/>
              <a:gd name="connsiteY0-410" fmla="*/ 7633 h 10508"/>
              <a:gd name="connsiteX1-411" fmla="*/ 12895 w 12895"/>
              <a:gd name="connsiteY1-412" fmla="*/ 0 h 10508"/>
              <a:gd name="connsiteX2-413" fmla="*/ 5381 w 12895"/>
              <a:gd name="connsiteY2-414" fmla="*/ 2799 h 10508"/>
              <a:gd name="connsiteX3-415" fmla="*/ 0 w 12895"/>
              <a:gd name="connsiteY3-416" fmla="*/ 8853 h 10508"/>
              <a:gd name="connsiteX4-417" fmla="*/ 5516 w 12895"/>
              <a:gd name="connsiteY4-418" fmla="*/ 7119 h 10508"/>
              <a:gd name="connsiteX5-419" fmla="*/ 5965 w 12895"/>
              <a:gd name="connsiteY5-420" fmla="*/ 8027 h 10508"/>
              <a:gd name="connsiteX6-421" fmla="*/ 7625 w 12895"/>
              <a:gd name="connsiteY6-422" fmla="*/ 10492 h 10508"/>
              <a:gd name="connsiteX7-423" fmla="*/ 9793 w 12895"/>
              <a:gd name="connsiteY7-424" fmla="*/ 9001 h 10508"/>
              <a:gd name="connsiteX8-425" fmla="*/ 10384 w 12895"/>
              <a:gd name="connsiteY8-426" fmla="*/ 8351 h 10508"/>
              <a:gd name="connsiteX9-427" fmla="*/ 10767 w 12895"/>
              <a:gd name="connsiteY9-428" fmla="*/ 7633 h 10508"/>
              <a:gd name="connsiteX0-429" fmla="*/ 10767 w 12895"/>
              <a:gd name="connsiteY0-430" fmla="*/ 7633 h 10508"/>
              <a:gd name="connsiteX1-431" fmla="*/ 12895 w 12895"/>
              <a:gd name="connsiteY1-432" fmla="*/ 0 h 10508"/>
              <a:gd name="connsiteX2-433" fmla="*/ 5381 w 12895"/>
              <a:gd name="connsiteY2-434" fmla="*/ 2799 h 10508"/>
              <a:gd name="connsiteX3-435" fmla="*/ 0 w 12895"/>
              <a:gd name="connsiteY3-436" fmla="*/ 8853 h 10508"/>
              <a:gd name="connsiteX4-437" fmla="*/ 5516 w 12895"/>
              <a:gd name="connsiteY4-438" fmla="*/ 7119 h 10508"/>
              <a:gd name="connsiteX5-439" fmla="*/ 5965 w 12895"/>
              <a:gd name="connsiteY5-440" fmla="*/ 8027 h 10508"/>
              <a:gd name="connsiteX6-441" fmla="*/ 7625 w 12895"/>
              <a:gd name="connsiteY6-442" fmla="*/ 10492 h 10508"/>
              <a:gd name="connsiteX7-443" fmla="*/ 9793 w 12895"/>
              <a:gd name="connsiteY7-444" fmla="*/ 9001 h 10508"/>
              <a:gd name="connsiteX8-445" fmla="*/ 10083 w 12895"/>
              <a:gd name="connsiteY8-446" fmla="*/ 8175 h 10508"/>
              <a:gd name="connsiteX9-447" fmla="*/ 10767 w 12895"/>
              <a:gd name="connsiteY9-448" fmla="*/ 7633 h 10508"/>
              <a:gd name="connsiteX0-449" fmla="*/ 10767 w 12895"/>
              <a:gd name="connsiteY0-450" fmla="*/ 7633 h 10508"/>
              <a:gd name="connsiteX1-451" fmla="*/ 12895 w 12895"/>
              <a:gd name="connsiteY1-452" fmla="*/ 0 h 10508"/>
              <a:gd name="connsiteX2-453" fmla="*/ 5381 w 12895"/>
              <a:gd name="connsiteY2-454" fmla="*/ 2799 h 10508"/>
              <a:gd name="connsiteX3-455" fmla="*/ 0 w 12895"/>
              <a:gd name="connsiteY3-456" fmla="*/ 8853 h 10508"/>
              <a:gd name="connsiteX4-457" fmla="*/ 5516 w 12895"/>
              <a:gd name="connsiteY4-458" fmla="*/ 7119 h 10508"/>
              <a:gd name="connsiteX5-459" fmla="*/ 5965 w 12895"/>
              <a:gd name="connsiteY5-460" fmla="*/ 8027 h 10508"/>
              <a:gd name="connsiteX6-461" fmla="*/ 7625 w 12895"/>
              <a:gd name="connsiteY6-462" fmla="*/ 10492 h 10508"/>
              <a:gd name="connsiteX7-463" fmla="*/ 9793 w 12895"/>
              <a:gd name="connsiteY7-464" fmla="*/ 9001 h 10508"/>
              <a:gd name="connsiteX8-465" fmla="*/ 10767 w 12895"/>
              <a:gd name="connsiteY8-466" fmla="*/ 7633 h 10508"/>
              <a:gd name="connsiteX0-467" fmla="*/ 10767 w 12895"/>
              <a:gd name="connsiteY0-468" fmla="*/ 7633 h 10503"/>
              <a:gd name="connsiteX1-469" fmla="*/ 12895 w 12895"/>
              <a:gd name="connsiteY1-470" fmla="*/ 0 h 10503"/>
              <a:gd name="connsiteX2-471" fmla="*/ 5381 w 12895"/>
              <a:gd name="connsiteY2-472" fmla="*/ 2799 h 10503"/>
              <a:gd name="connsiteX3-473" fmla="*/ 0 w 12895"/>
              <a:gd name="connsiteY3-474" fmla="*/ 8853 h 10503"/>
              <a:gd name="connsiteX4-475" fmla="*/ 5516 w 12895"/>
              <a:gd name="connsiteY4-476" fmla="*/ 7119 h 10503"/>
              <a:gd name="connsiteX5-477" fmla="*/ 5965 w 12895"/>
              <a:gd name="connsiteY5-478" fmla="*/ 8027 h 10503"/>
              <a:gd name="connsiteX6-479" fmla="*/ 7625 w 12895"/>
              <a:gd name="connsiteY6-480" fmla="*/ 10492 h 10503"/>
              <a:gd name="connsiteX7-481" fmla="*/ 9126 w 12895"/>
              <a:gd name="connsiteY7-482" fmla="*/ 8879 h 10503"/>
              <a:gd name="connsiteX8-483" fmla="*/ 10767 w 12895"/>
              <a:gd name="connsiteY8-484" fmla="*/ 7633 h 10503"/>
              <a:gd name="connsiteX0-485" fmla="*/ 10767 w 12895"/>
              <a:gd name="connsiteY0-486" fmla="*/ 7633 h 10493"/>
              <a:gd name="connsiteX1-487" fmla="*/ 12895 w 12895"/>
              <a:gd name="connsiteY1-488" fmla="*/ 0 h 10493"/>
              <a:gd name="connsiteX2-489" fmla="*/ 5381 w 12895"/>
              <a:gd name="connsiteY2-490" fmla="*/ 2799 h 10493"/>
              <a:gd name="connsiteX3-491" fmla="*/ 0 w 12895"/>
              <a:gd name="connsiteY3-492" fmla="*/ 8853 h 10493"/>
              <a:gd name="connsiteX4-493" fmla="*/ 5516 w 12895"/>
              <a:gd name="connsiteY4-494" fmla="*/ 7119 h 10493"/>
              <a:gd name="connsiteX5-495" fmla="*/ 5965 w 12895"/>
              <a:gd name="connsiteY5-496" fmla="*/ 8027 h 10493"/>
              <a:gd name="connsiteX6-497" fmla="*/ 7625 w 12895"/>
              <a:gd name="connsiteY6-498" fmla="*/ 10492 h 10493"/>
              <a:gd name="connsiteX7-499" fmla="*/ 10767 w 12895"/>
              <a:gd name="connsiteY7-500" fmla="*/ 7633 h 10493"/>
              <a:gd name="connsiteX0-501" fmla="*/ 10767 w 12895"/>
              <a:gd name="connsiteY0-502" fmla="*/ 7633 h 10493"/>
              <a:gd name="connsiteX1-503" fmla="*/ 12895 w 12895"/>
              <a:gd name="connsiteY1-504" fmla="*/ 0 h 10493"/>
              <a:gd name="connsiteX2-505" fmla="*/ 5381 w 12895"/>
              <a:gd name="connsiteY2-506" fmla="*/ 2799 h 10493"/>
              <a:gd name="connsiteX3-507" fmla="*/ 0 w 12895"/>
              <a:gd name="connsiteY3-508" fmla="*/ 8853 h 10493"/>
              <a:gd name="connsiteX4-509" fmla="*/ 5516 w 12895"/>
              <a:gd name="connsiteY4-510" fmla="*/ 7119 h 10493"/>
              <a:gd name="connsiteX5-511" fmla="*/ 5965 w 12895"/>
              <a:gd name="connsiteY5-512" fmla="*/ 8027 h 10493"/>
              <a:gd name="connsiteX6-513" fmla="*/ 7625 w 12895"/>
              <a:gd name="connsiteY6-514" fmla="*/ 10492 h 10493"/>
              <a:gd name="connsiteX7-515" fmla="*/ 10767 w 12895"/>
              <a:gd name="connsiteY7-516" fmla="*/ 7633 h 10493"/>
              <a:gd name="connsiteX0-517" fmla="*/ 10767 w 10833"/>
              <a:gd name="connsiteY0-518" fmla="*/ 6226 h 9086"/>
              <a:gd name="connsiteX1-519" fmla="*/ 9015 w 10833"/>
              <a:gd name="connsiteY1-520" fmla="*/ 0 h 9086"/>
              <a:gd name="connsiteX2-521" fmla="*/ 5381 w 10833"/>
              <a:gd name="connsiteY2-522" fmla="*/ 1392 h 9086"/>
              <a:gd name="connsiteX3-523" fmla="*/ 0 w 10833"/>
              <a:gd name="connsiteY3-524" fmla="*/ 7446 h 9086"/>
              <a:gd name="connsiteX4-525" fmla="*/ 5516 w 10833"/>
              <a:gd name="connsiteY4-526" fmla="*/ 5712 h 9086"/>
              <a:gd name="connsiteX5-527" fmla="*/ 5965 w 10833"/>
              <a:gd name="connsiteY5-528" fmla="*/ 6620 h 9086"/>
              <a:gd name="connsiteX6-529" fmla="*/ 7625 w 10833"/>
              <a:gd name="connsiteY6-530" fmla="*/ 9085 h 9086"/>
              <a:gd name="connsiteX7-531" fmla="*/ 10767 w 10833"/>
              <a:gd name="connsiteY7-532" fmla="*/ 6226 h 908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10833" h="9086">
                <a:moveTo>
                  <a:pt x="10767" y="6226"/>
                </a:moveTo>
                <a:cubicBezTo>
                  <a:pt x="11390" y="3852"/>
                  <a:pt x="7419" y="1525"/>
                  <a:pt x="9015" y="0"/>
                </a:cubicBezTo>
                <a:cubicBezTo>
                  <a:pt x="6665" y="376"/>
                  <a:pt x="6883" y="151"/>
                  <a:pt x="5381" y="1392"/>
                </a:cubicBezTo>
                <a:cubicBezTo>
                  <a:pt x="3879" y="2633"/>
                  <a:pt x="459" y="4911"/>
                  <a:pt x="0" y="7446"/>
                </a:cubicBezTo>
                <a:cubicBezTo>
                  <a:pt x="2251" y="6694"/>
                  <a:pt x="4522" y="5850"/>
                  <a:pt x="5516" y="5712"/>
                </a:cubicBezTo>
                <a:cubicBezTo>
                  <a:pt x="6510" y="5574"/>
                  <a:pt x="5568" y="6049"/>
                  <a:pt x="5965" y="6620"/>
                </a:cubicBezTo>
                <a:cubicBezTo>
                  <a:pt x="6944" y="7075"/>
                  <a:pt x="6825" y="9151"/>
                  <a:pt x="7625" y="9085"/>
                </a:cubicBezTo>
                <a:cubicBezTo>
                  <a:pt x="8425" y="9019"/>
                  <a:pt x="9012" y="6502"/>
                  <a:pt x="10767" y="6226"/>
                </a:cubicBezTo>
                <a:close/>
              </a:path>
            </a:pathLst>
          </a:custGeom>
          <a:solidFill>
            <a:sysClr val="window" lastClr="FFFFFF">
              <a:alpha val="10000"/>
            </a:sys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07" name="PA_ImportSvg_636906650708945347"/>
          <p:cNvSpPr/>
          <p:nvPr>
            <p:custDataLst>
              <p:tags r:id="rId32"/>
            </p:custDataLst>
          </p:nvPr>
        </p:nvSpPr>
        <p:spPr>
          <a:xfrm>
            <a:off x="5035608" y="2532404"/>
            <a:ext cx="383187" cy="383594"/>
          </a:xfrm>
          <a:custGeom>
            <a:avLst/>
            <a:gdLst/>
            <a:ahLst/>
            <a:cxnLst/>
            <a:rect l="l" t="t" r="r" b="b"/>
            <a:pathLst>
              <a:path w="12174156" h="12187135">
                <a:moveTo>
                  <a:pt x="6087078" y="1"/>
                </a:moveTo>
                <a:cubicBezTo>
                  <a:pt x="7346026" y="1"/>
                  <a:pt x="7346026" y="1"/>
                  <a:pt x="8455717" y="480218"/>
                </a:cubicBezTo>
                <a:cubicBezTo>
                  <a:pt x="9565411" y="960426"/>
                  <a:pt x="9565411" y="960426"/>
                  <a:pt x="10389565" y="1784592"/>
                </a:cubicBezTo>
                <a:cubicBezTo>
                  <a:pt x="11213724" y="2608752"/>
                  <a:pt x="11213724" y="2608752"/>
                  <a:pt x="11693938" y="3718439"/>
                </a:cubicBezTo>
                <a:cubicBezTo>
                  <a:pt x="12174145" y="4828130"/>
                  <a:pt x="12174145" y="4828130"/>
                  <a:pt x="12174156" y="6087078"/>
                </a:cubicBezTo>
                <a:cubicBezTo>
                  <a:pt x="12174156" y="7359005"/>
                  <a:pt x="12174156" y="7359005"/>
                  <a:pt x="11693938" y="8468696"/>
                </a:cubicBezTo>
                <a:cubicBezTo>
                  <a:pt x="11213731" y="9578391"/>
                  <a:pt x="11213731" y="9578391"/>
                  <a:pt x="10389565" y="10402543"/>
                </a:cubicBezTo>
                <a:cubicBezTo>
                  <a:pt x="9565406" y="11226702"/>
                  <a:pt x="9565406" y="11226702"/>
                  <a:pt x="8455717" y="11706917"/>
                </a:cubicBezTo>
                <a:cubicBezTo>
                  <a:pt x="7346025" y="12187124"/>
                  <a:pt x="7346025" y="12187124"/>
                  <a:pt x="6087078" y="12187134"/>
                </a:cubicBezTo>
                <a:cubicBezTo>
                  <a:pt x="4828132" y="12187134"/>
                  <a:pt x="4828132" y="12187134"/>
                  <a:pt x="3718440" y="11706917"/>
                </a:cubicBezTo>
                <a:cubicBezTo>
                  <a:pt x="2608743" y="11226708"/>
                  <a:pt x="2608743" y="11226708"/>
                  <a:pt x="1784592" y="10402543"/>
                </a:cubicBezTo>
                <a:cubicBezTo>
                  <a:pt x="960434" y="9578385"/>
                  <a:pt x="960434" y="9578385"/>
                  <a:pt x="480218" y="8468695"/>
                </a:cubicBezTo>
                <a:cubicBezTo>
                  <a:pt x="11" y="7359001"/>
                  <a:pt x="11" y="7359001"/>
                  <a:pt x="1" y="6087078"/>
                </a:cubicBezTo>
                <a:cubicBezTo>
                  <a:pt x="1" y="4828130"/>
                  <a:pt x="1" y="4828130"/>
                  <a:pt x="480218" y="3718439"/>
                </a:cubicBezTo>
                <a:cubicBezTo>
                  <a:pt x="960426" y="2608744"/>
                  <a:pt x="960426" y="2608744"/>
                  <a:pt x="1784592" y="1784591"/>
                </a:cubicBezTo>
                <a:cubicBezTo>
                  <a:pt x="2608751" y="960432"/>
                  <a:pt x="2608751" y="960432"/>
                  <a:pt x="3718440" y="480218"/>
                </a:cubicBezTo>
                <a:cubicBezTo>
                  <a:pt x="4828132" y="11"/>
                  <a:pt x="4828132" y="11"/>
                  <a:pt x="6087078" y="0"/>
                </a:cubicBezTo>
                <a:moveTo>
                  <a:pt x="7748370" y="7774327"/>
                </a:moveTo>
                <a:cubicBezTo>
                  <a:pt x="7787306" y="7722412"/>
                  <a:pt x="7787306" y="7722412"/>
                  <a:pt x="7709434" y="7644539"/>
                </a:cubicBezTo>
                <a:cubicBezTo>
                  <a:pt x="7631561" y="7566666"/>
                  <a:pt x="7631561" y="7566666"/>
                  <a:pt x="7527730" y="7469325"/>
                </a:cubicBezTo>
                <a:cubicBezTo>
                  <a:pt x="7423895" y="7371988"/>
                  <a:pt x="7423895" y="7371988"/>
                  <a:pt x="7346026" y="7268153"/>
                </a:cubicBezTo>
                <a:cubicBezTo>
                  <a:pt x="7268152" y="7164321"/>
                  <a:pt x="7268152" y="7164321"/>
                  <a:pt x="7294111" y="7073470"/>
                </a:cubicBezTo>
                <a:cubicBezTo>
                  <a:pt x="7359005" y="6865808"/>
                  <a:pt x="7359005" y="6865808"/>
                  <a:pt x="7339537" y="6768467"/>
                </a:cubicBezTo>
                <a:cubicBezTo>
                  <a:pt x="7320068" y="6671126"/>
                  <a:pt x="7320068" y="6671126"/>
                  <a:pt x="7216238" y="6638679"/>
                </a:cubicBezTo>
                <a:cubicBezTo>
                  <a:pt x="7112406" y="6606239"/>
                  <a:pt x="7112406" y="6606239"/>
                  <a:pt x="6917725" y="6612721"/>
                </a:cubicBezTo>
                <a:cubicBezTo>
                  <a:pt x="6723043" y="6619214"/>
                  <a:pt x="6723043" y="6619214"/>
                  <a:pt x="6450486" y="6619211"/>
                </a:cubicBezTo>
                <a:cubicBezTo>
                  <a:pt x="6307719" y="6619211"/>
                  <a:pt x="6307719" y="6619211"/>
                  <a:pt x="6216867" y="6632190"/>
                </a:cubicBezTo>
                <a:cubicBezTo>
                  <a:pt x="6126015" y="6645169"/>
                  <a:pt x="6126015" y="6645169"/>
                  <a:pt x="6048143" y="6651659"/>
                </a:cubicBezTo>
                <a:cubicBezTo>
                  <a:pt x="5970269" y="6658143"/>
                  <a:pt x="5970269" y="6658143"/>
                  <a:pt x="5879418" y="6664638"/>
                </a:cubicBezTo>
                <a:cubicBezTo>
                  <a:pt x="5788567" y="6671134"/>
                  <a:pt x="5788567" y="6671134"/>
                  <a:pt x="5671757" y="6658148"/>
                </a:cubicBezTo>
                <a:cubicBezTo>
                  <a:pt x="5490053" y="6645169"/>
                  <a:pt x="5490053" y="6645169"/>
                  <a:pt x="5392712" y="6593254"/>
                </a:cubicBezTo>
                <a:cubicBezTo>
                  <a:pt x="5295368" y="6541343"/>
                  <a:pt x="5295368" y="6541343"/>
                  <a:pt x="5211008" y="6489423"/>
                </a:cubicBezTo>
                <a:cubicBezTo>
                  <a:pt x="5126648" y="6437503"/>
                  <a:pt x="5126648" y="6437503"/>
                  <a:pt x="4996857" y="6398571"/>
                </a:cubicBezTo>
                <a:cubicBezTo>
                  <a:pt x="4867069" y="6359633"/>
                  <a:pt x="4867069" y="6359633"/>
                  <a:pt x="4620471" y="6346655"/>
                </a:cubicBezTo>
                <a:cubicBezTo>
                  <a:pt x="4270042" y="6333677"/>
                  <a:pt x="4270042" y="6333677"/>
                  <a:pt x="4120786" y="6314208"/>
                </a:cubicBezTo>
                <a:cubicBezTo>
                  <a:pt x="3971528" y="6294744"/>
                  <a:pt x="3971528" y="6294744"/>
                  <a:pt x="3906635" y="6275272"/>
                </a:cubicBezTo>
                <a:cubicBezTo>
                  <a:pt x="3841740" y="6255802"/>
                  <a:pt x="3841740" y="6255802"/>
                  <a:pt x="3802804" y="6249314"/>
                </a:cubicBezTo>
                <a:cubicBezTo>
                  <a:pt x="3763867" y="6242826"/>
                  <a:pt x="3763867" y="6242826"/>
                  <a:pt x="3647058" y="6242825"/>
                </a:cubicBezTo>
                <a:cubicBezTo>
                  <a:pt x="3530248" y="6255803"/>
                  <a:pt x="3530248" y="6255803"/>
                  <a:pt x="3290140" y="6359634"/>
                </a:cubicBezTo>
                <a:cubicBezTo>
                  <a:pt x="3050040" y="6463485"/>
                  <a:pt x="3050040" y="6463485"/>
                  <a:pt x="2803433" y="6599742"/>
                </a:cubicBezTo>
                <a:cubicBezTo>
                  <a:pt x="2556822" y="6735991"/>
                  <a:pt x="2556822" y="6735991"/>
                  <a:pt x="2375131" y="6878787"/>
                </a:cubicBezTo>
                <a:cubicBezTo>
                  <a:pt x="2193429" y="7021568"/>
                  <a:pt x="2193429" y="7021568"/>
                  <a:pt x="2193427" y="7112406"/>
                </a:cubicBezTo>
                <a:cubicBezTo>
                  <a:pt x="2193427" y="7371984"/>
                  <a:pt x="2193427" y="7371984"/>
                  <a:pt x="2225874" y="7527729"/>
                </a:cubicBezTo>
                <a:cubicBezTo>
                  <a:pt x="2258326" y="7683474"/>
                  <a:pt x="2258326" y="7683474"/>
                  <a:pt x="2316726" y="7767838"/>
                </a:cubicBezTo>
                <a:cubicBezTo>
                  <a:pt x="2375123" y="7852204"/>
                  <a:pt x="2375123" y="7852204"/>
                  <a:pt x="2440025" y="7904115"/>
                </a:cubicBezTo>
                <a:cubicBezTo>
                  <a:pt x="2504932" y="7956022"/>
                  <a:pt x="2504932" y="7956022"/>
                  <a:pt x="2569814" y="8020925"/>
                </a:cubicBezTo>
                <a:cubicBezTo>
                  <a:pt x="2634695" y="8085829"/>
                  <a:pt x="2634695" y="8085829"/>
                  <a:pt x="2745028" y="8111777"/>
                </a:cubicBezTo>
                <a:cubicBezTo>
                  <a:pt x="2855364" y="8137717"/>
                  <a:pt x="2855364" y="8137717"/>
                  <a:pt x="2985137" y="8144224"/>
                </a:cubicBezTo>
                <a:cubicBezTo>
                  <a:pt x="3114911" y="8150730"/>
                  <a:pt x="3114911" y="8150730"/>
                  <a:pt x="3225246" y="8176671"/>
                </a:cubicBezTo>
                <a:cubicBezTo>
                  <a:pt x="3335581" y="8202610"/>
                  <a:pt x="3335581" y="8202610"/>
                  <a:pt x="3400460" y="8267523"/>
                </a:cubicBezTo>
                <a:cubicBezTo>
                  <a:pt x="3530249" y="8423269"/>
                  <a:pt x="3530249" y="8423269"/>
                  <a:pt x="3673016" y="8397311"/>
                </a:cubicBezTo>
                <a:cubicBezTo>
                  <a:pt x="3815781" y="8371340"/>
                  <a:pt x="3815781" y="8371340"/>
                  <a:pt x="3926103" y="8312949"/>
                </a:cubicBezTo>
                <a:cubicBezTo>
                  <a:pt x="4036427" y="8254560"/>
                  <a:pt x="4036427" y="8254560"/>
                  <a:pt x="4107807" y="8267523"/>
                </a:cubicBezTo>
                <a:cubicBezTo>
                  <a:pt x="4179187" y="8280482"/>
                  <a:pt x="4179187" y="8280482"/>
                  <a:pt x="4192169" y="8514121"/>
                </a:cubicBezTo>
                <a:cubicBezTo>
                  <a:pt x="4192169" y="8617952"/>
                  <a:pt x="4192169" y="8617952"/>
                  <a:pt x="4231106" y="8669867"/>
                </a:cubicBezTo>
                <a:cubicBezTo>
                  <a:pt x="4270042" y="8721783"/>
                  <a:pt x="4270042" y="8721783"/>
                  <a:pt x="4334936" y="8747740"/>
                </a:cubicBezTo>
                <a:lnTo>
                  <a:pt x="4490682" y="8825613"/>
                </a:lnTo>
                <a:cubicBezTo>
                  <a:pt x="4581534" y="8877528"/>
                  <a:pt x="4581534" y="8877528"/>
                  <a:pt x="4685365" y="8968380"/>
                </a:cubicBezTo>
                <a:cubicBezTo>
                  <a:pt x="4789196" y="9072211"/>
                  <a:pt x="4789196" y="9072211"/>
                  <a:pt x="4756749" y="9163063"/>
                </a:cubicBezTo>
                <a:cubicBezTo>
                  <a:pt x="4724308" y="9253917"/>
                  <a:pt x="4724308" y="9253917"/>
                  <a:pt x="4659407" y="9338277"/>
                </a:cubicBezTo>
                <a:cubicBezTo>
                  <a:pt x="4594510" y="9422639"/>
                  <a:pt x="4594510" y="9422639"/>
                  <a:pt x="4536108" y="9519980"/>
                </a:cubicBezTo>
                <a:cubicBezTo>
                  <a:pt x="4477711" y="9617324"/>
                  <a:pt x="4477711" y="9617324"/>
                  <a:pt x="4542598" y="9708174"/>
                </a:cubicBezTo>
                <a:cubicBezTo>
                  <a:pt x="4633450" y="9850941"/>
                  <a:pt x="4633450" y="9850941"/>
                  <a:pt x="4737280" y="9915835"/>
                </a:cubicBezTo>
                <a:cubicBezTo>
                  <a:pt x="4841106" y="9980738"/>
                  <a:pt x="4841106" y="9980738"/>
                  <a:pt x="4938453" y="10026156"/>
                </a:cubicBezTo>
                <a:cubicBezTo>
                  <a:pt x="5035800" y="10071570"/>
                  <a:pt x="5035800" y="10071570"/>
                  <a:pt x="5113667" y="10129987"/>
                </a:cubicBezTo>
                <a:cubicBezTo>
                  <a:pt x="5191532" y="10188406"/>
                  <a:pt x="5191532" y="10188406"/>
                  <a:pt x="5217498" y="10318180"/>
                </a:cubicBezTo>
                <a:cubicBezTo>
                  <a:pt x="5217498" y="10357116"/>
                  <a:pt x="5217498" y="10357116"/>
                  <a:pt x="5308350" y="10467436"/>
                </a:cubicBezTo>
                <a:cubicBezTo>
                  <a:pt x="5399197" y="10577761"/>
                  <a:pt x="5399197" y="10577761"/>
                  <a:pt x="5483564" y="10694566"/>
                </a:cubicBezTo>
                <a:cubicBezTo>
                  <a:pt x="5567931" y="10811371"/>
                  <a:pt x="5567931" y="10811371"/>
                  <a:pt x="5619842" y="10889249"/>
                </a:cubicBezTo>
                <a:cubicBezTo>
                  <a:pt x="5671758" y="10967123"/>
                  <a:pt x="5671758" y="10967123"/>
                  <a:pt x="5593884" y="10954143"/>
                </a:cubicBezTo>
                <a:cubicBezTo>
                  <a:pt x="5749631" y="10980101"/>
                  <a:pt x="5749631" y="10980101"/>
                  <a:pt x="5924845" y="10980101"/>
                </a:cubicBezTo>
                <a:cubicBezTo>
                  <a:pt x="6100059" y="10980101"/>
                  <a:pt x="6100059" y="10980101"/>
                  <a:pt x="6151974" y="10915206"/>
                </a:cubicBezTo>
                <a:lnTo>
                  <a:pt x="6177932" y="10889249"/>
                </a:lnTo>
                <a:lnTo>
                  <a:pt x="6177932" y="10876270"/>
                </a:lnTo>
                <a:lnTo>
                  <a:pt x="6216868" y="10863291"/>
                </a:lnTo>
                <a:cubicBezTo>
                  <a:pt x="6242825" y="10850312"/>
                  <a:pt x="6242825" y="10850312"/>
                  <a:pt x="6288252" y="10830844"/>
                </a:cubicBezTo>
                <a:cubicBezTo>
                  <a:pt x="6333678" y="10811374"/>
                  <a:pt x="6333678" y="10811374"/>
                  <a:pt x="6411551" y="10746481"/>
                </a:cubicBezTo>
                <a:cubicBezTo>
                  <a:pt x="6567297" y="10642651"/>
                  <a:pt x="6567297" y="10642651"/>
                  <a:pt x="6710064" y="10473926"/>
                </a:cubicBezTo>
                <a:cubicBezTo>
                  <a:pt x="6852842" y="10305211"/>
                  <a:pt x="6852842" y="10305211"/>
                  <a:pt x="6956662" y="10104029"/>
                </a:cubicBezTo>
                <a:cubicBezTo>
                  <a:pt x="7060496" y="9902855"/>
                  <a:pt x="7060496" y="9902855"/>
                  <a:pt x="7131877" y="9695196"/>
                </a:cubicBezTo>
                <a:cubicBezTo>
                  <a:pt x="7203257" y="9487537"/>
                  <a:pt x="7203257" y="9487537"/>
                  <a:pt x="7229218" y="9305831"/>
                </a:cubicBezTo>
                <a:cubicBezTo>
                  <a:pt x="7255175" y="9137106"/>
                  <a:pt x="7255175" y="9137106"/>
                  <a:pt x="7313580" y="9059233"/>
                </a:cubicBezTo>
                <a:cubicBezTo>
                  <a:pt x="7371985" y="8981359"/>
                  <a:pt x="7371985" y="8981359"/>
                  <a:pt x="7417411" y="8922955"/>
                </a:cubicBezTo>
                <a:cubicBezTo>
                  <a:pt x="7462842" y="8864554"/>
                  <a:pt x="7462842" y="8864554"/>
                  <a:pt x="7495284" y="8767208"/>
                </a:cubicBezTo>
                <a:cubicBezTo>
                  <a:pt x="7527724" y="8669862"/>
                  <a:pt x="7527724" y="8669862"/>
                  <a:pt x="7488794" y="8436248"/>
                </a:cubicBezTo>
                <a:cubicBezTo>
                  <a:pt x="7449858" y="8137735"/>
                  <a:pt x="7449858" y="8137735"/>
                  <a:pt x="7560178" y="8001457"/>
                </a:cubicBezTo>
                <a:cubicBezTo>
                  <a:pt x="7670495" y="7865178"/>
                  <a:pt x="7670495" y="7865178"/>
                  <a:pt x="7748371" y="7774327"/>
                </a:cubicBezTo>
                <a:moveTo>
                  <a:pt x="9033275" y="9812006"/>
                </a:moveTo>
                <a:cubicBezTo>
                  <a:pt x="9214979" y="9591366"/>
                  <a:pt x="9214979" y="9591366"/>
                  <a:pt x="9221468" y="9448599"/>
                </a:cubicBezTo>
                <a:cubicBezTo>
                  <a:pt x="9227952" y="9305831"/>
                  <a:pt x="9227952" y="9305831"/>
                  <a:pt x="8916465" y="9227959"/>
                </a:cubicBezTo>
                <a:cubicBezTo>
                  <a:pt x="8591994" y="9150086"/>
                  <a:pt x="8591994" y="9150086"/>
                  <a:pt x="8455717" y="9143596"/>
                </a:cubicBezTo>
                <a:cubicBezTo>
                  <a:pt x="8319440" y="9137098"/>
                  <a:pt x="8319440" y="9137098"/>
                  <a:pt x="8202629" y="9279874"/>
                </a:cubicBezTo>
                <a:cubicBezTo>
                  <a:pt x="8085814" y="9422646"/>
                  <a:pt x="8085814" y="9422646"/>
                  <a:pt x="8033904" y="9571898"/>
                </a:cubicBezTo>
                <a:cubicBezTo>
                  <a:pt x="7981988" y="9721148"/>
                  <a:pt x="7981988" y="9721148"/>
                  <a:pt x="8059862" y="9980731"/>
                </a:cubicBezTo>
                <a:cubicBezTo>
                  <a:pt x="8098798" y="10097541"/>
                  <a:pt x="8098798" y="10097541"/>
                  <a:pt x="8124756" y="10168924"/>
                </a:cubicBezTo>
                <a:cubicBezTo>
                  <a:pt x="8150710" y="10240309"/>
                  <a:pt x="8150710" y="10240309"/>
                  <a:pt x="8189651" y="10259776"/>
                </a:cubicBezTo>
                <a:cubicBezTo>
                  <a:pt x="8228592" y="10279243"/>
                  <a:pt x="8228592" y="10279243"/>
                  <a:pt x="8306461" y="10272755"/>
                </a:cubicBezTo>
                <a:cubicBezTo>
                  <a:pt x="8384330" y="10266271"/>
                  <a:pt x="8384330" y="10266271"/>
                  <a:pt x="8527101" y="10227329"/>
                </a:cubicBezTo>
                <a:cubicBezTo>
                  <a:pt x="8682847" y="10188393"/>
                  <a:pt x="8682847" y="10188393"/>
                  <a:pt x="8825614" y="10045626"/>
                </a:cubicBezTo>
                <a:cubicBezTo>
                  <a:pt x="8968382" y="9902859"/>
                  <a:pt x="8968382" y="9902859"/>
                  <a:pt x="9033276" y="9812007"/>
                </a:cubicBezTo>
                <a:moveTo>
                  <a:pt x="9383704" y="6022184"/>
                </a:moveTo>
                <a:cubicBezTo>
                  <a:pt x="9474556" y="5931332"/>
                  <a:pt x="9474556" y="5931332"/>
                  <a:pt x="9688707" y="5885906"/>
                </a:cubicBezTo>
                <a:cubicBezTo>
                  <a:pt x="9902855" y="5840465"/>
                  <a:pt x="9902855" y="5840465"/>
                  <a:pt x="10123499" y="5769097"/>
                </a:cubicBezTo>
                <a:cubicBezTo>
                  <a:pt x="10344147" y="5697744"/>
                  <a:pt x="10344147" y="5697744"/>
                  <a:pt x="10512864" y="5567924"/>
                </a:cubicBezTo>
                <a:cubicBezTo>
                  <a:pt x="10681573" y="5438095"/>
                  <a:pt x="10681573" y="5438095"/>
                  <a:pt x="10694568" y="5204517"/>
                </a:cubicBezTo>
                <a:cubicBezTo>
                  <a:pt x="10707545" y="4970938"/>
                  <a:pt x="10707545" y="4970938"/>
                  <a:pt x="10694568" y="4776215"/>
                </a:cubicBezTo>
                <a:cubicBezTo>
                  <a:pt x="10681600" y="4581491"/>
                  <a:pt x="10681600" y="4581491"/>
                  <a:pt x="10616695" y="4386850"/>
                </a:cubicBezTo>
                <a:cubicBezTo>
                  <a:pt x="10551795" y="4192206"/>
                  <a:pt x="10551795" y="4192206"/>
                  <a:pt x="10441481" y="3978016"/>
                </a:cubicBezTo>
                <a:cubicBezTo>
                  <a:pt x="10331166" y="3763826"/>
                  <a:pt x="10331166" y="3763826"/>
                  <a:pt x="10162436" y="3491309"/>
                </a:cubicBezTo>
                <a:cubicBezTo>
                  <a:pt x="9980732" y="3205775"/>
                  <a:pt x="9980732" y="3205775"/>
                  <a:pt x="9831475" y="3011092"/>
                </a:cubicBezTo>
                <a:cubicBezTo>
                  <a:pt x="9682205" y="2816419"/>
                  <a:pt x="9682205" y="2816419"/>
                  <a:pt x="9539451" y="2680132"/>
                </a:cubicBezTo>
                <a:cubicBezTo>
                  <a:pt x="9396691" y="2543850"/>
                  <a:pt x="9396691" y="2543850"/>
                  <a:pt x="9240938" y="2433534"/>
                </a:cubicBezTo>
                <a:cubicBezTo>
                  <a:pt x="9085186" y="2323215"/>
                  <a:pt x="9085186" y="2323215"/>
                  <a:pt x="8890509" y="2206404"/>
                </a:cubicBezTo>
                <a:cubicBezTo>
                  <a:pt x="8682847" y="2089594"/>
                  <a:pt x="8682847" y="2089594"/>
                  <a:pt x="8481676" y="1953316"/>
                </a:cubicBezTo>
                <a:cubicBezTo>
                  <a:pt x="8280493" y="1817055"/>
                  <a:pt x="8280493" y="1817055"/>
                  <a:pt x="8046884" y="1771613"/>
                </a:cubicBezTo>
                <a:cubicBezTo>
                  <a:pt x="7813277" y="1726162"/>
                  <a:pt x="7813277" y="1726162"/>
                  <a:pt x="7540710" y="1830017"/>
                </a:cubicBezTo>
                <a:cubicBezTo>
                  <a:pt x="7268146" y="1933881"/>
                  <a:pt x="7268146" y="1933881"/>
                  <a:pt x="6917725" y="2284277"/>
                </a:cubicBezTo>
                <a:lnTo>
                  <a:pt x="6697085" y="2517896"/>
                </a:lnTo>
                <a:cubicBezTo>
                  <a:pt x="6554318" y="2647685"/>
                  <a:pt x="6554318" y="2647685"/>
                  <a:pt x="6398572" y="2764494"/>
                </a:cubicBezTo>
                <a:cubicBezTo>
                  <a:pt x="6242825" y="2881304"/>
                  <a:pt x="6242825" y="2881304"/>
                  <a:pt x="6100058" y="2965666"/>
                </a:cubicBezTo>
                <a:cubicBezTo>
                  <a:pt x="5957292" y="3050030"/>
                  <a:pt x="5957292" y="3050030"/>
                  <a:pt x="5840481" y="3050029"/>
                </a:cubicBezTo>
                <a:cubicBezTo>
                  <a:pt x="5736650" y="3050029"/>
                  <a:pt x="5736650" y="3050029"/>
                  <a:pt x="5516010" y="3075986"/>
                </a:cubicBezTo>
                <a:cubicBezTo>
                  <a:pt x="5295370" y="3101945"/>
                  <a:pt x="5295370" y="3101945"/>
                  <a:pt x="5068240" y="3205775"/>
                </a:cubicBezTo>
                <a:cubicBezTo>
                  <a:pt x="4841116" y="3309617"/>
                  <a:pt x="4841116" y="3309617"/>
                  <a:pt x="4678875" y="3497799"/>
                </a:cubicBezTo>
                <a:cubicBezTo>
                  <a:pt x="4516621" y="3685970"/>
                  <a:pt x="4516621" y="3685970"/>
                  <a:pt x="4542597" y="3997484"/>
                </a:cubicBezTo>
                <a:cubicBezTo>
                  <a:pt x="4555576" y="4347913"/>
                  <a:pt x="4555576" y="4347913"/>
                  <a:pt x="4665896" y="4451744"/>
                </a:cubicBezTo>
                <a:cubicBezTo>
                  <a:pt x="4776224" y="4555566"/>
                  <a:pt x="4776224" y="4555566"/>
                  <a:pt x="4951431" y="4568553"/>
                </a:cubicBezTo>
                <a:cubicBezTo>
                  <a:pt x="5126637" y="4581542"/>
                  <a:pt x="5126637" y="4581542"/>
                  <a:pt x="5366754" y="4594511"/>
                </a:cubicBezTo>
                <a:cubicBezTo>
                  <a:pt x="5606871" y="4607473"/>
                  <a:pt x="5606871" y="4607473"/>
                  <a:pt x="5879418" y="4763236"/>
                </a:cubicBezTo>
                <a:cubicBezTo>
                  <a:pt x="6203889" y="4841109"/>
                  <a:pt x="6203889" y="4841109"/>
                  <a:pt x="6489424" y="4918982"/>
                </a:cubicBezTo>
                <a:cubicBezTo>
                  <a:pt x="6736022" y="4983876"/>
                  <a:pt x="6736022" y="4983876"/>
                  <a:pt x="6989109" y="5081217"/>
                </a:cubicBezTo>
                <a:cubicBezTo>
                  <a:pt x="7242192" y="5178569"/>
                  <a:pt x="7242192" y="5178569"/>
                  <a:pt x="7410922" y="5282389"/>
                </a:cubicBezTo>
                <a:cubicBezTo>
                  <a:pt x="7605604" y="5399199"/>
                  <a:pt x="7605604" y="5399199"/>
                  <a:pt x="7566668" y="5587392"/>
                </a:cubicBezTo>
                <a:cubicBezTo>
                  <a:pt x="7527729" y="5775585"/>
                  <a:pt x="7527729" y="5775585"/>
                  <a:pt x="7430390" y="5970268"/>
                </a:cubicBezTo>
                <a:cubicBezTo>
                  <a:pt x="7333067" y="6164959"/>
                  <a:pt x="7333067" y="6164959"/>
                  <a:pt x="7268154" y="6346654"/>
                </a:cubicBezTo>
                <a:cubicBezTo>
                  <a:pt x="7203241" y="6528350"/>
                  <a:pt x="7203241" y="6528350"/>
                  <a:pt x="7346027" y="6632189"/>
                </a:cubicBezTo>
                <a:cubicBezTo>
                  <a:pt x="7540710" y="6774956"/>
                  <a:pt x="7540710" y="6774956"/>
                  <a:pt x="7631562" y="6813893"/>
                </a:cubicBezTo>
                <a:cubicBezTo>
                  <a:pt x="7722413" y="6852832"/>
                  <a:pt x="7722413" y="6852832"/>
                  <a:pt x="7826244" y="6833361"/>
                </a:cubicBezTo>
                <a:cubicBezTo>
                  <a:pt x="7930076" y="6813892"/>
                  <a:pt x="7930076" y="6813892"/>
                  <a:pt x="8111779" y="6774956"/>
                </a:cubicBezTo>
                <a:cubicBezTo>
                  <a:pt x="8293485" y="6736036"/>
                  <a:pt x="8293485" y="6736036"/>
                  <a:pt x="8669869" y="6736020"/>
                </a:cubicBezTo>
                <a:cubicBezTo>
                  <a:pt x="8566038" y="6736020"/>
                  <a:pt x="8566038" y="6736020"/>
                  <a:pt x="8630932" y="6658147"/>
                </a:cubicBezTo>
                <a:cubicBezTo>
                  <a:pt x="8695832" y="6580279"/>
                  <a:pt x="8695832" y="6580279"/>
                  <a:pt x="8832105" y="6463465"/>
                </a:cubicBezTo>
                <a:cubicBezTo>
                  <a:pt x="8968385" y="6346659"/>
                  <a:pt x="8968385" y="6346659"/>
                  <a:pt x="9124129" y="6223356"/>
                </a:cubicBezTo>
                <a:cubicBezTo>
                  <a:pt x="9279869" y="6100050"/>
                  <a:pt x="9279869" y="6100050"/>
                  <a:pt x="9383706" y="6022184"/>
                </a:cubicBezTo>
              </a:path>
            </a:pathLst>
          </a:cu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9" name="Freeform 5"/>
          <p:cNvSpPr/>
          <p:nvPr>
            <p:custDataLst>
              <p:tags r:id="rId33"/>
            </p:custDataLst>
          </p:nvPr>
        </p:nvSpPr>
        <p:spPr bwMode="auto">
          <a:xfrm rot="19499771">
            <a:off x="5480511" y="2007332"/>
            <a:ext cx="410018" cy="448050"/>
          </a:xfrm>
          <a:custGeom>
            <a:avLst/>
            <a:gdLst>
              <a:gd name="T0" fmla="*/ 0 w 383"/>
              <a:gd name="T1" fmla="*/ 152 h 603"/>
              <a:gd name="T2" fmla="*/ 54 w 383"/>
              <a:gd name="T3" fmla="*/ 0 h 603"/>
              <a:gd name="T4" fmla="*/ 383 w 383"/>
              <a:gd name="T5" fmla="*/ 410 h 603"/>
              <a:gd name="T6" fmla="*/ 362 w 383"/>
              <a:gd name="T7" fmla="*/ 603 h 603"/>
              <a:gd name="T8" fmla="*/ 0 w 383"/>
              <a:gd name="T9" fmla="*/ 152 h 603"/>
              <a:gd name="connsiteX0" fmla="*/ 0 w 10000"/>
              <a:gd name="connsiteY0" fmla="*/ 2521 h 11071"/>
              <a:gd name="connsiteX1" fmla="*/ 1410 w 10000"/>
              <a:gd name="connsiteY1" fmla="*/ 0 h 11071"/>
              <a:gd name="connsiteX2" fmla="*/ 10000 w 10000"/>
              <a:gd name="connsiteY2" fmla="*/ 6799 h 11071"/>
              <a:gd name="connsiteX3" fmla="*/ 9067 w 10000"/>
              <a:gd name="connsiteY3" fmla="*/ 11071 h 11071"/>
              <a:gd name="connsiteX4" fmla="*/ 0 w 10000"/>
              <a:gd name="connsiteY4" fmla="*/ 2521 h 11071"/>
              <a:gd name="connsiteX0-1" fmla="*/ 0 w 10913"/>
              <a:gd name="connsiteY0-2" fmla="*/ 2521 h 11071"/>
              <a:gd name="connsiteX1-3" fmla="*/ 1410 w 10913"/>
              <a:gd name="connsiteY1-4" fmla="*/ 0 h 11071"/>
              <a:gd name="connsiteX2-5" fmla="*/ 10913 w 10913"/>
              <a:gd name="connsiteY2-6" fmla="*/ 9424 h 11071"/>
              <a:gd name="connsiteX3-7" fmla="*/ 9067 w 10913"/>
              <a:gd name="connsiteY3-8" fmla="*/ 11071 h 11071"/>
              <a:gd name="connsiteX4-9" fmla="*/ 0 w 10913"/>
              <a:gd name="connsiteY4-10" fmla="*/ 2521 h 11071"/>
              <a:gd name="connsiteX0-11" fmla="*/ 0 w 11155"/>
              <a:gd name="connsiteY0-12" fmla="*/ 2521 h 11071"/>
              <a:gd name="connsiteX1-13" fmla="*/ 1410 w 11155"/>
              <a:gd name="connsiteY1-14" fmla="*/ 0 h 11071"/>
              <a:gd name="connsiteX2-15" fmla="*/ 11155 w 11155"/>
              <a:gd name="connsiteY2-16" fmla="*/ 9192 h 11071"/>
              <a:gd name="connsiteX3-17" fmla="*/ 9067 w 11155"/>
              <a:gd name="connsiteY3-18" fmla="*/ 11071 h 11071"/>
              <a:gd name="connsiteX4-19" fmla="*/ 0 w 11155"/>
              <a:gd name="connsiteY4-20" fmla="*/ 2521 h 1107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1155" h="11071">
                <a:moveTo>
                  <a:pt x="0" y="2521"/>
                </a:moveTo>
                <a:lnTo>
                  <a:pt x="1410" y="0"/>
                </a:lnTo>
                <a:lnTo>
                  <a:pt x="11155" y="9192"/>
                </a:lnTo>
                <a:lnTo>
                  <a:pt x="9067" y="11071"/>
                </a:lnTo>
                <a:lnTo>
                  <a:pt x="0" y="2521"/>
                </a:lnTo>
                <a:close/>
              </a:path>
            </a:pathLst>
          </a:custGeom>
          <a:solidFill>
            <a:srgbClr val="1F74AD">
              <a:lumMod val="7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10" name="Freeform 5"/>
          <p:cNvSpPr/>
          <p:nvPr>
            <p:custDataLst>
              <p:tags r:id="rId34"/>
            </p:custDataLst>
          </p:nvPr>
        </p:nvSpPr>
        <p:spPr bwMode="auto">
          <a:xfrm rot="2065162">
            <a:off x="7046415" y="2357364"/>
            <a:ext cx="488502" cy="510995"/>
          </a:xfrm>
          <a:custGeom>
            <a:avLst/>
            <a:gdLst>
              <a:gd name="T0" fmla="*/ 0 w 383"/>
              <a:gd name="T1" fmla="*/ 152 h 603"/>
              <a:gd name="T2" fmla="*/ 54 w 383"/>
              <a:gd name="T3" fmla="*/ 0 h 603"/>
              <a:gd name="T4" fmla="*/ 383 w 383"/>
              <a:gd name="T5" fmla="*/ 410 h 603"/>
              <a:gd name="T6" fmla="*/ 362 w 383"/>
              <a:gd name="T7" fmla="*/ 603 h 603"/>
              <a:gd name="T8" fmla="*/ 0 w 383"/>
              <a:gd name="T9" fmla="*/ 152 h 603"/>
              <a:gd name="connsiteX0" fmla="*/ 0 w 10000"/>
              <a:gd name="connsiteY0" fmla="*/ 2521 h 11071"/>
              <a:gd name="connsiteX1" fmla="*/ 1410 w 10000"/>
              <a:gd name="connsiteY1" fmla="*/ 0 h 11071"/>
              <a:gd name="connsiteX2" fmla="*/ 10000 w 10000"/>
              <a:gd name="connsiteY2" fmla="*/ 6799 h 11071"/>
              <a:gd name="connsiteX3" fmla="*/ 9067 w 10000"/>
              <a:gd name="connsiteY3" fmla="*/ 11071 h 11071"/>
              <a:gd name="connsiteX4" fmla="*/ 0 w 10000"/>
              <a:gd name="connsiteY4" fmla="*/ 2521 h 11071"/>
              <a:gd name="connsiteX0-1" fmla="*/ 0 w 10913"/>
              <a:gd name="connsiteY0-2" fmla="*/ 2521 h 11071"/>
              <a:gd name="connsiteX1-3" fmla="*/ 1410 w 10913"/>
              <a:gd name="connsiteY1-4" fmla="*/ 0 h 11071"/>
              <a:gd name="connsiteX2-5" fmla="*/ 10913 w 10913"/>
              <a:gd name="connsiteY2-6" fmla="*/ 9424 h 11071"/>
              <a:gd name="connsiteX3-7" fmla="*/ 9067 w 10913"/>
              <a:gd name="connsiteY3-8" fmla="*/ 11071 h 11071"/>
              <a:gd name="connsiteX4-9" fmla="*/ 0 w 10913"/>
              <a:gd name="connsiteY4-10" fmla="*/ 2521 h 11071"/>
              <a:gd name="connsiteX0-11" fmla="*/ 0 w 11155"/>
              <a:gd name="connsiteY0-12" fmla="*/ 2521 h 11071"/>
              <a:gd name="connsiteX1-13" fmla="*/ 1410 w 11155"/>
              <a:gd name="connsiteY1-14" fmla="*/ 0 h 11071"/>
              <a:gd name="connsiteX2-15" fmla="*/ 11155 w 11155"/>
              <a:gd name="connsiteY2-16" fmla="*/ 9192 h 11071"/>
              <a:gd name="connsiteX3-17" fmla="*/ 9067 w 11155"/>
              <a:gd name="connsiteY3-18" fmla="*/ 11071 h 11071"/>
              <a:gd name="connsiteX4-19" fmla="*/ 0 w 11155"/>
              <a:gd name="connsiteY4-20" fmla="*/ 2521 h 1107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1155" h="11071">
                <a:moveTo>
                  <a:pt x="0" y="2521"/>
                </a:moveTo>
                <a:lnTo>
                  <a:pt x="1410" y="0"/>
                </a:lnTo>
                <a:lnTo>
                  <a:pt x="11155" y="9192"/>
                </a:lnTo>
                <a:lnTo>
                  <a:pt x="9067" y="11071"/>
                </a:lnTo>
                <a:lnTo>
                  <a:pt x="0" y="2521"/>
                </a:lnTo>
                <a:close/>
              </a:path>
            </a:pathLst>
          </a:custGeom>
          <a:solidFill>
            <a:srgbClr val="3498DB">
              <a:lumMod val="7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11" name="Freeform 5"/>
          <p:cNvSpPr/>
          <p:nvPr>
            <p:custDataLst>
              <p:tags r:id="rId35"/>
            </p:custDataLst>
          </p:nvPr>
        </p:nvSpPr>
        <p:spPr bwMode="auto">
          <a:xfrm rot="6124011">
            <a:off x="7421676" y="3829982"/>
            <a:ext cx="528540" cy="525094"/>
          </a:xfrm>
          <a:custGeom>
            <a:avLst/>
            <a:gdLst>
              <a:gd name="T0" fmla="*/ 0 w 383"/>
              <a:gd name="T1" fmla="*/ 152 h 603"/>
              <a:gd name="T2" fmla="*/ 54 w 383"/>
              <a:gd name="T3" fmla="*/ 0 h 603"/>
              <a:gd name="T4" fmla="*/ 383 w 383"/>
              <a:gd name="T5" fmla="*/ 410 h 603"/>
              <a:gd name="T6" fmla="*/ 362 w 383"/>
              <a:gd name="T7" fmla="*/ 603 h 603"/>
              <a:gd name="T8" fmla="*/ 0 w 383"/>
              <a:gd name="T9" fmla="*/ 152 h 603"/>
              <a:gd name="connsiteX0" fmla="*/ 0 w 10000"/>
              <a:gd name="connsiteY0" fmla="*/ 2521 h 11071"/>
              <a:gd name="connsiteX1" fmla="*/ 1410 w 10000"/>
              <a:gd name="connsiteY1" fmla="*/ 0 h 11071"/>
              <a:gd name="connsiteX2" fmla="*/ 10000 w 10000"/>
              <a:gd name="connsiteY2" fmla="*/ 6799 h 11071"/>
              <a:gd name="connsiteX3" fmla="*/ 9067 w 10000"/>
              <a:gd name="connsiteY3" fmla="*/ 11071 h 11071"/>
              <a:gd name="connsiteX4" fmla="*/ 0 w 10000"/>
              <a:gd name="connsiteY4" fmla="*/ 2521 h 11071"/>
              <a:gd name="connsiteX0-1" fmla="*/ 0 w 10913"/>
              <a:gd name="connsiteY0-2" fmla="*/ 2521 h 11071"/>
              <a:gd name="connsiteX1-3" fmla="*/ 1410 w 10913"/>
              <a:gd name="connsiteY1-4" fmla="*/ 0 h 11071"/>
              <a:gd name="connsiteX2-5" fmla="*/ 10913 w 10913"/>
              <a:gd name="connsiteY2-6" fmla="*/ 9424 h 11071"/>
              <a:gd name="connsiteX3-7" fmla="*/ 9067 w 10913"/>
              <a:gd name="connsiteY3-8" fmla="*/ 11071 h 11071"/>
              <a:gd name="connsiteX4-9" fmla="*/ 0 w 10913"/>
              <a:gd name="connsiteY4-10" fmla="*/ 2521 h 11071"/>
              <a:gd name="connsiteX0-11" fmla="*/ 0 w 11155"/>
              <a:gd name="connsiteY0-12" fmla="*/ 2521 h 11071"/>
              <a:gd name="connsiteX1-13" fmla="*/ 1410 w 11155"/>
              <a:gd name="connsiteY1-14" fmla="*/ 0 h 11071"/>
              <a:gd name="connsiteX2-15" fmla="*/ 11155 w 11155"/>
              <a:gd name="connsiteY2-16" fmla="*/ 9192 h 11071"/>
              <a:gd name="connsiteX3-17" fmla="*/ 9067 w 11155"/>
              <a:gd name="connsiteY3-18" fmla="*/ 11071 h 11071"/>
              <a:gd name="connsiteX4-19" fmla="*/ 0 w 11155"/>
              <a:gd name="connsiteY4-20" fmla="*/ 2521 h 1107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1155" h="11071">
                <a:moveTo>
                  <a:pt x="0" y="2521"/>
                </a:moveTo>
                <a:lnTo>
                  <a:pt x="1410" y="0"/>
                </a:lnTo>
                <a:lnTo>
                  <a:pt x="11155" y="9192"/>
                </a:lnTo>
                <a:lnTo>
                  <a:pt x="9067" y="11071"/>
                </a:lnTo>
                <a:lnTo>
                  <a:pt x="0" y="2521"/>
                </a:lnTo>
                <a:close/>
              </a:path>
            </a:pathLst>
          </a:custGeom>
          <a:solidFill>
            <a:srgbClr val="1AA3AA">
              <a:lumMod val="7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12" name="Freeform 5"/>
          <p:cNvSpPr/>
          <p:nvPr>
            <p:custDataLst>
              <p:tags r:id="rId36"/>
            </p:custDataLst>
          </p:nvPr>
        </p:nvSpPr>
        <p:spPr bwMode="auto">
          <a:xfrm rot="9361686">
            <a:off x="6378759" y="4993664"/>
            <a:ext cx="504829" cy="487168"/>
          </a:xfrm>
          <a:custGeom>
            <a:avLst/>
            <a:gdLst>
              <a:gd name="T0" fmla="*/ 0 w 383"/>
              <a:gd name="T1" fmla="*/ 152 h 603"/>
              <a:gd name="T2" fmla="*/ 54 w 383"/>
              <a:gd name="T3" fmla="*/ 0 h 603"/>
              <a:gd name="T4" fmla="*/ 383 w 383"/>
              <a:gd name="T5" fmla="*/ 410 h 603"/>
              <a:gd name="T6" fmla="*/ 362 w 383"/>
              <a:gd name="T7" fmla="*/ 603 h 603"/>
              <a:gd name="T8" fmla="*/ 0 w 383"/>
              <a:gd name="T9" fmla="*/ 152 h 603"/>
              <a:gd name="connsiteX0" fmla="*/ 0 w 10000"/>
              <a:gd name="connsiteY0" fmla="*/ 2521 h 11071"/>
              <a:gd name="connsiteX1" fmla="*/ 1410 w 10000"/>
              <a:gd name="connsiteY1" fmla="*/ 0 h 11071"/>
              <a:gd name="connsiteX2" fmla="*/ 10000 w 10000"/>
              <a:gd name="connsiteY2" fmla="*/ 6799 h 11071"/>
              <a:gd name="connsiteX3" fmla="*/ 9067 w 10000"/>
              <a:gd name="connsiteY3" fmla="*/ 11071 h 11071"/>
              <a:gd name="connsiteX4" fmla="*/ 0 w 10000"/>
              <a:gd name="connsiteY4" fmla="*/ 2521 h 11071"/>
              <a:gd name="connsiteX0-1" fmla="*/ 0 w 10913"/>
              <a:gd name="connsiteY0-2" fmla="*/ 2521 h 11071"/>
              <a:gd name="connsiteX1-3" fmla="*/ 1410 w 10913"/>
              <a:gd name="connsiteY1-4" fmla="*/ 0 h 11071"/>
              <a:gd name="connsiteX2-5" fmla="*/ 10913 w 10913"/>
              <a:gd name="connsiteY2-6" fmla="*/ 9424 h 11071"/>
              <a:gd name="connsiteX3-7" fmla="*/ 9067 w 10913"/>
              <a:gd name="connsiteY3-8" fmla="*/ 11071 h 11071"/>
              <a:gd name="connsiteX4-9" fmla="*/ 0 w 10913"/>
              <a:gd name="connsiteY4-10" fmla="*/ 2521 h 11071"/>
              <a:gd name="connsiteX0-11" fmla="*/ 0 w 11155"/>
              <a:gd name="connsiteY0-12" fmla="*/ 2521 h 11071"/>
              <a:gd name="connsiteX1-13" fmla="*/ 1410 w 11155"/>
              <a:gd name="connsiteY1-14" fmla="*/ 0 h 11071"/>
              <a:gd name="connsiteX2-15" fmla="*/ 11155 w 11155"/>
              <a:gd name="connsiteY2-16" fmla="*/ 9192 h 11071"/>
              <a:gd name="connsiteX3-17" fmla="*/ 9067 w 11155"/>
              <a:gd name="connsiteY3-18" fmla="*/ 11071 h 11071"/>
              <a:gd name="connsiteX4-19" fmla="*/ 0 w 11155"/>
              <a:gd name="connsiteY4-20" fmla="*/ 2521 h 1107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1155" h="11071">
                <a:moveTo>
                  <a:pt x="0" y="2521"/>
                </a:moveTo>
                <a:lnTo>
                  <a:pt x="1410" y="0"/>
                </a:lnTo>
                <a:lnTo>
                  <a:pt x="11155" y="9192"/>
                </a:lnTo>
                <a:lnTo>
                  <a:pt x="9067" y="11071"/>
                </a:lnTo>
                <a:lnTo>
                  <a:pt x="0" y="2521"/>
                </a:lnTo>
                <a:close/>
              </a:path>
            </a:pathLst>
          </a:custGeom>
          <a:solidFill>
            <a:srgbClr val="69A35B">
              <a:lumMod val="7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13" name="Freeform 5"/>
          <p:cNvSpPr/>
          <p:nvPr>
            <p:custDataLst>
              <p:tags r:id="rId37"/>
            </p:custDataLst>
          </p:nvPr>
        </p:nvSpPr>
        <p:spPr bwMode="auto">
          <a:xfrm rot="13885320">
            <a:off x="4746752" y="4407182"/>
            <a:ext cx="504829" cy="487168"/>
          </a:xfrm>
          <a:custGeom>
            <a:avLst/>
            <a:gdLst>
              <a:gd name="T0" fmla="*/ 0 w 383"/>
              <a:gd name="T1" fmla="*/ 152 h 603"/>
              <a:gd name="T2" fmla="*/ 54 w 383"/>
              <a:gd name="T3" fmla="*/ 0 h 603"/>
              <a:gd name="T4" fmla="*/ 383 w 383"/>
              <a:gd name="T5" fmla="*/ 410 h 603"/>
              <a:gd name="T6" fmla="*/ 362 w 383"/>
              <a:gd name="T7" fmla="*/ 603 h 603"/>
              <a:gd name="T8" fmla="*/ 0 w 383"/>
              <a:gd name="T9" fmla="*/ 152 h 603"/>
              <a:gd name="connsiteX0" fmla="*/ 0 w 10000"/>
              <a:gd name="connsiteY0" fmla="*/ 2521 h 11071"/>
              <a:gd name="connsiteX1" fmla="*/ 1410 w 10000"/>
              <a:gd name="connsiteY1" fmla="*/ 0 h 11071"/>
              <a:gd name="connsiteX2" fmla="*/ 10000 w 10000"/>
              <a:gd name="connsiteY2" fmla="*/ 6799 h 11071"/>
              <a:gd name="connsiteX3" fmla="*/ 9067 w 10000"/>
              <a:gd name="connsiteY3" fmla="*/ 11071 h 11071"/>
              <a:gd name="connsiteX4" fmla="*/ 0 w 10000"/>
              <a:gd name="connsiteY4" fmla="*/ 2521 h 11071"/>
              <a:gd name="connsiteX0-1" fmla="*/ 0 w 10913"/>
              <a:gd name="connsiteY0-2" fmla="*/ 2521 h 11071"/>
              <a:gd name="connsiteX1-3" fmla="*/ 1410 w 10913"/>
              <a:gd name="connsiteY1-4" fmla="*/ 0 h 11071"/>
              <a:gd name="connsiteX2-5" fmla="*/ 10913 w 10913"/>
              <a:gd name="connsiteY2-6" fmla="*/ 9424 h 11071"/>
              <a:gd name="connsiteX3-7" fmla="*/ 9067 w 10913"/>
              <a:gd name="connsiteY3-8" fmla="*/ 11071 h 11071"/>
              <a:gd name="connsiteX4-9" fmla="*/ 0 w 10913"/>
              <a:gd name="connsiteY4-10" fmla="*/ 2521 h 11071"/>
              <a:gd name="connsiteX0-11" fmla="*/ 0 w 11155"/>
              <a:gd name="connsiteY0-12" fmla="*/ 2521 h 11071"/>
              <a:gd name="connsiteX1-13" fmla="*/ 1410 w 11155"/>
              <a:gd name="connsiteY1-14" fmla="*/ 0 h 11071"/>
              <a:gd name="connsiteX2-15" fmla="*/ 11155 w 11155"/>
              <a:gd name="connsiteY2-16" fmla="*/ 9192 h 11071"/>
              <a:gd name="connsiteX3-17" fmla="*/ 9067 w 11155"/>
              <a:gd name="connsiteY3-18" fmla="*/ 11071 h 11071"/>
              <a:gd name="connsiteX4-19" fmla="*/ 0 w 11155"/>
              <a:gd name="connsiteY4-20" fmla="*/ 2521 h 1107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1155" h="11071">
                <a:moveTo>
                  <a:pt x="0" y="2521"/>
                </a:moveTo>
                <a:lnTo>
                  <a:pt x="1410" y="0"/>
                </a:lnTo>
                <a:lnTo>
                  <a:pt x="11155" y="9192"/>
                </a:lnTo>
                <a:lnTo>
                  <a:pt x="9067" y="11071"/>
                </a:lnTo>
                <a:lnTo>
                  <a:pt x="0" y="2521"/>
                </a:lnTo>
                <a:close/>
              </a:path>
            </a:pathLst>
          </a:custGeom>
          <a:solidFill>
            <a:srgbClr val="9BBB59">
              <a:lumMod val="7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14" name="Freeform 5"/>
          <p:cNvSpPr/>
          <p:nvPr>
            <p:custDataLst>
              <p:tags r:id="rId38"/>
            </p:custDataLst>
          </p:nvPr>
        </p:nvSpPr>
        <p:spPr bwMode="auto">
          <a:xfrm rot="17124168">
            <a:off x="4511208" y="3012908"/>
            <a:ext cx="504829" cy="487168"/>
          </a:xfrm>
          <a:custGeom>
            <a:avLst/>
            <a:gdLst>
              <a:gd name="T0" fmla="*/ 0 w 383"/>
              <a:gd name="T1" fmla="*/ 152 h 603"/>
              <a:gd name="T2" fmla="*/ 54 w 383"/>
              <a:gd name="T3" fmla="*/ 0 h 603"/>
              <a:gd name="T4" fmla="*/ 383 w 383"/>
              <a:gd name="T5" fmla="*/ 410 h 603"/>
              <a:gd name="T6" fmla="*/ 362 w 383"/>
              <a:gd name="T7" fmla="*/ 603 h 603"/>
              <a:gd name="T8" fmla="*/ 0 w 383"/>
              <a:gd name="T9" fmla="*/ 152 h 603"/>
              <a:gd name="connsiteX0" fmla="*/ 0 w 10000"/>
              <a:gd name="connsiteY0" fmla="*/ 2521 h 11071"/>
              <a:gd name="connsiteX1" fmla="*/ 1410 w 10000"/>
              <a:gd name="connsiteY1" fmla="*/ 0 h 11071"/>
              <a:gd name="connsiteX2" fmla="*/ 10000 w 10000"/>
              <a:gd name="connsiteY2" fmla="*/ 6799 h 11071"/>
              <a:gd name="connsiteX3" fmla="*/ 9067 w 10000"/>
              <a:gd name="connsiteY3" fmla="*/ 11071 h 11071"/>
              <a:gd name="connsiteX4" fmla="*/ 0 w 10000"/>
              <a:gd name="connsiteY4" fmla="*/ 2521 h 11071"/>
              <a:gd name="connsiteX0-1" fmla="*/ 0 w 10913"/>
              <a:gd name="connsiteY0-2" fmla="*/ 2521 h 11071"/>
              <a:gd name="connsiteX1-3" fmla="*/ 1410 w 10913"/>
              <a:gd name="connsiteY1-4" fmla="*/ 0 h 11071"/>
              <a:gd name="connsiteX2-5" fmla="*/ 10913 w 10913"/>
              <a:gd name="connsiteY2-6" fmla="*/ 9424 h 11071"/>
              <a:gd name="connsiteX3-7" fmla="*/ 9067 w 10913"/>
              <a:gd name="connsiteY3-8" fmla="*/ 11071 h 11071"/>
              <a:gd name="connsiteX4-9" fmla="*/ 0 w 10913"/>
              <a:gd name="connsiteY4-10" fmla="*/ 2521 h 11071"/>
              <a:gd name="connsiteX0-11" fmla="*/ 0 w 11155"/>
              <a:gd name="connsiteY0-12" fmla="*/ 2521 h 11071"/>
              <a:gd name="connsiteX1-13" fmla="*/ 1410 w 11155"/>
              <a:gd name="connsiteY1-14" fmla="*/ 0 h 11071"/>
              <a:gd name="connsiteX2-15" fmla="*/ 11155 w 11155"/>
              <a:gd name="connsiteY2-16" fmla="*/ 9192 h 11071"/>
              <a:gd name="connsiteX3-17" fmla="*/ 9067 w 11155"/>
              <a:gd name="connsiteY3-18" fmla="*/ 11071 h 11071"/>
              <a:gd name="connsiteX4-19" fmla="*/ 0 w 11155"/>
              <a:gd name="connsiteY4-20" fmla="*/ 2521 h 1107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1155" h="11071">
                <a:moveTo>
                  <a:pt x="0" y="2521"/>
                </a:moveTo>
                <a:lnTo>
                  <a:pt x="1410" y="0"/>
                </a:lnTo>
                <a:lnTo>
                  <a:pt x="11155" y="9192"/>
                </a:lnTo>
                <a:lnTo>
                  <a:pt x="9067" y="11071"/>
                </a:lnTo>
                <a:lnTo>
                  <a:pt x="0" y="2521"/>
                </a:lnTo>
                <a:close/>
              </a:path>
            </a:pathLst>
          </a:custGeom>
          <a:solidFill>
            <a:srgbClr val="FFC000">
              <a:lumMod val="7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19" name="任意多边形 118"/>
          <p:cNvSpPr/>
          <p:nvPr>
            <p:custDataLst>
              <p:tags r:id="rId39"/>
            </p:custDataLst>
          </p:nvPr>
        </p:nvSpPr>
        <p:spPr bwMode="auto">
          <a:xfrm rot="19645742">
            <a:off x="6503263" y="4571370"/>
            <a:ext cx="363076" cy="388937"/>
          </a:xfrm>
          <a:custGeom>
            <a:avLst/>
            <a:gdLst>
              <a:gd name="connsiteX0" fmla="*/ 267598 w 267598"/>
              <a:gd name="connsiteY0" fmla="*/ 0 h 412002"/>
              <a:gd name="connsiteX1" fmla="*/ 245471 w 267598"/>
              <a:gd name="connsiteY1" fmla="*/ 117183 h 412002"/>
              <a:gd name="connsiteX2" fmla="*/ 29115 w 267598"/>
              <a:gd name="connsiteY2" fmla="*/ 389738 h 412002"/>
              <a:gd name="connsiteX3" fmla="*/ 11442 w 267598"/>
              <a:gd name="connsiteY3" fmla="*/ 412002 h 412002"/>
              <a:gd name="connsiteX4" fmla="*/ 5176 w 267598"/>
              <a:gd name="connsiteY4" fmla="*/ 354828 h 412002"/>
              <a:gd name="connsiteX5" fmla="*/ 0 w 267598"/>
              <a:gd name="connsiteY5" fmla="*/ 336697 h 412002"/>
              <a:gd name="connsiteX6" fmla="*/ 267598 w 267598"/>
              <a:gd name="connsiteY6" fmla="*/ 0 h 412002"/>
              <a:gd name="connsiteX0-1" fmla="*/ 249735 w 262996"/>
              <a:gd name="connsiteY0-2" fmla="*/ 0 h 368391"/>
              <a:gd name="connsiteX1-3" fmla="*/ 245471 w 262996"/>
              <a:gd name="connsiteY1-4" fmla="*/ 73572 h 368391"/>
              <a:gd name="connsiteX2-5" fmla="*/ 29115 w 262996"/>
              <a:gd name="connsiteY2-6" fmla="*/ 346127 h 368391"/>
              <a:gd name="connsiteX3-7" fmla="*/ 11442 w 262996"/>
              <a:gd name="connsiteY3-8" fmla="*/ 368391 h 368391"/>
              <a:gd name="connsiteX4-9" fmla="*/ 5176 w 262996"/>
              <a:gd name="connsiteY4-10" fmla="*/ 311217 h 368391"/>
              <a:gd name="connsiteX5-11" fmla="*/ 0 w 262996"/>
              <a:gd name="connsiteY5-12" fmla="*/ 293086 h 368391"/>
              <a:gd name="connsiteX6-13" fmla="*/ 249735 w 262996"/>
              <a:gd name="connsiteY6-14" fmla="*/ 0 h 36839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262996" h="368391">
                <a:moveTo>
                  <a:pt x="249735" y="0"/>
                </a:moveTo>
                <a:cubicBezTo>
                  <a:pt x="249735" y="0"/>
                  <a:pt x="282241" y="15884"/>
                  <a:pt x="245471" y="73572"/>
                </a:cubicBezTo>
                <a:cubicBezTo>
                  <a:pt x="208701" y="131260"/>
                  <a:pt x="245471" y="73572"/>
                  <a:pt x="29115" y="346127"/>
                </a:cubicBezTo>
                <a:lnTo>
                  <a:pt x="11442" y="368391"/>
                </a:lnTo>
                <a:lnTo>
                  <a:pt x="5176" y="311217"/>
                </a:lnTo>
                <a:lnTo>
                  <a:pt x="0" y="293086"/>
                </a:lnTo>
                <a:lnTo>
                  <a:pt x="249735" y="0"/>
                </a:lnTo>
                <a:close/>
              </a:path>
            </a:pathLst>
          </a:custGeom>
          <a:solidFill>
            <a:srgbClr val="1AA3AA">
              <a:lumMod val="7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40" name="任意多边形 139"/>
          <p:cNvSpPr/>
          <p:nvPr>
            <p:custDataLst>
              <p:tags r:id="rId40"/>
            </p:custDataLst>
          </p:nvPr>
        </p:nvSpPr>
        <p:spPr bwMode="auto">
          <a:xfrm rot="2651207">
            <a:off x="5300098" y="4354577"/>
            <a:ext cx="397049" cy="428553"/>
          </a:xfrm>
          <a:custGeom>
            <a:avLst/>
            <a:gdLst>
              <a:gd name="connsiteX0" fmla="*/ 267598 w 267598"/>
              <a:gd name="connsiteY0" fmla="*/ 0 h 412002"/>
              <a:gd name="connsiteX1" fmla="*/ 245471 w 267598"/>
              <a:gd name="connsiteY1" fmla="*/ 117183 h 412002"/>
              <a:gd name="connsiteX2" fmla="*/ 29115 w 267598"/>
              <a:gd name="connsiteY2" fmla="*/ 389738 h 412002"/>
              <a:gd name="connsiteX3" fmla="*/ 11442 w 267598"/>
              <a:gd name="connsiteY3" fmla="*/ 412002 h 412002"/>
              <a:gd name="connsiteX4" fmla="*/ 5176 w 267598"/>
              <a:gd name="connsiteY4" fmla="*/ 354828 h 412002"/>
              <a:gd name="connsiteX5" fmla="*/ 0 w 267598"/>
              <a:gd name="connsiteY5" fmla="*/ 336697 h 412002"/>
              <a:gd name="connsiteX6" fmla="*/ 267598 w 267598"/>
              <a:gd name="connsiteY6" fmla="*/ 0 h 412002"/>
              <a:gd name="connsiteX0-1" fmla="*/ 249735 w 262996"/>
              <a:gd name="connsiteY0-2" fmla="*/ 0 h 368391"/>
              <a:gd name="connsiteX1-3" fmla="*/ 245471 w 262996"/>
              <a:gd name="connsiteY1-4" fmla="*/ 73572 h 368391"/>
              <a:gd name="connsiteX2-5" fmla="*/ 29115 w 262996"/>
              <a:gd name="connsiteY2-6" fmla="*/ 346127 h 368391"/>
              <a:gd name="connsiteX3-7" fmla="*/ 11442 w 262996"/>
              <a:gd name="connsiteY3-8" fmla="*/ 368391 h 368391"/>
              <a:gd name="connsiteX4-9" fmla="*/ 5176 w 262996"/>
              <a:gd name="connsiteY4-10" fmla="*/ 311217 h 368391"/>
              <a:gd name="connsiteX5-11" fmla="*/ 0 w 262996"/>
              <a:gd name="connsiteY5-12" fmla="*/ 293086 h 368391"/>
              <a:gd name="connsiteX6-13" fmla="*/ 249735 w 262996"/>
              <a:gd name="connsiteY6-14" fmla="*/ 0 h 36839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262996" h="368391">
                <a:moveTo>
                  <a:pt x="249735" y="0"/>
                </a:moveTo>
                <a:cubicBezTo>
                  <a:pt x="249735" y="0"/>
                  <a:pt x="282241" y="15884"/>
                  <a:pt x="245471" y="73572"/>
                </a:cubicBezTo>
                <a:cubicBezTo>
                  <a:pt x="208701" y="131260"/>
                  <a:pt x="245471" y="73572"/>
                  <a:pt x="29115" y="346127"/>
                </a:cubicBezTo>
                <a:lnTo>
                  <a:pt x="11442" y="368391"/>
                </a:lnTo>
                <a:lnTo>
                  <a:pt x="5176" y="311217"/>
                </a:lnTo>
                <a:lnTo>
                  <a:pt x="0" y="293086"/>
                </a:lnTo>
                <a:lnTo>
                  <a:pt x="249735" y="0"/>
                </a:lnTo>
                <a:close/>
              </a:path>
            </a:pathLst>
          </a:custGeom>
          <a:solidFill>
            <a:srgbClr val="69A35B">
              <a:lumMod val="7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42" name="任意多边形 141"/>
          <p:cNvSpPr/>
          <p:nvPr>
            <p:custDataLst>
              <p:tags r:id="rId41"/>
            </p:custDataLst>
          </p:nvPr>
        </p:nvSpPr>
        <p:spPr bwMode="auto">
          <a:xfrm rot="12489514">
            <a:off x="6657340" y="2593079"/>
            <a:ext cx="379127" cy="389809"/>
          </a:xfrm>
          <a:custGeom>
            <a:avLst/>
            <a:gdLst>
              <a:gd name="connsiteX0" fmla="*/ 267598 w 267598"/>
              <a:gd name="connsiteY0" fmla="*/ 0 h 412002"/>
              <a:gd name="connsiteX1" fmla="*/ 245471 w 267598"/>
              <a:gd name="connsiteY1" fmla="*/ 117183 h 412002"/>
              <a:gd name="connsiteX2" fmla="*/ 29115 w 267598"/>
              <a:gd name="connsiteY2" fmla="*/ 389738 h 412002"/>
              <a:gd name="connsiteX3" fmla="*/ 11442 w 267598"/>
              <a:gd name="connsiteY3" fmla="*/ 412002 h 412002"/>
              <a:gd name="connsiteX4" fmla="*/ 5176 w 267598"/>
              <a:gd name="connsiteY4" fmla="*/ 354828 h 412002"/>
              <a:gd name="connsiteX5" fmla="*/ 0 w 267598"/>
              <a:gd name="connsiteY5" fmla="*/ 336697 h 412002"/>
              <a:gd name="connsiteX6" fmla="*/ 267598 w 267598"/>
              <a:gd name="connsiteY6" fmla="*/ 0 h 412002"/>
              <a:gd name="connsiteX0-1" fmla="*/ 249735 w 262996"/>
              <a:gd name="connsiteY0-2" fmla="*/ 0 h 368391"/>
              <a:gd name="connsiteX1-3" fmla="*/ 245471 w 262996"/>
              <a:gd name="connsiteY1-4" fmla="*/ 73572 h 368391"/>
              <a:gd name="connsiteX2-5" fmla="*/ 29115 w 262996"/>
              <a:gd name="connsiteY2-6" fmla="*/ 346127 h 368391"/>
              <a:gd name="connsiteX3-7" fmla="*/ 11442 w 262996"/>
              <a:gd name="connsiteY3-8" fmla="*/ 368391 h 368391"/>
              <a:gd name="connsiteX4-9" fmla="*/ 5176 w 262996"/>
              <a:gd name="connsiteY4-10" fmla="*/ 311217 h 368391"/>
              <a:gd name="connsiteX5-11" fmla="*/ 0 w 262996"/>
              <a:gd name="connsiteY5-12" fmla="*/ 293086 h 368391"/>
              <a:gd name="connsiteX6-13" fmla="*/ 249735 w 262996"/>
              <a:gd name="connsiteY6-14" fmla="*/ 0 h 368391"/>
              <a:gd name="connsiteX0-15" fmla="*/ 272435 w 274623"/>
              <a:gd name="connsiteY0-16" fmla="*/ 0 h 369217"/>
              <a:gd name="connsiteX1-17" fmla="*/ 245471 w 274623"/>
              <a:gd name="connsiteY1-18" fmla="*/ 74398 h 369217"/>
              <a:gd name="connsiteX2-19" fmla="*/ 29115 w 274623"/>
              <a:gd name="connsiteY2-20" fmla="*/ 346953 h 369217"/>
              <a:gd name="connsiteX3-21" fmla="*/ 11442 w 274623"/>
              <a:gd name="connsiteY3-22" fmla="*/ 369217 h 369217"/>
              <a:gd name="connsiteX4-23" fmla="*/ 5176 w 274623"/>
              <a:gd name="connsiteY4-24" fmla="*/ 312043 h 369217"/>
              <a:gd name="connsiteX5-25" fmla="*/ 0 w 274623"/>
              <a:gd name="connsiteY5-26" fmla="*/ 293912 h 369217"/>
              <a:gd name="connsiteX6-27" fmla="*/ 272435 w 274623"/>
              <a:gd name="connsiteY6-28" fmla="*/ 0 h 36921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274623" h="369217">
                <a:moveTo>
                  <a:pt x="272435" y="0"/>
                </a:moveTo>
                <a:cubicBezTo>
                  <a:pt x="272435" y="0"/>
                  <a:pt x="286024" y="16573"/>
                  <a:pt x="245471" y="74398"/>
                </a:cubicBezTo>
                <a:cubicBezTo>
                  <a:pt x="204918" y="132223"/>
                  <a:pt x="245471" y="74398"/>
                  <a:pt x="29115" y="346953"/>
                </a:cubicBezTo>
                <a:lnTo>
                  <a:pt x="11442" y="369217"/>
                </a:lnTo>
                <a:lnTo>
                  <a:pt x="5176" y="312043"/>
                </a:lnTo>
                <a:lnTo>
                  <a:pt x="0" y="293912"/>
                </a:lnTo>
                <a:lnTo>
                  <a:pt x="272435" y="0"/>
                </a:lnTo>
                <a:close/>
              </a:path>
            </a:pathLst>
          </a:custGeom>
          <a:solidFill>
            <a:srgbClr val="1F74AD">
              <a:lumMod val="7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45" name="任意多边形 144"/>
          <p:cNvSpPr/>
          <p:nvPr>
            <p:custDataLst>
              <p:tags r:id="rId42"/>
            </p:custDataLst>
          </p:nvPr>
        </p:nvSpPr>
        <p:spPr bwMode="auto">
          <a:xfrm rot="16473164">
            <a:off x="7135235" y="3565458"/>
            <a:ext cx="399951" cy="393261"/>
          </a:xfrm>
          <a:custGeom>
            <a:avLst/>
            <a:gdLst>
              <a:gd name="connsiteX0" fmla="*/ 267598 w 267598"/>
              <a:gd name="connsiteY0" fmla="*/ 0 h 412002"/>
              <a:gd name="connsiteX1" fmla="*/ 245471 w 267598"/>
              <a:gd name="connsiteY1" fmla="*/ 117183 h 412002"/>
              <a:gd name="connsiteX2" fmla="*/ 29115 w 267598"/>
              <a:gd name="connsiteY2" fmla="*/ 389738 h 412002"/>
              <a:gd name="connsiteX3" fmla="*/ 11442 w 267598"/>
              <a:gd name="connsiteY3" fmla="*/ 412002 h 412002"/>
              <a:gd name="connsiteX4" fmla="*/ 5176 w 267598"/>
              <a:gd name="connsiteY4" fmla="*/ 354828 h 412002"/>
              <a:gd name="connsiteX5" fmla="*/ 0 w 267598"/>
              <a:gd name="connsiteY5" fmla="*/ 336697 h 412002"/>
              <a:gd name="connsiteX6" fmla="*/ 267598 w 267598"/>
              <a:gd name="connsiteY6" fmla="*/ 0 h 412002"/>
              <a:gd name="connsiteX0-1" fmla="*/ 249735 w 262996"/>
              <a:gd name="connsiteY0-2" fmla="*/ 0 h 368391"/>
              <a:gd name="connsiteX1-3" fmla="*/ 245471 w 262996"/>
              <a:gd name="connsiteY1-4" fmla="*/ 73572 h 368391"/>
              <a:gd name="connsiteX2-5" fmla="*/ 29115 w 262996"/>
              <a:gd name="connsiteY2-6" fmla="*/ 346127 h 368391"/>
              <a:gd name="connsiteX3-7" fmla="*/ 11442 w 262996"/>
              <a:gd name="connsiteY3-8" fmla="*/ 368391 h 368391"/>
              <a:gd name="connsiteX4-9" fmla="*/ 5176 w 262996"/>
              <a:gd name="connsiteY4-10" fmla="*/ 311217 h 368391"/>
              <a:gd name="connsiteX5-11" fmla="*/ 0 w 262996"/>
              <a:gd name="connsiteY5-12" fmla="*/ 293086 h 368391"/>
              <a:gd name="connsiteX6-13" fmla="*/ 249735 w 262996"/>
              <a:gd name="connsiteY6-14" fmla="*/ 0 h 368391"/>
              <a:gd name="connsiteX0-15" fmla="*/ 272435 w 274623"/>
              <a:gd name="connsiteY0-16" fmla="*/ 0 h 369217"/>
              <a:gd name="connsiteX1-17" fmla="*/ 245471 w 274623"/>
              <a:gd name="connsiteY1-18" fmla="*/ 74398 h 369217"/>
              <a:gd name="connsiteX2-19" fmla="*/ 29115 w 274623"/>
              <a:gd name="connsiteY2-20" fmla="*/ 346953 h 369217"/>
              <a:gd name="connsiteX3-21" fmla="*/ 11442 w 274623"/>
              <a:gd name="connsiteY3-22" fmla="*/ 369217 h 369217"/>
              <a:gd name="connsiteX4-23" fmla="*/ 5176 w 274623"/>
              <a:gd name="connsiteY4-24" fmla="*/ 312043 h 369217"/>
              <a:gd name="connsiteX5-25" fmla="*/ 0 w 274623"/>
              <a:gd name="connsiteY5-26" fmla="*/ 293912 h 369217"/>
              <a:gd name="connsiteX6-27" fmla="*/ 272435 w 274623"/>
              <a:gd name="connsiteY6-28" fmla="*/ 0 h 36921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274623" h="369217">
                <a:moveTo>
                  <a:pt x="272435" y="0"/>
                </a:moveTo>
                <a:cubicBezTo>
                  <a:pt x="272435" y="0"/>
                  <a:pt x="286024" y="16573"/>
                  <a:pt x="245471" y="74398"/>
                </a:cubicBezTo>
                <a:cubicBezTo>
                  <a:pt x="204918" y="132223"/>
                  <a:pt x="245471" y="74398"/>
                  <a:pt x="29115" y="346953"/>
                </a:cubicBezTo>
                <a:lnTo>
                  <a:pt x="11442" y="369217"/>
                </a:lnTo>
                <a:lnTo>
                  <a:pt x="5176" y="312043"/>
                </a:lnTo>
                <a:lnTo>
                  <a:pt x="0" y="293912"/>
                </a:lnTo>
                <a:lnTo>
                  <a:pt x="272435" y="0"/>
                </a:lnTo>
                <a:close/>
              </a:path>
            </a:pathLst>
          </a:custGeom>
          <a:solidFill>
            <a:srgbClr val="3498DB">
              <a:lumMod val="7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46" name="任意多边形 145"/>
          <p:cNvSpPr/>
          <p:nvPr>
            <p:custDataLst>
              <p:tags r:id="rId43"/>
            </p:custDataLst>
          </p:nvPr>
        </p:nvSpPr>
        <p:spPr bwMode="auto">
          <a:xfrm rot="5764715">
            <a:off x="4892819" y="3406290"/>
            <a:ext cx="425160" cy="431999"/>
          </a:xfrm>
          <a:custGeom>
            <a:avLst/>
            <a:gdLst>
              <a:gd name="connsiteX0" fmla="*/ 267598 w 267598"/>
              <a:gd name="connsiteY0" fmla="*/ 0 h 412002"/>
              <a:gd name="connsiteX1" fmla="*/ 245471 w 267598"/>
              <a:gd name="connsiteY1" fmla="*/ 117183 h 412002"/>
              <a:gd name="connsiteX2" fmla="*/ 29115 w 267598"/>
              <a:gd name="connsiteY2" fmla="*/ 389738 h 412002"/>
              <a:gd name="connsiteX3" fmla="*/ 11442 w 267598"/>
              <a:gd name="connsiteY3" fmla="*/ 412002 h 412002"/>
              <a:gd name="connsiteX4" fmla="*/ 5176 w 267598"/>
              <a:gd name="connsiteY4" fmla="*/ 354828 h 412002"/>
              <a:gd name="connsiteX5" fmla="*/ 0 w 267598"/>
              <a:gd name="connsiteY5" fmla="*/ 336697 h 412002"/>
              <a:gd name="connsiteX6" fmla="*/ 267598 w 267598"/>
              <a:gd name="connsiteY6" fmla="*/ 0 h 412002"/>
              <a:gd name="connsiteX0-1" fmla="*/ 249735 w 262996"/>
              <a:gd name="connsiteY0-2" fmla="*/ 0 h 368391"/>
              <a:gd name="connsiteX1-3" fmla="*/ 245471 w 262996"/>
              <a:gd name="connsiteY1-4" fmla="*/ 73572 h 368391"/>
              <a:gd name="connsiteX2-5" fmla="*/ 29115 w 262996"/>
              <a:gd name="connsiteY2-6" fmla="*/ 346127 h 368391"/>
              <a:gd name="connsiteX3-7" fmla="*/ 11442 w 262996"/>
              <a:gd name="connsiteY3-8" fmla="*/ 368391 h 368391"/>
              <a:gd name="connsiteX4-9" fmla="*/ 5176 w 262996"/>
              <a:gd name="connsiteY4-10" fmla="*/ 311217 h 368391"/>
              <a:gd name="connsiteX5-11" fmla="*/ 0 w 262996"/>
              <a:gd name="connsiteY5-12" fmla="*/ 293086 h 368391"/>
              <a:gd name="connsiteX6-13" fmla="*/ 249735 w 262996"/>
              <a:gd name="connsiteY6-14" fmla="*/ 0 h 368391"/>
              <a:gd name="connsiteX0-15" fmla="*/ 249735 w 275943"/>
              <a:gd name="connsiteY0-16" fmla="*/ 7 h 368398"/>
              <a:gd name="connsiteX1-17" fmla="*/ 262330 w 275943"/>
              <a:gd name="connsiteY1-18" fmla="*/ 55760 h 368398"/>
              <a:gd name="connsiteX2-19" fmla="*/ 29115 w 275943"/>
              <a:gd name="connsiteY2-20" fmla="*/ 346134 h 368398"/>
              <a:gd name="connsiteX3-21" fmla="*/ 11442 w 275943"/>
              <a:gd name="connsiteY3-22" fmla="*/ 368398 h 368398"/>
              <a:gd name="connsiteX4-23" fmla="*/ 5176 w 275943"/>
              <a:gd name="connsiteY4-24" fmla="*/ 311224 h 368398"/>
              <a:gd name="connsiteX5-25" fmla="*/ 0 w 275943"/>
              <a:gd name="connsiteY5-26" fmla="*/ 293093 h 368398"/>
              <a:gd name="connsiteX6-27" fmla="*/ 249735 w 275943"/>
              <a:gd name="connsiteY6-28" fmla="*/ 7 h 3683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275943" h="368398">
                <a:moveTo>
                  <a:pt x="249735" y="7"/>
                </a:moveTo>
                <a:cubicBezTo>
                  <a:pt x="249735" y="7"/>
                  <a:pt x="299100" y="-1928"/>
                  <a:pt x="262330" y="55760"/>
                </a:cubicBezTo>
                <a:cubicBezTo>
                  <a:pt x="225560" y="113448"/>
                  <a:pt x="245471" y="73579"/>
                  <a:pt x="29115" y="346134"/>
                </a:cubicBezTo>
                <a:lnTo>
                  <a:pt x="11442" y="368398"/>
                </a:lnTo>
                <a:lnTo>
                  <a:pt x="5176" y="311224"/>
                </a:lnTo>
                <a:lnTo>
                  <a:pt x="0" y="293093"/>
                </a:lnTo>
                <a:lnTo>
                  <a:pt x="249735" y="7"/>
                </a:lnTo>
                <a:close/>
              </a:path>
            </a:pathLst>
          </a:custGeom>
          <a:solidFill>
            <a:srgbClr val="9BBB59">
              <a:lumMod val="7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47" name="任意多边形 146"/>
          <p:cNvSpPr/>
          <p:nvPr>
            <p:custDataLst>
              <p:tags r:id="rId44"/>
            </p:custDataLst>
          </p:nvPr>
        </p:nvSpPr>
        <p:spPr bwMode="auto">
          <a:xfrm rot="8438898">
            <a:off x="5461502" y="2526669"/>
            <a:ext cx="378051" cy="360396"/>
          </a:xfrm>
          <a:custGeom>
            <a:avLst/>
            <a:gdLst>
              <a:gd name="connsiteX0" fmla="*/ 267598 w 267598"/>
              <a:gd name="connsiteY0" fmla="*/ 0 h 412002"/>
              <a:gd name="connsiteX1" fmla="*/ 245471 w 267598"/>
              <a:gd name="connsiteY1" fmla="*/ 117183 h 412002"/>
              <a:gd name="connsiteX2" fmla="*/ 29115 w 267598"/>
              <a:gd name="connsiteY2" fmla="*/ 389738 h 412002"/>
              <a:gd name="connsiteX3" fmla="*/ 11442 w 267598"/>
              <a:gd name="connsiteY3" fmla="*/ 412002 h 412002"/>
              <a:gd name="connsiteX4" fmla="*/ 5176 w 267598"/>
              <a:gd name="connsiteY4" fmla="*/ 354828 h 412002"/>
              <a:gd name="connsiteX5" fmla="*/ 0 w 267598"/>
              <a:gd name="connsiteY5" fmla="*/ 336697 h 412002"/>
              <a:gd name="connsiteX6" fmla="*/ 267598 w 267598"/>
              <a:gd name="connsiteY6" fmla="*/ 0 h 412002"/>
              <a:gd name="connsiteX0-1" fmla="*/ 249735 w 262996"/>
              <a:gd name="connsiteY0-2" fmla="*/ 0 h 368391"/>
              <a:gd name="connsiteX1-3" fmla="*/ 245471 w 262996"/>
              <a:gd name="connsiteY1-4" fmla="*/ 73572 h 368391"/>
              <a:gd name="connsiteX2-5" fmla="*/ 29115 w 262996"/>
              <a:gd name="connsiteY2-6" fmla="*/ 346127 h 368391"/>
              <a:gd name="connsiteX3-7" fmla="*/ 11442 w 262996"/>
              <a:gd name="connsiteY3-8" fmla="*/ 368391 h 368391"/>
              <a:gd name="connsiteX4-9" fmla="*/ 5176 w 262996"/>
              <a:gd name="connsiteY4-10" fmla="*/ 311217 h 368391"/>
              <a:gd name="connsiteX5-11" fmla="*/ 0 w 262996"/>
              <a:gd name="connsiteY5-12" fmla="*/ 293086 h 368391"/>
              <a:gd name="connsiteX6-13" fmla="*/ 249735 w 262996"/>
              <a:gd name="connsiteY6-14" fmla="*/ 0 h 36839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262996" h="368391">
                <a:moveTo>
                  <a:pt x="249735" y="0"/>
                </a:moveTo>
                <a:cubicBezTo>
                  <a:pt x="249735" y="0"/>
                  <a:pt x="282241" y="15884"/>
                  <a:pt x="245471" y="73572"/>
                </a:cubicBezTo>
                <a:cubicBezTo>
                  <a:pt x="208701" y="131260"/>
                  <a:pt x="245471" y="73572"/>
                  <a:pt x="29115" y="346127"/>
                </a:cubicBezTo>
                <a:lnTo>
                  <a:pt x="11442" y="368391"/>
                </a:lnTo>
                <a:lnTo>
                  <a:pt x="5176" y="311217"/>
                </a:lnTo>
                <a:lnTo>
                  <a:pt x="0" y="293086"/>
                </a:lnTo>
                <a:lnTo>
                  <a:pt x="249735" y="0"/>
                </a:lnTo>
                <a:close/>
              </a:path>
            </a:pathLst>
          </a:custGeom>
          <a:solidFill>
            <a:srgbClr val="FFC000">
              <a:lumMod val="7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51" name="Oval 39"/>
          <p:cNvSpPr/>
          <p:nvPr>
            <p:custDataLst>
              <p:tags r:id="rId45"/>
            </p:custDataLst>
          </p:nvPr>
        </p:nvSpPr>
        <p:spPr>
          <a:xfrm flipH="1">
            <a:off x="3612319" y="4425468"/>
            <a:ext cx="382041" cy="382041"/>
          </a:xfrm>
          <a:prstGeom prst="ellipse">
            <a:avLst/>
          </a:prstGeom>
          <a:solidFill>
            <a:srgbClr val="9BBB59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52" name="TextBox 37"/>
          <p:cNvSpPr txBox="1"/>
          <p:nvPr>
            <p:custDataLst>
              <p:tags r:id="rId46"/>
            </p:custDataLst>
          </p:nvPr>
        </p:nvSpPr>
        <p:spPr>
          <a:xfrm flipH="1">
            <a:off x="1523365" y="4474210"/>
            <a:ext cx="20313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1200" cap="none" spc="150" normalizeH="0" noProof="0" smtClean="0">
                <a:ln>
                  <a:noFill/>
                </a:ln>
                <a:solidFill>
                  <a:srgbClr val="9BBB5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Lato Regular"/>
              </a:rPr>
              <a:t>（四）自卑心理</a:t>
            </a:r>
            <a:endParaRPr kumimoji="0" lang="zh-CN" altLang="en-US" b="1" i="0" u="none" strike="noStrike" kern="1200" cap="none" spc="150" normalizeH="0" noProof="0" smtClean="0">
              <a:ln>
                <a:noFill/>
              </a:ln>
              <a:solidFill>
                <a:srgbClr val="9BBB59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154" name="任意多边形 153"/>
          <p:cNvSpPr/>
          <p:nvPr>
            <p:custDataLst>
              <p:tags r:id="rId47"/>
            </p:custDataLst>
          </p:nvPr>
        </p:nvSpPr>
        <p:spPr>
          <a:xfrm>
            <a:off x="3695914" y="4487160"/>
            <a:ext cx="238157" cy="238182"/>
          </a:xfrm>
          <a:custGeom>
            <a:avLst/>
            <a:gdLst/>
            <a:ahLst/>
            <a:cxnLst/>
            <a:rect l="0" t="0" r="0" b="0"/>
            <a:pathLst>
              <a:path w="12725400" h="12726672">
                <a:moveTo>
                  <a:pt x="5332730" y="7392670"/>
                </a:moveTo>
                <a:cubicBezTo>
                  <a:pt x="4206240" y="6267450"/>
                  <a:pt x="3129280" y="4963160"/>
                  <a:pt x="3646170" y="4447540"/>
                </a:cubicBezTo>
                <a:cubicBezTo>
                  <a:pt x="4384040" y="3709670"/>
                  <a:pt x="5026660" y="3255010"/>
                  <a:pt x="3719830" y="1628140"/>
                </a:cubicBezTo>
                <a:cubicBezTo>
                  <a:pt x="2411730" y="0"/>
                  <a:pt x="1539240" y="1249680"/>
                  <a:pt x="824230" y="1964690"/>
                </a:cubicBezTo>
                <a:cubicBezTo>
                  <a:pt x="0" y="2790190"/>
                  <a:pt x="781050" y="5864860"/>
                  <a:pt x="3820160" y="8905240"/>
                </a:cubicBezTo>
                <a:cubicBezTo>
                  <a:pt x="6859270" y="11944350"/>
                  <a:pt x="9935210" y="12726671"/>
                  <a:pt x="10760710" y="11901171"/>
                </a:cubicBezTo>
                <a:cubicBezTo>
                  <a:pt x="11475720" y="11186161"/>
                  <a:pt x="12725399" y="10314940"/>
                  <a:pt x="11098529" y="9006840"/>
                </a:cubicBezTo>
                <a:cubicBezTo>
                  <a:pt x="9471629" y="7698779"/>
                  <a:pt x="9016999" y="8341360"/>
                  <a:pt x="8279129" y="9080500"/>
                </a:cubicBezTo>
                <a:cubicBezTo>
                  <a:pt x="7762239" y="9594850"/>
                  <a:pt x="6459220" y="8517890"/>
                  <a:pt x="5332729" y="7392671"/>
                </a:cubicBezTo>
              </a:path>
            </a:pathLst>
          </a:custGeom>
          <a:solidFill>
            <a:sysClr val="window" lastClr="FFFFFF"/>
          </a:solidFill>
          <a:ln w="6350" cap="flat" cmpd="sng" algn="ctr">
            <a:noFill/>
            <a:prstDash val="solid"/>
            <a:miter lim="800000"/>
          </a:ln>
          <a:effectLst/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PA_ImportSvg_636906658902173973"/>
          <p:cNvSpPr/>
          <p:nvPr>
            <p:custDataLst>
              <p:tags r:id="rId48"/>
            </p:custDataLst>
          </p:nvPr>
        </p:nvSpPr>
        <p:spPr>
          <a:xfrm>
            <a:off x="3701152" y="3244216"/>
            <a:ext cx="216299" cy="216530"/>
          </a:xfrm>
          <a:custGeom>
            <a:avLst/>
            <a:gdLst/>
            <a:ahLst/>
            <a:cxnLst/>
            <a:rect l="l" t="t" r="r" b="b"/>
            <a:pathLst>
              <a:path w="12174156" h="12187135">
                <a:moveTo>
                  <a:pt x="6087078" y="1"/>
                </a:moveTo>
                <a:cubicBezTo>
                  <a:pt x="7346026" y="1"/>
                  <a:pt x="7346026" y="1"/>
                  <a:pt x="8455717" y="480218"/>
                </a:cubicBezTo>
                <a:cubicBezTo>
                  <a:pt x="9565411" y="960426"/>
                  <a:pt x="9565411" y="960426"/>
                  <a:pt x="10389565" y="1784592"/>
                </a:cubicBezTo>
                <a:cubicBezTo>
                  <a:pt x="11213724" y="2608752"/>
                  <a:pt x="11213724" y="2608752"/>
                  <a:pt x="11693938" y="3718439"/>
                </a:cubicBezTo>
                <a:cubicBezTo>
                  <a:pt x="12174145" y="4828130"/>
                  <a:pt x="12174145" y="4828130"/>
                  <a:pt x="12174156" y="6087078"/>
                </a:cubicBezTo>
                <a:cubicBezTo>
                  <a:pt x="12174156" y="7359005"/>
                  <a:pt x="12174156" y="7359005"/>
                  <a:pt x="11693938" y="8468696"/>
                </a:cubicBezTo>
                <a:cubicBezTo>
                  <a:pt x="11213731" y="9578391"/>
                  <a:pt x="11213731" y="9578391"/>
                  <a:pt x="10389565" y="10402543"/>
                </a:cubicBezTo>
                <a:cubicBezTo>
                  <a:pt x="9565406" y="11226702"/>
                  <a:pt x="9565406" y="11226702"/>
                  <a:pt x="8455717" y="11706917"/>
                </a:cubicBezTo>
                <a:cubicBezTo>
                  <a:pt x="7346025" y="12187124"/>
                  <a:pt x="7346025" y="12187124"/>
                  <a:pt x="6087078" y="12187134"/>
                </a:cubicBezTo>
                <a:cubicBezTo>
                  <a:pt x="4828132" y="12187134"/>
                  <a:pt x="4828132" y="12187134"/>
                  <a:pt x="3718440" y="11706917"/>
                </a:cubicBezTo>
                <a:cubicBezTo>
                  <a:pt x="2608743" y="11226708"/>
                  <a:pt x="2608743" y="11226708"/>
                  <a:pt x="1784592" y="10402543"/>
                </a:cubicBezTo>
                <a:cubicBezTo>
                  <a:pt x="960434" y="9578385"/>
                  <a:pt x="960434" y="9578385"/>
                  <a:pt x="480218" y="8468695"/>
                </a:cubicBezTo>
                <a:cubicBezTo>
                  <a:pt x="11" y="7359001"/>
                  <a:pt x="11" y="7359001"/>
                  <a:pt x="1" y="6087078"/>
                </a:cubicBezTo>
                <a:cubicBezTo>
                  <a:pt x="1" y="4828130"/>
                  <a:pt x="1" y="4828130"/>
                  <a:pt x="480218" y="3718439"/>
                </a:cubicBezTo>
                <a:cubicBezTo>
                  <a:pt x="960426" y="2608744"/>
                  <a:pt x="960426" y="2608744"/>
                  <a:pt x="1784592" y="1784591"/>
                </a:cubicBezTo>
                <a:cubicBezTo>
                  <a:pt x="2608751" y="960432"/>
                  <a:pt x="2608751" y="960432"/>
                  <a:pt x="3718440" y="480218"/>
                </a:cubicBezTo>
                <a:cubicBezTo>
                  <a:pt x="4828132" y="11"/>
                  <a:pt x="4828132" y="11"/>
                  <a:pt x="6087078" y="0"/>
                </a:cubicBezTo>
                <a:moveTo>
                  <a:pt x="7748370" y="7774327"/>
                </a:moveTo>
                <a:cubicBezTo>
                  <a:pt x="7787306" y="7722412"/>
                  <a:pt x="7787306" y="7722412"/>
                  <a:pt x="7709434" y="7644539"/>
                </a:cubicBezTo>
                <a:cubicBezTo>
                  <a:pt x="7631561" y="7566666"/>
                  <a:pt x="7631561" y="7566666"/>
                  <a:pt x="7527730" y="7469325"/>
                </a:cubicBezTo>
                <a:cubicBezTo>
                  <a:pt x="7423895" y="7371988"/>
                  <a:pt x="7423895" y="7371988"/>
                  <a:pt x="7346026" y="7268153"/>
                </a:cubicBezTo>
                <a:cubicBezTo>
                  <a:pt x="7268152" y="7164321"/>
                  <a:pt x="7268152" y="7164321"/>
                  <a:pt x="7294111" y="7073470"/>
                </a:cubicBezTo>
                <a:cubicBezTo>
                  <a:pt x="7359005" y="6865808"/>
                  <a:pt x="7359005" y="6865808"/>
                  <a:pt x="7339537" y="6768467"/>
                </a:cubicBezTo>
                <a:cubicBezTo>
                  <a:pt x="7320068" y="6671126"/>
                  <a:pt x="7320068" y="6671126"/>
                  <a:pt x="7216238" y="6638679"/>
                </a:cubicBezTo>
                <a:cubicBezTo>
                  <a:pt x="7112406" y="6606239"/>
                  <a:pt x="7112406" y="6606239"/>
                  <a:pt x="6917725" y="6612721"/>
                </a:cubicBezTo>
                <a:cubicBezTo>
                  <a:pt x="6723043" y="6619214"/>
                  <a:pt x="6723043" y="6619214"/>
                  <a:pt x="6450486" y="6619211"/>
                </a:cubicBezTo>
                <a:cubicBezTo>
                  <a:pt x="6307719" y="6619211"/>
                  <a:pt x="6307719" y="6619211"/>
                  <a:pt x="6216867" y="6632190"/>
                </a:cubicBezTo>
                <a:cubicBezTo>
                  <a:pt x="6126015" y="6645169"/>
                  <a:pt x="6126015" y="6645169"/>
                  <a:pt x="6048143" y="6651659"/>
                </a:cubicBezTo>
                <a:cubicBezTo>
                  <a:pt x="5970269" y="6658143"/>
                  <a:pt x="5970269" y="6658143"/>
                  <a:pt x="5879418" y="6664638"/>
                </a:cubicBezTo>
                <a:cubicBezTo>
                  <a:pt x="5788567" y="6671134"/>
                  <a:pt x="5788567" y="6671134"/>
                  <a:pt x="5671757" y="6658148"/>
                </a:cubicBezTo>
                <a:cubicBezTo>
                  <a:pt x="5490053" y="6645169"/>
                  <a:pt x="5490053" y="6645169"/>
                  <a:pt x="5392712" y="6593254"/>
                </a:cubicBezTo>
                <a:cubicBezTo>
                  <a:pt x="5295368" y="6541343"/>
                  <a:pt x="5295368" y="6541343"/>
                  <a:pt x="5211008" y="6489423"/>
                </a:cubicBezTo>
                <a:cubicBezTo>
                  <a:pt x="5126648" y="6437503"/>
                  <a:pt x="5126648" y="6437503"/>
                  <a:pt x="4996857" y="6398571"/>
                </a:cubicBezTo>
                <a:cubicBezTo>
                  <a:pt x="4867069" y="6359633"/>
                  <a:pt x="4867069" y="6359633"/>
                  <a:pt x="4620471" y="6346655"/>
                </a:cubicBezTo>
                <a:cubicBezTo>
                  <a:pt x="4270042" y="6333677"/>
                  <a:pt x="4270042" y="6333677"/>
                  <a:pt x="4120786" y="6314208"/>
                </a:cubicBezTo>
                <a:cubicBezTo>
                  <a:pt x="3971528" y="6294744"/>
                  <a:pt x="3971528" y="6294744"/>
                  <a:pt x="3906635" y="6275272"/>
                </a:cubicBezTo>
                <a:cubicBezTo>
                  <a:pt x="3841740" y="6255802"/>
                  <a:pt x="3841740" y="6255802"/>
                  <a:pt x="3802804" y="6249314"/>
                </a:cubicBezTo>
                <a:cubicBezTo>
                  <a:pt x="3763867" y="6242826"/>
                  <a:pt x="3763867" y="6242826"/>
                  <a:pt x="3647058" y="6242825"/>
                </a:cubicBezTo>
                <a:cubicBezTo>
                  <a:pt x="3530248" y="6255803"/>
                  <a:pt x="3530248" y="6255803"/>
                  <a:pt x="3290140" y="6359634"/>
                </a:cubicBezTo>
                <a:cubicBezTo>
                  <a:pt x="3050040" y="6463485"/>
                  <a:pt x="3050040" y="6463485"/>
                  <a:pt x="2803433" y="6599742"/>
                </a:cubicBezTo>
                <a:cubicBezTo>
                  <a:pt x="2556822" y="6735991"/>
                  <a:pt x="2556822" y="6735991"/>
                  <a:pt x="2375131" y="6878787"/>
                </a:cubicBezTo>
                <a:cubicBezTo>
                  <a:pt x="2193429" y="7021568"/>
                  <a:pt x="2193429" y="7021568"/>
                  <a:pt x="2193427" y="7112406"/>
                </a:cubicBezTo>
                <a:cubicBezTo>
                  <a:pt x="2193427" y="7371984"/>
                  <a:pt x="2193427" y="7371984"/>
                  <a:pt x="2225874" y="7527729"/>
                </a:cubicBezTo>
                <a:cubicBezTo>
                  <a:pt x="2258326" y="7683474"/>
                  <a:pt x="2258326" y="7683474"/>
                  <a:pt x="2316726" y="7767838"/>
                </a:cubicBezTo>
                <a:cubicBezTo>
                  <a:pt x="2375123" y="7852204"/>
                  <a:pt x="2375123" y="7852204"/>
                  <a:pt x="2440025" y="7904115"/>
                </a:cubicBezTo>
                <a:cubicBezTo>
                  <a:pt x="2504932" y="7956022"/>
                  <a:pt x="2504932" y="7956022"/>
                  <a:pt x="2569814" y="8020925"/>
                </a:cubicBezTo>
                <a:cubicBezTo>
                  <a:pt x="2634695" y="8085829"/>
                  <a:pt x="2634695" y="8085829"/>
                  <a:pt x="2745028" y="8111777"/>
                </a:cubicBezTo>
                <a:cubicBezTo>
                  <a:pt x="2855364" y="8137717"/>
                  <a:pt x="2855364" y="8137717"/>
                  <a:pt x="2985137" y="8144224"/>
                </a:cubicBezTo>
                <a:cubicBezTo>
                  <a:pt x="3114911" y="8150730"/>
                  <a:pt x="3114911" y="8150730"/>
                  <a:pt x="3225246" y="8176671"/>
                </a:cubicBezTo>
                <a:cubicBezTo>
                  <a:pt x="3335581" y="8202610"/>
                  <a:pt x="3335581" y="8202610"/>
                  <a:pt x="3400460" y="8267523"/>
                </a:cubicBezTo>
                <a:cubicBezTo>
                  <a:pt x="3530249" y="8423269"/>
                  <a:pt x="3530249" y="8423269"/>
                  <a:pt x="3673016" y="8397311"/>
                </a:cubicBezTo>
                <a:cubicBezTo>
                  <a:pt x="3815781" y="8371340"/>
                  <a:pt x="3815781" y="8371340"/>
                  <a:pt x="3926103" y="8312949"/>
                </a:cubicBezTo>
                <a:cubicBezTo>
                  <a:pt x="4036427" y="8254560"/>
                  <a:pt x="4036427" y="8254560"/>
                  <a:pt x="4107807" y="8267523"/>
                </a:cubicBezTo>
                <a:cubicBezTo>
                  <a:pt x="4179187" y="8280482"/>
                  <a:pt x="4179187" y="8280482"/>
                  <a:pt x="4192169" y="8514121"/>
                </a:cubicBezTo>
                <a:cubicBezTo>
                  <a:pt x="4192169" y="8617952"/>
                  <a:pt x="4192169" y="8617952"/>
                  <a:pt x="4231106" y="8669867"/>
                </a:cubicBezTo>
                <a:cubicBezTo>
                  <a:pt x="4270042" y="8721783"/>
                  <a:pt x="4270042" y="8721783"/>
                  <a:pt x="4334936" y="8747740"/>
                </a:cubicBezTo>
                <a:lnTo>
                  <a:pt x="4490682" y="8825613"/>
                </a:lnTo>
                <a:cubicBezTo>
                  <a:pt x="4581534" y="8877528"/>
                  <a:pt x="4581534" y="8877528"/>
                  <a:pt x="4685365" y="8968380"/>
                </a:cubicBezTo>
                <a:cubicBezTo>
                  <a:pt x="4789196" y="9072211"/>
                  <a:pt x="4789196" y="9072211"/>
                  <a:pt x="4756749" y="9163063"/>
                </a:cubicBezTo>
                <a:cubicBezTo>
                  <a:pt x="4724308" y="9253917"/>
                  <a:pt x="4724308" y="9253917"/>
                  <a:pt x="4659407" y="9338277"/>
                </a:cubicBezTo>
                <a:cubicBezTo>
                  <a:pt x="4594510" y="9422639"/>
                  <a:pt x="4594510" y="9422639"/>
                  <a:pt x="4536108" y="9519980"/>
                </a:cubicBezTo>
                <a:cubicBezTo>
                  <a:pt x="4477711" y="9617324"/>
                  <a:pt x="4477711" y="9617324"/>
                  <a:pt x="4542598" y="9708174"/>
                </a:cubicBezTo>
                <a:cubicBezTo>
                  <a:pt x="4633450" y="9850941"/>
                  <a:pt x="4633450" y="9850941"/>
                  <a:pt x="4737280" y="9915835"/>
                </a:cubicBezTo>
                <a:cubicBezTo>
                  <a:pt x="4841106" y="9980738"/>
                  <a:pt x="4841106" y="9980738"/>
                  <a:pt x="4938453" y="10026156"/>
                </a:cubicBezTo>
                <a:cubicBezTo>
                  <a:pt x="5035800" y="10071570"/>
                  <a:pt x="5035800" y="10071570"/>
                  <a:pt x="5113667" y="10129987"/>
                </a:cubicBezTo>
                <a:cubicBezTo>
                  <a:pt x="5191532" y="10188406"/>
                  <a:pt x="5191532" y="10188406"/>
                  <a:pt x="5217498" y="10318180"/>
                </a:cubicBezTo>
                <a:cubicBezTo>
                  <a:pt x="5217498" y="10357116"/>
                  <a:pt x="5217498" y="10357116"/>
                  <a:pt x="5308350" y="10467436"/>
                </a:cubicBezTo>
                <a:cubicBezTo>
                  <a:pt x="5399197" y="10577761"/>
                  <a:pt x="5399197" y="10577761"/>
                  <a:pt x="5483564" y="10694566"/>
                </a:cubicBezTo>
                <a:cubicBezTo>
                  <a:pt x="5567931" y="10811371"/>
                  <a:pt x="5567931" y="10811371"/>
                  <a:pt x="5619842" y="10889249"/>
                </a:cubicBezTo>
                <a:cubicBezTo>
                  <a:pt x="5671758" y="10967123"/>
                  <a:pt x="5671758" y="10967123"/>
                  <a:pt x="5593884" y="10954143"/>
                </a:cubicBezTo>
                <a:cubicBezTo>
                  <a:pt x="5749631" y="10980101"/>
                  <a:pt x="5749631" y="10980101"/>
                  <a:pt x="5924845" y="10980101"/>
                </a:cubicBezTo>
                <a:cubicBezTo>
                  <a:pt x="6100059" y="10980101"/>
                  <a:pt x="6100059" y="10980101"/>
                  <a:pt x="6151974" y="10915206"/>
                </a:cubicBezTo>
                <a:lnTo>
                  <a:pt x="6177932" y="10889249"/>
                </a:lnTo>
                <a:lnTo>
                  <a:pt x="6177932" y="10876270"/>
                </a:lnTo>
                <a:lnTo>
                  <a:pt x="6216868" y="10863291"/>
                </a:lnTo>
                <a:cubicBezTo>
                  <a:pt x="6242825" y="10850312"/>
                  <a:pt x="6242825" y="10850312"/>
                  <a:pt x="6288252" y="10830844"/>
                </a:cubicBezTo>
                <a:cubicBezTo>
                  <a:pt x="6333678" y="10811374"/>
                  <a:pt x="6333678" y="10811374"/>
                  <a:pt x="6411551" y="10746481"/>
                </a:cubicBezTo>
                <a:cubicBezTo>
                  <a:pt x="6567297" y="10642651"/>
                  <a:pt x="6567297" y="10642651"/>
                  <a:pt x="6710064" y="10473926"/>
                </a:cubicBezTo>
                <a:cubicBezTo>
                  <a:pt x="6852842" y="10305211"/>
                  <a:pt x="6852842" y="10305211"/>
                  <a:pt x="6956662" y="10104029"/>
                </a:cubicBezTo>
                <a:cubicBezTo>
                  <a:pt x="7060496" y="9902855"/>
                  <a:pt x="7060496" y="9902855"/>
                  <a:pt x="7131877" y="9695196"/>
                </a:cubicBezTo>
                <a:cubicBezTo>
                  <a:pt x="7203257" y="9487537"/>
                  <a:pt x="7203257" y="9487537"/>
                  <a:pt x="7229218" y="9305831"/>
                </a:cubicBezTo>
                <a:cubicBezTo>
                  <a:pt x="7255175" y="9137106"/>
                  <a:pt x="7255175" y="9137106"/>
                  <a:pt x="7313580" y="9059233"/>
                </a:cubicBezTo>
                <a:cubicBezTo>
                  <a:pt x="7371985" y="8981359"/>
                  <a:pt x="7371985" y="8981359"/>
                  <a:pt x="7417411" y="8922955"/>
                </a:cubicBezTo>
                <a:cubicBezTo>
                  <a:pt x="7462842" y="8864554"/>
                  <a:pt x="7462842" y="8864554"/>
                  <a:pt x="7495284" y="8767208"/>
                </a:cubicBezTo>
                <a:cubicBezTo>
                  <a:pt x="7527724" y="8669862"/>
                  <a:pt x="7527724" y="8669862"/>
                  <a:pt x="7488794" y="8436248"/>
                </a:cubicBezTo>
                <a:cubicBezTo>
                  <a:pt x="7449858" y="8137735"/>
                  <a:pt x="7449858" y="8137735"/>
                  <a:pt x="7560178" y="8001457"/>
                </a:cubicBezTo>
                <a:cubicBezTo>
                  <a:pt x="7670495" y="7865178"/>
                  <a:pt x="7670495" y="7865178"/>
                  <a:pt x="7748371" y="7774327"/>
                </a:cubicBezTo>
                <a:moveTo>
                  <a:pt x="9033275" y="9812006"/>
                </a:moveTo>
                <a:cubicBezTo>
                  <a:pt x="9214979" y="9591366"/>
                  <a:pt x="9214979" y="9591366"/>
                  <a:pt x="9221468" y="9448599"/>
                </a:cubicBezTo>
                <a:cubicBezTo>
                  <a:pt x="9227952" y="9305831"/>
                  <a:pt x="9227952" y="9305831"/>
                  <a:pt x="8916465" y="9227959"/>
                </a:cubicBezTo>
                <a:cubicBezTo>
                  <a:pt x="8591994" y="9150086"/>
                  <a:pt x="8591994" y="9150086"/>
                  <a:pt x="8455717" y="9143596"/>
                </a:cubicBezTo>
                <a:cubicBezTo>
                  <a:pt x="8319440" y="9137098"/>
                  <a:pt x="8319440" y="9137098"/>
                  <a:pt x="8202629" y="9279874"/>
                </a:cubicBezTo>
                <a:cubicBezTo>
                  <a:pt x="8085814" y="9422646"/>
                  <a:pt x="8085814" y="9422646"/>
                  <a:pt x="8033904" y="9571898"/>
                </a:cubicBezTo>
                <a:cubicBezTo>
                  <a:pt x="7981988" y="9721148"/>
                  <a:pt x="7981988" y="9721148"/>
                  <a:pt x="8059862" y="9980731"/>
                </a:cubicBezTo>
                <a:cubicBezTo>
                  <a:pt x="8098798" y="10097541"/>
                  <a:pt x="8098798" y="10097541"/>
                  <a:pt x="8124756" y="10168924"/>
                </a:cubicBezTo>
                <a:cubicBezTo>
                  <a:pt x="8150710" y="10240309"/>
                  <a:pt x="8150710" y="10240309"/>
                  <a:pt x="8189651" y="10259776"/>
                </a:cubicBezTo>
                <a:cubicBezTo>
                  <a:pt x="8228592" y="10279243"/>
                  <a:pt x="8228592" y="10279243"/>
                  <a:pt x="8306461" y="10272755"/>
                </a:cubicBezTo>
                <a:cubicBezTo>
                  <a:pt x="8384330" y="10266271"/>
                  <a:pt x="8384330" y="10266271"/>
                  <a:pt x="8527101" y="10227329"/>
                </a:cubicBezTo>
                <a:cubicBezTo>
                  <a:pt x="8682847" y="10188393"/>
                  <a:pt x="8682847" y="10188393"/>
                  <a:pt x="8825614" y="10045626"/>
                </a:cubicBezTo>
                <a:cubicBezTo>
                  <a:pt x="8968382" y="9902859"/>
                  <a:pt x="8968382" y="9902859"/>
                  <a:pt x="9033276" y="9812007"/>
                </a:cubicBezTo>
                <a:moveTo>
                  <a:pt x="9383704" y="6022184"/>
                </a:moveTo>
                <a:cubicBezTo>
                  <a:pt x="9474556" y="5931332"/>
                  <a:pt x="9474556" y="5931332"/>
                  <a:pt x="9688707" y="5885906"/>
                </a:cubicBezTo>
                <a:cubicBezTo>
                  <a:pt x="9902855" y="5840465"/>
                  <a:pt x="9902855" y="5840465"/>
                  <a:pt x="10123499" y="5769097"/>
                </a:cubicBezTo>
                <a:cubicBezTo>
                  <a:pt x="10344147" y="5697744"/>
                  <a:pt x="10344147" y="5697744"/>
                  <a:pt x="10512864" y="5567924"/>
                </a:cubicBezTo>
                <a:cubicBezTo>
                  <a:pt x="10681573" y="5438095"/>
                  <a:pt x="10681573" y="5438095"/>
                  <a:pt x="10694568" y="5204517"/>
                </a:cubicBezTo>
                <a:cubicBezTo>
                  <a:pt x="10707545" y="4970938"/>
                  <a:pt x="10707545" y="4970938"/>
                  <a:pt x="10694568" y="4776215"/>
                </a:cubicBezTo>
                <a:cubicBezTo>
                  <a:pt x="10681600" y="4581491"/>
                  <a:pt x="10681600" y="4581491"/>
                  <a:pt x="10616695" y="4386850"/>
                </a:cubicBezTo>
                <a:cubicBezTo>
                  <a:pt x="10551795" y="4192206"/>
                  <a:pt x="10551795" y="4192206"/>
                  <a:pt x="10441481" y="3978016"/>
                </a:cubicBezTo>
                <a:cubicBezTo>
                  <a:pt x="10331166" y="3763826"/>
                  <a:pt x="10331166" y="3763826"/>
                  <a:pt x="10162436" y="3491309"/>
                </a:cubicBezTo>
                <a:cubicBezTo>
                  <a:pt x="9980732" y="3205775"/>
                  <a:pt x="9980732" y="3205775"/>
                  <a:pt x="9831475" y="3011092"/>
                </a:cubicBezTo>
                <a:cubicBezTo>
                  <a:pt x="9682205" y="2816419"/>
                  <a:pt x="9682205" y="2816419"/>
                  <a:pt x="9539451" y="2680132"/>
                </a:cubicBezTo>
                <a:cubicBezTo>
                  <a:pt x="9396691" y="2543850"/>
                  <a:pt x="9396691" y="2543850"/>
                  <a:pt x="9240938" y="2433534"/>
                </a:cubicBezTo>
                <a:cubicBezTo>
                  <a:pt x="9085186" y="2323215"/>
                  <a:pt x="9085186" y="2323215"/>
                  <a:pt x="8890509" y="2206404"/>
                </a:cubicBezTo>
                <a:cubicBezTo>
                  <a:pt x="8682847" y="2089594"/>
                  <a:pt x="8682847" y="2089594"/>
                  <a:pt x="8481676" y="1953316"/>
                </a:cubicBezTo>
                <a:cubicBezTo>
                  <a:pt x="8280493" y="1817055"/>
                  <a:pt x="8280493" y="1817055"/>
                  <a:pt x="8046884" y="1771613"/>
                </a:cubicBezTo>
                <a:cubicBezTo>
                  <a:pt x="7813277" y="1726162"/>
                  <a:pt x="7813277" y="1726162"/>
                  <a:pt x="7540710" y="1830017"/>
                </a:cubicBezTo>
                <a:cubicBezTo>
                  <a:pt x="7268146" y="1933881"/>
                  <a:pt x="7268146" y="1933881"/>
                  <a:pt x="6917725" y="2284277"/>
                </a:cubicBezTo>
                <a:lnTo>
                  <a:pt x="6697085" y="2517896"/>
                </a:lnTo>
                <a:cubicBezTo>
                  <a:pt x="6554318" y="2647685"/>
                  <a:pt x="6554318" y="2647685"/>
                  <a:pt x="6398572" y="2764494"/>
                </a:cubicBezTo>
                <a:cubicBezTo>
                  <a:pt x="6242825" y="2881304"/>
                  <a:pt x="6242825" y="2881304"/>
                  <a:pt x="6100058" y="2965666"/>
                </a:cubicBezTo>
                <a:cubicBezTo>
                  <a:pt x="5957292" y="3050030"/>
                  <a:pt x="5957292" y="3050030"/>
                  <a:pt x="5840481" y="3050029"/>
                </a:cubicBezTo>
                <a:cubicBezTo>
                  <a:pt x="5736650" y="3050029"/>
                  <a:pt x="5736650" y="3050029"/>
                  <a:pt x="5516010" y="3075986"/>
                </a:cubicBezTo>
                <a:cubicBezTo>
                  <a:pt x="5295370" y="3101945"/>
                  <a:pt x="5295370" y="3101945"/>
                  <a:pt x="5068240" y="3205775"/>
                </a:cubicBezTo>
                <a:cubicBezTo>
                  <a:pt x="4841116" y="3309617"/>
                  <a:pt x="4841116" y="3309617"/>
                  <a:pt x="4678875" y="3497799"/>
                </a:cubicBezTo>
                <a:cubicBezTo>
                  <a:pt x="4516621" y="3685970"/>
                  <a:pt x="4516621" y="3685970"/>
                  <a:pt x="4542597" y="3997484"/>
                </a:cubicBezTo>
                <a:cubicBezTo>
                  <a:pt x="4555576" y="4347913"/>
                  <a:pt x="4555576" y="4347913"/>
                  <a:pt x="4665896" y="4451744"/>
                </a:cubicBezTo>
                <a:cubicBezTo>
                  <a:pt x="4776224" y="4555566"/>
                  <a:pt x="4776224" y="4555566"/>
                  <a:pt x="4951431" y="4568553"/>
                </a:cubicBezTo>
                <a:cubicBezTo>
                  <a:pt x="5126637" y="4581542"/>
                  <a:pt x="5126637" y="4581542"/>
                  <a:pt x="5366754" y="4594511"/>
                </a:cubicBezTo>
                <a:cubicBezTo>
                  <a:pt x="5606871" y="4607473"/>
                  <a:pt x="5606871" y="4607473"/>
                  <a:pt x="5879418" y="4763236"/>
                </a:cubicBezTo>
                <a:cubicBezTo>
                  <a:pt x="6203889" y="4841109"/>
                  <a:pt x="6203889" y="4841109"/>
                  <a:pt x="6489424" y="4918982"/>
                </a:cubicBezTo>
                <a:cubicBezTo>
                  <a:pt x="6736022" y="4983876"/>
                  <a:pt x="6736022" y="4983876"/>
                  <a:pt x="6989109" y="5081217"/>
                </a:cubicBezTo>
                <a:cubicBezTo>
                  <a:pt x="7242192" y="5178569"/>
                  <a:pt x="7242192" y="5178569"/>
                  <a:pt x="7410922" y="5282389"/>
                </a:cubicBezTo>
                <a:cubicBezTo>
                  <a:pt x="7605604" y="5399199"/>
                  <a:pt x="7605604" y="5399199"/>
                  <a:pt x="7566668" y="5587392"/>
                </a:cubicBezTo>
                <a:cubicBezTo>
                  <a:pt x="7527729" y="5775585"/>
                  <a:pt x="7527729" y="5775585"/>
                  <a:pt x="7430390" y="5970268"/>
                </a:cubicBezTo>
                <a:cubicBezTo>
                  <a:pt x="7333067" y="6164959"/>
                  <a:pt x="7333067" y="6164959"/>
                  <a:pt x="7268154" y="6346654"/>
                </a:cubicBezTo>
                <a:cubicBezTo>
                  <a:pt x="7203241" y="6528350"/>
                  <a:pt x="7203241" y="6528350"/>
                  <a:pt x="7346027" y="6632189"/>
                </a:cubicBezTo>
                <a:cubicBezTo>
                  <a:pt x="7540710" y="6774956"/>
                  <a:pt x="7540710" y="6774956"/>
                  <a:pt x="7631562" y="6813893"/>
                </a:cubicBezTo>
                <a:cubicBezTo>
                  <a:pt x="7722413" y="6852832"/>
                  <a:pt x="7722413" y="6852832"/>
                  <a:pt x="7826244" y="6833361"/>
                </a:cubicBezTo>
                <a:cubicBezTo>
                  <a:pt x="7930076" y="6813892"/>
                  <a:pt x="7930076" y="6813892"/>
                  <a:pt x="8111779" y="6774956"/>
                </a:cubicBezTo>
                <a:cubicBezTo>
                  <a:pt x="8293485" y="6736036"/>
                  <a:pt x="8293485" y="6736036"/>
                  <a:pt x="8669869" y="6736020"/>
                </a:cubicBezTo>
                <a:cubicBezTo>
                  <a:pt x="8566038" y="6736020"/>
                  <a:pt x="8566038" y="6736020"/>
                  <a:pt x="8630932" y="6658147"/>
                </a:cubicBezTo>
                <a:cubicBezTo>
                  <a:pt x="8695832" y="6580279"/>
                  <a:pt x="8695832" y="6580279"/>
                  <a:pt x="8832105" y="6463465"/>
                </a:cubicBezTo>
                <a:cubicBezTo>
                  <a:pt x="8968385" y="6346659"/>
                  <a:pt x="8968385" y="6346659"/>
                  <a:pt x="9124129" y="6223356"/>
                </a:cubicBezTo>
                <a:cubicBezTo>
                  <a:pt x="9279869" y="6100050"/>
                  <a:pt x="9279869" y="6100050"/>
                  <a:pt x="9383706" y="6022184"/>
                </a:cubicBezTo>
              </a:path>
            </a:pathLst>
          </a:cu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1" name="Freeform 29"/>
          <p:cNvSpPr>
            <a:spLocks noChangeArrowheads="1"/>
          </p:cNvSpPr>
          <p:nvPr>
            <p:custDataLst>
              <p:tags r:id="rId49"/>
            </p:custDataLst>
          </p:nvPr>
        </p:nvSpPr>
        <p:spPr bwMode="auto">
          <a:xfrm>
            <a:off x="5916089" y="3116364"/>
            <a:ext cx="611572" cy="630801"/>
          </a:xfrm>
          <a:custGeom>
            <a:avLst/>
            <a:gdLst>
              <a:gd name="T0" fmla="*/ 111726 w 444"/>
              <a:gd name="T1" fmla="*/ 150538 h 462"/>
              <a:gd name="T2" fmla="*/ 111726 w 444"/>
              <a:gd name="T3" fmla="*/ 150538 h 462"/>
              <a:gd name="T4" fmla="*/ 144162 w 444"/>
              <a:gd name="T5" fmla="*/ 114802 h 462"/>
              <a:gd name="T6" fmla="*/ 199574 w 444"/>
              <a:gd name="T7" fmla="*/ 31716 h 462"/>
              <a:gd name="T8" fmla="*/ 191916 w 444"/>
              <a:gd name="T9" fmla="*/ 23675 h 462"/>
              <a:gd name="T10" fmla="*/ 155875 w 444"/>
              <a:gd name="T11" fmla="*/ 23675 h 462"/>
              <a:gd name="T12" fmla="*/ 100013 w 444"/>
              <a:gd name="T13" fmla="*/ 0 h 462"/>
              <a:gd name="T14" fmla="*/ 44150 w 444"/>
              <a:gd name="T15" fmla="*/ 23675 h 462"/>
              <a:gd name="T16" fmla="*/ 8109 w 444"/>
              <a:gd name="T17" fmla="*/ 23675 h 462"/>
              <a:gd name="T18" fmla="*/ 0 w 444"/>
              <a:gd name="T19" fmla="*/ 31716 h 462"/>
              <a:gd name="T20" fmla="*/ 55863 w 444"/>
              <a:gd name="T21" fmla="*/ 114802 h 462"/>
              <a:gd name="T22" fmla="*/ 87849 w 444"/>
              <a:gd name="T23" fmla="*/ 150538 h 462"/>
              <a:gd name="T24" fmla="*/ 87849 w 444"/>
              <a:gd name="T25" fmla="*/ 166172 h 462"/>
              <a:gd name="T26" fmla="*/ 48204 w 444"/>
              <a:gd name="T27" fmla="*/ 185827 h 462"/>
              <a:gd name="T28" fmla="*/ 100013 w 444"/>
              <a:gd name="T29" fmla="*/ 205928 h 462"/>
              <a:gd name="T30" fmla="*/ 147766 w 444"/>
              <a:gd name="T31" fmla="*/ 185827 h 462"/>
              <a:gd name="T32" fmla="*/ 111726 w 444"/>
              <a:gd name="T33" fmla="*/ 166172 h 462"/>
              <a:gd name="T34" fmla="*/ 111726 w 444"/>
              <a:gd name="T35" fmla="*/ 150538 h 462"/>
              <a:gd name="T36" fmla="*/ 144162 w 444"/>
              <a:gd name="T37" fmla="*/ 94700 h 462"/>
              <a:gd name="T38" fmla="*/ 144162 w 444"/>
              <a:gd name="T39" fmla="*/ 94700 h 462"/>
              <a:gd name="T40" fmla="*/ 155875 w 444"/>
              <a:gd name="T41" fmla="*/ 39756 h 462"/>
              <a:gd name="T42" fmla="*/ 183807 w 444"/>
              <a:gd name="T43" fmla="*/ 39756 h 462"/>
              <a:gd name="T44" fmla="*/ 144162 w 444"/>
              <a:gd name="T45" fmla="*/ 94700 h 462"/>
              <a:gd name="T46" fmla="*/ 100013 w 444"/>
              <a:gd name="T47" fmla="*/ 16081 h 462"/>
              <a:gd name="T48" fmla="*/ 100013 w 444"/>
              <a:gd name="T49" fmla="*/ 16081 h 462"/>
              <a:gd name="T50" fmla="*/ 144162 w 444"/>
              <a:gd name="T51" fmla="*/ 31716 h 462"/>
              <a:gd name="T52" fmla="*/ 100013 w 444"/>
              <a:gd name="T53" fmla="*/ 51370 h 462"/>
              <a:gd name="T54" fmla="*/ 55863 w 444"/>
              <a:gd name="T55" fmla="*/ 31716 h 462"/>
              <a:gd name="T56" fmla="*/ 100013 w 444"/>
              <a:gd name="T57" fmla="*/ 16081 h 462"/>
              <a:gd name="T58" fmla="*/ 16218 w 444"/>
              <a:gd name="T59" fmla="*/ 39756 h 462"/>
              <a:gd name="T60" fmla="*/ 16218 w 444"/>
              <a:gd name="T61" fmla="*/ 39756 h 462"/>
              <a:gd name="T62" fmla="*/ 44150 w 444"/>
              <a:gd name="T63" fmla="*/ 39756 h 462"/>
              <a:gd name="T64" fmla="*/ 55863 w 444"/>
              <a:gd name="T65" fmla="*/ 94700 h 462"/>
              <a:gd name="T66" fmla="*/ 16218 w 444"/>
              <a:gd name="T67" fmla="*/ 39756 h 46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444" h="462">
                <a:moveTo>
                  <a:pt x="248" y="337"/>
                </a:moveTo>
                <a:lnTo>
                  <a:pt x="248" y="337"/>
                </a:lnTo>
                <a:cubicBezTo>
                  <a:pt x="248" y="302"/>
                  <a:pt x="275" y="283"/>
                  <a:pt x="320" y="257"/>
                </a:cubicBezTo>
                <a:cubicBezTo>
                  <a:pt x="373" y="221"/>
                  <a:pt x="443" y="177"/>
                  <a:pt x="443" y="71"/>
                </a:cubicBezTo>
                <a:cubicBezTo>
                  <a:pt x="443" y="62"/>
                  <a:pt x="434" y="53"/>
                  <a:pt x="426" y="53"/>
                </a:cubicBezTo>
                <a:cubicBezTo>
                  <a:pt x="346" y="53"/>
                  <a:pt x="346" y="53"/>
                  <a:pt x="346" y="53"/>
                </a:cubicBezTo>
                <a:cubicBezTo>
                  <a:pt x="328" y="27"/>
                  <a:pt x="293" y="0"/>
                  <a:pt x="222" y="0"/>
                </a:cubicBezTo>
                <a:cubicBezTo>
                  <a:pt x="151" y="0"/>
                  <a:pt x="116" y="27"/>
                  <a:pt x="98" y="53"/>
                </a:cubicBezTo>
                <a:cubicBezTo>
                  <a:pt x="18" y="53"/>
                  <a:pt x="18" y="53"/>
                  <a:pt x="18" y="53"/>
                </a:cubicBezTo>
                <a:cubicBezTo>
                  <a:pt x="9" y="53"/>
                  <a:pt x="0" y="62"/>
                  <a:pt x="0" y="71"/>
                </a:cubicBezTo>
                <a:cubicBezTo>
                  <a:pt x="0" y="177"/>
                  <a:pt x="62" y="221"/>
                  <a:pt x="124" y="257"/>
                </a:cubicBezTo>
                <a:cubicBezTo>
                  <a:pt x="169" y="283"/>
                  <a:pt x="195" y="302"/>
                  <a:pt x="195" y="337"/>
                </a:cubicBezTo>
                <a:cubicBezTo>
                  <a:pt x="195" y="372"/>
                  <a:pt x="195" y="372"/>
                  <a:pt x="195" y="372"/>
                </a:cubicBezTo>
                <a:cubicBezTo>
                  <a:pt x="142" y="381"/>
                  <a:pt x="107" y="399"/>
                  <a:pt x="107" y="416"/>
                </a:cubicBezTo>
                <a:cubicBezTo>
                  <a:pt x="107" y="443"/>
                  <a:pt x="160" y="461"/>
                  <a:pt x="222" y="461"/>
                </a:cubicBezTo>
                <a:cubicBezTo>
                  <a:pt x="283" y="461"/>
                  <a:pt x="328" y="443"/>
                  <a:pt x="328" y="416"/>
                </a:cubicBezTo>
                <a:cubicBezTo>
                  <a:pt x="328" y="399"/>
                  <a:pt x="302" y="381"/>
                  <a:pt x="248" y="372"/>
                </a:cubicBezTo>
                <a:lnTo>
                  <a:pt x="248" y="337"/>
                </a:lnTo>
                <a:close/>
                <a:moveTo>
                  <a:pt x="320" y="212"/>
                </a:moveTo>
                <a:lnTo>
                  <a:pt x="320" y="212"/>
                </a:lnTo>
                <a:cubicBezTo>
                  <a:pt x="337" y="186"/>
                  <a:pt x="346" y="142"/>
                  <a:pt x="346" y="89"/>
                </a:cubicBezTo>
                <a:cubicBezTo>
                  <a:pt x="408" y="89"/>
                  <a:pt x="408" y="89"/>
                  <a:pt x="408" y="89"/>
                </a:cubicBezTo>
                <a:cubicBezTo>
                  <a:pt x="399" y="151"/>
                  <a:pt x="364" y="186"/>
                  <a:pt x="320" y="212"/>
                </a:cubicBezTo>
                <a:close/>
                <a:moveTo>
                  <a:pt x="222" y="36"/>
                </a:moveTo>
                <a:lnTo>
                  <a:pt x="222" y="36"/>
                </a:lnTo>
                <a:cubicBezTo>
                  <a:pt x="293" y="36"/>
                  <a:pt x="320" y="62"/>
                  <a:pt x="320" y="71"/>
                </a:cubicBezTo>
                <a:cubicBezTo>
                  <a:pt x="320" y="80"/>
                  <a:pt x="293" y="106"/>
                  <a:pt x="222" y="115"/>
                </a:cubicBezTo>
                <a:cubicBezTo>
                  <a:pt x="151" y="106"/>
                  <a:pt x="124" y="80"/>
                  <a:pt x="124" y="71"/>
                </a:cubicBezTo>
                <a:cubicBezTo>
                  <a:pt x="124" y="62"/>
                  <a:pt x="151" y="36"/>
                  <a:pt x="222" y="36"/>
                </a:cubicBezTo>
                <a:close/>
                <a:moveTo>
                  <a:pt x="36" y="89"/>
                </a:moveTo>
                <a:lnTo>
                  <a:pt x="36" y="89"/>
                </a:lnTo>
                <a:cubicBezTo>
                  <a:pt x="98" y="89"/>
                  <a:pt x="98" y="89"/>
                  <a:pt x="98" y="89"/>
                </a:cubicBezTo>
                <a:cubicBezTo>
                  <a:pt x="98" y="142"/>
                  <a:pt x="107" y="186"/>
                  <a:pt x="124" y="212"/>
                </a:cubicBezTo>
                <a:cubicBezTo>
                  <a:pt x="80" y="186"/>
                  <a:pt x="36" y="151"/>
                  <a:pt x="36" y="89"/>
                </a:cubicBezTo>
                <a:close/>
              </a:path>
            </a:pathLst>
          </a:custGeom>
          <a:solidFill>
            <a:srgbClr val="4D576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lIns="34290" tIns="17145" rIns="34290" bIns="17145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87" name="任意多边形 186"/>
          <p:cNvSpPr/>
          <p:nvPr>
            <p:custDataLst>
              <p:tags r:id="rId50"/>
            </p:custDataLst>
          </p:nvPr>
        </p:nvSpPr>
        <p:spPr>
          <a:xfrm>
            <a:off x="5829276" y="2722291"/>
            <a:ext cx="876707" cy="180817"/>
          </a:xfrm>
          <a:custGeom>
            <a:avLst/>
            <a:gdLst>
              <a:gd name="connsiteX0" fmla="*/ 485143 w 1057917"/>
              <a:gd name="connsiteY0" fmla="*/ 0 h 214967"/>
              <a:gd name="connsiteX1" fmla="*/ 1049179 w 1057917"/>
              <a:gd name="connsiteY1" fmla="*/ 143193 h 214967"/>
              <a:gd name="connsiteX2" fmla="*/ 1057917 w 1057917"/>
              <a:gd name="connsiteY2" fmla="*/ 148515 h 214967"/>
              <a:gd name="connsiteX3" fmla="*/ 906396 w 1057917"/>
              <a:gd name="connsiteY3" fmla="*/ 184209 h 214967"/>
              <a:gd name="connsiteX4" fmla="*/ 807637 w 1057917"/>
              <a:gd name="connsiteY4" fmla="*/ 147969 h 214967"/>
              <a:gd name="connsiteX5" fmla="*/ 485144 w 1057917"/>
              <a:gd name="connsiteY5" fmla="*/ 99085 h 214967"/>
              <a:gd name="connsiteX6" fmla="*/ 63013 w 1057917"/>
              <a:gd name="connsiteY6" fmla="*/ 184532 h 214967"/>
              <a:gd name="connsiteX7" fmla="*/ 0 w 1057917"/>
              <a:gd name="connsiteY7" fmla="*/ 214967 h 214967"/>
              <a:gd name="connsiteX8" fmla="*/ 21367 w 1057917"/>
              <a:gd name="connsiteY8" fmla="*/ 94769 h 214967"/>
              <a:gd name="connsiteX9" fmla="*/ 24545 w 1057917"/>
              <a:gd name="connsiteY9" fmla="*/ 93234 h 214967"/>
              <a:gd name="connsiteX10" fmla="*/ 485143 w 1057917"/>
              <a:gd name="connsiteY10" fmla="*/ 0 h 214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57917" h="214967">
                <a:moveTo>
                  <a:pt x="485143" y="0"/>
                </a:moveTo>
                <a:cubicBezTo>
                  <a:pt x="689369" y="0"/>
                  <a:pt x="881512" y="51873"/>
                  <a:pt x="1049179" y="143193"/>
                </a:cubicBezTo>
                <a:lnTo>
                  <a:pt x="1057917" y="148515"/>
                </a:lnTo>
                <a:lnTo>
                  <a:pt x="906396" y="184209"/>
                </a:lnTo>
                <a:lnTo>
                  <a:pt x="807637" y="147969"/>
                </a:lnTo>
                <a:cubicBezTo>
                  <a:pt x="705762" y="116200"/>
                  <a:pt x="597446" y="99085"/>
                  <a:pt x="485144" y="99085"/>
                </a:cubicBezTo>
                <a:cubicBezTo>
                  <a:pt x="335408" y="99085"/>
                  <a:pt x="192760" y="129511"/>
                  <a:pt x="63013" y="184532"/>
                </a:cubicBezTo>
                <a:lnTo>
                  <a:pt x="0" y="214967"/>
                </a:lnTo>
                <a:lnTo>
                  <a:pt x="21367" y="94769"/>
                </a:lnTo>
                <a:lnTo>
                  <a:pt x="24545" y="93234"/>
                </a:lnTo>
                <a:cubicBezTo>
                  <a:pt x="166115" y="33199"/>
                  <a:pt x="321762" y="0"/>
                  <a:pt x="485143" y="0"/>
                </a:cubicBezTo>
                <a:close/>
              </a:path>
            </a:pathLst>
          </a:custGeom>
          <a:solidFill>
            <a:srgbClr val="1F74AD">
              <a:lumMod val="75000"/>
            </a:srgb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4" name="任意多边形 183"/>
          <p:cNvSpPr/>
          <p:nvPr>
            <p:custDataLst>
              <p:tags r:id="rId51"/>
            </p:custDataLst>
          </p:nvPr>
        </p:nvSpPr>
        <p:spPr>
          <a:xfrm>
            <a:off x="5265673" y="2856837"/>
            <a:ext cx="382215" cy="690299"/>
          </a:xfrm>
          <a:custGeom>
            <a:avLst/>
            <a:gdLst>
              <a:gd name="connsiteX0" fmla="*/ 465841 w 465841"/>
              <a:gd name="connsiteY0" fmla="*/ 0 h 751659"/>
              <a:gd name="connsiteX1" fmla="*/ 440258 w 465841"/>
              <a:gd name="connsiteY1" fmla="*/ 143915 h 751659"/>
              <a:gd name="connsiteX2" fmla="*/ 370330 w 465841"/>
              <a:gd name="connsiteY2" fmla="*/ 207636 h 751659"/>
              <a:gd name="connsiteX3" fmla="*/ 101448 w 465841"/>
              <a:gd name="connsiteY3" fmla="*/ 653154 h 751659"/>
              <a:gd name="connsiteX4" fmla="*/ 76187 w 465841"/>
              <a:gd name="connsiteY4" fmla="*/ 751659 h 751659"/>
              <a:gd name="connsiteX5" fmla="*/ 0 w 465841"/>
              <a:gd name="connsiteY5" fmla="*/ 651238 h 751659"/>
              <a:gd name="connsiteX6" fmla="*/ 7065 w 465841"/>
              <a:gd name="connsiteY6" fmla="*/ 623689 h 751659"/>
              <a:gd name="connsiteX7" fmla="*/ 384481 w 465841"/>
              <a:gd name="connsiteY7" fmla="*/ 60999 h 751659"/>
              <a:gd name="connsiteX8" fmla="*/ 465841 w 465841"/>
              <a:gd name="connsiteY8" fmla="*/ 0 h 751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5841" h="751659">
                <a:moveTo>
                  <a:pt x="465841" y="0"/>
                </a:moveTo>
                <a:lnTo>
                  <a:pt x="440258" y="143915"/>
                </a:lnTo>
                <a:lnTo>
                  <a:pt x="370330" y="207636"/>
                </a:lnTo>
                <a:cubicBezTo>
                  <a:pt x="247672" y="330616"/>
                  <a:pt x="154259" y="482917"/>
                  <a:pt x="101448" y="653154"/>
                </a:cubicBezTo>
                <a:lnTo>
                  <a:pt x="76187" y="751659"/>
                </a:lnTo>
                <a:lnTo>
                  <a:pt x="0" y="651238"/>
                </a:lnTo>
                <a:lnTo>
                  <a:pt x="7065" y="623689"/>
                </a:lnTo>
                <a:cubicBezTo>
                  <a:pt x="76214" y="400789"/>
                  <a:pt x="209156" y="206070"/>
                  <a:pt x="384481" y="60999"/>
                </a:cubicBezTo>
                <a:lnTo>
                  <a:pt x="465841" y="0"/>
                </a:lnTo>
                <a:close/>
              </a:path>
            </a:pathLst>
          </a:custGeom>
          <a:solidFill>
            <a:srgbClr val="FFC000">
              <a:lumMod val="75000"/>
            </a:srgb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2" name="任意多边形 181"/>
          <p:cNvSpPr/>
          <p:nvPr>
            <p:custDataLst>
              <p:tags r:id="rId52"/>
            </p:custDataLst>
          </p:nvPr>
        </p:nvSpPr>
        <p:spPr>
          <a:xfrm>
            <a:off x="6811697" y="3016355"/>
            <a:ext cx="454256" cy="678033"/>
          </a:xfrm>
          <a:custGeom>
            <a:avLst/>
            <a:gdLst>
              <a:gd name="connsiteX0" fmla="*/ 116915 w 492662"/>
              <a:gd name="connsiteY0" fmla="*/ 0 h 810291"/>
              <a:gd name="connsiteX1" fmla="*/ 148992 w 492662"/>
              <a:gd name="connsiteY1" fmla="*/ 29229 h 810291"/>
              <a:gd name="connsiteX2" fmla="*/ 489466 w 492662"/>
              <a:gd name="connsiteY2" fmla="*/ 746844 h 810291"/>
              <a:gd name="connsiteX3" fmla="*/ 492662 w 492662"/>
              <a:gd name="connsiteY3" fmla="*/ 810291 h 810291"/>
              <a:gd name="connsiteX4" fmla="*/ 400884 w 492662"/>
              <a:gd name="connsiteY4" fmla="*/ 695043 h 810291"/>
              <a:gd name="connsiteX5" fmla="*/ 383796 w 492662"/>
              <a:gd name="connsiteY5" fmla="*/ 708651 h 810291"/>
              <a:gd name="connsiteX6" fmla="*/ 374718 w 492662"/>
              <a:gd name="connsiteY6" fmla="*/ 649015 h 810291"/>
              <a:gd name="connsiteX7" fmla="*/ 2099 w 492662"/>
              <a:gd name="connsiteY7" fmla="*/ 29115 h 810291"/>
              <a:gd name="connsiteX8" fmla="*/ 0 w 492662"/>
              <a:gd name="connsiteY8" fmla="*/ 27541 h 810291"/>
              <a:gd name="connsiteX9" fmla="*/ 116915 w 492662"/>
              <a:gd name="connsiteY9" fmla="*/ 0 h 810291"/>
              <a:gd name="connsiteX0-1" fmla="*/ 116915 w 492662"/>
              <a:gd name="connsiteY0-2" fmla="*/ 0 h 810291"/>
              <a:gd name="connsiteX1-3" fmla="*/ 148992 w 492662"/>
              <a:gd name="connsiteY1-4" fmla="*/ 29229 h 810291"/>
              <a:gd name="connsiteX2-5" fmla="*/ 489466 w 492662"/>
              <a:gd name="connsiteY2-6" fmla="*/ 746844 h 810291"/>
              <a:gd name="connsiteX3-7" fmla="*/ 492662 w 492662"/>
              <a:gd name="connsiteY3-8" fmla="*/ 810291 h 810291"/>
              <a:gd name="connsiteX4-9" fmla="*/ 400884 w 492662"/>
              <a:gd name="connsiteY4-10" fmla="*/ 695043 h 810291"/>
              <a:gd name="connsiteX5-11" fmla="*/ 374718 w 492662"/>
              <a:gd name="connsiteY5-12" fmla="*/ 649015 h 810291"/>
              <a:gd name="connsiteX6-13" fmla="*/ 2099 w 492662"/>
              <a:gd name="connsiteY6-14" fmla="*/ 29115 h 810291"/>
              <a:gd name="connsiteX7-15" fmla="*/ 0 w 492662"/>
              <a:gd name="connsiteY7-16" fmla="*/ 27541 h 810291"/>
              <a:gd name="connsiteX8-17" fmla="*/ 116915 w 492662"/>
              <a:gd name="connsiteY8-18" fmla="*/ 0 h 81029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492662" h="810291">
                <a:moveTo>
                  <a:pt x="116915" y="0"/>
                </a:moveTo>
                <a:lnTo>
                  <a:pt x="148992" y="29229"/>
                </a:lnTo>
                <a:cubicBezTo>
                  <a:pt x="336362" y="217090"/>
                  <a:pt x="461187" y="467659"/>
                  <a:pt x="489466" y="746844"/>
                </a:cubicBezTo>
                <a:lnTo>
                  <a:pt x="492662" y="810291"/>
                </a:lnTo>
                <a:lnTo>
                  <a:pt x="400884" y="695043"/>
                </a:lnTo>
                <a:lnTo>
                  <a:pt x="374718" y="649015"/>
                </a:lnTo>
                <a:cubicBezTo>
                  <a:pt x="324156" y="401277"/>
                  <a:pt x="189563" y="184229"/>
                  <a:pt x="2099" y="29115"/>
                </a:cubicBezTo>
                <a:lnTo>
                  <a:pt x="0" y="27541"/>
                </a:lnTo>
                <a:lnTo>
                  <a:pt x="116915" y="0"/>
                </a:lnTo>
                <a:close/>
              </a:path>
            </a:pathLst>
          </a:custGeom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任意多边形 176"/>
          <p:cNvSpPr/>
          <p:nvPr>
            <p:custDataLst>
              <p:tags r:id="rId53"/>
            </p:custDataLst>
          </p:nvPr>
        </p:nvSpPr>
        <p:spPr>
          <a:xfrm>
            <a:off x="5226867" y="3711191"/>
            <a:ext cx="348278" cy="669539"/>
          </a:xfrm>
          <a:custGeom>
            <a:avLst/>
            <a:gdLst>
              <a:gd name="connsiteX0" fmla="*/ 2367 w 414054"/>
              <a:gd name="connsiteY0" fmla="*/ 0 h 813189"/>
              <a:gd name="connsiteX1" fmla="*/ 103150 w 414054"/>
              <a:gd name="connsiteY1" fmla="*/ 132843 h 813189"/>
              <a:gd name="connsiteX2" fmla="*/ 104425 w 414054"/>
              <a:gd name="connsiteY2" fmla="*/ 158165 h 813189"/>
              <a:gd name="connsiteX3" fmla="*/ 346469 w 414054"/>
              <a:gd name="connsiteY3" fmla="*/ 738632 h 813189"/>
              <a:gd name="connsiteX4" fmla="*/ 414054 w 414054"/>
              <a:gd name="connsiteY4" fmla="*/ 813189 h 813189"/>
              <a:gd name="connsiteX5" fmla="*/ 280664 w 414054"/>
              <a:gd name="connsiteY5" fmla="*/ 813189 h 813189"/>
              <a:gd name="connsiteX6" fmla="*/ 270211 w 414054"/>
              <a:gd name="connsiteY6" fmla="*/ 801658 h 813189"/>
              <a:gd name="connsiteX7" fmla="*/ 0 w 414054"/>
              <a:gd name="connsiteY7" fmla="*/ 46991 h 813189"/>
              <a:gd name="connsiteX8" fmla="*/ 2367 w 414054"/>
              <a:gd name="connsiteY8" fmla="*/ 0 h 8131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14054" h="813189">
                <a:moveTo>
                  <a:pt x="2367" y="0"/>
                </a:moveTo>
                <a:lnTo>
                  <a:pt x="103150" y="132843"/>
                </a:lnTo>
                <a:lnTo>
                  <a:pt x="104425" y="158165"/>
                </a:lnTo>
                <a:cubicBezTo>
                  <a:pt x="126640" y="377482"/>
                  <a:pt x="213863" y="577529"/>
                  <a:pt x="346469" y="738632"/>
                </a:cubicBezTo>
                <a:lnTo>
                  <a:pt x="414054" y="813189"/>
                </a:lnTo>
                <a:lnTo>
                  <a:pt x="280664" y="813189"/>
                </a:lnTo>
                <a:lnTo>
                  <a:pt x="270211" y="801658"/>
                </a:lnTo>
                <a:cubicBezTo>
                  <a:pt x="101405" y="596577"/>
                  <a:pt x="0" y="333657"/>
                  <a:pt x="0" y="46991"/>
                </a:cubicBezTo>
                <a:lnTo>
                  <a:pt x="2367" y="0"/>
                </a:lnTo>
                <a:close/>
              </a:path>
            </a:pathLst>
          </a:custGeom>
          <a:solidFill>
            <a:srgbClr val="9BBB59">
              <a:lumMod val="75000"/>
            </a:srgb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6" name="任意多边形 175"/>
          <p:cNvSpPr/>
          <p:nvPr>
            <p:custDataLst>
              <p:tags r:id="rId54"/>
            </p:custDataLst>
          </p:nvPr>
        </p:nvSpPr>
        <p:spPr>
          <a:xfrm>
            <a:off x="6693142" y="3872322"/>
            <a:ext cx="499245" cy="749398"/>
          </a:xfrm>
          <a:custGeom>
            <a:avLst/>
            <a:gdLst>
              <a:gd name="connsiteX0" fmla="*/ 530211 w 612764"/>
              <a:gd name="connsiteY0" fmla="*/ 0 h 903443"/>
              <a:gd name="connsiteX1" fmla="*/ 612764 w 612764"/>
              <a:gd name="connsiteY1" fmla="*/ 103664 h 903443"/>
              <a:gd name="connsiteX2" fmla="*/ 587353 w 612764"/>
              <a:gd name="connsiteY2" fmla="*/ 202750 h 903443"/>
              <a:gd name="connsiteX3" fmla="*/ 21278 w 612764"/>
              <a:gd name="connsiteY3" fmla="*/ 893165 h 903443"/>
              <a:gd name="connsiteX4" fmla="*/ 0 w 612764"/>
              <a:gd name="connsiteY4" fmla="*/ 903443 h 903443"/>
              <a:gd name="connsiteX5" fmla="*/ 32897 w 612764"/>
              <a:gd name="connsiteY5" fmla="*/ 770272 h 903443"/>
              <a:gd name="connsiteX6" fmla="*/ 63589 w 612764"/>
              <a:gd name="connsiteY6" fmla="*/ 751577 h 903443"/>
              <a:gd name="connsiteX7" fmla="*/ 519695 w 612764"/>
              <a:gd name="connsiteY7" fmla="*/ 69083 h 903443"/>
              <a:gd name="connsiteX8" fmla="*/ 530211 w 612764"/>
              <a:gd name="connsiteY8" fmla="*/ 0 h 9034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12764" h="903443">
                <a:moveTo>
                  <a:pt x="530211" y="0"/>
                </a:moveTo>
                <a:lnTo>
                  <a:pt x="612764" y="103664"/>
                </a:lnTo>
                <a:lnTo>
                  <a:pt x="587353" y="202750"/>
                </a:lnTo>
                <a:cubicBezTo>
                  <a:pt x="495156" y="499950"/>
                  <a:pt x="289545" y="747052"/>
                  <a:pt x="21278" y="893165"/>
                </a:cubicBezTo>
                <a:lnTo>
                  <a:pt x="0" y="903443"/>
                </a:lnTo>
                <a:lnTo>
                  <a:pt x="32897" y="770272"/>
                </a:lnTo>
                <a:lnTo>
                  <a:pt x="63589" y="751577"/>
                </a:lnTo>
                <a:cubicBezTo>
                  <a:pt x="294369" y="595257"/>
                  <a:pt x="461910" y="352213"/>
                  <a:pt x="519695" y="69083"/>
                </a:cubicBezTo>
                <a:lnTo>
                  <a:pt x="530211" y="0"/>
                </a:lnTo>
                <a:close/>
              </a:path>
            </a:pathLst>
          </a:custGeom>
          <a:solidFill>
            <a:srgbClr val="1AA3AA">
              <a:lumMod val="75000"/>
            </a:srgb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2" name="任意多边形 171"/>
          <p:cNvSpPr/>
          <p:nvPr>
            <p:custDataLst>
              <p:tags r:id="rId55"/>
            </p:custDataLst>
          </p:nvPr>
        </p:nvSpPr>
        <p:spPr>
          <a:xfrm>
            <a:off x="5616946" y="4535471"/>
            <a:ext cx="870547" cy="198717"/>
          </a:xfrm>
          <a:custGeom>
            <a:avLst/>
            <a:gdLst>
              <a:gd name="connsiteX0" fmla="*/ 0 w 1046462"/>
              <a:gd name="connsiteY0" fmla="*/ 0 h 246075"/>
              <a:gd name="connsiteX1" fmla="*/ 176760 w 1046462"/>
              <a:gd name="connsiteY1" fmla="*/ 0 h 246075"/>
              <a:gd name="connsiteX2" fmla="*/ 202630 w 1046462"/>
              <a:gd name="connsiteY2" fmla="*/ 15758 h 246075"/>
              <a:gd name="connsiteX3" fmla="*/ 719560 w 1046462"/>
              <a:gd name="connsiteY3" fmla="*/ 146992 h 246075"/>
              <a:gd name="connsiteX4" fmla="*/ 1042053 w 1046462"/>
              <a:gd name="connsiteY4" fmla="*/ 98108 h 246075"/>
              <a:gd name="connsiteX5" fmla="*/ 1046462 w 1046462"/>
              <a:gd name="connsiteY5" fmla="*/ 96491 h 246075"/>
              <a:gd name="connsiteX6" fmla="*/ 1019370 w 1046462"/>
              <a:gd name="connsiteY6" fmla="*/ 206160 h 246075"/>
              <a:gd name="connsiteX7" fmla="*/ 958037 w 1046462"/>
              <a:gd name="connsiteY7" fmla="*/ 221971 h 246075"/>
              <a:gd name="connsiteX8" fmla="*/ 719559 w 1046462"/>
              <a:gd name="connsiteY8" fmla="*/ 246075 h 246075"/>
              <a:gd name="connsiteX9" fmla="*/ 57959 w 1046462"/>
              <a:gd name="connsiteY9" fmla="*/ 43455 h 246075"/>
              <a:gd name="connsiteX10" fmla="*/ 0 w 1046462"/>
              <a:gd name="connsiteY10" fmla="*/ 0 h 246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46462" h="246075">
                <a:moveTo>
                  <a:pt x="0" y="0"/>
                </a:moveTo>
                <a:lnTo>
                  <a:pt x="176760" y="0"/>
                </a:lnTo>
                <a:lnTo>
                  <a:pt x="202630" y="15758"/>
                </a:lnTo>
                <a:cubicBezTo>
                  <a:pt x="356294" y="99452"/>
                  <a:pt x="532390" y="146992"/>
                  <a:pt x="719560" y="146992"/>
                </a:cubicBezTo>
                <a:cubicBezTo>
                  <a:pt x="831862" y="146992"/>
                  <a:pt x="940178" y="129878"/>
                  <a:pt x="1042053" y="98108"/>
                </a:cubicBezTo>
                <a:lnTo>
                  <a:pt x="1046462" y="96491"/>
                </a:lnTo>
                <a:lnTo>
                  <a:pt x="1019370" y="206160"/>
                </a:lnTo>
                <a:lnTo>
                  <a:pt x="958037" y="221971"/>
                </a:lnTo>
                <a:cubicBezTo>
                  <a:pt x="881007" y="237776"/>
                  <a:pt x="801250" y="246075"/>
                  <a:pt x="719559" y="246075"/>
                </a:cubicBezTo>
                <a:cubicBezTo>
                  <a:pt x="474488" y="246075"/>
                  <a:pt x="246817" y="171379"/>
                  <a:pt x="57959" y="43455"/>
                </a:cubicBezTo>
                <a:lnTo>
                  <a:pt x="0" y="0"/>
                </a:lnTo>
                <a:close/>
              </a:path>
            </a:pathLst>
          </a:custGeom>
          <a:solidFill>
            <a:srgbClr val="69A35B">
              <a:lumMod val="75000"/>
            </a:srgb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6" name="Freeform 21"/>
          <p:cNvSpPr/>
          <p:nvPr>
            <p:custDataLst>
              <p:tags r:id="rId56"/>
            </p:custDataLst>
          </p:nvPr>
        </p:nvSpPr>
        <p:spPr bwMode="auto">
          <a:xfrm rot="17471225">
            <a:off x="4292070" y="3740300"/>
            <a:ext cx="1096169" cy="1187784"/>
          </a:xfrm>
          <a:custGeom>
            <a:avLst/>
            <a:gdLst>
              <a:gd name="T0" fmla="*/ 600 w 915"/>
              <a:gd name="T1" fmla="*/ 552 h 931"/>
              <a:gd name="T2" fmla="*/ 915 w 915"/>
              <a:gd name="T3" fmla="*/ 0 h 931"/>
              <a:gd name="T4" fmla="*/ 338 w 915"/>
              <a:gd name="T5" fmla="*/ 282 h 931"/>
              <a:gd name="T6" fmla="*/ 0 w 915"/>
              <a:gd name="T7" fmla="*/ 901 h 931"/>
              <a:gd name="T8" fmla="*/ 195 w 915"/>
              <a:gd name="T9" fmla="*/ 745 h 931"/>
              <a:gd name="T10" fmla="*/ 427 w 915"/>
              <a:gd name="T11" fmla="*/ 931 h 931"/>
              <a:gd name="T12" fmla="*/ 494 w 915"/>
              <a:gd name="T13" fmla="*/ 762 h 931"/>
              <a:gd name="T14" fmla="*/ 581 w 915"/>
              <a:gd name="T15" fmla="*/ 640 h 931"/>
              <a:gd name="T16" fmla="*/ 600 w 915"/>
              <a:gd name="T17" fmla="*/ 552 h 931"/>
              <a:gd name="connsiteX0" fmla="*/ 7662 w 11105"/>
              <a:gd name="connsiteY0" fmla="*/ 5929 h 10000"/>
              <a:gd name="connsiteX1" fmla="*/ 11105 w 11105"/>
              <a:gd name="connsiteY1" fmla="*/ 0 h 10000"/>
              <a:gd name="connsiteX2" fmla="*/ 4799 w 11105"/>
              <a:gd name="connsiteY2" fmla="*/ 3029 h 10000"/>
              <a:gd name="connsiteX3" fmla="*/ 0 w 11105"/>
              <a:gd name="connsiteY3" fmla="*/ 9069 h 10000"/>
              <a:gd name="connsiteX4" fmla="*/ 3236 w 11105"/>
              <a:gd name="connsiteY4" fmla="*/ 8002 h 10000"/>
              <a:gd name="connsiteX5" fmla="*/ 5772 w 11105"/>
              <a:gd name="connsiteY5" fmla="*/ 10000 h 10000"/>
              <a:gd name="connsiteX6" fmla="*/ 6504 w 11105"/>
              <a:gd name="connsiteY6" fmla="*/ 8185 h 10000"/>
              <a:gd name="connsiteX7" fmla="*/ 7455 w 11105"/>
              <a:gd name="connsiteY7" fmla="*/ 6874 h 10000"/>
              <a:gd name="connsiteX8" fmla="*/ 7662 w 11105"/>
              <a:gd name="connsiteY8" fmla="*/ 5929 h 10000"/>
              <a:gd name="connsiteX0-1" fmla="*/ 7662 w 11105"/>
              <a:gd name="connsiteY0-2" fmla="*/ 5929 h 10000"/>
              <a:gd name="connsiteX1-3" fmla="*/ 11105 w 11105"/>
              <a:gd name="connsiteY1-4" fmla="*/ 0 h 10000"/>
              <a:gd name="connsiteX2-5" fmla="*/ 4480 w 11105"/>
              <a:gd name="connsiteY2-6" fmla="*/ 2522 h 10000"/>
              <a:gd name="connsiteX3-7" fmla="*/ 0 w 11105"/>
              <a:gd name="connsiteY3-8" fmla="*/ 9069 h 10000"/>
              <a:gd name="connsiteX4-9" fmla="*/ 3236 w 11105"/>
              <a:gd name="connsiteY4-10" fmla="*/ 8002 h 10000"/>
              <a:gd name="connsiteX5-11" fmla="*/ 5772 w 11105"/>
              <a:gd name="connsiteY5-12" fmla="*/ 10000 h 10000"/>
              <a:gd name="connsiteX6-13" fmla="*/ 6504 w 11105"/>
              <a:gd name="connsiteY6-14" fmla="*/ 8185 h 10000"/>
              <a:gd name="connsiteX7-15" fmla="*/ 7455 w 11105"/>
              <a:gd name="connsiteY7-16" fmla="*/ 6874 h 10000"/>
              <a:gd name="connsiteX8-17" fmla="*/ 7662 w 11105"/>
              <a:gd name="connsiteY8-18" fmla="*/ 5929 h 10000"/>
              <a:gd name="connsiteX0-19" fmla="*/ 7662 w 11105"/>
              <a:gd name="connsiteY0-20" fmla="*/ 5929 h 10005"/>
              <a:gd name="connsiteX1-21" fmla="*/ 11105 w 11105"/>
              <a:gd name="connsiteY1-22" fmla="*/ 0 h 10005"/>
              <a:gd name="connsiteX2-23" fmla="*/ 4480 w 11105"/>
              <a:gd name="connsiteY2-24" fmla="*/ 2522 h 10005"/>
              <a:gd name="connsiteX3-25" fmla="*/ 0 w 11105"/>
              <a:gd name="connsiteY3-26" fmla="*/ 9069 h 10005"/>
              <a:gd name="connsiteX4-27" fmla="*/ 3778 w 11105"/>
              <a:gd name="connsiteY4-28" fmla="*/ 7541 h 10005"/>
              <a:gd name="connsiteX5-29" fmla="*/ 5772 w 11105"/>
              <a:gd name="connsiteY5-30" fmla="*/ 10000 h 10005"/>
              <a:gd name="connsiteX6-31" fmla="*/ 6504 w 11105"/>
              <a:gd name="connsiteY6-32" fmla="*/ 8185 h 10005"/>
              <a:gd name="connsiteX7-33" fmla="*/ 7455 w 11105"/>
              <a:gd name="connsiteY7-34" fmla="*/ 6874 h 10005"/>
              <a:gd name="connsiteX8-35" fmla="*/ 7662 w 11105"/>
              <a:gd name="connsiteY8-36" fmla="*/ 5929 h 10005"/>
              <a:gd name="connsiteX0-37" fmla="*/ 7662 w 11105"/>
              <a:gd name="connsiteY0-38" fmla="*/ 5929 h 10199"/>
              <a:gd name="connsiteX1-39" fmla="*/ 11105 w 11105"/>
              <a:gd name="connsiteY1-40" fmla="*/ 0 h 10199"/>
              <a:gd name="connsiteX2-41" fmla="*/ 4480 w 11105"/>
              <a:gd name="connsiteY2-42" fmla="*/ 2522 h 10199"/>
              <a:gd name="connsiteX3-43" fmla="*/ 0 w 11105"/>
              <a:gd name="connsiteY3-44" fmla="*/ 9069 h 10199"/>
              <a:gd name="connsiteX4-45" fmla="*/ 3778 w 11105"/>
              <a:gd name="connsiteY4-46" fmla="*/ 7541 h 10199"/>
              <a:gd name="connsiteX5-47" fmla="*/ 5508 w 11105"/>
              <a:gd name="connsiteY5-48" fmla="*/ 10194 h 10199"/>
              <a:gd name="connsiteX6-49" fmla="*/ 6504 w 11105"/>
              <a:gd name="connsiteY6-50" fmla="*/ 8185 h 10199"/>
              <a:gd name="connsiteX7-51" fmla="*/ 7455 w 11105"/>
              <a:gd name="connsiteY7-52" fmla="*/ 6874 h 10199"/>
              <a:gd name="connsiteX8-53" fmla="*/ 7662 w 11105"/>
              <a:gd name="connsiteY8-54" fmla="*/ 5929 h 10199"/>
              <a:gd name="connsiteX0-55" fmla="*/ 8474 w 11105"/>
              <a:gd name="connsiteY0-56" fmla="*/ 7371 h 10199"/>
              <a:gd name="connsiteX1-57" fmla="*/ 11105 w 11105"/>
              <a:gd name="connsiteY1-58" fmla="*/ 0 h 10199"/>
              <a:gd name="connsiteX2-59" fmla="*/ 4480 w 11105"/>
              <a:gd name="connsiteY2-60" fmla="*/ 2522 h 10199"/>
              <a:gd name="connsiteX3-61" fmla="*/ 0 w 11105"/>
              <a:gd name="connsiteY3-62" fmla="*/ 9069 h 10199"/>
              <a:gd name="connsiteX4-63" fmla="*/ 3778 w 11105"/>
              <a:gd name="connsiteY4-64" fmla="*/ 7541 h 10199"/>
              <a:gd name="connsiteX5-65" fmla="*/ 5508 w 11105"/>
              <a:gd name="connsiteY5-66" fmla="*/ 10194 h 10199"/>
              <a:gd name="connsiteX6-67" fmla="*/ 6504 w 11105"/>
              <a:gd name="connsiteY6-68" fmla="*/ 8185 h 10199"/>
              <a:gd name="connsiteX7-69" fmla="*/ 7455 w 11105"/>
              <a:gd name="connsiteY7-70" fmla="*/ 6874 h 10199"/>
              <a:gd name="connsiteX8-71" fmla="*/ 8474 w 11105"/>
              <a:gd name="connsiteY8-72" fmla="*/ 7371 h 10199"/>
              <a:gd name="connsiteX0-73" fmla="*/ 8474 w 11105"/>
              <a:gd name="connsiteY0-74" fmla="*/ 7371 h 10199"/>
              <a:gd name="connsiteX1-75" fmla="*/ 11105 w 11105"/>
              <a:gd name="connsiteY1-76" fmla="*/ 0 h 10199"/>
              <a:gd name="connsiteX2-77" fmla="*/ 4480 w 11105"/>
              <a:gd name="connsiteY2-78" fmla="*/ 2522 h 10199"/>
              <a:gd name="connsiteX3-79" fmla="*/ 0 w 11105"/>
              <a:gd name="connsiteY3-80" fmla="*/ 9069 h 10199"/>
              <a:gd name="connsiteX4-81" fmla="*/ 3778 w 11105"/>
              <a:gd name="connsiteY4-82" fmla="*/ 7541 h 10199"/>
              <a:gd name="connsiteX5-83" fmla="*/ 5508 w 11105"/>
              <a:gd name="connsiteY5-84" fmla="*/ 10194 h 10199"/>
              <a:gd name="connsiteX6-85" fmla="*/ 6504 w 11105"/>
              <a:gd name="connsiteY6-86" fmla="*/ 8185 h 10199"/>
              <a:gd name="connsiteX7-87" fmla="*/ 7708 w 11105"/>
              <a:gd name="connsiteY7-88" fmla="*/ 7553 h 10199"/>
              <a:gd name="connsiteX8-89" fmla="*/ 8474 w 11105"/>
              <a:gd name="connsiteY8-90" fmla="*/ 7371 h 10199"/>
              <a:gd name="connsiteX0-91" fmla="*/ 8474 w 11105"/>
              <a:gd name="connsiteY0-92" fmla="*/ 7371 h 10217"/>
              <a:gd name="connsiteX1-93" fmla="*/ 11105 w 11105"/>
              <a:gd name="connsiteY1-94" fmla="*/ 0 h 10217"/>
              <a:gd name="connsiteX2-95" fmla="*/ 4480 w 11105"/>
              <a:gd name="connsiteY2-96" fmla="*/ 2522 h 10217"/>
              <a:gd name="connsiteX3-97" fmla="*/ 0 w 11105"/>
              <a:gd name="connsiteY3-98" fmla="*/ 9069 h 10217"/>
              <a:gd name="connsiteX4-99" fmla="*/ 3778 w 11105"/>
              <a:gd name="connsiteY4-100" fmla="*/ 7541 h 10217"/>
              <a:gd name="connsiteX5-101" fmla="*/ 5508 w 11105"/>
              <a:gd name="connsiteY5-102" fmla="*/ 10194 h 10217"/>
              <a:gd name="connsiteX6-103" fmla="*/ 6786 w 11105"/>
              <a:gd name="connsiteY6-104" fmla="*/ 8720 h 10217"/>
              <a:gd name="connsiteX7-105" fmla="*/ 7708 w 11105"/>
              <a:gd name="connsiteY7-106" fmla="*/ 7553 h 10217"/>
              <a:gd name="connsiteX8-107" fmla="*/ 8474 w 11105"/>
              <a:gd name="connsiteY8-108" fmla="*/ 7371 h 10217"/>
              <a:gd name="connsiteX0-109" fmla="*/ 8474 w 11105"/>
              <a:gd name="connsiteY0-110" fmla="*/ 7371 h 10217"/>
              <a:gd name="connsiteX1-111" fmla="*/ 11105 w 11105"/>
              <a:gd name="connsiteY1-112" fmla="*/ 0 h 10217"/>
              <a:gd name="connsiteX2-113" fmla="*/ 4480 w 11105"/>
              <a:gd name="connsiteY2-114" fmla="*/ 2522 h 10217"/>
              <a:gd name="connsiteX3-115" fmla="*/ 0 w 11105"/>
              <a:gd name="connsiteY3-116" fmla="*/ 9069 h 10217"/>
              <a:gd name="connsiteX4-117" fmla="*/ 3778 w 11105"/>
              <a:gd name="connsiteY4-118" fmla="*/ 7541 h 10217"/>
              <a:gd name="connsiteX5-119" fmla="*/ 5508 w 11105"/>
              <a:gd name="connsiteY5-120" fmla="*/ 10194 h 10217"/>
              <a:gd name="connsiteX6-121" fmla="*/ 6786 w 11105"/>
              <a:gd name="connsiteY6-122" fmla="*/ 8720 h 10217"/>
              <a:gd name="connsiteX7-123" fmla="*/ 7825 w 11105"/>
              <a:gd name="connsiteY7-124" fmla="*/ 7776 h 10217"/>
              <a:gd name="connsiteX8-125" fmla="*/ 8474 w 11105"/>
              <a:gd name="connsiteY8-126" fmla="*/ 7371 h 10217"/>
              <a:gd name="connsiteX0-127" fmla="*/ 11108 w 13739"/>
              <a:gd name="connsiteY0-128" fmla="*/ 7371 h 10217"/>
              <a:gd name="connsiteX1-129" fmla="*/ 13739 w 13739"/>
              <a:gd name="connsiteY1-130" fmla="*/ 0 h 10217"/>
              <a:gd name="connsiteX2-131" fmla="*/ 7114 w 13739"/>
              <a:gd name="connsiteY2-132" fmla="*/ 2522 h 10217"/>
              <a:gd name="connsiteX3-133" fmla="*/ 0 w 13739"/>
              <a:gd name="connsiteY3-134" fmla="*/ 9321 h 10217"/>
              <a:gd name="connsiteX4-135" fmla="*/ 6412 w 13739"/>
              <a:gd name="connsiteY4-136" fmla="*/ 7541 h 10217"/>
              <a:gd name="connsiteX5-137" fmla="*/ 8142 w 13739"/>
              <a:gd name="connsiteY5-138" fmla="*/ 10194 h 10217"/>
              <a:gd name="connsiteX6-139" fmla="*/ 9420 w 13739"/>
              <a:gd name="connsiteY6-140" fmla="*/ 8720 h 10217"/>
              <a:gd name="connsiteX7-141" fmla="*/ 10459 w 13739"/>
              <a:gd name="connsiteY7-142" fmla="*/ 7776 h 10217"/>
              <a:gd name="connsiteX8-143" fmla="*/ 11108 w 13739"/>
              <a:gd name="connsiteY8-144" fmla="*/ 7371 h 10217"/>
              <a:gd name="connsiteX0-145" fmla="*/ 11108 w 13739"/>
              <a:gd name="connsiteY0-146" fmla="*/ 7371 h 10217"/>
              <a:gd name="connsiteX1-147" fmla="*/ 13739 w 13739"/>
              <a:gd name="connsiteY1-148" fmla="*/ 0 h 10217"/>
              <a:gd name="connsiteX2-149" fmla="*/ 6385 w 13739"/>
              <a:gd name="connsiteY2-150" fmla="*/ 2838 h 10217"/>
              <a:gd name="connsiteX3-151" fmla="*/ 0 w 13739"/>
              <a:gd name="connsiteY3-152" fmla="*/ 9321 h 10217"/>
              <a:gd name="connsiteX4-153" fmla="*/ 6412 w 13739"/>
              <a:gd name="connsiteY4-154" fmla="*/ 7541 h 10217"/>
              <a:gd name="connsiteX5-155" fmla="*/ 8142 w 13739"/>
              <a:gd name="connsiteY5-156" fmla="*/ 10194 h 10217"/>
              <a:gd name="connsiteX6-157" fmla="*/ 9420 w 13739"/>
              <a:gd name="connsiteY6-158" fmla="*/ 8720 h 10217"/>
              <a:gd name="connsiteX7-159" fmla="*/ 10459 w 13739"/>
              <a:gd name="connsiteY7-160" fmla="*/ 7776 h 10217"/>
              <a:gd name="connsiteX8-161" fmla="*/ 11108 w 13739"/>
              <a:gd name="connsiteY8-162" fmla="*/ 7371 h 10217"/>
              <a:gd name="connsiteX0-163" fmla="*/ 11108 w 13739"/>
              <a:gd name="connsiteY0-164" fmla="*/ 7371 h 10218"/>
              <a:gd name="connsiteX1-165" fmla="*/ 13739 w 13739"/>
              <a:gd name="connsiteY1-166" fmla="*/ 0 h 10218"/>
              <a:gd name="connsiteX2-167" fmla="*/ 6385 w 13739"/>
              <a:gd name="connsiteY2-168" fmla="*/ 2838 h 10218"/>
              <a:gd name="connsiteX3-169" fmla="*/ 0 w 13739"/>
              <a:gd name="connsiteY3-170" fmla="*/ 9321 h 10218"/>
              <a:gd name="connsiteX4-171" fmla="*/ 4961 w 13739"/>
              <a:gd name="connsiteY4-172" fmla="*/ 7489 h 10218"/>
              <a:gd name="connsiteX5-173" fmla="*/ 8142 w 13739"/>
              <a:gd name="connsiteY5-174" fmla="*/ 10194 h 10218"/>
              <a:gd name="connsiteX6-175" fmla="*/ 9420 w 13739"/>
              <a:gd name="connsiteY6-176" fmla="*/ 8720 h 10218"/>
              <a:gd name="connsiteX7-177" fmla="*/ 10459 w 13739"/>
              <a:gd name="connsiteY7-178" fmla="*/ 7776 h 10218"/>
              <a:gd name="connsiteX8-179" fmla="*/ 11108 w 13739"/>
              <a:gd name="connsiteY8-180" fmla="*/ 7371 h 10218"/>
              <a:gd name="connsiteX0-181" fmla="*/ 11108 w 13739"/>
              <a:gd name="connsiteY0-182" fmla="*/ 7371 h 10218"/>
              <a:gd name="connsiteX1-183" fmla="*/ 13739 w 13739"/>
              <a:gd name="connsiteY1-184" fmla="*/ 0 h 10218"/>
              <a:gd name="connsiteX2-185" fmla="*/ 6385 w 13739"/>
              <a:gd name="connsiteY2-186" fmla="*/ 2838 h 10218"/>
              <a:gd name="connsiteX3-187" fmla="*/ 0 w 13739"/>
              <a:gd name="connsiteY3-188" fmla="*/ 9321 h 10218"/>
              <a:gd name="connsiteX4-189" fmla="*/ 4961 w 13739"/>
              <a:gd name="connsiteY4-190" fmla="*/ 7489 h 10218"/>
              <a:gd name="connsiteX5-191" fmla="*/ 8142 w 13739"/>
              <a:gd name="connsiteY5-192" fmla="*/ 10194 h 10218"/>
              <a:gd name="connsiteX6-193" fmla="*/ 9420 w 13739"/>
              <a:gd name="connsiteY6-194" fmla="*/ 8720 h 10218"/>
              <a:gd name="connsiteX7-195" fmla="*/ 10626 w 13739"/>
              <a:gd name="connsiteY7-196" fmla="*/ 7999 h 10218"/>
              <a:gd name="connsiteX8-197" fmla="*/ 11108 w 13739"/>
              <a:gd name="connsiteY8-198" fmla="*/ 7371 h 10218"/>
              <a:gd name="connsiteX0-199" fmla="*/ 11288 w 13739"/>
              <a:gd name="connsiteY0-200" fmla="*/ 7711 h 10218"/>
              <a:gd name="connsiteX1-201" fmla="*/ 13739 w 13739"/>
              <a:gd name="connsiteY1-202" fmla="*/ 0 h 10218"/>
              <a:gd name="connsiteX2-203" fmla="*/ 6385 w 13739"/>
              <a:gd name="connsiteY2-204" fmla="*/ 2838 h 10218"/>
              <a:gd name="connsiteX3-205" fmla="*/ 0 w 13739"/>
              <a:gd name="connsiteY3-206" fmla="*/ 9321 h 10218"/>
              <a:gd name="connsiteX4-207" fmla="*/ 4961 w 13739"/>
              <a:gd name="connsiteY4-208" fmla="*/ 7489 h 10218"/>
              <a:gd name="connsiteX5-209" fmla="*/ 8142 w 13739"/>
              <a:gd name="connsiteY5-210" fmla="*/ 10194 h 10218"/>
              <a:gd name="connsiteX6-211" fmla="*/ 9420 w 13739"/>
              <a:gd name="connsiteY6-212" fmla="*/ 8720 h 10218"/>
              <a:gd name="connsiteX7-213" fmla="*/ 10626 w 13739"/>
              <a:gd name="connsiteY7-214" fmla="*/ 7999 h 10218"/>
              <a:gd name="connsiteX8-215" fmla="*/ 11288 w 13739"/>
              <a:gd name="connsiteY8-216" fmla="*/ 7711 h 10218"/>
              <a:gd name="connsiteX0-217" fmla="*/ 11288 w 13739"/>
              <a:gd name="connsiteY0-218" fmla="*/ 7711 h 10215"/>
              <a:gd name="connsiteX1-219" fmla="*/ 13739 w 13739"/>
              <a:gd name="connsiteY1-220" fmla="*/ 0 h 10215"/>
              <a:gd name="connsiteX2-221" fmla="*/ 6385 w 13739"/>
              <a:gd name="connsiteY2-222" fmla="*/ 2838 h 10215"/>
              <a:gd name="connsiteX3-223" fmla="*/ 0 w 13739"/>
              <a:gd name="connsiteY3-224" fmla="*/ 9321 h 10215"/>
              <a:gd name="connsiteX4-225" fmla="*/ 4961 w 13739"/>
              <a:gd name="connsiteY4-226" fmla="*/ 7489 h 10215"/>
              <a:gd name="connsiteX5-227" fmla="*/ 8142 w 13739"/>
              <a:gd name="connsiteY5-228" fmla="*/ 10194 h 10215"/>
              <a:gd name="connsiteX6-229" fmla="*/ 10035 w 13739"/>
              <a:gd name="connsiteY6-230" fmla="*/ 8649 h 10215"/>
              <a:gd name="connsiteX7-231" fmla="*/ 10626 w 13739"/>
              <a:gd name="connsiteY7-232" fmla="*/ 7999 h 10215"/>
              <a:gd name="connsiteX8-233" fmla="*/ 11288 w 13739"/>
              <a:gd name="connsiteY8-234" fmla="*/ 7711 h 10215"/>
              <a:gd name="connsiteX0-235" fmla="*/ 11288 w 13739"/>
              <a:gd name="connsiteY0-236" fmla="*/ 7711 h 10242"/>
              <a:gd name="connsiteX1-237" fmla="*/ 13739 w 13739"/>
              <a:gd name="connsiteY1-238" fmla="*/ 0 h 10242"/>
              <a:gd name="connsiteX2-239" fmla="*/ 6385 w 13739"/>
              <a:gd name="connsiteY2-240" fmla="*/ 2838 h 10242"/>
              <a:gd name="connsiteX3-241" fmla="*/ 0 w 13739"/>
              <a:gd name="connsiteY3-242" fmla="*/ 9321 h 10242"/>
              <a:gd name="connsiteX4-243" fmla="*/ 5758 w 13739"/>
              <a:gd name="connsiteY4-244" fmla="*/ 6767 h 10242"/>
              <a:gd name="connsiteX5-245" fmla="*/ 8142 w 13739"/>
              <a:gd name="connsiteY5-246" fmla="*/ 10194 h 10242"/>
              <a:gd name="connsiteX6-247" fmla="*/ 10035 w 13739"/>
              <a:gd name="connsiteY6-248" fmla="*/ 8649 h 10242"/>
              <a:gd name="connsiteX7-249" fmla="*/ 10626 w 13739"/>
              <a:gd name="connsiteY7-250" fmla="*/ 7999 h 10242"/>
              <a:gd name="connsiteX8-251" fmla="*/ 11288 w 13739"/>
              <a:gd name="connsiteY8-252" fmla="*/ 7711 h 10242"/>
              <a:gd name="connsiteX0-253" fmla="*/ 11288 w 13739"/>
              <a:gd name="connsiteY0-254" fmla="*/ 7711 h 10242"/>
              <a:gd name="connsiteX1-255" fmla="*/ 13739 w 13739"/>
              <a:gd name="connsiteY1-256" fmla="*/ 0 h 10242"/>
              <a:gd name="connsiteX2-257" fmla="*/ 6385 w 13739"/>
              <a:gd name="connsiteY2-258" fmla="*/ 2838 h 10242"/>
              <a:gd name="connsiteX3-259" fmla="*/ 0 w 13739"/>
              <a:gd name="connsiteY3-260" fmla="*/ 9321 h 10242"/>
              <a:gd name="connsiteX4-261" fmla="*/ 5758 w 13739"/>
              <a:gd name="connsiteY4-262" fmla="*/ 6767 h 10242"/>
              <a:gd name="connsiteX5-263" fmla="*/ 8142 w 13739"/>
              <a:gd name="connsiteY5-264" fmla="*/ 10194 h 10242"/>
              <a:gd name="connsiteX6-265" fmla="*/ 10035 w 13739"/>
              <a:gd name="connsiteY6-266" fmla="*/ 8649 h 10242"/>
              <a:gd name="connsiteX7-267" fmla="*/ 10626 w 13739"/>
              <a:gd name="connsiteY7-268" fmla="*/ 7999 h 10242"/>
              <a:gd name="connsiteX8-269" fmla="*/ 11288 w 13739"/>
              <a:gd name="connsiteY8-270" fmla="*/ 7711 h 10242"/>
              <a:gd name="connsiteX0-271" fmla="*/ 11288 w 13739"/>
              <a:gd name="connsiteY0-272" fmla="*/ 7711 h 10209"/>
              <a:gd name="connsiteX1-273" fmla="*/ 13739 w 13739"/>
              <a:gd name="connsiteY1-274" fmla="*/ 0 h 10209"/>
              <a:gd name="connsiteX2-275" fmla="*/ 6385 w 13739"/>
              <a:gd name="connsiteY2-276" fmla="*/ 2838 h 10209"/>
              <a:gd name="connsiteX3-277" fmla="*/ 0 w 13739"/>
              <a:gd name="connsiteY3-278" fmla="*/ 9321 h 10209"/>
              <a:gd name="connsiteX4-279" fmla="*/ 5758 w 13739"/>
              <a:gd name="connsiteY4-280" fmla="*/ 6767 h 10209"/>
              <a:gd name="connsiteX5-281" fmla="*/ 6207 w 13739"/>
              <a:gd name="connsiteY5-282" fmla="*/ 7675 h 10209"/>
              <a:gd name="connsiteX6-283" fmla="*/ 8142 w 13739"/>
              <a:gd name="connsiteY6-284" fmla="*/ 10194 h 10209"/>
              <a:gd name="connsiteX7-285" fmla="*/ 10035 w 13739"/>
              <a:gd name="connsiteY7-286" fmla="*/ 8649 h 10209"/>
              <a:gd name="connsiteX8-287" fmla="*/ 10626 w 13739"/>
              <a:gd name="connsiteY8-288" fmla="*/ 7999 h 10209"/>
              <a:gd name="connsiteX9" fmla="*/ 11288 w 13739"/>
              <a:gd name="connsiteY9" fmla="*/ 7711 h 10209"/>
              <a:gd name="connsiteX0-289" fmla="*/ 11288 w 13739"/>
              <a:gd name="connsiteY0-290" fmla="*/ 7711 h 10209"/>
              <a:gd name="connsiteX1-291" fmla="*/ 13739 w 13739"/>
              <a:gd name="connsiteY1-292" fmla="*/ 0 h 10209"/>
              <a:gd name="connsiteX2-293" fmla="*/ 6385 w 13739"/>
              <a:gd name="connsiteY2-294" fmla="*/ 2838 h 10209"/>
              <a:gd name="connsiteX3-295" fmla="*/ 0 w 13739"/>
              <a:gd name="connsiteY3-296" fmla="*/ 9321 h 10209"/>
              <a:gd name="connsiteX4-297" fmla="*/ 5758 w 13739"/>
              <a:gd name="connsiteY4-298" fmla="*/ 6767 h 10209"/>
              <a:gd name="connsiteX5-299" fmla="*/ 6207 w 13739"/>
              <a:gd name="connsiteY5-300" fmla="*/ 7675 h 10209"/>
              <a:gd name="connsiteX6-301" fmla="*/ 8142 w 13739"/>
              <a:gd name="connsiteY6-302" fmla="*/ 10194 h 10209"/>
              <a:gd name="connsiteX7-303" fmla="*/ 10035 w 13739"/>
              <a:gd name="connsiteY7-304" fmla="*/ 8649 h 10209"/>
              <a:gd name="connsiteX8-305" fmla="*/ 10626 w 13739"/>
              <a:gd name="connsiteY8-306" fmla="*/ 7999 h 10209"/>
              <a:gd name="connsiteX9-307" fmla="*/ 11288 w 13739"/>
              <a:gd name="connsiteY9-308" fmla="*/ 7711 h 10209"/>
              <a:gd name="connsiteX0-309" fmla="*/ 11288 w 13137"/>
              <a:gd name="connsiteY0-310" fmla="*/ 8063 h 10561"/>
              <a:gd name="connsiteX1-311" fmla="*/ 13137 w 13137"/>
              <a:gd name="connsiteY1-312" fmla="*/ 0 h 10561"/>
              <a:gd name="connsiteX2-313" fmla="*/ 6385 w 13137"/>
              <a:gd name="connsiteY2-314" fmla="*/ 3190 h 10561"/>
              <a:gd name="connsiteX3-315" fmla="*/ 0 w 13137"/>
              <a:gd name="connsiteY3-316" fmla="*/ 9673 h 10561"/>
              <a:gd name="connsiteX4-317" fmla="*/ 5758 w 13137"/>
              <a:gd name="connsiteY4-318" fmla="*/ 7119 h 10561"/>
              <a:gd name="connsiteX5-319" fmla="*/ 6207 w 13137"/>
              <a:gd name="connsiteY5-320" fmla="*/ 8027 h 10561"/>
              <a:gd name="connsiteX6-321" fmla="*/ 8142 w 13137"/>
              <a:gd name="connsiteY6-322" fmla="*/ 10546 h 10561"/>
              <a:gd name="connsiteX7-323" fmla="*/ 10035 w 13137"/>
              <a:gd name="connsiteY7-324" fmla="*/ 9001 h 10561"/>
              <a:gd name="connsiteX8-325" fmla="*/ 10626 w 13137"/>
              <a:gd name="connsiteY8-326" fmla="*/ 8351 h 10561"/>
              <a:gd name="connsiteX9-327" fmla="*/ 11288 w 13137"/>
              <a:gd name="connsiteY9-328" fmla="*/ 8063 h 10561"/>
              <a:gd name="connsiteX0-329" fmla="*/ 11288 w 13137"/>
              <a:gd name="connsiteY0-330" fmla="*/ 8063 h 10561"/>
              <a:gd name="connsiteX1-331" fmla="*/ 13137 w 13137"/>
              <a:gd name="connsiteY1-332" fmla="*/ 0 h 10561"/>
              <a:gd name="connsiteX2-333" fmla="*/ 5623 w 13137"/>
              <a:gd name="connsiteY2-334" fmla="*/ 2799 h 10561"/>
              <a:gd name="connsiteX3-335" fmla="*/ 0 w 13137"/>
              <a:gd name="connsiteY3-336" fmla="*/ 9673 h 10561"/>
              <a:gd name="connsiteX4-337" fmla="*/ 5758 w 13137"/>
              <a:gd name="connsiteY4-338" fmla="*/ 7119 h 10561"/>
              <a:gd name="connsiteX5-339" fmla="*/ 6207 w 13137"/>
              <a:gd name="connsiteY5-340" fmla="*/ 8027 h 10561"/>
              <a:gd name="connsiteX6-341" fmla="*/ 8142 w 13137"/>
              <a:gd name="connsiteY6-342" fmla="*/ 10546 h 10561"/>
              <a:gd name="connsiteX7-343" fmla="*/ 10035 w 13137"/>
              <a:gd name="connsiteY7-344" fmla="*/ 9001 h 10561"/>
              <a:gd name="connsiteX8-345" fmla="*/ 10626 w 13137"/>
              <a:gd name="connsiteY8-346" fmla="*/ 8351 h 10561"/>
              <a:gd name="connsiteX9-347" fmla="*/ 11288 w 13137"/>
              <a:gd name="connsiteY9-348" fmla="*/ 8063 h 10561"/>
              <a:gd name="connsiteX0-349" fmla="*/ 11046 w 12895"/>
              <a:gd name="connsiteY0-350" fmla="*/ 8063 h 10561"/>
              <a:gd name="connsiteX1-351" fmla="*/ 12895 w 12895"/>
              <a:gd name="connsiteY1-352" fmla="*/ 0 h 10561"/>
              <a:gd name="connsiteX2-353" fmla="*/ 5381 w 12895"/>
              <a:gd name="connsiteY2-354" fmla="*/ 2799 h 10561"/>
              <a:gd name="connsiteX3-355" fmla="*/ 0 w 12895"/>
              <a:gd name="connsiteY3-356" fmla="*/ 8853 h 10561"/>
              <a:gd name="connsiteX4-357" fmla="*/ 5516 w 12895"/>
              <a:gd name="connsiteY4-358" fmla="*/ 7119 h 10561"/>
              <a:gd name="connsiteX5-359" fmla="*/ 5965 w 12895"/>
              <a:gd name="connsiteY5-360" fmla="*/ 8027 h 10561"/>
              <a:gd name="connsiteX6-361" fmla="*/ 7900 w 12895"/>
              <a:gd name="connsiteY6-362" fmla="*/ 10546 h 10561"/>
              <a:gd name="connsiteX7-363" fmla="*/ 9793 w 12895"/>
              <a:gd name="connsiteY7-364" fmla="*/ 9001 h 10561"/>
              <a:gd name="connsiteX8-365" fmla="*/ 10384 w 12895"/>
              <a:gd name="connsiteY8-366" fmla="*/ 8351 h 10561"/>
              <a:gd name="connsiteX9-367" fmla="*/ 11046 w 12895"/>
              <a:gd name="connsiteY9-368" fmla="*/ 8063 h 10561"/>
              <a:gd name="connsiteX0-369" fmla="*/ 11046 w 12895"/>
              <a:gd name="connsiteY0-370" fmla="*/ 8063 h 10561"/>
              <a:gd name="connsiteX1-371" fmla="*/ 12895 w 12895"/>
              <a:gd name="connsiteY1-372" fmla="*/ 0 h 10561"/>
              <a:gd name="connsiteX2-373" fmla="*/ 5381 w 12895"/>
              <a:gd name="connsiteY2-374" fmla="*/ 2799 h 10561"/>
              <a:gd name="connsiteX3-375" fmla="*/ 0 w 12895"/>
              <a:gd name="connsiteY3-376" fmla="*/ 8853 h 10561"/>
              <a:gd name="connsiteX4-377" fmla="*/ 5516 w 12895"/>
              <a:gd name="connsiteY4-378" fmla="*/ 7119 h 10561"/>
              <a:gd name="connsiteX5-379" fmla="*/ 5965 w 12895"/>
              <a:gd name="connsiteY5-380" fmla="*/ 8027 h 10561"/>
              <a:gd name="connsiteX6-381" fmla="*/ 7900 w 12895"/>
              <a:gd name="connsiteY6-382" fmla="*/ 10546 h 10561"/>
              <a:gd name="connsiteX7-383" fmla="*/ 9793 w 12895"/>
              <a:gd name="connsiteY7-384" fmla="*/ 9001 h 10561"/>
              <a:gd name="connsiteX8-385" fmla="*/ 10384 w 12895"/>
              <a:gd name="connsiteY8-386" fmla="*/ 8351 h 10561"/>
              <a:gd name="connsiteX9-387" fmla="*/ 11046 w 12895"/>
              <a:gd name="connsiteY9-388" fmla="*/ 8063 h 10561"/>
              <a:gd name="connsiteX0-389" fmla="*/ 11046 w 12895"/>
              <a:gd name="connsiteY0-390" fmla="*/ 8063 h 10508"/>
              <a:gd name="connsiteX1-391" fmla="*/ 12895 w 12895"/>
              <a:gd name="connsiteY1-392" fmla="*/ 0 h 10508"/>
              <a:gd name="connsiteX2-393" fmla="*/ 5381 w 12895"/>
              <a:gd name="connsiteY2-394" fmla="*/ 2799 h 10508"/>
              <a:gd name="connsiteX3-395" fmla="*/ 0 w 12895"/>
              <a:gd name="connsiteY3-396" fmla="*/ 8853 h 10508"/>
              <a:gd name="connsiteX4-397" fmla="*/ 5516 w 12895"/>
              <a:gd name="connsiteY4-398" fmla="*/ 7119 h 10508"/>
              <a:gd name="connsiteX5-399" fmla="*/ 5965 w 12895"/>
              <a:gd name="connsiteY5-400" fmla="*/ 8027 h 10508"/>
              <a:gd name="connsiteX6-401" fmla="*/ 7625 w 12895"/>
              <a:gd name="connsiteY6-402" fmla="*/ 10492 h 10508"/>
              <a:gd name="connsiteX7-403" fmla="*/ 9793 w 12895"/>
              <a:gd name="connsiteY7-404" fmla="*/ 9001 h 10508"/>
              <a:gd name="connsiteX8-405" fmla="*/ 10384 w 12895"/>
              <a:gd name="connsiteY8-406" fmla="*/ 8351 h 10508"/>
              <a:gd name="connsiteX9-407" fmla="*/ 11046 w 12895"/>
              <a:gd name="connsiteY9-408" fmla="*/ 8063 h 10508"/>
              <a:gd name="connsiteX0-409" fmla="*/ 10767 w 12895"/>
              <a:gd name="connsiteY0-410" fmla="*/ 7633 h 10508"/>
              <a:gd name="connsiteX1-411" fmla="*/ 12895 w 12895"/>
              <a:gd name="connsiteY1-412" fmla="*/ 0 h 10508"/>
              <a:gd name="connsiteX2-413" fmla="*/ 5381 w 12895"/>
              <a:gd name="connsiteY2-414" fmla="*/ 2799 h 10508"/>
              <a:gd name="connsiteX3-415" fmla="*/ 0 w 12895"/>
              <a:gd name="connsiteY3-416" fmla="*/ 8853 h 10508"/>
              <a:gd name="connsiteX4-417" fmla="*/ 5516 w 12895"/>
              <a:gd name="connsiteY4-418" fmla="*/ 7119 h 10508"/>
              <a:gd name="connsiteX5-419" fmla="*/ 5965 w 12895"/>
              <a:gd name="connsiteY5-420" fmla="*/ 8027 h 10508"/>
              <a:gd name="connsiteX6-421" fmla="*/ 7625 w 12895"/>
              <a:gd name="connsiteY6-422" fmla="*/ 10492 h 10508"/>
              <a:gd name="connsiteX7-423" fmla="*/ 9793 w 12895"/>
              <a:gd name="connsiteY7-424" fmla="*/ 9001 h 10508"/>
              <a:gd name="connsiteX8-425" fmla="*/ 10384 w 12895"/>
              <a:gd name="connsiteY8-426" fmla="*/ 8351 h 10508"/>
              <a:gd name="connsiteX9-427" fmla="*/ 10767 w 12895"/>
              <a:gd name="connsiteY9-428" fmla="*/ 7633 h 10508"/>
              <a:gd name="connsiteX0-429" fmla="*/ 10767 w 12895"/>
              <a:gd name="connsiteY0-430" fmla="*/ 7633 h 10508"/>
              <a:gd name="connsiteX1-431" fmla="*/ 12895 w 12895"/>
              <a:gd name="connsiteY1-432" fmla="*/ 0 h 10508"/>
              <a:gd name="connsiteX2-433" fmla="*/ 5381 w 12895"/>
              <a:gd name="connsiteY2-434" fmla="*/ 2799 h 10508"/>
              <a:gd name="connsiteX3-435" fmla="*/ 0 w 12895"/>
              <a:gd name="connsiteY3-436" fmla="*/ 8853 h 10508"/>
              <a:gd name="connsiteX4-437" fmla="*/ 5516 w 12895"/>
              <a:gd name="connsiteY4-438" fmla="*/ 7119 h 10508"/>
              <a:gd name="connsiteX5-439" fmla="*/ 5965 w 12895"/>
              <a:gd name="connsiteY5-440" fmla="*/ 8027 h 10508"/>
              <a:gd name="connsiteX6-441" fmla="*/ 7625 w 12895"/>
              <a:gd name="connsiteY6-442" fmla="*/ 10492 h 10508"/>
              <a:gd name="connsiteX7-443" fmla="*/ 9793 w 12895"/>
              <a:gd name="connsiteY7-444" fmla="*/ 9001 h 10508"/>
              <a:gd name="connsiteX8-445" fmla="*/ 10083 w 12895"/>
              <a:gd name="connsiteY8-446" fmla="*/ 8175 h 10508"/>
              <a:gd name="connsiteX9-447" fmla="*/ 10767 w 12895"/>
              <a:gd name="connsiteY9-448" fmla="*/ 7633 h 10508"/>
              <a:gd name="connsiteX0-449" fmla="*/ 10767 w 12895"/>
              <a:gd name="connsiteY0-450" fmla="*/ 7633 h 10508"/>
              <a:gd name="connsiteX1-451" fmla="*/ 12895 w 12895"/>
              <a:gd name="connsiteY1-452" fmla="*/ 0 h 10508"/>
              <a:gd name="connsiteX2-453" fmla="*/ 5381 w 12895"/>
              <a:gd name="connsiteY2-454" fmla="*/ 2799 h 10508"/>
              <a:gd name="connsiteX3-455" fmla="*/ 0 w 12895"/>
              <a:gd name="connsiteY3-456" fmla="*/ 8853 h 10508"/>
              <a:gd name="connsiteX4-457" fmla="*/ 5516 w 12895"/>
              <a:gd name="connsiteY4-458" fmla="*/ 7119 h 10508"/>
              <a:gd name="connsiteX5-459" fmla="*/ 5965 w 12895"/>
              <a:gd name="connsiteY5-460" fmla="*/ 8027 h 10508"/>
              <a:gd name="connsiteX6-461" fmla="*/ 7625 w 12895"/>
              <a:gd name="connsiteY6-462" fmla="*/ 10492 h 10508"/>
              <a:gd name="connsiteX7-463" fmla="*/ 9793 w 12895"/>
              <a:gd name="connsiteY7-464" fmla="*/ 9001 h 10508"/>
              <a:gd name="connsiteX8-465" fmla="*/ 10767 w 12895"/>
              <a:gd name="connsiteY8-466" fmla="*/ 7633 h 10508"/>
              <a:gd name="connsiteX0-467" fmla="*/ 10767 w 12895"/>
              <a:gd name="connsiteY0-468" fmla="*/ 7633 h 10503"/>
              <a:gd name="connsiteX1-469" fmla="*/ 12895 w 12895"/>
              <a:gd name="connsiteY1-470" fmla="*/ 0 h 10503"/>
              <a:gd name="connsiteX2-471" fmla="*/ 5381 w 12895"/>
              <a:gd name="connsiteY2-472" fmla="*/ 2799 h 10503"/>
              <a:gd name="connsiteX3-473" fmla="*/ 0 w 12895"/>
              <a:gd name="connsiteY3-474" fmla="*/ 8853 h 10503"/>
              <a:gd name="connsiteX4-475" fmla="*/ 5516 w 12895"/>
              <a:gd name="connsiteY4-476" fmla="*/ 7119 h 10503"/>
              <a:gd name="connsiteX5-477" fmla="*/ 5965 w 12895"/>
              <a:gd name="connsiteY5-478" fmla="*/ 8027 h 10503"/>
              <a:gd name="connsiteX6-479" fmla="*/ 7625 w 12895"/>
              <a:gd name="connsiteY6-480" fmla="*/ 10492 h 10503"/>
              <a:gd name="connsiteX7-481" fmla="*/ 9126 w 12895"/>
              <a:gd name="connsiteY7-482" fmla="*/ 8879 h 10503"/>
              <a:gd name="connsiteX8-483" fmla="*/ 10767 w 12895"/>
              <a:gd name="connsiteY8-484" fmla="*/ 7633 h 10503"/>
              <a:gd name="connsiteX0-485" fmla="*/ 10767 w 12895"/>
              <a:gd name="connsiteY0-486" fmla="*/ 7633 h 10493"/>
              <a:gd name="connsiteX1-487" fmla="*/ 12895 w 12895"/>
              <a:gd name="connsiteY1-488" fmla="*/ 0 h 10493"/>
              <a:gd name="connsiteX2-489" fmla="*/ 5381 w 12895"/>
              <a:gd name="connsiteY2-490" fmla="*/ 2799 h 10493"/>
              <a:gd name="connsiteX3-491" fmla="*/ 0 w 12895"/>
              <a:gd name="connsiteY3-492" fmla="*/ 8853 h 10493"/>
              <a:gd name="connsiteX4-493" fmla="*/ 5516 w 12895"/>
              <a:gd name="connsiteY4-494" fmla="*/ 7119 h 10493"/>
              <a:gd name="connsiteX5-495" fmla="*/ 5965 w 12895"/>
              <a:gd name="connsiteY5-496" fmla="*/ 8027 h 10493"/>
              <a:gd name="connsiteX6-497" fmla="*/ 7625 w 12895"/>
              <a:gd name="connsiteY6-498" fmla="*/ 10492 h 10493"/>
              <a:gd name="connsiteX7-499" fmla="*/ 10767 w 12895"/>
              <a:gd name="connsiteY7-500" fmla="*/ 7633 h 10493"/>
              <a:gd name="connsiteX0-501" fmla="*/ 10767 w 12895"/>
              <a:gd name="connsiteY0-502" fmla="*/ 7633 h 10493"/>
              <a:gd name="connsiteX1-503" fmla="*/ 12895 w 12895"/>
              <a:gd name="connsiteY1-504" fmla="*/ 0 h 10493"/>
              <a:gd name="connsiteX2-505" fmla="*/ 5381 w 12895"/>
              <a:gd name="connsiteY2-506" fmla="*/ 2799 h 10493"/>
              <a:gd name="connsiteX3-507" fmla="*/ 0 w 12895"/>
              <a:gd name="connsiteY3-508" fmla="*/ 8853 h 10493"/>
              <a:gd name="connsiteX4-509" fmla="*/ 5516 w 12895"/>
              <a:gd name="connsiteY4-510" fmla="*/ 7119 h 10493"/>
              <a:gd name="connsiteX5-511" fmla="*/ 5965 w 12895"/>
              <a:gd name="connsiteY5-512" fmla="*/ 8027 h 10493"/>
              <a:gd name="connsiteX6-513" fmla="*/ 7625 w 12895"/>
              <a:gd name="connsiteY6-514" fmla="*/ 10492 h 10493"/>
              <a:gd name="connsiteX7-515" fmla="*/ 10767 w 12895"/>
              <a:gd name="connsiteY7-516" fmla="*/ 7633 h 10493"/>
              <a:gd name="connsiteX0-517" fmla="*/ 10767 w 16372"/>
              <a:gd name="connsiteY0-518" fmla="*/ 6623 h 9483"/>
              <a:gd name="connsiteX1-519" fmla="*/ 16372 w 16372"/>
              <a:gd name="connsiteY1-520" fmla="*/ 0 h 9483"/>
              <a:gd name="connsiteX2-521" fmla="*/ 5381 w 16372"/>
              <a:gd name="connsiteY2-522" fmla="*/ 1789 h 9483"/>
              <a:gd name="connsiteX3-523" fmla="*/ 0 w 16372"/>
              <a:gd name="connsiteY3-524" fmla="*/ 7843 h 9483"/>
              <a:gd name="connsiteX4-525" fmla="*/ 5516 w 16372"/>
              <a:gd name="connsiteY4-526" fmla="*/ 6109 h 9483"/>
              <a:gd name="connsiteX5-527" fmla="*/ 5965 w 16372"/>
              <a:gd name="connsiteY5-528" fmla="*/ 7017 h 9483"/>
              <a:gd name="connsiteX6-529" fmla="*/ 7625 w 16372"/>
              <a:gd name="connsiteY6-530" fmla="*/ 9482 h 9483"/>
              <a:gd name="connsiteX7-531" fmla="*/ 10767 w 16372"/>
              <a:gd name="connsiteY7-532" fmla="*/ 6623 h 9483"/>
              <a:gd name="connsiteX0-533" fmla="*/ 6576 w 10000"/>
              <a:gd name="connsiteY0-534" fmla="*/ 6984 h 10000"/>
              <a:gd name="connsiteX1-535" fmla="*/ 10000 w 10000"/>
              <a:gd name="connsiteY1-536" fmla="*/ 0 h 10000"/>
              <a:gd name="connsiteX2-537" fmla="*/ 3818 w 10000"/>
              <a:gd name="connsiteY2-538" fmla="*/ 2321 h 10000"/>
              <a:gd name="connsiteX3-539" fmla="*/ 0 w 10000"/>
              <a:gd name="connsiteY3-540" fmla="*/ 8271 h 10000"/>
              <a:gd name="connsiteX4-541" fmla="*/ 3369 w 10000"/>
              <a:gd name="connsiteY4-542" fmla="*/ 6442 h 10000"/>
              <a:gd name="connsiteX5-543" fmla="*/ 3643 w 10000"/>
              <a:gd name="connsiteY5-544" fmla="*/ 7400 h 10000"/>
              <a:gd name="connsiteX6-545" fmla="*/ 4657 w 10000"/>
              <a:gd name="connsiteY6-546" fmla="*/ 9999 h 10000"/>
              <a:gd name="connsiteX7-547" fmla="*/ 6576 w 10000"/>
              <a:gd name="connsiteY7-548" fmla="*/ 6984 h 10000"/>
              <a:gd name="connsiteX0-549" fmla="*/ 6576 w 10000"/>
              <a:gd name="connsiteY0-550" fmla="*/ 7359 h 10375"/>
              <a:gd name="connsiteX1-551" fmla="*/ 10000 w 10000"/>
              <a:gd name="connsiteY1-552" fmla="*/ 375 h 10375"/>
              <a:gd name="connsiteX2-553" fmla="*/ 6297 w 10000"/>
              <a:gd name="connsiteY2-554" fmla="*/ 1002 h 10375"/>
              <a:gd name="connsiteX3-555" fmla="*/ 3818 w 10000"/>
              <a:gd name="connsiteY3-556" fmla="*/ 2696 h 10375"/>
              <a:gd name="connsiteX4-557" fmla="*/ 0 w 10000"/>
              <a:gd name="connsiteY4-558" fmla="*/ 8646 h 10375"/>
              <a:gd name="connsiteX5-559" fmla="*/ 3369 w 10000"/>
              <a:gd name="connsiteY5-560" fmla="*/ 6817 h 10375"/>
              <a:gd name="connsiteX6-561" fmla="*/ 3643 w 10000"/>
              <a:gd name="connsiteY6-562" fmla="*/ 7775 h 10375"/>
              <a:gd name="connsiteX7-563" fmla="*/ 4657 w 10000"/>
              <a:gd name="connsiteY7-564" fmla="*/ 10374 h 10375"/>
              <a:gd name="connsiteX8-565" fmla="*/ 6576 w 10000"/>
              <a:gd name="connsiteY8-566" fmla="*/ 7359 h 10375"/>
              <a:gd name="connsiteX0-567" fmla="*/ 6576 w 10000"/>
              <a:gd name="connsiteY0-568" fmla="*/ 7359 h 10375"/>
              <a:gd name="connsiteX1-569" fmla="*/ 10000 w 10000"/>
              <a:gd name="connsiteY1-570" fmla="*/ 375 h 10375"/>
              <a:gd name="connsiteX2-571" fmla="*/ 6297 w 10000"/>
              <a:gd name="connsiteY2-572" fmla="*/ 1002 h 10375"/>
              <a:gd name="connsiteX3-573" fmla="*/ 3818 w 10000"/>
              <a:gd name="connsiteY3-574" fmla="*/ 2696 h 10375"/>
              <a:gd name="connsiteX4-575" fmla="*/ 0 w 10000"/>
              <a:gd name="connsiteY4-576" fmla="*/ 8646 h 10375"/>
              <a:gd name="connsiteX5-577" fmla="*/ 3369 w 10000"/>
              <a:gd name="connsiteY5-578" fmla="*/ 6817 h 10375"/>
              <a:gd name="connsiteX6-579" fmla="*/ 3436 w 10000"/>
              <a:gd name="connsiteY6-580" fmla="*/ 6938 h 10375"/>
              <a:gd name="connsiteX7-581" fmla="*/ 3643 w 10000"/>
              <a:gd name="connsiteY7-582" fmla="*/ 7775 h 10375"/>
              <a:gd name="connsiteX8-583" fmla="*/ 4657 w 10000"/>
              <a:gd name="connsiteY8-584" fmla="*/ 10374 h 10375"/>
              <a:gd name="connsiteX9-585" fmla="*/ 6576 w 10000"/>
              <a:gd name="connsiteY9-586" fmla="*/ 7359 h 10375"/>
              <a:gd name="connsiteX0-587" fmla="*/ 6953 w 10000"/>
              <a:gd name="connsiteY0-588" fmla="*/ 7824 h 10374"/>
              <a:gd name="connsiteX1-589" fmla="*/ 10000 w 10000"/>
              <a:gd name="connsiteY1-590" fmla="*/ 375 h 10374"/>
              <a:gd name="connsiteX2-591" fmla="*/ 6297 w 10000"/>
              <a:gd name="connsiteY2-592" fmla="*/ 1002 h 10374"/>
              <a:gd name="connsiteX3-593" fmla="*/ 3818 w 10000"/>
              <a:gd name="connsiteY3-594" fmla="*/ 2696 h 10374"/>
              <a:gd name="connsiteX4-595" fmla="*/ 0 w 10000"/>
              <a:gd name="connsiteY4-596" fmla="*/ 8646 h 10374"/>
              <a:gd name="connsiteX5-597" fmla="*/ 3369 w 10000"/>
              <a:gd name="connsiteY5-598" fmla="*/ 6817 h 10374"/>
              <a:gd name="connsiteX6-599" fmla="*/ 3436 w 10000"/>
              <a:gd name="connsiteY6-600" fmla="*/ 6938 h 10374"/>
              <a:gd name="connsiteX7-601" fmla="*/ 3643 w 10000"/>
              <a:gd name="connsiteY7-602" fmla="*/ 7775 h 10374"/>
              <a:gd name="connsiteX8-603" fmla="*/ 4657 w 10000"/>
              <a:gd name="connsiteY8-604" fmla="*/ 10374 h 10374"/>
              <a:gd name="connsiteX9-605" fmla="*/ 6953 w 10000"/>
              <a:gd name="connsiteY9-606" fmla="*/ 7824 h 10374"/>
              <a:gd name="connsiteX0-607" fmla="*/ 6953 w 7393"/>
              <a:gd name="connsiteY0-608" fmla="*/ 7128 h 9678"/>
              <a:gd name="connsiteX1-609" fmla="*/ 7393 w 7393"/>
              <a:gd name="connsiteY1-610" fmla="*/ 735 h 9678"/>
              <a:gd name="connsiteX2-611" fmla="*/ 6297 w 7393"/>
              <a:gd name="connsiteY2-612" fmla="*/ 306 h 9678"/>
              <a:gd name="connsiteX3-613" fmla="*/ 3818 w 7393"/>
              <a:gd name="connsiteY3-614" fmla="*/ 2000 h 9678"/>
              <a:gd name="connsiteX4-615" fmla="*/ 0 w 7393"/>
              <a:gd name="connsiteY4-616" fmla="*/ 7950 h 9678"/>
              <a:gd name="connsiteX5-617" fmla="*/ 3369 w 7393"/>
              <a:gd name="connsiteY5-618" fmla="*/ 6121 h 9678"/>
              <a:gd name="connsiteX6-619" fmla="*/ 3436 w 7393"/>
              <a:gd name="connsiteY6-620" fmla="*/ 6242 h 9678"/>
              <a:gd name="connsiteX7-621" fmla="*/ 3643 w 7393"/>
              <a:gd name="connsiteY7-622" fmla="*/ 7079 h 9678"/>
              <a:gd name="connsiteX8-623" fmla="*/ 4657 w 7393"/>
              <a:gd name="connsiteY8-624" fmla="*/ 9678 h 9678"/>
              <a:gd name="connsiteX9-625" fmla="*/ 6953 w 7393"/>
              <a:gd name="connsiteY9-626" fmla="*/ 7128 h 9678"/>
              <a:gd name="connsiteX0-627" fmla="*/ 9405 w 10000"/>
              <a:gd name="connsiteY0-628" fmla="*/ 6952 h 9587"/>
              <a:gd name="connsiteX1-629" fmla="*/ 10000 w 10000"/>
              <a:gd name="connsiteY1-630" fmla="*/ 346 h 9587"/>
              <a:gd name="connsiteX2-631" fmla="*/ 5164 w 10000"/>
              <a:gd name="connsiteY2-632" fmla="*/ 1654 h 9587"/>
              <a:gd name="connsiteX3-633" fmla="*/ 0 w 10000"/>
              <a:gd name="connsiteY3-634" fmla="*/ 7802 h 9587"/>
              <a:gd name="connsiteX4-635" fmla="*/ 4557 w 10000"/>
              <a:gd name="connsiteY4-636" fmla="*/ 5912 h 9587"/>
              <a:gd name="connsiteX5-637" fmla="*/ 4648 w 10000"/>
              <a:gd name="connsiteY5-638" fmla="*/ 6037 h 9587"/>
              <a:gd name="connsiteX6-639" fmla="*/ 4928 w 10000"/>
              <a:gd name="connsiteY6-640" fmla="*/ 6902 h 9587"/>
              <a:gd name="connsiteX7-641" fmla="*/ 6299 w 10000"/>
              <a:gd name="connsiteY7-642" fmla="*/ 9587 h 9587"/>
              <a:gd name="connsiteX8-643" fmla="*/ 9405 w 10000"/>
              <a:gd name="connsiteY8-644" fmla="*/ 6952 h 9587"/>
              <a:gd name="connsiteX0-645" fmla="*/ 9405 w 9475"/>
              <a:gd name="connsiteY0-646" fmla="*/ 7542 h 10291"/>
              <a:gd name="connsiteX1-647" fmla="*/ 8721 w 9475"/>
              <a:gd name="connsiteY1-648" fmla="*/ 313 h 10291"/>
              <a:gd name="connsiteX2-649" fmla="*/ 5164 w 9475"/>
              <a:gd name="connsiteY2-650" fmla="*/ 2016 h 10291"/>
              <a:gd name="connsiteX3-651" fmla="*/ 0 w 9475"/>
              <a:gd name="connsiteY3-652" fmla="*/ 8429 h 10291"/>
              <a:gd name="connsiteX4-653" fmla="*/ 4557 w 9475"/>
              <a:gd name="connsiteY4-654" fmla="*/ 6458 h 10291"/>
              <a:gd name="connsiteX5-655" fmla="*/ 4648 w 9475"/>
              <a:gd name="connsiteY5-656" fmla="*/ 6588 h 10291"/>
              <a:gd name="connsiteX6-657" fmla="*/ 4928 w 9475"/>
              <a:gd name="connsiteY6-658" fmla="*/ 7490 h 10291"/>
              <a:gd name="connsiteX7-659" fmla="*/ 6299 w 9475"/>
              <a:gd name="connsiteY7-660" fmla="*/ 10291 h 10291"/>
              <a:gd name="connsiteX8-661" fmla="*/ 9405 w 9475"/>
              <a:gd name="connsiteY8-662" fmla="*/ 7542 h 10291"/>
              <a:gd name="connsiteX0-663" fmla="*/ 9311 w 9405"/>
              <a:gd name="connsiteY0-664" fmla="*/ 7528 h 10000"/>
              <a:gd name="connsiteX1-665" fmla="*/ 9204 w 9405"/>
              <a:gd name="connsiteY1-666" fmla="*/ 304 h 10000"/>
              <a:gd name="connsiteX2-667" fmla="*/ 5450 w 9405"/>
              <a:gd name="connsiteY2-668" fmla="*/ 1959 h 10000"/>
              <a:gd name="connsiteX3-669" fmla="*/ 0 w 9405"/>
              <a:gd name="connsiteY3-670" fmla="*/ 8191 h 10000"/>
              <a:gd name="connsiteX4-671" fmla="*/ 4809 w 9405"/>
              <a:gd name="connsiteY4-672" fmla="*/ 6275 h 10000"/>
              <a:gd name="connsiteX5-673" fmla="*/ 4906 w 9405"/>
              <a:gd name="connsiteY5-674" fmla="*/ 6402 h 10000"/>
              <a:gd name="connsiteX6-675" fmla="*/ 5201 w 9405"/>
              <a:gd name="connsiteY6-676" fmla="*/ 7278 h 10000"/>
              <a:gd name="connsiteX7-677" fmla="*/ 6648 w 9405"/>
              <a:gd name="connsiteY7-678" fmla="*/ 10000 h 10000"/>
              <a:gd name="connsiteX8-679" fmla="*/ 9311 w 9405"/>
              <a:gd name="connsiteY8-680" fmla="*/ 7528 h 10000"/>
              <a:gd name="connsiteX0-681" fmla="*/ 9900 w 10000"/>
              <a:gd name="connsiteY0-682" fmla="*/ 7528 h 10685"/>
              <a:gd name="connsiteX1-683" fmla="*/ 9786 w 10000"/>
              <a:gd name="connsiteY1-684" fmla="*/ 304 h 10685"/>
              <a:gd name="connsiteX2-685" fmla="*/ 5795 w 10000"/>
              <a:gd name="connsiteY2-686" fmla="*/ 1959 h 10685"/>
              <a:gd name="connsiteX3-687" fmla="*/ 0 w 10000"/>
              <a:gd name="connsiteY3-688" fmla="*/ 8191 h 10685"/>
              <a:gd name="connsiteX4-689" fmla="*/ 5113 w 10000"/>
              <a:gd name="connsiteY4-690" fmla="*/ 6275 h 10685"/>
              <a:gd name="connsiteX5-691" fmla="*/ 5216 w 10000"/>
              <a:gd name="connsiteY5-692" fmla="*/ 6402 h 10685"/>
              <a:gd name="connsiteX6-693" fmla="*/ 5530 w 10000"/>
              <a:gd name="connsiteY6-694" fmla="*/ 7278 h 10685"/>
              <a:gd name="connsiteX7-695" fmla="*/ 6501 w 10000"/>
              <a:gd name="connsiteY7-696" fmla="*/ 10685 h 10685"/>
              <a:gd name="connsiteX8-697" fmla="*/ 9900 w 10000"/>
              <a:gd name="connsiteY8-698" fmla="*/ 7528 h 10685"/>
              <a:gd name="connsiteX0-699" fmla="*/ 9900 w 10000"/>
              <a:gd name="connsiteY0-700" fmla="*/ 7528 h 10693"/>
              <a:gd name="connsiteX1-701" fmla="*/ 9786 w 10000"/>
              <a:gd name="connsiteY1-702" fmla="*/ 304 h 10693"/>
              <a:gd name="connsiteX2-703" fmla="*/ 5795 w 10000"/>
              <a:gd name="connsiteY2-704" fmla="*/ 1959 h 10693"/>
              <a:gd name="connsiteX3-705" fmla="*/ 0 w 10000"/>
              <a:gd name="connsiteY3-706" fmla="*/ 8191 h 10693"/>
              <a:gd name="connsiteX4-707" fmla="*/ 5113 w 10000"/>
              <a:gd name="connsiteY4-708" fmla="*/ 6275 h 10693"/>
              <a:gd name="connsiteX5-709" fmla="*/ 5216 w 10000"/>
              <a:gd name="connsiteY5-710" fmla="*/ 6402 h 10693"/>
              <a:gd name="connsiteX6-711" fmla="*/ 6501 w 10000"/>
              <a:gd name="connsiteY6-712" fmla="*/ 10685 h 10693"/>
              <a:gd name="connsiteX7-713" fmla="*/ 9900 w 10000"/>
              <a:gd name="connsiteY7-714" fmla="*/ 7528 h 10693"/>
              <a:gd name="connsiteX0-715" fmla="*/ 9900 w 10000"/>
              <a:gd name="connsiteY0-716" fmla="*/ 7576 h 10741"/>
              <a:gd name="connsiteX1-717" fmla="*/ 9786 w 10000"/>
              <a:gd name="connsiteY1-718" fmla="*/ 352 h 10741"/>
              <a:gd name="connsiteX2-719" fmla="*/ 5626 w 10000"/>
              <a:gd name="connsiteY2-720" fmla="*/ 1709 h 10741"/>
              <a:gd name="connsiteX3-721" fmla="*/ 0 w 10000"/>
              <a:gd name="connsiteY3-722" fmla="*/ 8239 h 10741"/>
              <a:gd name="connsiteX4-723" fmla="*/ 5113 w 10000"/>
              <a:gd name="connsiteY4-724" fmla="*/ 6323 h 10741"/>
              <a:gd name="connsiteX5-725" fmla="*/ 5216 w 10000"/>
              <a:gd name="connsiteY5-726" fmla="*/ 6450 h 10741"/>
              <a:gd name="connsiteX6-727" fmla="*/ 6501 w 10000"/>
              <a:gd name="connsiteY6-728" fmla="*/ 10733 h 10741"/>
              <a:gd name="connsiteX7-729" fmla="*/ 9900 w 10000"/>
              <a:gd name="connsiteY7-730" fmla="*/ 7576 h 1074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10000" h="10741">
                <a:moveTo>
                  <a:pt x="9900" y="7576"/>
                </a:moveTo>
                <a:cubicBezTo>
                  <a:pt x="10478" y="4955"/>
                  <a:pt x="8306" y="2037"/>
                  <a:pt x="9786" y="352"/>
                </a:cubicBezTo>
                <a:cubicBezTo>
                  <a:pt x="8993" y="-543"/>
                  <a:pt x="7258" y="394"/>
                  <a:pt x="5626" y="1709"/>
                </a:cubicBezTo>
                <a:cubicBezTo>
                  <a:pt x="3996" y="3024"/>
                  <a:pt x="425" y="5438"/>
                  <a:pt x="0" y="8239"/>
                </a:cubicBezTo>
                <a:cubicBezTo>
                  <a:pt x="2087" y="7408"/>
                  <a:pt x="4245" y="6621"/>
                  <a:pt x="5113" y="6323"/>
                </a:cubicBezTo>
                <a:cubicBezTo>
                  <a:pt x="5983" y="6024"/>
                  <a:pt x="5145" y="6282"/>
                  <a:pt x="5216" y="6450"/>
                </a:cubicBezTo>
                <a:cubicBezTo>
                  <a:pt x="5447" y="7185"/>
                  <a:pt x="5721" y="10545"/>
                  <a:pt x="6501" y="10733"/>
                </a:cubicBezTo>
                <a:cubicBezTo>
                  <a:pt x="7281" y="10921"/>
                  <a:pt x="8274" y="7881"/>
                  <a:pt x="9900" y="7576"/>
                </a:cubicBezTo>
                <a:close/>
              </a:path>
            </a:pathLst>
          </a:custGeom>
          <a:solidFill>
            <a:sysClr val="window" lastClr="FFFFFF">
              <a:alpha val="10000"/>
            </a:sys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微软雅黑" panose="020B0503020204020204" pitchFamily="34" charset="-122"/>
              <a:cs typeface="+mn-ea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139_2*l_h_a*1_1_1"/>
  <p:tag name="KSO_WM_TEMPLATE_CATEGORY" val="diagram"/>
  <p:tag name="KSO_WM_TEMPLATE_INDEX" val="20230139"/>
  <p:tag name="KSO_WM_UNIT_LAYERLEVEL" val="1_1_1"/>
  <p:tag name="KSO_WM_TAG_VERSION" val="1.0"/>
  <p:tag name="KSO_WM_BEAUTIFY_FLAG" val="#wm#"/>
  <p:tag name="KSO_WM_UNIT_ISCONTENTSTITLE" val="0"/>
  <p:tag name="KSO_WM_UNIT_ISNUMDGMTITLE" val="0"/>
  <p:tag name="KSO_WM_UNIT_PRESET_TEXT" val="预设标题"/>
  <p:tag name="KSO_WM_UNIT_NOCLEAR" val="0"/>
  <p:tag name="KSO_WM_DIAGRAM_GROUP_CODE" val="l1-1"/>
  <p:tag name="KSO_WM_UNIT_TYPE" val="l_h_a"/>
  <p:tag name="KSO_WM_UNIT_INDEX" val="1_1_1"/>
  <p:tag name="KSO_WM_UNIT_TEXT_FILL_FORE_SCHEMECOLOR_INDEX" val="6"/>
  <p:tag name="KSO_WM_UNIT_TEXT_FILL_TYPE" val="1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8681_4*l_h_i*1_1_1"/>
  <p:tag name="KSO_WM_TEMPLATE_CATEGORY" val="diagram"/>
  <p:tag name="KSO_WM_TEMPLATE_INDEX" val="20228681"/>
  <p:tag name="KSO_WM_UNIT_LAYERLEVEL" val="1_1_1"/>
  <p:tag name="KSO_WM_TAG_VERSION" val="1.0"/>
  <p:tag name="KSO_WM_BEAUTIFY_FLAG" val="#wm#"/>
  <p:tag name="KSO_WM_DIAGRAM_GROUP_CODE" val="l1-1"/>
  <p:tag name="KSO_WM_UNIT_SUBTYPE" val="d"/>
  <p:tag name="KSO_WM_UNIT_TYPE" val="l_h_i"/>
  <p:tag name="KSO_WM_UNIT_INDEX" val="1_1_1"/>
  <p:tag name="KSO_WM_UNIT_TEXT_FILL_FORE_SCHEMECOLOR_INDEX" val="5"/>
  <p:tag name="KSO_WM_UNIT_TEXT_FILL_TYPE" val="1"/>
</p:tagLst>
</file>

<file path=ppt/tags/tag101.xml><?xml version="1.0" encoding="utf-8"?>
<p:tagLst xmlns:p="http://schemas.openxmlformats.org/presentationml/2006/main">
  <p:tag name="GD_WM" val="Freeform 916"/>
  <p:tag name="KSO_WM_UNIT_HIGHLIGHT" val="0"/>
  <p:tag name="KSO_WM_UNIT_COMPATIBLE" val="0"/>
  <p:tag name="KSO_WM_UNIT_DIAGRAM_ISNUMVISUAL" val="0"/>
  <p:tag name="KSO_WM_UNIT_DIAGRAM_ISREFERUNIT" val="0"/>
  <p:tag name="KSO_WM_UNIT_ID" val="diagram20228681_4*l_h_i*1_1_1"/>
  <p:tag name="KSO_WM_TEMPLATE_CATEGORY" val="diagram"/>
  <p:tag name="KSO_WM_TEMPLATE_INDEX" val="20228681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1_1"/>
  <p:tag name="KSO_WM_UNIT_FILL_FORE_SCHEMECOLOR_INDEX" val="5"/>
  <p:tag name="KSO_WM_UNIT_FILL_TYPE" val="1"/>
  <p:tag name="KSO_WM_UNIT_SHADOW_SCHEMECOLOR_INDEX" val="5"/>
  <p:tag name="KSO_WM_UNIT_TEXT_FILL_FORE_SCHEMECOLOR_INDEX" val="14"/>
  <p:tag name="KSO_WM_UNIT_TEXT_FILL_TYPE" val="1"/>
</p:tagLst>
</file>

<file path=ppt/tags/tag102.xml><?xml version="1.0" encoding="utf-8"?>
<p:tagLst xmlns:p="http://schemas.openxmlformats.org/presentationml/2006/main">
  <p:tag name="GD_WM" val="Oval 1213"/>
  <p:tag name="KSO_WM_UNIT_HIGHLIGHT" val="0"/>
  <p:tag name="KSO_WM_UNIT_COMPATIBLE" val="0"/>
  <p:tag name="KSO_WM_UNIT_DIAGRAM_ISNUMVISUAL" val="0"/>
  <p:tag name="KSO_WM_UNIT_DIAGRAM_ISREFERUNIT" val="0"/>
  <p:tag name="KSO_WM_UNIT_ID" val="diagram20228681_4*l_h_i*1_1_2"/>
  <p:tag name="KSO_WM_TEMPLATE_CATEGORY" val="diagram"/>
  <p:tag name="KSO_WM_TEMPLATE_INDEX" val="20228681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1_2"/>
  <p:tag name="KSO_WM_UNIT_LINE_FORE_SCHEMECOLOR_INDEX" val="14"/>
  <p:tag name="KSO_WM_UNIT_LINE_FILL_TYPE" val="2"/>
  <p:tag name="KSO_WM_UNIT_SHADOW_SCHEMECOLOR_INDEX" val="13"/>
  <p:tag name="KSO_WM_UNIT_TEXT_FILL_FORE_SCHEMECOLOR_INDEX" val="2"/>
  <p:tag name="KSO_WM_UNIT_TEXT_FILL_TYPE" val="1"/>
</p:tagLst>
</file>

<file path=ppt/tags/tag103.xml><?xml version="1.0" encoding="utf-8"?>
<p:tagLst xmlns:p="http://schemas.openxmlformats.org/presentationml/2006/main">
  <p:tag name="COPY_WM" val="67.64441_136.3011_Freeform 916"/>
  <p:tag name="KSO_WM_UNIT_HIGHLIGHT" val="0"/>
  <p:tag name="KSO_WM_UNIT_COMPATIBLE" val="0"/>
  <p:tag name="KSO_WM_UNIT_DIAGRAM_ISNUMVISUAL" val="0"/>
  <p:tag name="KSO_WM_UNIT_DIAGRAM_ISREFERUNIT" val="0"/>
  <p:tag name="KSO_WM_UNIT_ID" val="diagram20228681_4*l_h_i*1_1_3"/>
  <p:tag name="KSO_WM_TEMPLATE_CATEGORY" val="diagram"/>
  <p:tag name="KSO_WM_TEMPLATE_INDEX" val="20228681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1_3"/>
  <p:tag name="KSO_WM_UNIT_FILL_FORE_SCHEMECOLOR_INDEX" val="5"/>
  <p:tag name="KSO_WM_UNIT_FILL_TYPE" val="1"/>
  <p:tag name="KSO_WM_UNIT_SHADOW_SCHEMECOLOR_INDEX" val="5"/>
  <p:tag name="KSO_WM_UNIT_TEXT_FILL_FORE_SCHEMECOLOR_INDEX" val="14"/>
  <p:tag name="KSO_WM_UNIT_TEXT_FILL_TYPE" val="1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8681_4*l_h_x*1_1_1"/>
  <p:tag name="KSO_WM_TEMPLATE_CATEGORY" val="diagram"/>
  <p:tag name="KSO_WM_TEMPLATE_INDEX" val="20228681"/>
  <p:tag name="KSO_WM_UNIT_LAYERLEVEL" val="1_1_1"/>
  <p:tag name="KSO_WM_TAG_VERSION" val="1.0"/>
  <p:tag name="KSO_WM_BEAUTIFY_FLAG" val="#wm#"/>
  <p:tag name="KSO_WM_UNIT_VALUE" val="144*144"/>
  <p:tag name="KSO_WM_DIAGRAM_GROUP_CODE" val="l1-1"/>
  <p:tag name="KSO_WM_UNIT_TYPE" val="l_h_x"/>
  <p:tag name="KSO_WM_UNIT_INDEX" val="1_1_1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8681_4*l_h_a*1_2_1"/>
  <p:tag name="KSO_WM_TEMPLATE_CATEGORY" val="diagram"/>
  <p:tag name="KSO_WM_TEMPLATE_INDEX" val="20228681"/>
  <p:tag name="KSO_WM_UNIT_LAYERLEVEL" val="1_1_1"/>
  <p:tag name="KSO_WM_TAG_VERSION" val="1.0"/>
  <p:tag name="KSO_WM_BEAUTIFY_FLAG" val="#wm#"/>
  <p:tag name="KSO_WM_UNIT_ISCONTENTSTITLE" val="0"/>
  <p:tag name="KSO_WM_UNIT_ISNUMDGMTITLE" val="0"/>
  <p:tag name="KSO_WM_UNIT_PRESET_TEXT" val="添加小标题"/>
  <p:tag name="KSO_WM_UNIT_NOCLEAR" val="0"/>
  <p:tag name="KSO_WM_DIAGRAM_GROUP_CODE" val="l1-1"/>
  <p:tag name="KSO_WM_UNIT_TYPE" val="l_h_a"/>
  <p:tag name="KSO_WM_UNIT_INDEX" val="1_2_1"/>
  <p:tag name="KSO_WM_UNIT_TEXT_FILL_FORE_SCHEMECOLOR_INDEX" val="13"/>
  <p:tag name="KSO_WM_UNIT_TEXT_FILL_TYPE" val="1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8681_4*l_h_i*1_2_1"/>
  <p:tag name="KSO_WM_TEMPLATE_CATEGORY" val="diagram"/>
  <p:tag name="KSO_WM_TEMPLATE_INDEX" val="20228681"/>
  <p:tag name="KSO_WM_UNIT_LAYERLEVEL" val="1_1_1"/>
  <p:tag name="KSO_WM_TAG_VERSION" val="1.0"/>
  <p:tag name="KSO_WM_BEAUTIFY_FLAG" val="#wm#"/>
  <p:tag name="KSO_WM_DIAGRAM_GROUP_CODE" val="l1-1"/>
  <p:tag name="KSO_WM_UNIT_SUBTYPE" val="d"/>
  <p:tag name="KSO_WM_UNIT_TYPE" val="l_h_i"/>
  <p:tag name="KSO_WM_UNIT_INDEX" val="1_2_1"/>
  <p:tag name="KSO_WM_UNIT_TEXT_FILL_FORE_SCHEMECOLOR_INDEX" val="6"/>
  <p:tag name="KSO_WM_UNIT_TEXT_FILL_TYPE" val="1"/>
</p:tagLst>
</file>

<file path=ppt/tags/tag107.xml><?xml version="1.0" encoding="utf-8"?>
<p:tagLst xmlns:p="http://schemas.openxmlformats.org/presentationml/2006/main">
  <p:tag name="GD_WM" val="Freeform 916"/>
  <p:tag name="KSO_WM_UNIT_HIGHLIGHT" val="0"/>
  <p:tag name="KSO_WM_UNIT_COMPATIBLE" val="0"/>
  <p:tag name="KSO_WM_UNIT_DIAGRAM_ISNUMVISUAL" val="0"/>
  <p:tag name="KSO_WM_UNIT_DIAGRAM_ISREFERUNIT" val="0"/>
  <p:tag name="KSO_WM_UNIT_ID" val="diagram20228681_4*l_h_i*1_2_1"/>
  <p:tag name="KSO_WM_TEMPLATE_CATEGORY" val="diagram"/>
  <p:tag name="KSO_WM_TEMPLATE_INDEX" val="20228681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2_1"/>
  <p:tag name="KSO_WM_UNIT_FILL_FORE_SCHEMECOLOR_INDEX" val="6"/>
  <p:tag name="KSO_WM_UNIT_FILL_TYPE" val="1"/>
  <p:tag name="KSO_WM_UNIT_SHADOW_SCHEMECOLOR_INDEX" val="6"/>
  <p:tag name="KSO_WM_UNIT_TEXT_FILL_FORE_SCHEMECOLOR_INDEX" val="14"/>
  <p:tag name="KSO_WM_UNIT_TEXT_FILL_TYPE" val="1"/>
</p:tagLst>
</file>

<file path=ppt/tags/tag108.xml><?xml version="1.0" encoding="utf-8"?>
<p:tagLst xmlns:p="http://schemas.openxmlformats.org/presentationml/2006/main">
  <p:tag name="GD_WM" val="Oval 1213"/>
  <p:tag name="KSO_WM_UNIT_HIGHLIGHT" val="0"/>
  <p:tag name="KSO_WM_UNIT_COMPATIBLE" val="0"/>
  <p:tag name="KSO_WM_UNIT_DIAGRAM_ISNUMVISUAL" val="0"/>
  <p:tag name="KSO_WM_UNIT_DIAGRAM_ISREFERUNIT" val="0"/>
  <p:tag name="KSO_WM_UNIT_ID" val="diagram20228681_4*l_h_i*1_2_2"/>
  <p:tag name="KSO_WM_TEMPLATE_CATEGORY" val="diagram"/>
  <p:tag name="KSO_WM_TEMPLATE_INDEX" val="20228681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2_2"/>
  <p:tag name="KSO_WM_UNIT_LINE_FORE_SCHEMECOLOR_INDEX" val="14"/>
  <p:tag name="KSO_WM_UNIT_LINE_FILL_TYPE" val="2"/>
  <p:tag name="KSO_WM_UNIT_SHADOW_SCHEMECOLOR_INDEX" val="13"/>
  <p:tag name="KSO_WM_UNIT_TEXT_FILL_FORE_SCHEMECOLOR_INDEX" val="2"/>
  <p:tag name="KSO_WM_UNIT_TEXT_FILL_TYPE" val="1"/>
</p:tagLst>
</file>

<file path=ppt/tags/tag109.xml><?xml version="1.0" encoding="utf-8"?>
<p:tagLst xmlns:p="http://schemas.openxmlformats.org/presentationml/2006/main">
  <p:tag name="COPY_WM" val="67.64441_136.3011_Freeform 916"/>
  <p:tag name="KSO_WM_UNIT_HIGHLIGHT" val="0"/>
  <p:tag name="KSO_WM_UNIT_COMPATIBLE" val="0"/>
  <p:tag name="KSO_WM_UNIT_DIAGRAM_ISNUMVISUAL" val="0"/>
  <p:tag name="KSO_WM_UNIT_DIAGRAM_ISREFERUNIT" val="0"/>
  <p:tag name="KSO_WM_UNIT_ID" val="diagram20228681_4*l_h_i*1_2_3"/>
  <p:tag name="KSO_WM_TEMPLATE_CATEGORY" val="diagram"/>
  <p:tag name="KSO_WM_TEMPLATE_INDEX" val="20228681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2_3"/>
  <p:tag name="KSO_WM_UNIT_FILL_FORE_SCHEMECOLOR_INDEX" val="6"/>
  <p:tag name="KSO_WM_UNIT_FILL_TYPE" val="1"/>
  <p:tag name="KSO_WM_UNIT_SHADOW_SCHEMECOLOR_INDEX" val="6"/>
  <p:tag name="KSO_WM_UNIT_TEXT_FILL_FORE_SCHEMECOLOR_INDEX" val="14"/>
  <p:tag name="KSO_WM_UNIT_TEXT_FILL_TYPE" val="1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139_2*l_h_x*1_1_1"/>
  <p:tag name="KSO_WM_TEMPLATE_CATEGORY" val="diagram"/>
  <p:tag name="KSO_WM_TEMPLATE_INDEX" val="20230139"/>
  <p:tag name="KSO_WM_UNIT_LAYERLEVEL" val="1_1_1"/>
  <p:tag name="KSO_WM_TAG_VERSION" val="1.0"/>
  <p:tag name="KSO_WM_BEAUTIFY_FLAG" val="#wm#"/>
  <p:tag name="KSO_WM_UNIT_VALUE" val="130*130"/>
  <p:tag name="KSO_WM_DIAGRAM_GROUP_CODE" val="l1-1"/>
  <p:tag name="KSO_WM_UNIT_TYPE" val="l_h_x"/>
  <p:tag name="KSO_WM_UNIT_INDEX" val="1_1_1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8681_4*l_h_x*1_2_1"/>
  <p:tag name="KSO_WM_TEMPLATE_CATEGORY" val="diagram"/>
  <p:tag name="KSO_WM_TEMPLATE_INDEX" val="20228681"/>
  <p:tag name="KSO_WM_UNIT_LAYERLEVEL" val="1_1_1"/>
  <p:tag name="KSO_WM_TAG_VERSION" val="1.0"/>
  <p:tag name="KSO_WM_BEAUTIFY_FLAG" val="#wm#"/>
  <p:tag name="KSO_WM_UNIT_VALUE" val="144*144"/>
  <p:tag name="KSO_WM_DIAGRAM_GROUP_CODE" val="l1-1"/>
  <p:tag name="KSO_WM_UNIT_TYPE" val="l_h_x"/>
  <p:tag name="KSO_WM_UNIT_INDEX" val="1_2_1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8681_4*l_h_a*1_4_1"/>
  <p:tag name="KSO_WM_TEMPLATE_CATEGORY" val="diagram"/>
  <p:tag name="KSO_WM_TEMPLATE_INDEX" val="20228681"/>
  <p:tag name="KSO_WM_UNIT_LAYERLEVEL" val="1_1_1"/>
  <p:tag name="KSO_WM_TAG_VERSION" val="1.0"/>
  <p:tag name="KSO_WM_BEAUTIFY_FLAG" val="#wm#"/>
  <p:tag name="KSO_WM_UNIT_ISCONTENTSTITLE" val="0"/>
  <p:tag name="KSO_WM_UNIT_ISNUMDGMTITLE" val="0"/>
  <p:tag name="KSO_WM_UNIT_PRESET_TEXT" val="添加小标题"/>
  <p:tag name="KSO_WM_UNIT_NOCLEAR" val="0"/>
  <p:tag name="KSO_WM_DIAGRAM_GROUP_CODE" val="l1-1"/>
  <p:tag name="KSO_WM_UNIT_TYPE" val="l_h_a"/>
  <p:tag name="KSO_WM_UNIT_INDEX" val="1_4_1"/>
  <p:tag name="KSO_WM_UNIT_TEXT_FILL_FORE_SCHEMECOLOR_INDEX" val="13"/>
  <p:tag name="KSO_WM_UNIT_TEXT_FILL_TYPE" val="1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8681_4*l_h_i*1_4_1"/>
  <p:tag name="KSO_WM_TEMPLATE_CATEGORY" val="diagram"/>
  <p:tag name="KSO_WM_TEMPLATE_INDEX" val="20228681"/>
  <p:tag name="KSO_WM_UNIT_LAYERLEVEL" val="1_1_1"/>
  <p:tag name="KSO_WM_TAG_VERSION" val="1.0"/>
  <p:tag name="KSO_WM_BEAUTIFY_FLAG" val="#wm#"/>
  <p:tag name="KSO_WM_DIAGRAM_GROUP_CODE" val="l1-1"/>
  <p:tag name="KSO_WM_UNIT_SUBTYPE" val="d"/>
  <p:tag name="KSO_WM_UNIT_TYPE" val="l_h_i"/>
  <p:tag name="KSO_WM_UNIT_INDEX" val="1_4_1"/>
  <p:tag name="KSO_WM_UNIT_TEXT_FILL_FORE_SCHEMECOLOR_INDEX" val="5"/>
  <p:tag name="KSO_WM_UNIT_TEXT_FILL_TYPE" val="1"/>
</p:tagLst>
</file>

<file path=ppt/tags/tag113.xml><?xml version="1.0" encoding="utf-8"?>
<p:tagLst xmlns:p="http://schemas.openxmlformats.org/presentationml/2006/main">
  <p:tag name="GD_WM" val="Freeform 916"/>
  <p:tag name="KSO_WM_UNIT_HIGHLIGHT" val="0"/>
  <p:tag name="KSO_WM_UNIT_COMPATIBLE" val="0"/>
  <p:tag name="KSO_WM_UNIT_DIAGRAM_ISNUMVISUAL" val="0"/>
  <p:tag name="KSO_WM_UNIT_DIAGRAM_ISREFERUNIT" val="0"/>
  <p:tag name="KSO_WM_UNIT_ID" val="diagram20228681_4*l_h_i*1_4_1"/>
  <p:tag name="KSO_WM_TEMPLATE_CATEGORY" val="diagram"/>
  <p:tag name="KSO_WM_TEMPLATE_INDEX" val="20228681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4_1"/>
  <p:tag name="KSO_WM_UNIT_FILL_FORE_SCHEMECOLOR_INDEX" val="5"/>
  <p:tag name="KSO_WM_UNIT_FILL_TYPE" val="1"/>
  <p:tag name="KSO_WM_UNIT_SHADOW_SCHEMECOLOR_INDEX" val="5"/>
  <p:tag name="KSO_WM_UNIT_TEXT_FILL_FORE_SCHEMECOLOR_INDEX" val="14"/>
  <p:tag name="KSO_WM_UNIT_TEXT_FILL_TYPE" val="1"/>
</p:tagLst>
</file>

<file path=ppt/tags/tag114.xml><?xml version="1.0" encoding="utf-8"?>
<p:tagLst xmlns:p="http://schemas.openxmlformats.org/presentationml/2006/main">
  <p:tag name="GD_WM" val="Oval 1213"/>
  <p:tag name="KSO_WM_UNIT_HIGHLIGHT" val="0"/>
  <p:tag name="KSO_WM_UNIT_COMPATIBLE" val="0"/>
  <p:tag name="KSO_WM_UNIT_DIAGRAM_ISNUMVISUAL" val="0"/>
  <p:tag name="KSO_WM_UNIT_DIAGRAM_ISREFERUNIT" val="0"/>
  <p:tag name="KSO_WM_UNIT_ID" val="diagram20228681_4*l_h_i*1_4_2"/>
  <p:tag name="KSO_WM_TEMPLATE_CATEGORY" val="diagram"/>
  <p:tag name="KSO_WM_TEMPLATE_INDEX" val="20228681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4_2"/>
  <p:tag name="KSO_WM_UNIT_LINE_FORE_SCHEMECOLOR_INDEX" val="14"/>
  <p:tag name="KSO_WM_UNIT_LINE_FILL_TYPE" val="2"/>
  <p:tag name="KSO_WM_UNIT_SHADOW_SCHEMECOLOR_INDEX" val="13"/>
  <p:tag name="KSO_WM_UNIT_TEXT_FILL_FORE_SCHEMECOLOR_INDEX" val="2"/>
  <p:tag name="KSO_WM_UNIT_TEXT_FILL_TYPE" val="1"/>
</p:tagLst>
</file>

<file path=ppt/tags/tag115.xml><?xml version="1.0" encoding="utf-8"?>
<p:tagLst xmlns:p="http://schemas.openxmlformats.org/presentationml/2006/main">
  <p:tag name="COPY_WM" val="67.64441_136.3011_Freeform 916"/>
  <p:tag name="KSO_WM_UNIT_HIGHLIGHT" val="0"/>
  <p:tag name="KSO_WM_UNIT_COMPATIBLE" val="0"/>
  <p:tag name="KSO_WM_UNIT_DIAGRAM_ISNUMVISUAL" val="0"/>
  <p:tag name="KSO_WM_UNIT_DIAGRAM_ISREFERUNIT" val="0"/>
  <p:tag name="KSO_WM_UNIT_ID" val="diagram20228681_4*l_h_i*1_4_3"/>
  <p:tag name="KSO_WM_TEMPLATE_CATEGORY" val="diagram"/>
  <p:tag name="KSO_WM_TEMPLATE_INDEX" val="20228681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4_3"/>
  <p:tag name="KSO_WM_UNIT_FILL_FORE_SCHEMECOLOR_INDEX" val="5"/>
  <p:tag name="KSO_WM_UNIT_FILL_TYPE" val="1"/>
  <p:tag name="KSO_WM_UNIT_SHADOW_SCHEMECOLOR_INDEX" val="5"/>
  <p:tag name="KSO_WM_UNIT_TEXT_FILL_FORE_SCHEMECOLOR_INDEX" val="14"/>
  <p:tag name="KSO_WM_UNIT_TEXT_FILL_TYPE" val="1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8681_4*l_h_x*1_4_1"/>
  <p:tag name="KSO_WM_TEMPLATE_CATEGORY" val="diagram"/>
  <p:tag name="KSO_WM_TEMPLATE_INDEX" val="20228681"/>
  <p:tag name="KSO_WM_UNIT_LAYERLEVEL" val="1_1_1"/>
  <p:tag name="KSO_WM_TAG_VERSION" val="1.0"/>
  <p:tag name="KSO_WM_BEAUTIFY_FLAG" val="#wm#"/>
  <p:tag name="KSO_WM_UNIT_VALUE" val="144*144"/>
  <p:tag name="KSO_WM_DIAGRAM_GROUP_CODE" val="l1-1"/>
  <p:tag name="KSO_WM_UNIT_TYPE" val="l_h_x"/>
  <p:tag name="KSO_WM_UNIT_INDEX" val="1_4_1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8681_4*l_h_a*1_3_1"/>
  <p:tag name="KSO_WM_TEMPLATE_CATEGORY" val="diagram"/>
  <p:tag name="KSO_WM_TEMPLATE_INDEX" val="20228681"/>
  <p:tag name="KSO_WM_UNIT_LAYERLEVEL" val="1_1_1"/>
  <p:tag name="KSO_WM_TAG_VERSION" val="1.0"/>
  <p:tag name="KSO_WM_BEAUTIFY_FLAG" val="#wm#"/>
  <p:tag name="KSO_WM_UNIT_ISCONTENTSTITLE" val="0"/>
  <p:tag name="KSO_WM_UNIT_ISNUMDGMTITLE" val="0"/>
  <p:tag name="KSO_WM_UNIT_PRESET_TEXT" val="添加小标题"/>
  <p:tag name="KSO_WM_UNIT_NOCLEAR" val="0"/>
  <p:tag name="KSO_WM_DIAGRAM_GROUP_CODE" val="l1-1"/>
  <p:tag name="KSO_WM_UNIT_TYPE" val="l_h_a"/>
  <p:tag name="KSO_WM_UNIT_INDEX" val="1_3_1"/>
  <p:tag name="KSO_WM_UNIT_TEXT_FILL_FORE_SCHEMECOLOR_INDEX" val="13"/>
  <p:tag name="KSO_WM_UNIT_TEXT_FILL_TYPE" val="1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8681_4*l_h_i*1_3_1"/>
  <p:tag name="KSO_WM_TEMPLATE_CATEGORY" val="diagram"/>
  <p:tag name="KSO_WM_TEMPLATE_INDEX" val="20228681"/>
  <p:tag name="KSO_WM_UNIT_LAYERLEVEL" val="1_1_1"/>
  <p:tag name="KSO_WM_TAG_VERSION" val="1.0"/>
  <p:tag name="KSO_WM_BEAUTIFY_FLAG" val="#wm#"/>
  <p:tag name="KSO_WM_DIAGRAM_GROUP_CODE" val="l1-1"/>
  <p:tag name="KSO_WM_UNIT_SUBTYPE" val="d"/>
  <p:tag name="KSO_WM_UNIT_TYPE" val="l_h_i"/>
  <p:tag name="KSO_WM_UNIT_INDEX" val="1_3_1"/>
  <p:tag name="KSO_WM_UNIT_TEXT_FILL_FORE_SCHEMECOLOR_INDEX" val="7"/>
  <p:tag name="KSO_WM_UNIT_TEXT_FILL_TYPE" val="1"/>
</p:tagLst>
</file>

<file path=ppt/tags/tag119.xml><?xml version="1.0" encoding="utf-8"?>
<p:tagLst xmlns:p="http://schemas.openxmlformats.org/presentationml/2006/main">
  <p:tag name="GD_WM" val="Freeform 916"/>
  <p:tag name="KSO_WM_UNIT_HIGHLIGHT" val="0"/>
  <p:tag name="KSO_WM_UNIT_COMPATIBLE" val="0"/>
  <p:tag name="KSO_WM_UNIT_DIAGRAM_ISNUMVISUAL" val="0"/>
  <p:tag name="KSO_WM_UNIT_DIAGRAM_ISREFERUNIT" val="0"/>
  <p:tag name="KSO_WM_UNIT_ID" val="diagram20228681_4*l_h_i*1_3_1"/>
  <p:tag name="KSO_WM_TEMPLATE_CATEGORY" val="diagram"/>
  <p:tag name="KSO_WM_TEMPLATE_INDEX" val="20228681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3_1"/>
  <p:tag name="KSO_WM_UNIT_FILL_FORE_SCHEMECOLOR_INDEX" val="7"/>
  <p:tag name="KSO_WM_UNIT_FILL_TYPE" val="1"/>
  <p:tag name="KSO_WM_UNIT_SHADOW_SCHEMECOLOR_INDEX" val="7"/>
  <p:tag name="KSO_WM_UNIT_TEXT_FILL_FORE_SCHEMECOLOR_INDEX" val="14"/>
  <p:tag name="KSO_WM_UNIT_TEXT_FILL_TYPE" val="1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139_2*l_h_x*1_2_1"/>
  <p:tag name="KSO_WM_TEMPLATE_CATEGORY" val="diagram"/>
  <p:tag name="KSO_WM_TEMPLATE_INDEX" val="20230139"/>
  <p:tag name="KSO_WM_UNIT_LAYERLEVEL" val="1_1_1"/>
  <p:tag name="KSO_WM_TAG_VERSION" val="1.0"/>
  <p:tag name="KSO_WM_BEAUTIFY_FLAG" val="#wm#"/>
  <p:tag name="KSO_WM_UNIT_VALUE" val="130*130"/>
  <p:tag name="KSO_WM_DIAGRAM_GROUP_CODE" val="l1-1"/>
  <p:tag name="KSO_WM_UNIT_TYPE" val="l_h_x"/>
  <p:tag name="KSO_WM_UNIT_INDEX" val="1_2_1"/>
</p:tagLst>
</file>

<file path=ppt/tags/tag120.xml><?xml version="1.0" encoding="utf-8"?>
<p:tagLst xmlns:p="http://schemas.openxmlformats.org/presentationml/2006/main">
  <p:tag name="GD_WM" val="Oval 1213"/>
  <p:tag name="KSO_WM_UNIT_HIGHLIGHT" val="0"/>
  <p:tag name="KSO_WM_UNIT_COMPATIBLE" val="0"/>
  <p:tag name="KSO_WM_UNIT_DIAGRAM_ISNUMVISUAL" val="0"/>
  <p:tag name="KSO_WM_UNIT_DIAGRAM_ISREFERUNIT" val="0"/>
  <p:tag name="KSO_WM_UNIT_ID" val="diagram20228681_4*l_h_i*1_3_2"/>
  <p:tag name="KSO_WM_TEMPLATE_CATEGORY" val="diagram"/>
  <p:tag name="KSO_WM_TEMPLATE_INDEX" val="20228681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3_2"/>
  <p:tag name="KSO_WM_UNIT_LINE_FORE_SCHEMECOLOR_INDEX" val="14"/>
  <p:tag name="KSO_WM_UNIT_LINE_FILL_TYPE" val="2"/>
  <p:tag name="KSO_WM_UNIT_SHADOW_SCHEMECOLOR_INDEX" val="13"/>
  <p:tag name="KSO_WM_UNIT_TEXT_FILL_FORE_SCHEMECOLOR_INDEX" val="2"/>
  <p:tag name="KSO_WM_UNIT_TEXT_FILL_TYPE" val="1"/>
</p:tagLst>
</file>

<file path=ppt/tags/tag121.xml><?xml version="1.0" encoding="utf-8"?>
<p:tagLst xmlns:p="http://schemas.openxmlformats.org/presentationml/2006/main">
  <p:tag name="COPY_WM" val="67.64441_136.3011_Freeform 916"/>
  <p:tag name="KSO_WM_UNIT_HIGHLIGHT" val="0"/>
  <p:tag name="KSO_WM_UNIT_COMPATIBLE" val="0"/>
  <p:tag name="KSO_WM_UNIT_DIAGRAM_ISNUMVISUAL" val="0"/>
  <p:tag name="KSO_WM_UNIT_DIAGRAM_ISREFERUNIT" val="0"/>
  <p:tag name="KSO_WM_UNIT_ID" val="diagram20228681_4*l_h_i*1_3_3"/>
  <p:tag name="KSO_WM_TEMPLATE_CATEGORY" val="diagram"/>
  <p:tag name="KSO_WM_TEMPLATE_INDEX" val="20228681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3_3"/>
  <p:tag name="KSO_WM_UNIT_FILL_FORE_SCHEMECOLOR_INDEX" val="7"/>
  <p:tag name="KSO_WM_UNIT_FILL_TYPE" val="1"/>
  <p:tag name="KSO_WM_UNIT_SHADOW_SCHEMECOLOR_INDEX" val="7"/>
  <p:tag name="KSO_WM_UNIT_TEXT_FILL_FORE_SCHEMECOLOR_INDEX" val="14"/>
  <p:tag name="KSO_WM_UNIT_TEXT_FILL_TYPE" val="1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8681_4*l_h_x*1_3_1"/>
  <p:tag name="KSO_WM_TEMPLATE_CATEGORY" val="diagram"/>
  <p:tag name="KSO_WM_TEMPLATE_INDEX" val="20228681"/>
  <p:tag name="KSO_WM_UNIT_LAYERLEVEL" val="1_1_1"/>
  <p:tag name="KSO_WM_TAG_VERSION" val="1.0"/>
  <p:tag name="KSO_WM_BEAUTIFY_FLAG" val="#wm#"/>
  <p:tag name="KSO_WM_UNIT_VALUE" val="144*144"/>
  <p:tag name="KSO_WM_DIAGRAM_GROUP_CODE" val="l1-1"/>
  <p:tag name="KSO_WM_UNIT_TYPE" val="l_h_x"/>
  <p:tag name="KSO_WM_UNIT_INDEX" val="1_3_1"/>
</p:tagLst>
</file>

<file path=ppt/tags/tag123.xml><?xml version="1.0" encoding="utf-8"?>
<p:tagLst xmlns:p="http://schemas.openxmlformats.org/presentationml/2006/main">
  <p:tag name="KSO_WM_UNIT_ISCONTENTSTITLE" val="0"/>
  <p:tag name="KSO_WM_UNIT_ISNUMDGMTITLE" val="0"/>
  <p:tag name="KSO_WM_UNIT_PRESET_TEXT" val="请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27979_3*l_h_a*1_1_1"/>
  <p:tag name="KSO_WM_TEMPLATE_CATEGORY" val="diagram"/>
  <p:tag name="KSO_WM_TEMPLATE_INDEX" val="20227979"/>
  <p:tag name="KSO_WM_UNIT_LAYERLEVEL" val="1_1_1"/>
  <p:tag name="KSO_WM_TAG_VERSION" val="1.0"/>
  <p:tag name="KSO_WM_BEAUTIFY_FLAG" val="#wm#"/>
  <p:tag name="KSO_WM_UNIT_TEXT_FILL_FORE_SCHEMECOLOR_INDEX" val="5"/>
  <p:tag name="KSO_WM_UNIT_TEXT_FILL_TYPE" val="1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27979_3*l_h_i*1_1_1"/>
  <p:tag name="KSO_WM_TEMPLATE_CATEGORY" val="diagram"/>
  <p:tag name="KSO_WM_TEMPLATE_INDEX" val="20227979"/>
  <p:tag name="KSO_WM_UNIT_LAYERLEVEL" val="1_1_1"/>
  <p:tag name="KSO_WM_TAG_VERSION" val="1.0"/>
  <p:tag name="KSO_WM_BEAUTIFY_FLAG" val="#wm#"/>
  <p:tag name="KSO_WM_UNIT_LINE_FORE_SCHEMECOLOR_INDEX" val="10"/>
  <p:tag name="KSO_WM_UNIT_LINE_FILL_TYPE" val="2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27979_3*l_h_i*1_1_2"/>
  <p:tag name="KSO_WM_TEMPLATE_CATEGORY" val="diagram"/>
  <p:tag name="KSO_WM_TEMPLATE_INDEX" val="20227979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2"/>
  <p:tag name="KSO_WM_UNIT_TEXT_FILL_TYPE" val="1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27979_3*l_h_i*1_2_1"/>
  <p:tag name="KSO_WM_TEMPLATE_CATEGORY" val="diagram"/>
  <p:tag name="KSO_WM_TEMPLATE_INDEX" val="20227979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2"/>
  <p:tag name="KSO_WM_UNIT_TEXT_FILL_TYPE" val="1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27979_3*l_h_i*1_3_1"/>
  <p:tag name="KSO_WM_TEMPLATE_CATEGORY" val="diagram"/>
  <p:tag name="KSO_WM_TEMPLATE_INDEX" val="20227979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2"/>
  <p:tag name="KSO_WM_UNIT_TEXT_FILL_TYPE" val="1"/>
</p:tagLst>
</file>

<file path=ppt/tags/tag128.xml><?xml version="1.0" encoding="utf-8"?>
<p:tagLst xmlns:p="http://schemas.openxmlformats.org/presentationml/2006/main">
  <p:tag name="KSO_WM_UNIT_ISCONTENTSTITLE" val="0"/>
  <p:tag name="KSO_WM_UNIT_ISNUMDGMTITLE" val="0"/>
  <p:tag name="KSO_WM_UNIT_PRESET_TEXT" val="请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27979_3*l_h_a*1_3_1"/>
  <p:tag name="KSO_WM_TEMPLATE_CATEGORY" val="diagram"/>
  <p:tag name="KSO_WM_TEMPLATE_INDEX" val="20227979"/>
  <p:tag name="KSO_WM_UNIT_LAYERLEVEL" val="1_1_1"/>
  <p:tag name="KSO_WM_TAG_VERSION" val="1.0"/>
  <p:tag name="KSO_WM_BEAUTIFY_FLAG" val="#wm#"/>
  <p:tag name="KSO_WM_UNIT_TEXT_FILL_FORE_SCHEMECOLOR_INDEX" val="5"/>
  <p:tag name="KSO_WM_UNIT_TEXT_FILL_TYPE" val="1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20227979_3*l_h_i*1_3_2"/>
  <p:tag name="KSO_WM_TEMPLATE_CATEGORY" val="diagram"/>
  <p:tag name="KSO_WM_TEMPLATE_INDEX" val="20227979"/>
  <p:tag name="KSO_WM_UNIT_LAYERLEVEL" val="1_1_1"/>
  <p:tag name="KSO_WM_TAG_VERSION" val="1.0"/>
  <p:tag name="KSO_WM_BEAUTIFY_FLAG" val="#wm#"/>
  <p:tag name="KSO_WM_UNIT_LINE_FORE_SCHEMECOLOR_INDEX" val="10"/>
  <p:tag name="KSO_WM_UNIT_LINE_FILL_TYPE" val="2"/>
</p:tagLst>
</file>

<file path=ppt/tags/tag13.xml><?xml version="1.0" encoding="utf-8"?>
<p:tagLst xmlns:p="http://schemas.openxmlformats.org/presentationml/2006/main">
  <p:tag name="KSO_WM_BEAUTIFY_FLAG" val=""/>
</p:tagLst>
</file>

<file path=ppt/tags/tag130.xml><?xml version="1.0" encoding="utf-8"?>
<p:tagLst xmlns:p="http://schemas.openxmlformats.org/presentationml/2006/main">
  <p:tag name="KSO_WM_UNIT_ISCONTENTSTITLE" val="0"/>
  <p:tag name="KSO_WM_UNIT_ISNUMDGMTITLE" val="0"/>
  <p:tag name="KSO_WM_UNIT_PRESET_TEXT" val="请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27979_3*l_h_a*1_2_1"/>
  <p:tag name="KSO_WM_TEMPLATE_CATEGORY" val="diagram"/>
  <p:tag name="KSO_WM_TEMPLATE_INDEX" val="20227979"/>
  <p:tag name="KSO_WM_UNIT_LAYERLEVEL" val="1_1_1"/>
  <p:tag name="KSO_WM_TAG_VERSION" val="1.0"/>
  <p:tag name="KSO_WM_BEAUTIFY_FLAG" val="#wm#"/>
  <p:tag name="KSO_WM_UNIT_TEXT_FILL_FORE_SCHEMECOLOR_INDEX" val="5"/>
  <p:tag name="KSO_WM_UNIT_TEXT_FILL_TYPE" val="1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27979_3*l_h_i*1_2_2"/>
  <p:tag name="KSO_WM_TEMPLATE_CATEGORY" val="diagram"/>
  <p:tag name="KSO_WM_TEMPLATE_INDEX" val="20227979"/>
  <p:tag name="KSO_WM_UNIT_LAYERLEVEL" val="1_1_1"/>
  <p:tag name="KSO_WM_TAG_VERSION" val="1.0"/>
  <p:tag name="KSO_WM_BEAUTIFY_FLAG" val="#wm#"/>
  <p:tag name="KSO_WM_UNIT_LINE_FORE_SCHEMECOLOR_INDEX" val="10"/>
  <p:tag name="KSO_WM_UNIT_LINE_FILL_TYPE" val="2"/>
</p:tagLst>
</file>

<file path=ppt/tags/tag132.xml><?xml version="1.0" encoding="utf-8"?>
<p:tagLst xmlns:p="http://schemas.openxmlformats.org/presentationml/2006/main">
  <p:tag name="KSO_WM_UNIT_VALUE" val="223*22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1_1"/>
  <p:tag name="KSO_WM_UNIT_ID" val="diagram20227979_3*l_h_x*1_1_1"/>
  <p:tag name="KSO_WM_TEMPLATE_CATEGORY" val="diagram"/>
  <p:tag name="KSO_WM_TEMPLATE_INDEX" val="20227979"/>
  <p:tag name="KSO_WM_UNIT_LAYERLEVEL" val="1_1_1"/>
  <p:tag name="KSO_WM_TAG_VERSION" val="1.0"/>
  <p:tag name="KSO_WM_BEAUTIFY_FLAG" val="#wm#"/>
</p:tagLst>
</file>

<file path=ppt/tags/tag133.xml><?xml version="1.0" encoding="utf-8"?>
<p:tagLst xmlns:p="http://schemas.openxmlformats.org/presentationml/2006/main">
  <p:tag name="KSO_WM_UNIT_VALUE" val="209*20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2_1"/>
  <p:tag name="KSO_WM_UNIT_ID" val="diagram20227979_3*l_h_x*1_2_1"/>
  <p:tag name="KSO_WM_TEMPLATE_CATEGORY" val="diagram"/>
  <p:tag name="KSO_WM_TEMPLATE_INDEX" val="20227979"/>
  <p:tag name="KSO_WM_UNIT_LAYERLEVEL" val="1_1_1"/>
  <p:tag name="KSO_WM_TAG_VERSION" val="1.0"/>
  <p:tag name="KSO_WM_BEAUTIFY_FLAG" val="#wm#"/>
</p:tagLst>
</file>

<file path=ppt/tags/tag134.xml><?xml version="1.0" encoding="utf-8"?>
<p:tagLst xmlns:p="http://schemas.openxmlformats.org/presentationml/2006/main">
  <p:tag name="KSO_WM_UNIT_VALUE" val="208*20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3_1"/>
  <p:tag name="KSO_WM_UNIT_ID" val="diagram20227979_3*l_h_x*1_3_1"/>
  <p:tag name="KSO_WM_TEMPLATE_CATEGORY" val="diagram"/>
  <p:tag name="KSO_WM_TEMPLATE_INDEX" val="20227979"/>
  <p:tag name="KSO_WM_UNIT_LAYERLEVEL" val="1_1_1"/>
  <p:tag name="KSO_WM_TAG_VERSION" val="1.0"/>
  <p:tag name="KSO_WM_BEAUTIFY_FLAG" val="#wm#"/>
</p:tagLst>
</file>

<file path=ppt/tags/tag13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918"/>
  <p:tag name="KSO_WM_UNIT_TYPE" val="q_h_i"/>
  <p:tag name="KSO_WM_UNIT_INDEX" val="1_1_1"/>
  <p:tag name="KSO_WM_UNIT_ID" val="diagram20169918_1*q_h_i*1_1_1"/>
  <p:tag name="KSO_WM_UNIT_LAYERLEVEL" val="1_1_1"/>
  <p:tag name="KSO_WM_DIAGRAM_GROUP_CODE" val="q1-1"/>
  <p:tag name="KSO_WM_UNIT_LINE_FORE_SCHEMECOLOR_INDEX" val="16"/>
  <p:tag name="KSO_WM_UNIT_LINE_FILL_TYPE" val="2"/>
</p:tagLst>
</file>

<file path=ppt/tags/tag13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918"/>
  <p:tag name="KSO_WM_UNIT_TYPE" val="q_i"/>
  <p:tag name="KSO_WM_UNIT_INDEX" val="1_2"/>
  <p:tag name="KSO_WM_UNIT_LAYERLEVEL" val="1_1"/>
  <p:tag name="KSO_WM_DIAGRAM_GROUP_CODE" val="q1-1"/>
  <p:tag name="KSO_WM_UNIT_ID" val="diagram20169918_1*q_i*1_2"/>
  <p:tag name="KSO_WM_UNIT_FILL_FORE_SCHEMECOLOR_INDEX" val="8"/>
  <p:tag name="KSO_WM_UNIT_FILL_TYPE" val="1"/>
</p:tagLst>
</file>

<file path=ppt/tags/tag13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918"/>
  <p:tag name="KSO_WM_UNIT_TYPE" val="q_h_i"/>
  <p:tag name="KSO_WM_UNIT_INDEX" val="1_3_1"/>
  <p:tag name="KSO_WM_UNIT_ID" val="diagram20169918_1*q_h_i*1_3_1"/>
  <p:tag name="KSO_WM_UNIT_LAYERLEVEL" val="1_1_1"/>
  <p:tag name="KSO_WM_DIAGRAM_GROUP_CODE" val="q1-1"/>
  <p:tag name="KSO_WM_UNIT_LINE_FORE_SCHEMECOLOR_INDEX" val="16"/>
  <p:tag name="KSO_WM_UNIT_LINE_FILL_TYPE" val="2"/>
</p:tagLst>
</file>

<file path=ppt/tags/tag13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918"/>
  <p:tag name="KSO_WM_UNIT_TYPE" val="q_h_i"/>
  <p:tag name="KSO_WM_UNIT_INDEX" val="1_2_1"/>
  <p:tag name="KSO_WM_UNIT_ID" val="diagram20169918_1*q_h_i*1_2_1"/>
  <p:tag name="KSO_WM_UNIT_LAYERLEVEL" val="1_1_1"/>
  <p:tag name="KSO_WM_DIAGRAM_GROUP_CODE" val="q1-1"/>
  <p:tag name="KSO_WM_UNIT_FILL_FORE_SCHEMECOLOR_INDEX" val="6"/>
  <p:tag name="KSO_WM_UNIT_FILL_TYPE" val="1"/>
</p:tagLst>
</file>

<file path=ppt/tags/tag13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918"/>
  <p:tag name="KSO_WM_UNIT_TYPE" val="q_h_i"/>
  <p:tag name="KSO_WM_UNIT_INDEX" val="1_2_2"/>
  <p:tag name="KSO_WM_UNIT_ID" val="diagram20169918_1*q_h_i*1_2_2"/>
  <p:tag name="KSO_WM_UNIT_LAYERLEVEL" val="1_1_1"/>
  <p:tag name="KSO_WM_DIAGRAM_GROUP_CODE" val="q1-1"/>
  <p:tag name="KSO_WM_UNIT_FILL_FORE_SCHEMECOLOR_INDEX" val="14"/>
  <p:tag name="KSO_WM_UNIT_FILL_TYPE" val="1"/>
  <p:tag name="KSO_WM_UNIT_LINE_FORE_SCHEMECOLOR_INDEX" val="14"/>
  <p:tag name="KSO_WM_UNIT_LINE_FILL_TYPE" val="2"/>
</p:tagLst>
</file>

<file path=ppt/tags/tag14.xml><?xml version="1.0" encoding="utf-8"?>
<p:tagLst xmlns:p="http://schemas.openxmlformats.org/presentationml/2006/main">
  <p:tag name="KSO_WM_BEAUTIFY_FLAG" val=""/>
</p:tagLst>
</file>

<file path=ppt/tags/tag14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918"/>
  <p:tag name="KSO_WM_UNIT_TYPE" val="q_h_i"/>
  <p:tag name="KSO_WM_UNIT_INDEX" val="1_2_3"/>
  <p:tag name="KSO_WM_UNIT_ID" val="diagram20169918_1*q_h_i*1_2_3"/>
  <p:tag name="KSO_WM_UNIT_LAYERLEVEL" val="1_1_1"/>
  <p:tag name="KSO_WM_DIAGRAM_GROUP_CODE" val="q1-1"/>
  <p:tag name="KSO_WM_UNIT_FILL_FORE_SCHEMECOLOR_INDEX" val="14"/>
  <p:tag name="KSO_WM_UNIT_FILL_TYPE" val="1"/>
  <p:tag name="KSO_WM_UNIT_LINE_FORE_SCHEMECOLOR_INDEX" val="14"/>
  <p:tag name="KSO_WM_UNIT_LINE_FILL_TYPE" val="2"/>
</p:tagLst>
</file>

<file path=ppt/tags/tag14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918"/>
  <p:tag name="KSO_WM_UNIT_TYPE" val="q_i"/>
  <p:tag name="KSO_WM_UNIT_INDEX" val="1_3"/>
  <p:tag name="KSO_WM_UNIT_LAYERLEVEL" val="1_1"/>
  <p:tag name="KSO_WM_DIAGRAM_GROUP_CODE" val="q1-1"/>
  <p:tag name="KSO_WM_UNIT_ID" val="diagram20169918_1*q_i*1_3"/>
  <p:tag name="KSO_WM_UNIT_FILL_FORE_SCHEMECOLOR_INDEX" val="14"/>
  <p:tag name="KSO_WM_UNIT_FILL_TYPE" val="1"/>
  <p:tag name="KSO_WM_UNIT_LINE_FORE_SCHEMECOLOR_INDEX" val="14"/>
  <p:tag name="KSO_WM_UNIT_LINE_FILL_TYPE" val="2"/>
</p:tagLst>
</file>

<file path=ppt/tags/tag14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918"/>
  <p:tag name="KSO_WM_UNIT_TYPE" val="q_h_i"/>
  <p:tag name="KSO_WM_UNIT_INDEX" val="1_3_2"/>
  <p:tag name="KSO_WM_UNIT_ID" val="diagram20169918_1*q_h_i*1_3_2"/>
  <p:tag name="KSO_WM_UNIT_LAYERLEVEL" val="1_1_1"/>
  <p:tag name="KSO_WM_DIAGRAM_GROUP_CODE" val="q1-1"/>
  <p:tag name="KSO_WM_UNIT_FILL_FORE_SCHEMECOLOR_INDEX" val="5"/>
  <p:tag name="KSO_WM_UNIT_FILL_TYPE" val="1"/>
</p:tagLst>
</file>

<file path=ppt/tags/tag14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918"/>
  <p:tag name="KSO_WM_UNIT_TYPE" val="q_h_i"/>
  <p:tag name="KSO_WM_UNIT_INDEX" val="1_3_3"/>
  <p:tag name="KSO_WM_UNIT_ID" val="diagram20169918_1*q_h_i*1_3_3"/>
  <p:tag name="KSO_WM_UNIT_LAYERLEVEL" val="1_1_1"/>
  <p:tag name="KSO_WM_DIAGRAM_GROUP_CODE" val="q1-1"/>
  <p:tag name="KSO_WM_UNIT_FILL_FORE_SCHEMECOLOR_INDEX" val="14"/>
  <p:tag name="KSO_WM_UNIT_FILL_TYPE" val="1"/>
  <p:tag name="KSO_WM_UNIT_LINE_FORE_SCHEMECOLOR_INDEX" val="14"/>
  <p:tag name="KSO_WM_UNIT_LINE_FILL_TYPE" val="2"/>
</p:tagLst>
</file>

<file path=ppt/tags/tag14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918"/>
  <p:tag name="KSO_WM_UNIT_TYPE" val="q_h_i"/>
  <p:tag name="KSO_WM_UNIT_INDEX" val="1_3_4"/>
  <p:tag name="KSO_WM_UNIT_ID" val="diagram20169918_1*q_h_i*1_3_4"/>
  <p:tag name="KSO_WM_UNIT_LAYERLEVEL" val="1_1_1"/>
  <p:tag name="KSO_WM_DIAGRAM_GROUP_CODE" val="q1-1"/>
  <p:tag name="KSO_WM_UNIT_FILL_FORE_SCHEMECOLOR_INDEX" val="14"/>
  <p:tag name="KSO_WM_UNIT_FILL_TYPE" val="1"/>
  <p:tag name="KSO_WM_UNIT_LINE_FORE_SCHEMECOLOR_INDEX" val="14"/>
  <p:tag name="KSO_WM_UNIT_LINE_FILL_TYPE" val="2"/>
</p:tagLst>
</file>

<file path=ppt/tags/tag14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918"/>
  <p:tag name="KSO_WM_UNIT_TYPE" val="q_h_i"/>
  <p:tag name="KSO_WM_UNIT_INDEX" val="1_3_5"/>
  <p:tag name="KSO_WM_UNIT_ID" val="diagram20169918_1*q_h_i*1_3_5"/>
  <p:tag name="KSO_WM_UNIT_LAYERLEVEL" val="1_1_1"/>
  <p:tag name="KSO_WM_DIAGRAM_GROUP_CODE" val="q1-1"/>
  <p:tag name="KSO_WM_UNIT_FILL_FORE_SCHEMECOLOR_INDEX" val="14"/>
  <p:tag name="KSO_WM_UNIT_FILL_TYPE" val="1"/>
  <p:tag name="KSO_WM_UNIT_LINE_FORE_SCHEMECOLOR_INDEX" val="14"/>
  <p:tag name="KSO_WM_UNIT_LINE_FILL_TYPE" val="2"/>
</p:tagLst>
</file>

<file path=ppt/tags/tag14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918"/>
  <p:tag name="KSO_WM_UNIT_TYPE" val="q_h_i"/>
  <p:tag name="KSO_WM_UNIT_INDEX" val="1_1_2"/>
  <p:tag name="KSO_WM_UNIT_ID" val="diagram20169918_1*q_h_i*1_1_2"/>
  <p:tag name="KSO_WM_UNIT_LAYERLEVEL" val="1_1_1"/>
  <p:tag name="KSO_WM_DIAGRAM_GROUP_CODE" val="q1-1"/>
  <p:tag name="KSO_WM_UNIT_FILL_FORE_SCHEMECOLOR_INDEX" val="5"/>
  <p:tag name="KSO_WM_UNIT_FILL_TYPE" val="1"/>
</p:tagLst>
</file>

<file path=ppt/tags/tag14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918"/>
  <p:tag name="KSO_WM_UNIT_TYPE" val="q_h_i"/>
  <p:tag name="KSO_WM_UNIT_INDEX" val="1_1_3"/>
  <p:tag name="KSO_WM_UNIT_ID" val="diagram20169918_1*q_h_i*1_1_3"/>
  <p:tag name="KSO_WM_UNIT_LAYERLEVEL" val="1_1_1"/>
  <p:tag name="KSO_WM_DIAGRAM_GROUP_CODE" val="q1-1"/>
  <p:tag name="KSO_WM_UNIT_FILL_FORE_SCHEMECOLOR_INDEX" val="14"/>
  <p:tag name="KSO_WM_UNIT_FILL_TYPE" val="1"/>
  <p:tag name="KSO_WM_UNIT_LINE_FORE_SCHEMECOLOR_INDEX" val="14"/>
  <p:tag name="KSO_WM_UNIT_LINE_FILL_TYPE" val="2"/>
</p:tagLst>
</file>

<file path=ppt/tags/tag14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918"/>
  <p:tag name="KSO_WM_UNIT_TYPE" val="q_h_i"/>
  <p:tag name="KSO_WM_UNIT_INDEX" val="1_1_4"/>
  <p:tag name="KSO_WM_UNIT_ID" val="diagram20169918_1*q_h_i*1_1_4"/>
  <p:tag name="KSO_WM_UNIT_LAYERLEVEL" val="1_1_1"/>
  <p:tag name="KSO_WM_DIAGRAM_GROUP_CODE" val="q1-1"/>
  <p:tag name="KSO_WM_UNIT_FILL_FORE_SCHEMECOLOR_INDEX" val="5"/>
  <p:tag name="KSO_WM_UNIT_FILL_TYPE" val="1"/>
  <p:tag name="KSO_WM_UNIT_LINE_FORE_SCHEMECOLOR_INDEX" val="5"/>
  <p:tag name="KSO_WM_UNIT_LINE_FILL_TYPE" val="2"/>
  <p:tag name="KSO_WM_UNIT_TEXT_FILL_FORE_SCHEMECOLOR_INDEX" val="13"/>
  <p:tag name="KSO_WM_UNIT_TEXT_FILL_TYPE" val="1"/>
</p:tagLst>
</file>

<file path=ppt/tags/tag14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918"/>
  <p:tag name="KSO_WM_UNIT_TYPE" val="q_h_i"/>
  <p:tag name="KSO_WM_UNIT_INDEX" val="1_2_4"/>
  <p:tag name="KSO_WM_UNIT_ID" val="diagram20169918_1*q_h_i*1_2_4"/>
  <p:tag name="KSO_WM_UNIT_LAYERLEVEL" val="1_1_1"/>
  <p:tag name="KSO_WM_DIAGRAM_GROUP_CODE" val="q1-1"/>
  <p:tag name="KSO_WM_UNIT_FILL_FORE_SCHEMECOLOR_INDEX" val="6"/>
  <p:tag name="KSO_WM_UNIT_FILL_TYPE" val="1"/>
  <p:tag name="KSO_WM_UNIT_LINE_FORE_SCHEMECOLOR_INDEX" val="6"/>
  <p:tag name="KSO_WM_UNIT_LINE_FILL_TYPE" val="2"/>
  <p:tag name="KSO_WM_UNIT_TEXT_FILL_FORE_SCHEMECOLOR_INDEX" val="13"/>
  <p:tag name="KSO_WM_UNIT_TEXT_FILL_TYPE" val="1"/>
</p:tagLst>
</file>

<file path=ppt/tags/tag15.xml><?xml version="1.0" encoding="utf-8"?>
<p:tagLst xmlns:p="http://schemas.openxmlformats.org/presentationml/2006/main">
  <p:tag name="KSO_WM_BEAUTIFY_FLAG" val=""/>
</p:tagLst>
</file>

<file path=ppt/tags/tag15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918"/>
  <p:tag name="KSO_WM_UNIT_TYPE" val="q_h_i"/>
  <p:tag name="KSO_WM_UNIT_INDEX" val="1_3_6"/>
  <p:tag name="KSO_WM_UNIT_ID" val="diagram20169918_1*q_h_i*1_3_6"/>
  <p:tag name="KSO_WM_UNIT_LAYERLEVEL" val="1_1_1"/>
  <p:tag name="KSO_WM_DIAGRAM_GROUP_CODE" val="q1-1"/>
  <p:tag name="KSO_WM_UNIT_FILL_FORE_SCHEMECOLOR_INDEX" val="5"/>
  <p:tag name="KSO_WM_UNIT_FILL_TYPE" val="1"/>
  <p:tag name="KSO_WM_UNIT_LINE_FORE_SCHEMECOLOR_INDEX" val="5"/>
  <p:tag name="KSO_WM_UNIT_LINE_FILL_TYPE" val="2"/>
  <p:tag name="KSO_WM_UNIT_TEXT_FILL_FORE_SCHEMECOLOR_INDEX" val="13"/>
  <p:tag name="KSO_WM_UNIT_TEXT_FILL_TYPE" val="1"/>
</p:tagLst>
</file>

<file path=ppt/tags/tag15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918"/>
  <p:tag name="KSO_WM_UNIT_TYPE" val="q_h_a"/>
  <p:tag name="KSO_WM_UNIT_INDEX" val="1_1_1"/>
  <p:tag name="KSO_WM_UNIT_LAYERLEVEL" val="1_1_1"/>
  <p:tag name="KSO_WM_UNIT_VALUE" val="10"/>
  <p:tag name="KSO_WM_UNIT_HIGHLIGHT" val="0"/>
  <p:tag name="KSO_WM_UNIT_COMPATIBLE" val="0"/>
  <p:tag name="KSO_WM_UNIT_CLEAR" val="0"/>
  <p:tag name="KSO_WM_UNIT_PRESET_TEXT_INDEX" val="3"/>
  <p:tag name="KSO_WM_UNIT_PRESET_TEXT_LEN" val="5"/>
  <p:tag name="KSO_WM_DIAGRAM_GROUP_CODE" val="q1-1"/>
  <p:tag name="KSO_WM_UNIT_ID" val="diagram20169918_1*q_h_a*1_1_1"/>
  <p:tag name="KSO_WM_UNIT_TEXT_FILL_FORE_SCHEMECOLOR_INDEX" val="5"/>
  <p:tag name="KSO_WM_UNIT_TEXT_FILL_TYPE" val="1"/>
</p:tagLst>
</file>

<file path=ppt/tags/tag15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918"/>
  <p:tag name="KSO_WM_UNIT_TYPE" val="q_h_i"/>
  <p:tag name="KSO_WM_UNIT_INDEX" val="1_2_5"/>
  <p:tag name="KSO_WM_UNIT_ID" val="diagram20169918_1*q_h_i*1_2_5"/>
  <p:tag name="KSO_WM_UNIT_LAYERLEVEL" val="1_1_1"/>
  <p:tag name="KSO_WM_DIAGRAM_GROUP_CODE" val="q1-1"/>
  <p:tag name="KSO_WM_UNIT_LINE_FORE_SCHEMECOLOR_INDEX" val="16"/>
  <p:tag name="KSO_WM_UNIT_LINE_FILL_TYPE" val="2"/>
</p:tagLst>
</file>

<file path=ppt/tags/tag15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918"/>
  <p:tag name="KSO_WM_UNIT_TYPE" val="q_h_a"/>
  <p:tag name="KSO_WM_UNIT_INDEX" val="1_2_1"/>
  <p:tag name="KSO_WM_UNIT_LAYERLEVEL" val="1_1_1"/>
  <p:tag name="KSO_WM_UNIT_VALUE" val="10"/>
  <p:tag name="KSO_WM_UNIT_HIGHLIGHT" val="0"/>
  <p:tag name="KSO_WM_UNIT_COMPATIBLE" val="0"/>
  <p:tag name="KSO_WM_UNIT_CLEAR" val="0"/>
  <p:tag name="KSO_WM_UNIT_PRESET_TEXT_INDEX" val="3"/>
  <p:tag name="KSO_WM_UNIT_PRESET_TEXT_LEN" val="5"/>
  <p:tag name="KSO_WM_DIAGRAM_GROUP_CODE" val="q1-1"/>
  <p:tag name="KSO_WM_UNIT_ID" val="diagram20169918_1*q_h_a*1_2_1"/>
  <p:tag name="KSO_WM_UNIT_TEXT_FILL_FORE_SCHEMECOLOR_INDEX" val="6"/>
  <p:tag name="KSO_WM_UNIT_TEXT_FILL_TYPE" val="1"/>
</p:tagLst>
</file>

<file path=ppt/tags/tag15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918"/>
  <p:tag name="KSO_WM_UNIT_TYPE" val="q_h_a"/>
  <p:tag name="KSO_WM_UNIT_INDEX" val="1_3_1"/>
  <p:tag name="KSO_WM_UNIT_LAYERLEVEL" val="1_1_1"/>
  <p:tag name="KSO_WM_UNIT_VALUE" val="10"/>
  <p:tag name="KSO_WM_UNIT_HIGHLIGHT" val="0"/>
  <p:tag name="KSO_WM_UNIT_COMPATIBLE" val="0"/>
  <p:tag name="KSO_WM_UNIT_CLEAR" val="0"/>
  <p:tag name="KSO_WM_UNIT_PRESET_TEXT_INDEX" val="3"/>
  <p:tag name="KSO_WM_UNIT_PRESET_TEXT_LEN" val="5"/>
  <p:tag name="KSO_WM_DIAGRAM_GROUP_CODE" val="q1-1"/>
  <p:tag name="KSO_WM_UNIT_ID" val="diagram20169918_1*q_h_a*1_3_1"/>
  <p:tag name="KSO_WM_UNIT_TEXT_FILL_FORE_SCHEMECOLOR_INDEX" val="5"/>
  <p:tag name="KSO_WM_UNIT_TEXT_FILL_TYPE" val="1"/>
</p:tagLst>
</file>

<file path=ppt/tags/tag15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918"/>
  <p:tag name="KSO_WM_UNIT_TYPE" val="q_h_f"/>
  <p:tag name="KSO_WM_UNIT_INDEX" val="1_3_1"/>
  <p:tag name="KSO_WM_UNIT_LAYERLEVEL" val="1_1_1"/>
  <p:tag name="KSO_WM_UNIT_VALUE" val="30"/>
  <p:tag name="KSO_WM_UNIT_HIGHLIGHT" val="0"/>
  <p:tag name="KSO_WM_UNIT_COMPATIBLE" val="0"/>
  <p:tag name="KSO_WM_UNIT_CLEAR" val="0"/>
  <p:tag name="KSO_WM_UNIT_PRESET_TEXT_INDEX" val="4"/>
  <p:tag name="KSO_WM_UNIT_PRESET_TEXT_LEN" val="40"/>
  <p:tag name="KSO_WM_DIAGRAM_GROUP_CODE" val="q1-1"/>
  <p:tag name="KSO_WM_UNIT_ID" val="diagram20169918_1*q_h_f*1_3_1"/>
  <p:tag name="KSO_WM_UNIT_TEXT_FILL_FORE_SCHEMECOLOR_INDEX" val="13"/>
  <p:tag name="KSO_WM_UNIT_TEXT_FILL_TYPE" val="1"/>
</p:tagLst>
</file>

<file path=ppt/tags/tag15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918"/>
  <p:tag name="KSO_WM_UNIT_TYPE" val="q_h_f"/>
  <p:tag name="KSO_WM_UNIT_INDEX" val="1_1_1"/>
  <p:tag name="KSO_WM_UNIT_LAYERLEVEL" val="1_1_1"/>
  <p:tag name="KSO_WM_UNIT_VALUE" val="30"/>
  <p:tag name="KSO_WM_UNIT_HIGHLIGHT" val="0"/>
  <p:tag name="KSO_WM_UNIT_COMPATIBLE" val="0"/>
  <p:tag name="KSO_WM_UNIT_CLEAR" val="0"/>
  <p:tag name="KSO_WM_UNIT_PRESET_TEXT_INDEX" val="4"/>
  <p:tag name="KSO_WM_UNIT_PRESET_TEXT_LEN" val="40"/>
  <p:tag name="KSO_WM_DIAGRAM_GROUP_CODE" val="q1-1"/>
  <p:tag name="KSO_WM_UNIT_ID" val="diagram20169918_1*q_h_f*1_1_1"/>
  <p:tag name="KSO_WM_UNIT_TEXT_FILL_FORE_SCHEMECOLOR_INDEX" val="13"/>
  <p:tag name="KSO_WM_UNIT_TEXT_FILL_TYPE" val="1"/>
</p:tagLst>
</file>

<file path=ppt/tags/tag15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918"/>
  <p:tag name="KSO_WM_UNIT_TYPE" val="q_h_f"/>
  <p:tag name="KSO_WM_UNIT_INDEX" val="1_2_1"/>
  <p:tag name="KSO_WM_UNIT_LAYERLEVEL" val="1_1_1"/>
  <p:tag name="KSO_WM_UNIT_VALUE" val="30"/>
  <p:tag name="KSO_WM_UNIT_HIGHLIGHT" val="0"/>
  <p:tag name="KSO_WM_UNIT_COMPATIBLE" val="0"/>
  <p:tag name="KSO_WM_UNIT_CLEAR" val="0"/>
  <p:tag name="KSO_WM_UNIT_PRESET_TEXT_INDEX" val="4"/>
  <p:tag name="KSO_WM_UNIT_PRESET_TEXT_LEN" val="40"/>
  <p:tag name="KSO_WM_DIAGRAM_GROUP_CODE" val="q1-1"/>
  <p:tag name="KSO_WM_UNIT_ID" val="diagram20169918_1*q_h_f*1_2_1"/>
  <p:tag name="KSO_WM_UNIT_TEXT_FILL_FORE_SCHEMECOLOR_INDEX" val="13"/>
  <p:tag name="KSO_WM_UNIT_TEXT_FILL_TYPE" val="1"/>
</p:tagLst>
</file>

<file path=ppt/tags/tag15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918"/>
  <p:tag name="KSO_WM_UNIT_TYPE" val="q_h_i"/>
  <p:tag name="KSO_WM_UNIT_INDEX" val="1_1_1"/>
  <p:tag name="KSO_WM_UNIT_ID" val="diagram20169918_1*q_h_i*1_1_1"/>
  <p:tag name="KSO_WM_UNIT_LAYERLEVEL" val="1_1_1"/>
  <p:tag name="KSO_WM_DIAGRAM_GROUP_CODE" val="q1-1"/>
  <p:tag name="KSO_WM_UNIT_LINE_FORE_SCHEMECOLOR_INDEX" val="16"/>
  <p:tag name="KSO_WM_UNIT_LINE_FILL_TYPE" val="2"/>
  <p:tag name="KSO_WM_UNIT_DIAGRAM_SCHEMECOLOR_ID" val="1"/>
  <p:tag name="KSO_WM_UNIT_USESOURCEFORMAT_APPLY" val="1"/>
</p:tagLst>
</file>

<file path=ppt/tags/tag15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918"/>
  <p:tag name="KSO_WM_UNIT_TYPE" val="q_i"/>
  <p:tag name="KSO_WM_UNIT_INDEX" val="1_2"/>
  <p:tag name="KSO_WM_UNIT_LAYERLEVEL" val="1_1"/>
  <p:tag name="KSO_WM_DIAGRAM_GROUP_CODE" val="q1-1"/>
  <p:tag name="KSO_WM_UNIT_ID" val="diagram20169918_1*q_i*1_2"/>
  <p:tag name="KSO_WM_UNIT_FILL_FORE_SCHEMECOLOR_INDEX" val="8"/>
  <p:tag name="KSO_WM_UNIT_FILL_TYPE" val="1"/>
  <p:tag name="KSO_WM_UNIT_DIAGRAM_SCHEMECOLOR_ID" val="1"/>
  <p:tag name="KSO_WM_UNIT_USESOURCEFORMAT_APPLY" val="1"/>
</p:tagLst>
</file>

<file path=ppt/tags/tag16.xml><?xml version="1.0" encoding="utf-8"?>
<p:tagLst xmlns:p="http://schemas.openxmlformats.org/presentationml/2006/main">
  <p:tag name="KSO_WM_BEAUTIFY_FLAG" val=""/>
</p:tagLst>
</file>

<file path=ppt/tags/tag16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918"/>
  <p:tag name="KSO_WM_UNIT_TYPE" val="q_h_i"/>
  <p:tag name="KSO_WM_UNIT_INDEX" val="1_3_1"/>
  <p:tag name="KSO_WM_UNIT_ID" val="diagram20169918_1*q_h_i*1_3_1"/>
  <p:tag name="KSO_WM_UNIT_LAYERLEVEL" val="1_1_1"/>
  <p:tag name="KSO_WM_DIAGRAM_GROUP_CODE" val="q1-1"/>
  <p:tag name="KSO_WM_UNIT_LINE_FORE_SCHEMECOLOR_INDEX" val="16"/>
  <p:tag name="KSO_WM_UNIT_LINE_FILL_TYPE" val="2"/>
  <p:tag name="KSO_WM_UNIT_DIAGRAM_SCHEMECOLOR_ID" val="1"/>
  <p:tag name="KSO_WM_UNIT_USESOURCEFORMAT_APPLY" val="1"/>
</p:tagLst>
</file>

<file path=ppt/tags/tag16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918"/>
  <p:tag name="KSO_WM_UNIT_TYPE" val="q_h_i"/>
  <p:tag name="KSO_WM_UNIT_INDEX" val="1_2_1"/>
  <p:tag name="KSO_WM_UNIT_ID" val="diagram20169918_1*q_h_i*1_2_1"/>
  <p:tag name="KSO_WM_UNIT_LAYERLEVEL" val="1_1_1"/>
  <p:tag name="KSO_WM_DIAGRAM_GROUP_CODE" val="q1-1"/>
  <p:tag name="KSO_WM_UNIT_FILL_FORE_SCHEMECOLOR_INDEX" val="6"/>
  <p:tag name="KSO_WM_UNIT_FILL_TYPE" val="1"/>
  <p:tag name="KSO_WM_UNIT_DIAGRAM_SCHEMECOLOR_ID" val="1"/>
  <p:tag name="KSO_WM_UNIT_USESOURCEFORMAT_APPLY" val="1"/>
</p:tagLst>
</file>

<file path=ppt/tags/tag16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918"/>
  <p:tag name="KSO_WM_UNIT_TYPE" val="q_h_i"/>
  <p:tag name="KSO_WM_UNIT_INDEX" val="1_2_2"/>
  <p:tag name="KSO_WM_UNIT_ID" val="diagram20169918_1*q_h_i*1_2_2"/>
  <p:tag name="KSO_WM_UNIT_LAYERLEVEL" val="1_1_1"/>
  <p:tag name="KSO_WM_DIAGRAM_GROUP_CODE" val="q1-1"/>
  <p:tag name="KSO_WM_UNIT_FILL_FORE_SCHEMECOLOR_INDEX" val="14"/>
  <p:tag name="KSO_WM_UNIT_FILL_TYPE" val="1"/>
  <p:tag name="KSO_WM_UNIT_LINE_FORE_SCHEMECOLOR_INDEX" val="14"/>
  <p:tag name="KSO_WM_UNIT_LINE_FILL_TYPE" val="2"/>
  <p:tag name="KSO_WM_UNIT_DIAGRAM_SCHEMECOLOR_ID" val="1"/>
  <p:tag name="KSO_WM_UNIT_USESOURCEFORMAT_APPLY" val="1"/>
</p:tagLst>
</file>

<file path=ppt/tags/tag16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918"/>
  <p:tag name="KSO_WM_UNIT_TYPE" val="q_h_i"/>
  <p:tag name="KSO_WM_UNIT_INDEX" val="1_2_3"/>
  <p:tag name="KSO_WM_UNIT_ID" val="diagram20169918_1*q_h_i*1_2_3"/>
  <p:tag name="KSO_WM_UNIT_LAYERLEVEL" val="1_1_1"/>
  <p:tag name="KSO_WM_DIAGRAM_GROUP_CODE" val="q1-1"/>
  <p:tag name="KSO_WM_UNIT_FILL_FORE_SCHEMECOLOR_INDEX" val="14"/>
  <p:tag name="KSO_WM_UNIT_FILL_TYPE" val="1"/>
  <p:tag name="KSO_WM_UNIT_LINE_FORE_SCHEMECOLOR_INDEX" val="14"/>
  <p:tag name="KSO_WM_UNIT_LINE_FILL_TYPE" val="2"/>
  <p:tag name="KSO_WM_UNIT_DIAGRAM_SCHEMECOLOR_ID" val="1"/>
  <p:tag name="KSO_WM_UNIT_USESOURCEFORMAT_APPLY" val="1"/>
</p:tagLst>
</file>

<file path=ppt/tags/tag16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918"/>
  <p:tag name="KSO_WM_UNIT_TYPE" val="q_i"/>
  <p:tag name="KSO_WM_UNIT_INDEX" val="1_3"/>
  <p:tag name="KSO_WM_UNIT_LAYERLEVEL" val="1_1"/>
  <p:tag name="KSO_WM_DIAGRAM_GROUP_CODE" val="q1-1"/>
  <p:tag name="KSO_WM_UNIT_ID" val="diagram20169918_1*q_i*1_3"/>
  <p:tag name="KSO_WM_UNIT_FILL_FORE_SCHEMECOLOR_INDEX" val="14"/>
  <p:tag name="KSO_WM_UNIT_FILL_TYPE" val="1"/>
  <p:tag name="KSO_WM_UNIT_LINE_FORE_SCHEMECOLOR_INDEX" val="14"/>
  <p:tag name="KSO_WM_UNIT_LINE_FILL_TYPE" val="2"/>
  <p:tag name="KSO_WM_UNIT_DIAGRAM_SCHEMECOLOR_ID" val="1"/>
  <p:tag name="KSO_WM_UNIT_USESOURCEFORMAT_APPLY" val="1"/>
</p:tagLst>
</file>

<file path=ppt/tags/tag16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918"/>
  <p:tag name="KSO_WM_UNIT_TYPE" val="q_h_i"/>
  <p:tag name="KSO_WM_UNIT_INDEX" val="1_3_2"/>
  <p:tag name="KSO_WM_UNIT_ID" val="diagram20169918_1*q_h_i*1_3_2"/>
  <p:tag name="KSO_WM_UNIT_LAYERLEVEL" val="1_1_1"/>
  <p:tag name="KSO_WM_DIAGRAM_GROUP_CODE" val="q1-1"/>
  <p:tag name="KSO_WM_UNIT_FILL_FORE_SCHEMECOLOR_INDEX" val="5"/>
  <p:tag name="KSO_WM_UNIT_FILL_TYPE" val="1"/>
  <p:tag name="KSO_WM_UNIT_DIAGRAM_SCHEMECOLOR_ID" val="1"/>
  <p:tag name="KSO_WM_UNIT_USESOURCEFORMAT_APPLY" val="1"/>
</p:tagLst>
</file>

<file path=ppt/tags/tag16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918"/>
  <p:tag name="KSO_WM_UNIT_TYPE" val="q_h_i"/>
  <p:tag name="KSO_WM_UNIT_INDEX" val="1_3_3"/>
  <p:tag name="KSO_WM_UNIT_ID" val="diagram20169918_1*q_h_i*1_3_3"/>
  <p:tag name="KSO_WM_UNIT_LAYERLEVEL" val="1_1_1"/>
  <p:tag name="KSO_WM_DIAGRAM_GROUP_CODE" val="q1-1"/>
  <p:tag name="KSO_WM_UNIT_FILL_FORE_SCHEMECOLOR_INDEX" val="14"/>
  <p:tag name="KSO_WM_UNIT_FILL_TYPE" val="1"/>
  <p:tag name="KSO_WM_UNIT_LINE_FORE_SCHEMECOLOR_INDEX" val="14"/>
  <p:tag name="KSO_WM_UNIT_LINE_FILL_TYPE" val="2"/>
  <p:tag name="KSO_WM_UNIT_DIAGRAM_SCHEMECOLOR_ID" val="1"/>
  <p:tag name="KSO_WM_UNIT_USESOURCEFORMAT_APPLY" val="1"/>
</p:tagLst>
</file>

<file path=ppt/tags/tag16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918"/>
  <p:tag name="KSO_WM_UNIT_TYPE" val="q_h_i"/>
  <p:tag name="KSO_WM_UNIT_INDEX" val="1_3_4"/>
  <p:tag name="KSO_WM_UNIT_ID" val="diagram20169918_1*q_h_i*1_3_4"/>
  <p:tag name="KSO_WM_UNIT_LAYERLEVEL" val="1_1_1"/>
  <p:tag name="KSO_WM_DIAGRAM_GROUP_CODE" val="q1-1"/>
  <p:tag name="KSO_WM_UNIT_FILL_FORE_SCHEMECOLOR_INDEX" val="14"/>
  <p:tag name="KSO_WM_UNIT_FILL_TYPE" val="1"/>
  <p:tag name="KSO_WM_UNIT_LINE_FORE_SCHEMECOLOR_INDEX" val="14"/>
  <p:tag name="KSO_WM_UNIT_LINE_FILL_TYPE" val="2"/>
  <p:tag name="KSO_WM_UNIT_DIAGRAM_SCHEMECOLOR_ID" val="1"/>
  <p:tag name="KSO_WM_UNIT_USESOURCEFORMAT_APPLY" val="1"/>
</p:tagLst>
</file>

<file path=ppt/tags/tag16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918"/>
  <p:tag name="KSO_WM_UNIT_TYPE" val="q_h_i"/>
  <p:tag name="KSO_WM_UNIT_INDEX" val="1_3_5"/>
  <p:tag name="KSO_WM_UNIT_ID" val="diagram20169918_1*q_h_i*1_3_5"/>
  <p:tag name="KSO_WM_UNIT_LAYERLEVEL" val="1_1_1"/>
  <p:tag name="KSO_WM_DIAGRAM_GROUP_CODE" val="q1-1"/>
  <p:tag name="KSO_WM_UNIT_FILL_FORE_SCHEMECOLOR_INDEX" val="14"/>
  <p:tag name="KSO_WM_UNIT_FILL_TYPE" val="1"/>
  <p:tag name="KSO_WM_UNIT_LINE_FORE_SCHEMECOLOR_INDEX" val="14"/>
  <p:tag name="KSO_WM_UNIT_LINE_FILL_TYPE" val="2"/>
  <p:tag name="KSO_WM_UNIT_DIAGRAM_SCHEMECOLOR_ID" val="1"/>
  <p:tag name="KSO_WM_UNIT_USESOURCEFORMAT_APPLY" val="1"/>
</p:tagLst>
</file>

<file path=ppt/tags/tag16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918"/>
  <p:tag name="KSO_WM_UNIT_TYPE" val="q_h_i"/>
  <p:tag name="KSO_WM_UNIT_INDEX" val="1_1_2"/>
  <p:tag name="KSO_WM_UNIT_ID" val="diagram20169918_1*q_h_i*1_1_2"/>
  <p:tag name="KSO_WM_UNIT_LAYERLEVEL" val="1_1_1"/>
  <p:tag name="KSO_WM_DIAGRAM_GROUP_CODE" val="q1-1"/>
  <p:tag name="KSO_WM_UNIT_FILL_FORE_SCHEMECOLOR_INDEX" val="5"/>
  <p:tag name="KSO_WM_UNIT_FILL_TYPE" val="1"/>
  <p:tag name="KSO_WM_UNIT_DIAGRAM_SCHEMECOLOR_ID" val="1"/>
  <p:tag name="KSO_WM_UNIT_USESOURCEFORMAT_APPLY" val="1"/>
</p:tagLst>
</file>

<file path=ppt/tags/tag17.xml><?xml version="1.0" encoding="utf-8"?>
<p:tagLst xmlns:p="http://schemas.openxmlformats.org/presentationml/2006/main">
  <p:tag name="KSO_WM_BEAUTIFY_FLAG" val=""/>
</p:tagLst>
</file>

<file path=ppt/tags/tag17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918"/>
  <p:tag name="KSO_WM_UNIT_TYPE" val="q_h_i"/>
  <p:tag name="KSO_WM_UNIT_INDEX" val="1_1_3"/>
  <p:tag name="KSO_WM_UNIT_ID" val="diagram20169918_1*q_h_i*1_1_3"/>
  <p:tag name="KSO_WM_UNIT_LAYERLEVEL" val="1_1_1"/>
  <p:tag name="KSO_WM_DIAGRAM_GROUP_CODE" val="q1-1"/>
  <p:tag name="KSO_WM_UNIT_FILL_FORE_SCHEMECOLOR_INDEX" val="14"/>
  <p:tag name="KSO_WM_UNIT_FILL_TYPE" val="1"/>
  <p:tag name="KSO_WM_UNIT_LINE_FORE_SCHEMECOLOR_INDEX" val="14"/>
  <p:tag name="KSO_WM_UNIT_LINE_FILL_TYPE" val="2"/>
  <p:tag name="KSO_WM_UNIT_DIAGRAM_SCHEMECOLOR_ID" val="1"/>
  <p:tag name="KSO_WM_UNIT_USESOURCEFORMAT_APPLY" val="1"/>
</p:tagLst>
</file>

<file path=ppt/tags/tag17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918"/>
  <p:tag name="KSO_WM_UNIT_TYPE" val="q_h_i"/>
  <p:tag name="KSO_WM_UNIT_INDEX" val="1_1_4"/>
  <p:tag name="KSO_WM_UNIT_ID" val="diagram20169918_1*q_h_i*1_1_4"/>
  <p:tag name="KSO_WM_UNIT_LAYERLEVEL" val="1_1_1"/>
  <p:tag name="KSO_WM_DIAGRAM_GROUP_CODE" val="q1-1"/>
  <p:tag name="KSO_WM_UNIT_FILL_FORE_SCHEMECOLOR_INDEX" val="5"/>
  <p:tag name="KSO_WM_UNIT_FILL_TYPE" val="1"/>
  <p:tag name="KSO_WM_UNIT_LINE_FORE_SCHEMECOLOR_INDEX" val="5"/>
  <p:tag name="KSO_WM_UNIT_LINE_FILL_TYPE" val="2"/>
  <p:tag name="KSO_WM_UNIT_TEXT_FILL_FORE_SCHEMECOLOR_INDEX" val="13"/>
  <p:tag name="KSO_WM_UNIT_TEXT_FILL_TYPE" val="1"/>
  <p:tag name="KSO_WM_UNIT_DIAGRAM_SCHEMECOLOR_ID" val="1"/>
  <p:tag name="KSO_WM_UNIT_USESOURCEFORMAT_APPLY" val="1"/>
</p:tagLst>
</file>

<file path=ppt/tags/tag17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918"/>
  <p:tag name="KSO_WM_UNIT_TYPE" val="q_h_i"/>
  <p:tag name="KSO_WM_UNIT_INDEX" val="1_2_4"/>
  <p:tag name="KSO_WM_UNIT_ID" val="diagram20169918_1*q_h_i*1_2_4"/>
  <p:tag name="KSO_WM_UNIT_LAYERLEVEL" val="1_1_1"/>
  <p:tag name="KSO_WM_DIAGRAM_GROUP_CODE" val="q1-1"/>
  <p:tag name="KSO_WM_UNIT_FILL_FORE_SCHEMECOLOR_INDEX" val="6"/>
  <p:tag name="KSO_WM_UNIT_FILL_TYPE" val="1"/>
  <p:tag name="KSO_WM_UNIT_LINE_FORE_SCHEMECOLOR_INDEX" val="6"/>
  <p:tag name="KSO_WM_UNIT_LINE_FILL_TYPE" val="2"/>
  <p:tag name="KSO_WM_UNIT_TEXT_FILL_FORE_SCHEMECOLOR_INDEX" val="13"/>
  <p:tag name="KSO_WM_UNIT_TEXT_FILL_TYPE" val="1"/>
  <p:tag name="KSO_WM_UNIT_DIAGRAM_SCHEMECOLOR_ID" val="1"/>
  <p:tag name="KSO_WM_UNIT_USESOURCEFORMAT_APPLY" val="1"/>
</p:tagLst>
</file>

<file path=ppt/tags/tag17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918"/>
  <p:tag name="KSO_WM_UNIT_TYPE" val="q_h_i"/>
  <p:tag name="KSO_WM_UNIT_INDEX" val="1_3_6"/>
  <p:tag name="KSO_WM_UNIT_ID" val="diagram20169918_1*q_h_i*1_3_6"/>
  <p:tag name="KSO_WM_UNIT_LAYERLEVEL" val="1_1_1"/>
  <p:tag name="KSO_WM_DIAGRAM_GROUP_CODE" val="q1-1"/>
  <p:tag name="KSO_WM_UNIT_FILL_FORE_SCHEMECOLOR_INDEX" val="5"/>
  <p:tag name="KSO_WM_UNIT_FILL_TYPE" val="1"/>
  <p:tag name="KSO_WM_UNIT_LINE_FORE_SCHEMECOLOR_INDEX" val="5"/>
  <p:tag name="KSO_WM_UNIT_LINE_FILL_TYPE" val="2"/>
  <p:tag name="KSO_WM_UNIT_TEXT_FILL_FORE_SCHEMECOLOR_INDEX" val="13"/>
  <p:tag name="KSO_WM_UNIT_TEXT_FILL_TYPE" val="1"/>
  <p:tag name="KSO_WM_UNIT_DIAGRAM_SCHEMECOLOR_ID" val="1"/>
  <p:tag name="KSO_WM_UNIT_USESOURCEFORMAT_APPLY" val="1"/>
</p:tagLst>
</file>

<file path=ppt/tags/tag17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918"/>
  <p:tag name="KSO_WM_UNIT_TYPE" val="q_h_a"/>
  <p:tag name="KSO_WM_UNIT_INDEX" val="1_1_1"/>
  <p:tag name="KSO_WM_UNIT_LAYERLEVEL" val="1_1_1"/>
  <p:tag name="KSO_WM_UNIT_VALUE" val="10"/>
  <p:tag name="KSO_WM_UNIT_HIGHLIGHT" val="0"/>
  <p:tag name="KSO_WM_UNIT_COMPATIBLE" val="0"/>
  <p:tag name="KSO_WM_UNIT_CLEAR" val="0"/>
  <p:tag name="KSO_WM_UNIT_PRESET_TEXT_INDEX" val="3"/>
  <p:tag name="KSO_WM_UNIT_PRESET_TEXT_LEN" val="5"/>
  <p:tag name="KSO_WM_DIAGRAM_GROUP_CODE" val="q1-1"/>
  <p:tag name="KSO_WM_UNIT_ID" val="diagram20169918_1*q_h_a*1_1_1"/>
  <p:tag name="KSO_WM_UNIT_TEXT_FILL_FORE_SCHEMECOLOR_INDEX" val="5"/>
  <p:tag name="KSO_WM_UNIT_TEXT_FILL_TYPE" val="1"/>
  <p:tag name="KSO_WM_UNIT_DIAGRAM_SCHEMECOLOR_ID" val="1"/>
  <p:tag name="KSO_WM_UNIT_USESOURCEFORMAT_APPLY" val="1"/>
</p:tagLst>
</file>

<file path=ppt/tags/tag17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918"/>
  <p:tag name="KSO_WM_UNIT_TYPE" val="q_h_i"/>
  <p:tag name="KSO_WM_UNIT_INDEX" val="1_2_5"/>
  <p:tag name="KSO_WM_UNIT_ID" val="diagram20169918_1*q_h_i*1_2_5"/>
  <p:tag name="KSO_WM_UNIT_LAYERLEVEL" val="1_1_1"/>
  <p:tag name="KSO_WM_DIAGRAM_GROUP_CODE" val="q1-1"/>
  <p:tag name="KSO_WM_UNIT_LINE_FORE_SCHEMECOLOR_INDEX" val="16"/>
  <p:tag name="KSO_WM_UNIT_LINE_FILL_TYPE" val="2"/>
  <p:tag name="KSO_WM_UNIT_DIAGRAM_SCHEMECOLOR_ID" val="1"/>
  <p:tag name="KSO_WM_UNIT_USESOURCEFORMAT_APPLY" val="1"/>
</p:tagLst>
</file>

<file path=ppt/tags/tag17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918"/>
  <p:tag name="KSO_WM_UNIT_TYPE" val="q_h_a"/>
  <p:tag name="KSO_WM_UNIT_INDEX" val="1_2_1"/>
  <p:tag name="KSO_WM_UNIT_LAYERLEVEL" val="1_1_1"/>
  <p:tag name="KSO_WM_UNIT_VALUE" val="10"/>
  <p:tag name="KSO_WM_UNIT_HIGHLIGHT" val="0"/>
  <p:tag name="KSO_WM_UNIT_COMPATIBLE" val="0"/>
  <p:tag name="KSO_WM_UNIT_CLEAR" val="0"/>
  <p:tag name="KSO_WM_UNIT_PRESET_TEXT_INDEX" val="3"/>
  <p:tag name="KSO_WM_UNIT_PRESET_TEXT_LEN" val="5"/>
  <p:tag name="KSO_WM_DIAGRAM_GROUP_CODE" val="q1-1"/>
  <p:tag name="KSO_WM_UNIT_ID" val="diagram20169918_1*q_h_a*1_2_1"/>
  <p:tag name="KSO_WM_UNIT_TEXT_FILL_FORE_SCHEMECOLOR_INDEX" val="6"/>
  <p:tag name="KSO_WM_UNIT_TEXT_FILL_TYPE" val="1"/>
  <p:tag name="KSO_WM_UNIT_DIAGRAM_SCHEMECOLOR_ID" val="1"/>
  <p:tag name="KSO_WM_UNIT_USESOURCEFORMAT_APPLY" val="1"/>
</p:tagLst>
</file>

<file path=ppt/tags/tag17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918"/>
  <p:tag name="KSO_WM_UNIT_TYPE" val="q_h_a"/>
  <p:tag name="KSO_WM_UNIT_INDEX" val="1_3_1"/>
  <p:tag name="KSO_WM_UNIT_LAYERLEVEL" val="1_1_1"/>
  <p:tag name="KSO_WM_UNIT_VALUE" val="10"/>
  <p:tag name="KSO_WM_UNIT_HIGHLIGHT" val="0"/>
  <p:tag name="KSO_WM_UNIT_COMPATIBLE" val="0"/>
  <p:tag name="KSO_WM_UNIT_CLEAR" val="0"/>
  <p:tag name="KSO_WM_UNIT_PRESET_TEXT_INDEX" val="3"/>
  <p:tag name="KSO_WM_UNIT_PRESET_TEXT_LEN" val="5"/>
  <p:tag name="KSO_WM_DIAGRAM_GROUP_CODE" val="q1-1"/>
  <p:tag name="KSO_WM_UNIT_ID" val="diagram20169918_1*q_h_a*1_3_1"/>
  <p:tag name="KSO_WM_UNIT_TEXT_FILL_FORE_SCHEMECOLOR_INDEX" val="5"/>
  <p:tag name="KSO_WM_UNIT_TEXT_FILL_TYPE" val="1"/>
  <p:tag name="KSO_WM_UNIT_DIAGRAM_SCHEMECOLOR_ID" val="1"/>
  <p:tag name="KSO_WM_UNIT_USESOURCEFORMAT_APPLY" val="1"/>
</p:tagLst>
</file>

<file path=ppt/tags/tag17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918"/>
  <p:tag name="KSO_WM_UNIT_TYPE" val="q_h_f"/>
  <p:tag name="KSO_WM_UNIT_INDEX" val="1_3_1"/>
  <p:tag name="KSO_WM_UNIT_LAYERLEVEL" val="1_1_1"/>
  <p:tag name="KSO_WM_UNIT_VALUE" val="30"/>
  <p:tag name="KSO_WM_UNIT_HIGHLIGHT" val="0"/>
  <p:tag name="KSO_WM_UNIT_COMPATIBLE" val="0"/>
  <p:tag name="KSO_WM_UNIT_CLEAR" val="0"/>
  <p:tag name="KSO_WM_UNIT_PRESET_TEXT_INDEX" val="4"/>
  <p:tag name="KSO_WM_UNIT_PRESET_TEXT_LEN" val="40"/>
  <p:tag name="KSO_WM_DIAGRAM_GROUP_CODE" val="q1-1"/>
  <p:tag name="KSO_WM_UNIT_ID" val="diagram20169918_1*q_h_f*1_3_1"/>
  <p:tag name="KSO_WM_UNIT_TEXT_FILL_FORE_SCHEMECOLOR_INDEX" val="13"/>
  <p:tag name="KSO_WM_UNIT_TEXT_FILL_TYPE" val="1"/>
  <p:tag name="KSO_WM_UNIT_DIAGRAM_SCHEMECOLOR_ID" val="1"/>
  <p:tag name="KSO_WM_UNIT_USESOURCEFORMAT_APPLY" val="1"/>
</p:tagLst>
</file>

<file path=ppt/tags/tag17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918"/>
  <p:tag name="KSO_WM_UNIT_TYPE" val="q_h_f"/>
  <p:tag name="KSO_WM_UNIT_INDEX" val="1_1_1"/>
  <p:tag name="KSO_WM_UNIT_LAYERLEVEL" val="1_1_1"/>
  <p:tag name="KSO_WM_UNIT_VALUE" val="30"/>
  <p:tag name="KSO_WM_UNIT_HIGHLIGHT" val="0"/>
  <p:tag name="KSO_WM_UNIT_COMPATIBLE" val="0"/>
  <p:tag name="KSO_WM_UNIT_CLEAR" val="0"/>
  <p:tag name="KSO_WM_UNIT_PRESET_TEXT_INDEX" val="4"/>
  <p:tag name="KSO_WM_UNIT_PRESET_TEXT_LEN" val="40"/>
  <p:tag name="KSO_WM_DIAGRAM_GROUP_CODE" val="q1-1"/>
  <p:tag name="KSO_WM_UNIT_ID" val="diagram20169918_1*q_h_f*1_1_1"/>
  <p:tag name="KSO_WM_UNIT_TEXT_FILL_FORE_SCHEMECOLOR_INDEX" val="13"/>
  <p:tag name="KSO_WM_UNIT_TEXT_FILL_TYPE" val="1"/>
  <p:tag name="KSO_WM_UNIT_DIAGRAM_SCHEMECOLOR_ID" val="1"/>
  <p:tag name="KSO_WM_UNIT_USESOURCEFORMAT_APPLY" val="1"/>
</p:tagLst>
</file>

<file path=ppt/tags/tag18.xml><?xml version="1.0" encoding="utf-8"?>
<p:tagLst xmlns:p="http://schemas.openxmlformats.org/presentationml/2006/main">
  <p:tag name="KSO_WM_BEAUTIFY_FLAG" val=""/>
</p:tagLst>
</file>

<file path=ppt/tags/tag18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918"/>
  <p:tag name="KSO_WM_UNIT_TYPE" val="q_h_f"/>
  <p:tag name="KSO_WM_UNIT_INDEX" val="1_2_1"/>
  <p:tag name="KSO_WM_UNIT_LAYERLEVEL" val="1_1_1"/>
  <p:tag name="KSO_WM_UNIT_VALUE" val="30"/>
  <p:tag name="KSO_WM_UNIT_HIGHLIGHT" val="0"/>
  <p:tag name="KSO_WM_UNIT_COMPATIBLE" val="0"/>
  <p:tag name="KSO_WM_UNIT_CLEAR" val="0"/>
  <p:tag name="KSO_WM_UNIT_PRESET_TEXT_INDEX" val="4"/>
  <p:tag name="KSO_WM_UNIT_PRESET_TEXT_LEN" val="40"/>
  <p:tag name="KSO_WM_DIAGRAM_GROUP_CODE" val="q1-1"/>
  <p:tag name="KSO_WM_UNIT_ID" val="diagram20169918_1*q_h_f*1_2_1"/>
  <p:tag name="KSO_WM_UNIT_TEXT_FILL_FORE_SCHEMECOLOR_INDEX" val="13"/>
  <p:tag name="KSO_WM_UNIT_TEXT_FILL_TYPE" val="1"/>
  <p:tag name="KSO_WM_UNIT_DIAGRAM_SCHEMECOLOR_ID" val="1"/>
  <p:tag name="KSO_WM_UNIT_USESOURCEFORMAT_APPLY" val="1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528_1*q_h_i*1_1_1"/>
  <p:tag name="KSO_WM_TEMPLATE_CATEGORY" val="diagram"/>
  <p:tag name="KSO_WM_TEMPLATE_INDEX" val="20201528"/>
  <p:tag name="KSO_WM_UNIT_LAYERLEVEL" val="1_1_1"/>
  <p:tag name="KSO_WM_TAG_VERSION" val="1.0"/>
  <p:tag name="KSO_WM_BEAUTIFY_FLAG" val="#wm#"/>
  <p:tag name="KSO_WM_DIAGRAM_GROUP_CODE" val="q1-1"/>
  <p:tag name="KSO_WM_UNIT_TYPE" val="q_h_i"/>
  <p:tag name="KSO_WM_UNIT_INDEX" val="1_1_1"/>
  <p:tag name="KSO_WM_UNIT_FILL_FORE_SCHEMECOLOR_INDEX" val="5"/>
  <p:tag name="KSO_WM_UNIT_FILL_TYPE" val="1"/>
</p:tagLst>
</file>

<file path=ppt/tags/tag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528_1*q_h_i*1_2_1"/>
  <p:tag name="KSO_WM_TEMPLATE_CATEGORY" val="diagram"/>
  <p:tag name="KSO_WM_TEMPLATE_INDEX" val="20201528"/>
  <p:tag name="KSO_WM_UNIT_LAYERLEVEL" val="1_1_1"/>
  <p:tag name="KSO_WM_TAG_VERSION" val="1.0"/>
  <p:tag name="KSO_WM_BEAUTIFY_FLAG" val="#wm#"/>
  <p:tag name="KSO_WM_DIAGRAM_GROUP_CODE" val="q1-1"/>
  <p:tag name="KSO_WM_UNIT_TYPE" val="q_h_i"/>
  <p:tag name="KSO_WM_UNIT_INDEX" val="1_2_1"/>
  <p:tag name="KSO_WM_UNIT_FILL_FORE_SCHEMECOLOR_INDEX" val="6"/>
  <p:tag name="KSO_WM_UNIT_FILL_TYPE" val="1"/>
</p:tagLst>
</file>

<file path=ppt/tags/tag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528_1*q_h_i*1_3_1"/>
  <p:tag name="KSO_WM_TEMPLATE_CATEGORY" val="diagram"/>
  <p:tag name="KSO_WM_TEMPLATE_INDEX" val="20201528"/>
  <p:tag name="KSO_WM_UNIT_LAYERLEVEL" val="1_1_1"/>
  <p:tag name="KSO_WM_TAG_VERSION" val="1.0"/>
  <p:tag name="KSO_WM_BEAUTIFY_FLAG" val="#wm#"/>
  <p:tag name="KSO_WM_DIAGRAM_GROUP_CODE" val="q1-1"/>
  <p:tag name="KSO_WM_UNIT_TYPE" val="q_h_i"/>
  <p:tag name="KSO_WM_UNIT_INDEX" val="1_3_1"/>
  <p:tag name="KSO_WM_UNIT_FILL_FORE_SCHEMECOLOR_INDEX" val="7"/>
  <p:tag name="KSO_WM_UNIT_FILL_TYPE" val="1"/>
</p:tagLst>
</file>

<file path=ppt/tags/tag1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528_1*q_h_i*1_1_2"/>
  <p:tag name="KSO_WM_TEMPLATE_CATEGORY" val="diagram"/>
  <p:tag name="KSO_WM_TEMPLATE_INDEX" val="20201528"/>
  <p:tag name="KSO_WM_UNIT_LAYERLEVEL" val="1_1_1"/>
  <p:tag name="KSO_WM_TAG_VERSION" val="1.0"/>
  <p:tag name="KSO_WM_BEAUTIFY_FLAG" val="#wm#"/>
  <p:tag name="KSO_WM_DIAGRAM_GROUP_CODE" val="q1-1"/>
  <p:tag name="KSO_WM_UNIT_TYPE" val="q_h_i"/>
  <p:tag name="KSO_WM_UNIT_INDEX" val="1_1_2"/>
  <p:tag name="KSO_WM_UNIT_FILL_FORE_SCHEMECOLOR_INDEX" val="5"/>
  <p:tag name="KSO_WM_UNIT_FILL_TYPE" val="1"/>
</p:tagLst>
</file>

<file path=ppt/tags/tag1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528_1*q_h_i*1_2_2"/>
  <p:tag name="KSO_WM_TEMPLATE_CATEGORY" val="diagram"/>
  <p:tag name="KSO_WM_TEMPLATE_INDEX" val="20201528"/>
  <p:tag name="KSO_WM_UNIT_LAYERLEVEL" val="1_1_1"/>
  <p:tag name="KSO_WM_TAG_VERSION" val="1.0"/>
  <p:tag name="KSO_WM_BEAUTIFY_FLAG" val="#wm#"/>
  <p:tag name="KSO_WM_DIAGRAM_GROUP_CODE" val="q1-1"/>
  <p:tag name="KSO_WM_UNIT_TYPE" val="q_h_i"/>
  <p:tag name="KSO_WM_UNIT_INDEX" val="1_2_2"/>
  <p:tag name="KSO_WM_UNIT_FILL_FORE_SCHEMECOLOR_INDEX" val="6"/>
  <p:tag name="KSO_WM_UNIT_FILL_TYPE" val="1"/>
</p:tagLst>
</file>

<file path=ppt/tags/tag1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528_1*q_h_i*1_3_2"/>
  <p:tag name="KSO_WM_TEMPLATE_CATEGORY" val="diagram"/>
  <p:tag name="KSO_WM_TEMPLATE_INDEX" val="20201528"/>
  <p:tag name="KSO_WM_UNIT_LAYERLEVEL" val="1_1_1"/>
  <p:tag name="KSO_WM_TAG_VERSION" val="1.0"/>
  <p:tag name="KSO_WM_BEAUTIFY_FLAG" val="#wm#"/>
  <p:tag name="KSO_WM_DIAGRAM_GROUP_CODE" val="q1-1"/>
  <p:tag name="KSO_WM_UNIT_TYPE" val="q_h_i"/>
  <p:tag name="KSO_WM_UNIT_INDEX" val="1_3_2"/>
  <p:tag name="KSO_WM_UNIT_FILL_FORE_SCHEMECOLOR_INDEX" val="7"/>
  <p:tag name="KSO_WM_UNIT_FILL_TYPE" val="1"/>
</p:tagLst>
</file>

<file path=ppt/tags/tag1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528_1*q_i*1_3"/>
  <p:tag name="KSO_WM_TEMPLATE_CATEGORY" val="diagram"/>
  <p:tag name="KSO_WM_TEMPLATE_INDEX" val="20201528"/>
  <p:tag name="KSO_WM_UNIT_LAYERLEVEL" val="1_1"/>
  <p:tag name="KSO_WM_TAG_VERSION" val="1.0"/>
  <p:tag name="KSO_WM_BEAUTIFY_FLAG" val="#wm#"/>
  <p:tag name="KSO_WM_DIAGRAM_GROUP_CODE" val="q1-1"/>
  <p:tag name="KSO_WM_UNIT_TYPE" val="q_i"/>
  <p:tag name="KSO_WM_UNIT_INDEX" val="1_3"/>
  <p:tag name="KSO_WM_UNIT_FILL_FORE_SCHEMECOLOR_INDEX" val="15"/>
  <p:tag name="KSO_WM_UNIT_FILL_TYPE" val="1"/>
</p:tagLst>
</file>

<file path=ppt/tags/tag1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528_1*q_i*1_1"/>
  <p:tag name="KSO_WM_TEMPLATE_CATEGORY" val="diagram"/>
  <p:tag name="KSO_WM_TEMPLATE_INDEX" val="20201528"/>
  <p:tag name="KSO_WM_UNIT_LAYERLEVEL" val="1_1"/>
  <p:tag name="KSO_WM_TAG_VERSION" val="1.0"/>
  <p:tag name="KSO_WM_BEAUTIFY_FLAG" val="#wm#"/>
  <p:tag name="KSO_WM_DIAGRAM_GROUP_CODE" val="q1-1"/>
  <p:tag name="KSO_WM_UNIT_TYPE" val="q_i"/>
  <p:tag name="KSO_WM_UNIT_INDEX" val="1_1"/>
  <p:tag name="KSO_WM_UNIT_FILL_FORE_SCHEMECOLOR_INDEX" val="14"/>
  <p:tag name="KSO_WM_UNIT_FILL_TYPE" val="1"/>
</p:tagLst>
</file>

<file path=ppt/tags/tag1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528_1*q_h_a*1_1_1"/>
  <p:tag name="KSO_WM_TEMPLATE_CATEGORY" val="diagram"/>
  <p:tag name="KSO_WM_TEMPLATE_INDEX" val="20201528"/>
  <p:tag name="KSO_WM_UNIT_LAYERLEVEL" val="1_1_1"/>
  <p:tag name="KSO_WM_TAG_VERSION" val="1.0"/>
  <p:tag name="KSO_WM_BEAUTIFY_FLAG" val="#wm#"/>
  <p:tag name="KSO_WM_UNIT_ISCONTENTSTITLE" val="0"/>
  <p:tag name="KSO_WM_UNIT_NOCLEAR" val="0"/>
  <p:tag name="KSO_WM_DIAGRAM_GROUP_CODE" val="q1-1"/>
  <p:tag name="KSO_WM_UNIT_TYPE" val="q_h_a"/>
  <p:tag name="KSO_WM_UNIT_INDEX" val="1_1_1"/>
  <p:tag name="KSO_WM_UNIT_PRESET_TEXT" val="添加标题"/>
  <p:tag name="KSO_WM_UNIT_VALUE" val="12"/>
</p:tagLst>
</file>

<file path=ppt/tags/tag19.xml><?xml version="1.0" encoding="utf-8"?>
<p:tagLst xmlns:p="http://schemas.openxmlformats.org/presentationml/2006/main">
  <p:tag name="KSO_WM_BEAUTIFY_FLAG" val=""/>
</p:tagLst>
</file>

<file path=ppt/tags/tag1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528_1*q_h_f*1_1_1"/>
  <p:tag name="KSO_WM_TEMPLATE_CATEGORY" val="diagram"/>
  <p:tag name="KSO_WM_TEMPLATE_INDEX" val="20201528"/>
  <p:tag name="KSO_WM_UNIT_LAYERLEVEL" val="1_1_1"/>
  <p:tag name="KSO_WM_TAG_VERSION" val="1.0"/>
  <p:tag name="KSO_WM_BEAUTIFY_FLAG" val="#wm#"/>
  <p:tag name="KSO_WM_UNIT_NOCLEAR" val="0"/>
  <p:tag name="KSO_WM_DIAGRAM_GROUP_CODE" val="q1-1"/>
  <p:tag name="KSO_WM_UNIT_TYPE" val="q_h_f"/>
  <p:tag name="KSO_WM_UNIT_INDEX" val="1_1_1"/>
  <p:tag name="KSO_WM_UNIT_PRESET_TEXT" val="单击此处添加文本具体内容，简明扼要的阐述您的观点。"/>
  <p:tag name="KSO_WM_UNIT_VALUE" val="72"/>
</p:tagLst>
</file>

<file path=ppt/tags/tag1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528_1*q_h_a*1_3_1"/>
  <p:tag name="KSO_WM_TEMPLATE_CATEGORY" val="diagram"/>
  <p:tag name="KSO_WM_TEMPLATE_INDEX" val="20201528"/>
  <p:tag name="KSO_WM_UNIT_LAYERLEVEL" val="1_1_1"/>
  <p:tag name="KSO_WM_TAG_VERSION" val="1.0"/>
  <p:tag name="KSO_WM_BEAUTIFY_FLAG" val="#wm#"/>
  <p:tag name="KSO_WM_UNIT_ISCONTENTSTITLE" val="0"/>
  <p:tag name="KSO_WM_UNIT_NOCLEAR" val="0"/>
  <p:tag name="KSO_WM_DIAGRAM_GROUP_CODE" val="q1-1"/>
  <p:tag name="KSO_WM_UNIT_TYPE" val="q_h_a"/>
  <p:tag name="KSO_WM_UNIT_INDEX" val="1_3_1"/>
  <p:tag name="KSO_WM_UNIT_PRESET_TEXT" val="添加标题"/>
  <p:tag name="KSO_WM_UNIT_VALUE" val="12"/>
</p:tagLst>
</file>

<file path=ppt/tags/tag1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528_1*q_h_f*1_3_1"/>
  <p:tag name="KSO_WM_TEMPLATE_CATEGORY" val="diagram"/>
  <p:tag name="KSO_WM_TEMPLATE_INDEX" val="20201528"/>
  <p:tag name="KSO_WM_UNIT_LAYERLEVEL" val="1_1_1"/>
  <p:tag name="KSO_WM_TAG_VERSION" val="1.0"/>
  <p:tag name="KSO_WM_BEAUTIFY_FLAG" val="#wm#"/>
  <p:tag name="KSO_WM_UNIT_NOCLEAR" val="0"/>
  <p:tag name="KSO_WM_DIAGRAM_GROUP_CODE" val="q1-1"/>
  <p:tag name="KSO_WM_UNIT_TYPE" val="q_h_f"/>
  <p:tag name="KSO_WM_UNIT_INDEX" val="1_3_1"/>
  <p:tag name="KSO_WM_UNIT_PRESET_TEXT" val="单击此处添加文本具体内容，简明扼要的阐述您的观点。"/>
  <p:tag name="KSO_WM_UNIT_VALUE" val="72"/>
</p:tagLst>
</file>

<file path=ppt/tags/tag1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528_1*q_h_a*1_2_1"/>
  <p:tag name="KSO_WM_TEMPLATE_CATEGORY" val="diagram"/>
  <p:tag name="KSO_WM_TEMPLATE_INDEX" val="20201528"/>
  <p:tag name="KSO_WM_UNIT_LAYERLEVEL" val="1_1_1"/>
  <p:tag name="KSO_WM_TAG_VERSION" val="1.0"/>
  <p:tag name="KSO_WM_BEAUTIFY_FLAG" val="#wm#"/>
  <p:tag name="KSO_WM_UNIT_ISCONTENTSTITLE" val="0"/>
  <p:tag name="KSO_WM_UNIT_NOCLEAR" val="0"/>
  <p:tag name="KSO_WM_DIAGRAM_GROUP_CODE" val="q1-1"/>
  <p:tag name="KSO_WM_UNIT_TYPE" val="q_h_a"/>
  <p:tag name="KSO_WM_UNIT_INDEX" val="1_2_1"/>
  <p:tag name="KSO_WM_UNIT_PRESET_TEXT" val="添加标题"/>
  <p:tag name="KSO_WM_UNIT_VALUE" val="11"/>
</p:tagLst>
</file>

<file path=ppt/tags/tag1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528_1*q_h_f*1_2_1"/>
  <p:tag name="KSO_WM_TEMPLATE_CATEGORY" val="diagram"/>
  <p:tag name="KSO_WM_TEMPLATE_INDEX" val="20201528"/>
  <p:tag name="KSO_WM_UNIT_LAYERLEVEL" val="1_1_1"/>
  <p:tag name="KSO_WM_TAG_VERSION" val="1.0"/>
  <p:tag name="KSO_WM_BEAUTIFY_FLAG" val="#wm#"/>
  <p:tag name="KSO_WM_UNIT_NOCLEAR" val="0"/>
  <p:tag name="KSO_WM_DIAGRAM_GROUP_CODE" val="q1-1"/>
  <p:tag name="KSO_WM_UNIT_TYPE" val="q_h_f"/>
  <p:tag name="KSO_WM_UNIT_INDEX" val="1_2_1"/>
  <p:tag name="KSO_WM_UNIT_PRESET_TEXT" val="单击此处添加文本具体内容，简明扼要的阐述您的观点。"/>
  <p:tag name="KSO_WM_UNIT_VALUE" val="68"/>
</p:tagLst>
</file>

<file path=ppt/tags/tag1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528_1*q_i*1_2"/>
  <p:tag name="KSO_WM_TEMPLATE_CATEGORY" val="diagram"/>
  <p:tag name="KSO_WM_TEMPLATE_INDEX" val="20201528"/>
  <p:tag name="KSO_WM_UNIT_LAYERLEVEL" val="1_1"/>
  <p:tag name="KSO_WM_TAG_VERSION" val="1.0"/>
  <p:tag name="KSO_WM_BEAUTIFY_FLAG" val="#wm#"/>
  <p:tag name="KSO_WM_DIAGRAM_GROUP_CODE" val="q1-1"/>
  <p:tag name="KSO_WM_UNIT_TYPE" val="q_i"/>
  <p:tag name="KSO_WM_UNIT_INDEX" val="1_2"/>
  <p:tag name="KSO_WM_UNIT_FILL_FORE_SCHEMECOLOR_INDEX" val="5"/>
  <p:tag name="KSO_WM_UNIT_FILL_TYPE" val="1"/>
</p:tagLst>
</file>

<file path=ppt/tags/tag1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528_1*q_h_i*1_3_3"/>
  <p:tag name="KSO_WM_TEMPLATE_CATEGORY" val="diagram"/>
  <p:tag name="KSO_WM_TEMPLATE_INDEX" val="20201528"/>
  <p:tag name="KSO_WM_UNIT_LAYERLEVEL" val="1_1_1"/>
  <p:tag name="KSO_WM_TAG_VERSION" val="1.0"/>
  <p:tag name="KSO_WM_BEAUTIFY_FLAG" val="#wm#"/>
  <p:tag name="KSO_WM_DIAGRAM_GROUP_CODE" val="q1-1"/>
  <p:tag name="KSO_WM_UNIT_TYPE" val="q_h_i"/>
  <p:tag name="KSO_WM_UNIT_INDEX" val="1_3_3"/>
  <p:tag name="KSO_WM_UNIT_FILL_FORE_SCHEMECOLOR_INDEX" val="7"/>
  <p:tag name="KSO_WM_UNIT_FILL_TYPE" val="1"/>
</p:tagLst>
</file>

<file path=ppt/tags/tag1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528_1*q_h_i*1_2_3"/>
  <p:tag name="KSO_WM_TEMPLATE_CATEGORY" val="diagram"/>
  <p:tag name="KSO_WM_TEMPLATE_INDEX" val="20201528"/>
  <p:tag name="KSO_WM_UNIT_LAYERLEVEL" val="1_1_1"/>
  <p:tag name="KSO_WM_TAG_VERSION" val="1.0"/>
  <p:tag name="KSO_WM_BEAUTIFY_FLAG" val="#wm#"/>
  <p:tag name="KSO_WM_DIAGRAM_GROUP_CODE" val="q1-1"/>
  <p:tag name="KSO_WM_UNIT_TYPE" val="q_h_i"/>
  <p:tag name="KSO_WM_UNIT_INDEX" val="1_2_3"/>
  <p:tag name="KSO_WM_UNIT_FILL_FORE_SCHEMECOLOR_INDEX" val="6"/>
  <p:tag name="KSO_WM_UNIT_FILL_TYPE" val="1"/>
</p:tagLst>
</file>

<file path=ppt/tags/tag1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528_1*q_h_i*1_1_3"/>
  <p:tag name="KSO_WM_TEMPLATE_CATEGORY" val="diagram"/>
  <p:tag name="KSO_WM_TEMPLATE_INDEX" val="20201528"/>
  <p:tag name="KSO_WM_UNIT_LAYERLEVEL" val="1_1_1"/>
  <p:tag name="KSO_WM_TAG_VERSION" val="1.0"/>
  <p:tag name="KSO_WM_BEAUTIFY_FLAG" val="#wm#"/>
  <p:tag name="KSO_WM_DIAGRAM_GROUP_CODE" val="q1-1"/>
  <p:tag name="KSO_WM_UNIT_TYPE" val="q_h_i"/>
  <p:tag name="KSO_WM_UNIT_INDEX" val="1_1_3"/>
  <p:tag name="KSO_WM_UNIT_FILL_FORE_SCHEMECOLOR_INDEX" val="5"/>
  <p:tag name="KSO_WM_UNIT_FILL_TYPE" val="1"/>
</p:tagLst>
</file>

<file path=ppt/tags/tag199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2_1"/>
  <p:tag name="KSO_WM_UNIT_ID" val="diagram20228029_2*q_h_a*1_2_1"/>
  <p:tag name="KSO_WM_TEMPLATE_CATEGORY" val="diagram"/>
  <p:tag name="KSO_WM_TEMPLATE_INDEX" val="20228029"/>
  <p:tag name="KSO_WM_UNIT_LAYERLEVEL" val="1_1_1"/>
  <p:tag name="KSO_WM_TAG_VERSION" val="1.0"/>
  <p:tag name="KSO_WM_BEAUTIFY_FLAG" val="#wm#"/>
  <p:tag name="KSO_WM_UNIT_TEXT_FILL_FORE_SCHEMECOLOR_INDEX" val="6"/>
  <p:tag name="KSO_WM_UNIT_TEXT_FILL_TYPE" val="1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00.xml><?xml version="1.0" encoding="utf-8"?>
<p:tagLst xmlns:p="http://schemas.openxmlformats.org/presentationml/2006/main">
  <p:tag name="KSO_WM_UNIT_SUBTYPE" val="a"/>
  <p:tag name="KSO_WM_UNIT_PRESET_TEXT" val="您的正文已经简明扼要，字字珠玑，但信息却错综复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f"/>
  <p:tag name="KSO_WM_UNIT_INDEX" val="1_2_1"/>
  <p:tag name="KSO_WM_UNIT_ID" val="diagram20228029_2*q_h_f*1_2_1"/>
  <p:tag name="KSO_WM_TEMPLATE_CATEGORY" val="diagram"/>
  <p:tag name="KSO_WM_TEMPLATE_INDEX" val="20228029"/>
  <p:tag name="KSO_WM_UNIT_LAYERLEVEL" val="1_1_1"/>
  <p:tag name="KSO_WM_TAG_VERSION" val="1.0"/>
  <p:tag name="KSO_WM_BEAUTIFY_FLAG" val="#wm#"/>
  <p:tag name="KSO_WM_UNIT_TEXT_FILL_FORE_SCHEMECOLOR_INDEX" val="15"/>
  <p:tag name="KSO_WM_UNIT_TEXT_FILL_TYPE" val="1"/>
</p:tagLst>
</file>

<file path=ppt/tags/tag201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3_1"/>
  <p:tag name="KSO_WM_UNIT_ID" val="diagram20228029_2*q_h_a*1_3_1"/>
  <p:tag name="KSO_WM_TEMPLATE_CATEGORY" val="diagram"/>
  <p:tag name="KSO_WM_TEMPLATE_INDEX" val="20228029"/>
  <p:tag name="KSO_WM_UNIT_LAYERLEVEL" val="1_1_1"/>
  <p:tag name="KSO_WM_TAG_VERSION" val="1.0"/>
  <p:tag name="KSO_WM_BEAUTIFY_FLAG" val="#wm#"/>
  <p:tag name="KSO_WM_UNIT_TEXT_FILL_FORE_SCHEMECOLOR_INDEX" val="7"/>
  <p:tag name="KSO_WM_UNIT_TEXT_FILL_TYPE" val="1"/>
</p:tagLst>
</file>

<file path=ppt/tags/tag202.xml><?xml version="1.0" encoding="utf-8"?>
<p:tagLst xmlns:p="http://schemas.openxmlformats.org/presentationml/2006/main">
  <p:tag name="KSO_WM_UNIT_SUBTYPE" val="a"/>
  <p:tag name="KSO_WM_UNIT_PRESET_TEXT" val="您的正文已经简明扼要，字字珠玑，但信息却错综复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f"/>
  <p:tag name="KSO_WM_UNIT_INDEX" val="1_3_1"/>
  <p:tag name="KSO_WM_UNIT_ID" val="diagram20228029_2*q_h_f*1_3_1"/>
  <p:tag name="KSO_WM_TEMPLATE_CATEGORY" val="diagram"/>
  <p:tag name="KSO_WM_TEMPLATE_INDEX" val="20228029"/>
  <p:tag name="KSO_WM_UNIT_LAYERLEVEL" val="1_1_1"/>
  <p:tag name="KSO_WM_TAG_VERSION" val="1.0"/>
  <p:tag name="KSO_WM_BEAUTIFY_FLAG" val="#wm#"/>
  <p:tag name="KSO_WM_UNIT_TEXT_FILL_FORE_SCHEMECOLOR_INDEX" val="15"/>
  <p:tag name="KSO_WM_UNIT_TEXT_FILL_TYPE" val="1"/>
</p:tagLst>
</file>

<file path=ppt/tags/tag203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1_1"/>
  <p:tag name="KSO_WM_UNIT_ID" val="diagram20228029_2*q_h_a*1_1_1"/>
  <p:tag name="KSO_WM_TEMPLATE_CATEGORY" val="diagram"/>
  <p:tag name="KSO_WM_TEMPLATE_INDEX" val="20228029"/>
  <p:tag name="KSO_WM_UNIT_LAYERLEVEL" val="1_1_1"/>
  <p:tag name="KSO_WM_TAG_VERSION" val="1.0"/>
  <p:tag name="KSO_WM_BEAUTIFY_FLAG" val="#wm#"/>
  <p:tag name="KSO_WM_UNIT_TEXT_FILL_FORE_SCHEMECOLOR_INDEX" val="5"/>
  <p:tag name="KSO_WM_UNIT_TEXT_FILL_TYPE" val="1"/>
</p:tagLst>
</file>

<file path=ppt/tags/tag204.xml><?xml version="1.0" encoding="utf-8"?>
<p:tagLst xmlns:p="http://schemas.openxmlformats.org/presentationml/2006/main">
  <p:tag name="KSO_WM_UNIT_SUBTYPE" val="a"/>
  <p:tag name="KSO_WM_UNIT_PRESET_TEXT" val="您的正文已经简明扼要，字字珠玑，但信息却错综复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f"/>
  <p:tag name="KSO_WM_UNIT_INDEX" val="1_1_1"/>
  <p:tag name="KSO_WM_UNIT_ID" val="diagram20228029_2*q_h_f*1_1_1"/>
  <p:tag name="KSO_WM_TEMPLATE_CATEGORY" val="diagram"/>
  <p:tag name="KSO_WM_TEMPLATE_INDEX" val="20228029"/>
  <p:tag name="KSO_WM_UNIT_LAYERLEVEL" val="1_1_1"/>
  <p:tag name="KSO_WM_TAG_VERSION" val="1.0"/>
  <p:tag name="KSO_WM_BEAUTIFY_FLAG" val="#wm#"/>
  <p:tag name="KSO_WM_UNIT_TEXT_FILL_FORE_SCHEMECOLOR_INDEX" val="15"/>
  <p:tag name="KSO_WM_UNIT_TEXT_FILL_TYPE" val="1"/>
</p:tagLst>
</file>

<file path=ppt/tags/tag205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4_1"/>
  <p:tag name="KSO_WM_UNIT_ID" val="diagram20228029_2*q_h_a*1_4_1"/>
  <p:tag name="KSO_WM_TEMPLATE_CATEGORY" val="diagram"/>
  <p:tag name="KSO_WM_TEMPLATE_INDEX" val="20228029"/>
  <p:tag name="KSO_WM_UNIT_LAYERLEVEL" val="1_1_1"/>
  <p:tag name="KSO_WM_TAG_VERSION" val="1.0"/>
  <p:tag name="KSO_WM_BEAUTIFY_FLAG" val="#wm#"/>
  <p:tag name="KSO_WM_UNIT_TEXT_FILL_FORE_SCHEMECOLOR_INDEX" val="8"/>
  <p:tag name="KSO_WM_UNIT_TEXT_FILL_TYPE" val="1"/>
</p:tagLst>
</file>

<file path=ppt/tags/tag206.xml><?xml version="1.0" encoding="utf-8"?>
<p:tagLst xmlns:p="http://schemas.openxmlformats.org/presentationml/2006/main">
  <p:tag name="KSO_WM_UNIT_SUBTYPE" val="a"/>
  <p:tag name="KSO_WM_UNIT_PRESET_TEXT" val="您的正文已经简明扼要，字字珠玑，但信息却错综复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f"/>
  <p:tag name="KSO_WM_UNIT_INDEX" val="1_4_1"/>
  <p:tag name="KSO_WM_UNIT_ID" val="diagram20228029_2*q_h_f*1_4_1"/>
  <p:tag name="KSO_WM_TEMPLATE_CATEGORY" val="diagram"/>
  <p:tag name="KSO_WM_TEMPLATE_INDEX" val="20228029"/>
  <p:tag name="KSO_WM_UNIT_LAYERLEVEL" val="1_1_1"/>
  <p:tag name="KSO_WM_TAG_VERSION" val="1.0"/>
  <p:tag name="KSO_WM_BEAUTIFY_FLAG" val="#wm#"/>
  <p:tag name="KSO_WM_UNIT_TEXT_FILL_FORE_SCHEMECOLOR_INDEX" val="15"/>
  <p:tag name="KSO_WM_UNIT_TEXT_FILL_TYPE" val="1"/>
</p:tagLst>
</file>

<file path=ppt/tags/tag2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4_1"/>
  <p:tag name="KSO_WM_UNIT_ID" val="diagram20228029_2*q_h_i*1_4_1"/>
  <p:tag name="KSO_WM_TEMPLATE_CATEGORY" val="diagram"/>
  <p:tag name="KSO_WM_TEMPLATE_INDEX" val="20228029"/>
  <p:tag name="KSO_WM_UNIT_LAYERLEVEL" val="1_1_1"/>
  <p:tag name="KSO_WM_TAG_VERSION" val="1.0"/>
  <p:tag name="KSO_WM_BEAUTIFY_FLAG" val="#wm#"/>
</p:tagLst>
</file>

<file path=ppt/tags/tag2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3_1"/>
  <p:tag name="KSO_WM_UNIT_ID" val="diagram20228029_2*q_h_i*1_3_1"/>
  <p:tag name="KSO_WM_TEMPLATE_CATEGORY" val="diagram"/>
  <p:tag name="KSO_WM_TEMPLATE_INDEX" val="20228029"/>
  <p:tag name="KSO_WM_UNIT_LAYERLEVEL" val="1_1_1"/>
  <p:tag name="KSO_WM_TAG_VERSION" val="1.0"/>
  <p:tag name="KSO_WM_BEAUTIFY_FLAG" val="#wm#"/>
</p:tagLst>
</file>

<file path=ppt/tags/tag2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2_1"/>
  <p:tag name="KSO_WM_UNIT_ID" val="diagram20228029_2*q_h_i*1_2_1"/>
  <p:tag name="KSO_WM_TEMPLATE_CATEGORY" val="diagram"/>
  <p:tag name="KSO_WM_TEMPLATE_INDEX" val="20228029"/>
  <p:tag name="KSO_WM_UNIT_LAYERLEVEL" val="1_1_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BEAUTIFY_FLAG" val=""/>
</p:tagLst>
</file>

<file path=ppt/tags/tag2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1_1"/>
  <p:tag name="KSO_WM_UNIT_ID" val="diagram20228029_2*q_h_i*1_1_1"/>
  <p:tag name="KSO_WM_TEMPLATE_CATEGORY" val="diagram"/>
  <p:tag name="KSO_WM_TEMPLATE_INDEX" val="20228029"/>
  <p:tag name="KSO_WM_UNIT_LAYERLEVEL" val="1_1_1"/>
  <p:tag name="KSO_WM_TAG_VERSION" val="1.0"/>
  <p:tag name="KSO_WM_BEAUTIFY_FLAG" val="#wm#"/>
</p:tagLst>
</file>

<file path=ppt/tags/tag211.xml><?xml version="1.0" encoding="utf-8"?>
<p:tagLst xmlns:p="http://schemas.openxmlformats.org/presentationml/2006/main">
  <p:tag name="KSO_WM_UNIT_VALUE" val="156*156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x"/>
  <p:tag name="KSO_WM_UNIT_INDEX" val="1_1_1"/>
  <p:tag name="KSO_WM_UNIT_ID" val="diagram20228029_2*q_h_x*1_1_1"/>
  <p:tag name="KSO_WM_TEMPLATE_CATEGORY" val="diagram"/>
  <p:tag name="KSO_WM_TEMPLATE_INDEX" val="20228029"/>
  <p:tag name="KSO_WM_UNIT_LAYERLEVEL" val="1_1_1"/>
  <p:tag name="KSO_WM_TAG_VERSION" val="1.0"/>
  <p:tag name="KSO_WM_BEAUTIFY_FLAG" val="#wm#"/>
</p:tagLst>
</file>

<file path=ppt/tags/tag212.xml><?xml version="1.0" encoding="utf-8"?>
<p:tagLst xmlns:p="http://schemas.openxmlformats.org/presentationml/2006/main">
  <p:tag name="KSO_WM_UNIT_VALUE" val="146*146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x"/>
  <p:tag name="KSO_WM_UNIT_INDEX" val="1_2_1"/>
  <p:tag name="KSO_WM_UNIT_ID" val="diagram20228029_2*q_h_x*1_2_1"/>
  <p:tag name="KSO_WM_TEMPLATE_CATEGORY" val="diagram"/>
  <p:tag name="KSO_WM_TEMPLATE_INDEX" val="20228029"/>
  <p:tag name="KSO_WM_UNIT_LAYERLEVEL" val="1_1_1"/>
  <p:tag name="KSO_WM_TAG_VERSION" val="1.0"/>
  <p:tag name="KSO_WM_BEAUTIFY_FLAG" val="#wm#"/>
</p:tagLst>
</file>

<file path=ppt/tags/tag213.xml><?xml version="1.0" encoding="utf-8"?>
<p:tagLst xmlns:p="http://schemas.openxmlformats.org/presentationml/2006/main">
  <p:tag name="KSO_WM_UNIT_VALUE" val="145*145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x"/>
  <p:tag name="KSO_WM_UNIT_INDEX" val="1_3_1"/>
  <p:tag name="KSO_WM_UNIT_ID" val="diagram20228029_2*q_h_x*1_3_1"/>
  <p:tag name="KSO_WM_TEMPLATE_CATEGORY" val="diagram"/>
  <p:tag name="KSO_WM_TEMPLATE_INDEX" val="20228029"/>
  <p:tag name="KSO_WM_UNIT_LAYERLEVEL" val="1_1_1"/>
  <p:tag name="KSO_WM_TAG_VERSION" val="1.0"/>
  <p:tag name="KSO_WM_BEAUTIFY_FLAG" val="#wm#"/>
</p:tagLst>
</file>

<file path=ppt/tags/tag214.xml><?xml version="1.0" encoding="utf-8"?>
<p:tagLst xmlns:p="http://schemas.openxmlformats.org/presentationml/2006/main">
  <p:tag name="KSO_WM_UNIT_VALUE" val="114*114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x"/>
  <p:tag name="KSO_WM_UNIT_INDEX" val="1_4_1"/>
  <p:tag name="KSO_WM_UNIT_ID" val="diagram20228029_2*q_h_x*1_4_1"/>
  <p:tag name="KSO_WM_TEMPLATE_CATEGORY" val="diagram"/>
  <p:tag name="KSO_WM_TEMPLATE_INDEX" val="20228029"/>
  <p:tag name="KSO_WM_UNIT_LAYERLEVEL" val="1_1_1"/>
  <p:tag name="KSO_WM_TAG_VERSION" val="1.0"/>
  <p:tag name="KSO_WM_BEAUTIFY_FLAG" val="#wm#"/>
</p:tagLst>
</file>

<file path=ppt/tags/tag215.xml><?xml version="1.0" encoding="utf-8"?>
<p:tagLst xmlns:p="http://schemas.openxmlformats.org/presentationml/2006/main">
  <p:tag name="KSO_WM_BEAUTIFY_FLAG" val=""/>
</p:tagLst>
</file>

<file path=ppt/tags/tag216.xml><?xml version="1.0" encoding="utf-8"?>
<p:tagLst xmlns:p="http://schemas.openxmlformats.org/presentationml/2006/main">
  <p:tag name="KSO_WM_BEAUTIFY_FLAG" val=""/>
</p:tagLst>
</file>

<file path=ppt/tags/tag217.xml><?xml version="1.0" encoding="utf-8"?>
<p:tagLst xmlns:p="http://schemas.openxmlformats.org/presentationml/2006/main">
  <p:tag name="KSO_WM_BEAUTIFY_FLAG" val=""/>
</p:tagLst>
</file>

<file path=ppt/tags/tag218.xml><?xml version="1.0" encoding="utf-8"?>
<p:tagLst xmlns:p="http://schemas.openxmlformats.org/presentationml/2006/main">
  <p:tag name="KSO_WPP_MARK_KEY" val="5bfff08b-7cb3-4664-9791-1d8e27faea97"/>
  <p:tag name="COMMONDATA" val="eyJoZGlkIjoiNWVlNjgzMjI3MjA2NDk3ZGIyMWMzNTczOWViNWQ5N2QifQ==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UNIT_DIAGRAM_MODELTYPE" val="numdgm"/>
  <p:tag name="KSO_WM_UNIT_ISCONTENTSTITLE" val="0"/>
  <p:tag name="KSO_WM_UNIT_NOCLEAR" val="0"/>
  <p:tag name="KSO_WM_UNIT_VALUE" val="8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1_1"/>
  <p:tag name="KSO_WM_UNIT_ID" val="diagram20198904_5*q_h_a*1_1_1"/>
  <p:tag name="KSO_WM_TEMPLATE_CATEGORY" val="diagram"/>
  <p:tag name="KSO_WM_TEMPLATE_INDEX" val="20198904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5"/>
  <p:tag name="KSO_WM_UNIT_TEXT_FILL_TYPE" val="1"/>
</p:tagLst>
</file>

<file path=ppt/tags/tag29.xml><?xml version="1.0" encoding="utf-8"?>
<p:tagLst xmlns:p="http://schemas.openxmlformats.org/presentationml/2006/main">
  <p:tag name="KSO_WM_UNIT_DIAGRAM_MODELTYPE" val="numdgm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2_1"/>
  <p:tag name="KSO_WM_UNIT_ID" val="diagram20198904_5*q_h_i*1_2_1"/>
  <p:tag name="KSO_WM_TEMPLATE_CATEGORY" val="diagram"/>
  <p:tag name="KSO_WM_TEMPLATE_INDEX" val="20198904"/>
  <p:tag name="KSO_WM_UNIT_LAYERLEVEL" val="1_1_1"/>
  <p:tag name="KSO_WM_TAG_VERSION" val="1.0"/>
  <p:tag name="KSO_WM_BEAUTIFY_FLAG" val="#wm#"/>
  <p:tag name="KSO_WM_UNIT_FILL_FORE_SCHEMECOLOR_INDEX" val="6"/>
  <p:tag name="KSO_WM_UNIT_FILL_TYPE" val="1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UNIT_DIAGRAM_MODELTYPE" val="numdgm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2_2"/>
  <p:tag name="KSO_WM_UNIT_ID" val="diagram20198904_5*q_h_i*1_2_2"/>
  <p:tag name="KSO_WM_TEMPLATE_CATEGORY" val="diagram"/>
  <p:tag name="KSO_WM_TEMPLATE_INDEX" val="20198904"/>
  <p:tag name="KSO_WM_UNIT_LAYERLEVEL" val="1_1_1"/>
  <p:tag name="KSO_WM_TAG_VERSION" val="1.0"/>
  <p:tag name="KSO_WM_BEAUTIFY_FLAG" val="#wm#"/>
  <p:tag name="KSO_WM_UNIT_FILL_FORE_SCHEMECOLOR_INDEX" val="14"/>
  <p:tag name="KSO_WM_UNIT_FILL_TYPE" val="1"/>
</p:tagLst>
</file>

<file path=ppt/tags/tag31.xml><?xml version="1.0" encoding="utf-8"?>
<p:tagLst xmlns:p="http://schemas.openxmlformats.org/presentationml/2006/main">
  <p:tag name="KSO_WM_UNIT_DIAGRAM_MODELTYPE" val="numdgm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3_2"/>
  <p:tag name="KSO_WM_UNIT_ID" val="diagram20198904_5*q_h_i*1_3_2"/>
  <p:tag name="KSO_WM_TEMPLATE_CATEGORY" val="diagram"/>
  <p:tag name="KSO_WM_TEMPLATE_INDEX" val="20198904"/>
  <p:tag name="KSO_WM_UNIT_LAYERLEVEL" val="1_1_1"/>
  <p:tag name="KSO_WM_TAG_VERSION" val="1.0"/>
  <p:tag name="KSO_WM_BEAUTIFY_FLAG" val="#wm#"/>
  <p:tag name="KSO_WM_UNIT_FILL_FORE_SCHEMECOLOR_INDEX" val="7"/>
  <p:tag name="KSO_WM_UNIT_FILL_TYPE" val="1"/>
</p:tagLst>
</file>

<file path=ppt/tags/tag32.xml><?xml version="1.0" encoding="utf-8"?>
<p:tagLst xmlns:p="http://schemas.openxmlformats.org/presentationml/2006/main">
  <p:tag name="KSO_WM_UNIT_DIAGRAM_MODELTYPE" val="numdgm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3_1"/>
  <p:tag name="KSO_WM_UNIT_ID" val="diagram20198904_5*q_h_i*1_3_1"/>
  <p:tag name="KSO_WM_TEMPLATE_CATEGORY" val="diagram"/>
  <p:tag name="KSO_WM_TEMPLATE_INDEX" val="20198904"/>
  <p:tag name="KSO_WM_UNIT_LAYERLEVEL" val="1_1_1"/>
  <p:tag name="KSO_WM_TAG_VERSION" val="1.0"/>
  <p:tag name="KSO_WM_BEAUTIFY_FLAG" val="#wm#"/>
  <p:tag name="KSO_WM_UNIT_FILL_FORE_SCHEMECOLOR_INDEX" val="14"/>
  <p:tag name="KSO_WM_UNIT_FILL_TYPE" val="1"/>
</p:tagLst>
</file>

<file path=ppt/tags/tag33.xml><?xml version="1.0" encoding="utf-8"?>
<p:tagLst xmlns:p="http://schemas.openxmlformats.org/presentationml/2006/main">
  <p:tag name="KSO_WM_UNIT_DIAGRAM_MODELTYPE" val="numdgm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6_2"/>
  <p:tag name="KSO_WM_UNIT_ID" val="diagram20198904_5*q_h_i*1_6_2"/>
  <p:tag name="KSO_WM_TEMPLATE_CATEGORY" val="diagram"/>
  <p:tag name="KSO_WM_TEMPLATE_INDEX" val="20198904"/>
  <p:tag name="KSO_WM_UNIT_LAYERLEVEL" val="1_1_1"/>
  <p:tag name="KSO_WM_TAG_VERSION" val="1.0"/>
  <p:tag name="KSO_WM_BEAUTIFY_FLAG" val="#wm#"/>
  <p:tag name="KSO_WM_UNIT_FILL_FORE_SCHEMECOLOR_INDEX" val="10"/>
  <p:tag name="KSO_WM_UNIT_FILL_TYPE" val="1"/>
</p:tagLst>
</file>

<file path=ppt/tags/tag34.xml><?xml version="1.0" encoding="utf-8"?>
<p:tagLst xmlns:p="http://schemas.openxmlformats.org/presentationml/2006/main">
  <p:tag name="KSO_WM_UNIT_DIAGRAM_MODELTYPE" val="numdgm"/>
  <p:tag name="KSO_WM_UNIT_ISCONTENTSTITLE" val="0"/>
  <p:tag name="KSO_WM_UNIT_NOCLEAR" val="0"/>
  <p:tag name="KSO_WM_UNIT_VALUE" val="8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6_1"/>
  <p:tag name="KSO_WM_UNIT_ID" val="diagram20198904_5*q_h_a*1_6_1"/>
  <p:tag name="KSO_WM_TEMPLATE_CATEGORY" val="diagram"/>
  <p:tag name="KSO_WM_TEMPLATE_INDEX" val="20198904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0"/>
  <p:tag name="KSO_WM_UNIT_TEXT_FILL_TYPE" val="1"/>
</p:tagLst>
</file>

<file path=ppt/tags/tag35.xml><?xml version="1.0" encoding="utf-8"?>
<p:tagLst xmlns:p="http://schemas.openxmlformats.org/presentationml/2006/main">
  <p:tag name="KSO_WM_UNIT_DIAGRAM_MODELTYPE" val="numdgm"/>
  <p:tag name="KSO_WM_UNIT_ISCONTENTSTITLE" val="0"/>
  <p:tag name="KSO_WM_UNIT_NOCLEAR" val="0"/>
  <p:tag name="KSO_WM_UNIT_VALUE" val="8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2_1"/>
  <p:tag name="KSO_WM_UNIT_ID" val="diagram20198904_5*q_h_a*1_2_1"/>
  <p:tag name="KSO_WM_TEMPLATE_CATEGORY" val="diagram"/>
  <p:tag name="KSO_WM_TEMPLATE_INDEX" val="20198904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6"/>
  <p:tag name="KSO_WM_UNIT_TEXT_FILL_TYPE" val="1"/>
</p:tagLst>
</file>

<file path=ppt/tags/tag36.xml><?xml version="1.0" encoding="utf-8"?>
<p:tagLst xmlns:p="http://schemas.openxmlformats.org/presentationml/2006/main">
  <p:tag name="KSO_WM_UNIT_DIAGRAM_MODELTYPE" val="numdgm"/>
  <p:tag name="KSO_WM_UNIT_ISCONTENTSTITLE" val="0"/>
  <p:tag name="KSO_WM_UNIT_NOCLEAR" val="0"/>
  <p:tag name="KSO_WM_UNIT_VALUE" val="8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3_1"/>
  <p:tag name="KSO_WM_UNIT_ID" val="diagram20198904_5*q_h_a*1_3_1"/>
  <p:tag name="KSO_WM_TEMPLATE_CATEGORY" val="diagram"/>
  <p:tag name="KSO_WM_TEMPLATE_INDEX" val="20198904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7"/>
  <p:tag name="KSO_WM_UNIT_TEXT_FILL_TYPE" val="1"/>
</p:tagLst>
</file>

<file path=ppt/tags/tag37.xml><?xml version="1.0" encoding="utf-8"?>
<p:tagLst xmlns:p="http://schemas.openxmlformats.org/presentationml/2006/main">
  <p:tag name="KSO_WM_UNIT_DIAGRAM_MODELTYPE" val="numdgm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1_6"/>
  <p:tag name="KSO_WM_UNIT_ID" val="diagram20198904_5*q_h_i*1_1_6"/>
  <p:tag name="KSO_WM_TEMPLATE_CATEGORY" val="diagram"/>
  <p:tag name="KSO_WM_TEMPLATE_INDEX" val="20198904"/>
  <p:tag name="KSO_WM_UNIT_LAYERLEVEL" val="1_1_1"/>
  <p:tag name="KSO_WM_TAG_VERSION" val="1.0"/>
  <p:tag name="KSO_WM_BEAUTIFY_FLAG" val="#wm#"/>
  <p:tag name="KSO_WM_UNIT_FILL_FORE_SCHEMECOLOR_INDEX" val="5"/>
  <p:tag name="KSO_WM_UNIT_FILL_TYPE" val="1"/>
</p:tagLst>
</file>

<file path=ppt/tags/tag38.xml><?xml version="1.0" encoding="utf-8"?>
<p:tagLst xmlns:p="http://schemas.openxmlformats.org/presentationml/2006/main">
  <p:tag name="KSO_WM_UNIT_DIAGRAM_MODELTYPE" val="numdgm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1_1"/>
  <p:tag name="KSO_WM_UNIT_ID" val="diagram20198904_5*q_h_i*1_1_1"/>
  <p:tag name="KSO_WM_TEMPLATE_CATEGORY" val="diagram"/>
  <p:tag name="KSO_WM_TEMPLATE_INDEX" val="20198904"/>
  <p:tag name="KSO_WM_UNIT_LAYERLEVEL" val="1_1_1"/>
  <p:tag name="KSO_WM_TAG_VERSION" val="1.0"/>
  <p:tag name="KSO_WM_BEAUTIFY_FLAG" val="#wm#"/>
  <p:tag name="KSO_WM_UNIT_FILL_FORE_SCHEMECOLOR_INDEX" val="14"/>
  <p:tag name="KSO_WM_UNIT_FILL_TYPE" val="1"/>
</p:tagLst>
</file>

<file path=ppt/tags/tag39.xml><?xml version="1.0" encoding="utf-8"?>
<p:tagLst xmlns:p="http://schemas.openxmlformats.org/presentationml/2006/main">
  <p:tag name="KSO_WM_UNIT_DIAGRAM_MODELTYPE" val="numdgm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4_8"/>
  <p:tag name="KSO_WM_UNIT_ID" val="diagram20198904_5*q_h_i*1_4_8"/>
  <p:tag name="KSO_WM_TEMPLATE_CATEGORY" val="diagram"/>
  <p:tag name="KSO_WM_TEMPLATE_INDEX" val="20198904"/>
  <p:tag name="KSO_WM_UNIT_LAYERLEVEL" val="1_1_1"/>
  <p:tag name="KSO_WM_TAG_VERSION" val="1.0"/>
  <p:tag name="KSO_WM_BEAUTIFY_FLAG" val="#wm#"/>
  <p:tag name="KSO_WM_UNIT_FILL_FORE_SCHEMECOLOR_INDEX" val="8"/>
  <p:tag name="KSO_WM_UNIT_FILL_TYPE" val="1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UNIT_DIAGRAM_MODELTYPE" val="numdgm"/>
  <p:tag name="KSO_WM_UNIT_ISCONTENTSTITLE" val="0"/>
  <p:tag name="KSO_WM_UNIT_NOCLEAR" val="0"/>
  <p:tag name="KSO_WM_UNIT_VALUE" val="8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4_1"/>
  <p:tag name="KSO_WM_UNIT_ID" val="diagram20198904_5*q_h_a*1_4_1"/>
  <p:tag name="KSO_WM_TEMPLATE_CATEGORY" val="diagram"/>
  <p:tag name="KSO_WM_TEMPLATE_INDEX" val="20198904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8"/>
  <p:tag name="KSO_WM_UNIT_TEXT_FILL_TYPE" val="1"/>
</p:tagLst>
</file>

<file path=ppt/tags/tag41.xml><?xml version="1.0" encoding="utf-8"?>
<p:tagLst xmlns:p="http://schemas.openxmlformats.org/presentationml/2006/main">
  <p:tag name="KSO_WM_UNIT_DIAGRAM_MODELTYPE" val="numdgm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4_1"/>
  <p:tag name="KSO_WM_UNIT_ID" val="diagram20198904_5*q_h_i*1_4_1"/>
  <p:tag name="KSO_WM_TEMPLATE_CATEGORY" val="diagram"/>
  <p:tag name="KSO_WM_TEMPLATE_INDEX" val="20198904"/>
  <p:tag name="KSO_WM_UNIT_LAYERLEVEL" val="1_1_1"/>
  <p:tag name="KSO_WM_TAG_VERSION" val="1.0"/>
  <p:tag name="KSO_WM_BEAUTIFY_FLAG" val="#wm#"/>
  <p:tag name="KSO_WM_UNIT_FILL_FORE_SCHEMECOLOR_INDEX" val="14"/>
  <p:tag name="KSO_WM_UNIT_FILL_TYPE" val="1"/>
</p:tagLst>
</file>

<file path=ppt/tags/tag42.xml><?xml version="1.0" encoding="utf-8"?>
<p:tagLst xmlns:p="http://schemas.openxmlformats.org/presentationml/2006/main">
  <p:tag name="KSO_WM_UNIT_DIAGRAM_MODELTYPE" val="numdgm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1_3"/>
  <p:tag name="KSO_WM_UNIT_ID" val="diagram20198904_5*q_h_i*1_1_3"/>
  <p:tag name="KSO_WM_TEMPLATE_CATEGORY" val="diagram"/>
  <p:tag name="KSO_WM_TEMPLATE_INDEX" val="20198904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43.xml><?xml version="1.0" encoding="utf-8"?>
<p:tagLst xmlns:p="http://schemas.openxmlformats.org/presentationml/2006/main">
  <p:tag name="KSO_WM_UNIT_DIAGRAM_MODELTYPE" val="numdgm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2_4"/>
  <p:tag name="KSO_WM_UNIT_ID" val="diagram20198904_5*q_h_i*1_2_4"/>
  <p:tag name="KSO_WM_TEMPLATE_CATEGORY" val="diagram"/>
  <p:tag name="KSO_WM_TEMPLATE_INDEX" val="20198904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44.xml><?xml version="1.0" encoding="utf-8"?>
<p:tagLst xmlns:p="http://schemas.openxmlformats.org/presentationml/2006/main">
  <p:tag name="KSO_WM_UNIT_DIAGRAM_MODELTYPE" val="numdgm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6_4"/>
  <p:tag name="KSO_WM_UNIT_ID" val="diagram20198904_5*q_h_i*1_6_4"/>
  <p:tag name="KSO_WM_TEMPLATE_CATEGORY" val="diagram"/>
  <p:tag name="KSO_WM_TEMPLATE_INDEX" val="20198904"/>
  <p:tag name="KSO_WM_UNIT_LAYERLEVEL" val="1_1_1"/>
  <p:tag name="KSO_WM_TAG_VERSION" val="1.0"/>
  <p:tag name="KSO_WM_BEAUTIFY_FLAG" val="#wm#"/>
  <p:tag name="KSO_WM_UNIT_FILL_FORE_SCHEMECOLOR_INDEX" val="10"/>
  <p:tag name="KSO_WM_UNIT_FILL_TYPE" val="1"/>
  <p:tag name="KSO_WM_UNIT_TEXT_FILL_FORE_SCHEMECOLOR_INDEX" val="2"/>
  <p:tag name="KSO_WM_UNIT_TEXT_FILL_TYPE" val="1"/>
</p:tagLst>
</file>

<file path=ppt/tags/tag45.xml><?xml version="1.0" encoding="utf-8"?>
<p:tagLst xmlns:p="http://schemas.openxmlformats.org/presentationml/2006/main">
  <p:tag name="KSO_WM_UNIT_DIAGRAM_MODELTYPE" val="numdgm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5_1"/>
  <p:tag name="KSO_WM_UNIT_ID" val="diagram20198904_5*q_h_i*1_5_1"/>
  <p:tag name="KSO_WM_TEMPLATE_CATEGORY" val="diagram"/>
  <p:tag name="KSO_WM_TEMPLATE_INDEX" val="20198904"/>
  <p:tag name="KSO_WM_UNIT_LAYERLEVEL" val="1_1_1"/>
  <p:tag name="KSO_WM_TAG_VERSION" val="1.0"/>
  <p:tag name="KSO_WM_BEAUTIFY_FLAG" val="#wm#"/>
  <p:tag name="KSO_WM_UNIT_FILL_FORE_SCHEMECOLOR_INDEX" val="9"/>
  <p:tag name="KSO_WM_UNIT_FILL_TYPE" val="1"/>
  <p:tag name="KSO_WM_UNIT_TEXT_FILL_FORE_SCHEMECOLOR_INDEX" val="2"/>
  <p:tag name="KSO_WM_UNIT_TEXT_FILL_TYPE" val="1"/>
</p:tagLst>
</file>

<file path=ppt/tags/tag46.xml><?xml version="1.0" encoding="utf-8"?>
<p:tagLst xmlns:p="http://schemas.openxmlformats.org/presentationml/2006/main">
  <p:tag name="KSO_WM_UNIT_DIAGRAM_MODELTYPE" val="numdgm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3_5"/>
  <p:tag name="KSO_WM_UNIT_ID" val="diagram20198904_5*q_h_i*1_3_5"/>
  <p:tag name="KSO_WM_TEMPLATE_CATEGORY" val="diagram"/>
  <p:tag name="KSO_WM_TEMPLATE_INDEX" val="20198904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47.xml><?xml version="1.0" encoding="utf-8"?>
<p:tagLst xmlns:p="http://schemas.openxmlformats.org/presentationml/2006/main">
  <p:tag name="KSO_WM_UNIT_DIAGRAM_MODELTYPE" val="numdgm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4_5"/>
  <p:tag name="KSO_WM_UNIT_ID" val="diagram20198904_5*q_h_i*1_4_5"/>
  <p:tag name="KSO_WM_TEMPLATE_CATEGORY" val="diagram"/>
  <p:tag name="KSO_WM_TEMPLATE_INDEX" val="20198904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2"/>
  <p:tag name="KSO_WM_UNIT_TEXT_FILL_TYPE" val="1"/>
</p:tagLst>
</file>

<file path=ppt/tags/tag48.xml><?xml version="1.0" encoding="utf-8"?>
<p:tagLst xmlns:p="http://schemas.openxmlformats.org/presentationml/2006/main">
  <p:tag name="KSO_WM_UNIT_DIAGRAM_MODELTYPE" val="numdgm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1_5"/>
  <p:tag name="KSO_WM_UNIT_ID" val="diagram20198904_5*q_h_i*1_1_5"/>
  <p:tag name="KSO_WM_TEMPLATE_CATEGORY" val="diagram"/>
  <p:tag name="KSO_WM_TEMPLATE_INDEX" val="20198904"/>
  <p:tag name="KSO_WM_UNIT_LAYERLEVEL" val="1_1_1"/>
  <p:tag name="KSO_WM_TAG_VERSION" val="1.0"/>
  <p:tag name="KSO_WM_BEAUTIFY_FLAG" val="#wm#"/>
  <p:tag name="KSO_WM_UNIT_FILL_FORE_SCHEMECOLOR_INDEX" val="14"/>
  <p:tag name="KSO_WM_UNIT_FILL_TYPE" val="1"/>
</p:tagLst>
</file>

<file path=ppt/tags/tag49.xml><?xml version="1.0" encoding="utf-8"?>
<p:tagLst xmlns:p="http://schemas.openxmlformats.org/presentationml/2006/main">
  <p:tag name="KSO_WM_UNIT_DIAGRAM_MODELTYPE" val="numdgm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4_7"/>
  <p:tag name="KSO_WM_UNIT_ID" val="diagram20198904_5*q_h_i*1_4_7"/>
  <p:tag name="KSO_WM_TEMPLATE_CATEGORY" val="diagram"/>
  <p:tag name="KSO_WM_TEMPLATE_INDEX" val="20198904"/>
  <p:tag name="KSO_WM_UNIT_LAYERLEVEL" val="1_1_1"/>
  <p:tag name="KSO_WM_TAG_VERSION" val="1.0"/>
  <p:tag name="KSO_WM_BEAUTIFY_FLAG" val="#wm#"/>
  <p:tag name="KSO_WM_UNIT_FILL_FORE_SCHEMECOLOR_INDEX" val="14"/>
  <p:tag name="KSO_WM_UNIT_FILL_TYPE" val="1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139_2*l_h_i*1_1_1"/>
  <p:tag name="KSO_WM_TEMPLATE_CATEGORY" val="diagram"/>
  <p:tag name="KSO_WM_TEMPLATE_INDEX" val="20230139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1_1"/>
  <p:tag name="KSO_WM_UNIT_FILL_FORE_SCHEMECOLOR_INDEX" val="6"/>
  <p:tag name="KSO_WM_UNIT_FILL_TYPE" val="1"/>
  <p:tag name="KSO_WM_UNIT_SHADOW_SCHEMECOLOR_INDEX" val="6"/>
  <p:tag name="KSO_WM_UNIT_TEXT_FILL_FORE_SCHEMECOLOR_INDEX" val="2"/>
  <p:tag name="KSO_WM_UNIT_TEXT_FILL_TYPE" val="1"/>
</p:tagLst>
</file>

<file path=ppt/tags/tag50.xml><?xml version="1.0" encoding="utf-8"?>
<p:tagLst xmlns:p="http://schemas.openxmlformats.org/presentationml/2006/main">
  <p:tag name="KSO_WM_UNIT_DIAGRAM_MODELTYPE" val="numdgm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3_3"/>
  <p:tag name="KSO_WM_UNIT_ID" val="diagram20198904_5*q_h_i*1_3_3"/>
  <p:tag name="KSO_WM_TEMPLATE_CATEGORY" val="diagram"/>
  <p:tag name="KSO_WM_TEMPLATE_INDEX" val="20198904"/>
  <p:tag name="KSO_WM_UNIT_LAYERLEVEL" val="1_1_1"/>
  <p:tag name="KSO_WM_TAG_VERSION" val="1.0"/>
  <p:tag name="KSO_WM_BEAUTIFY_FLAG" val="#wm#"/>
  <p:tag name="KSO_WM_UNIT_FILL_FORE_SCHEMECOLOR_INDEX" val="14"/>
  <p:tag name="KSO_WM_UNIT_FILL_TYPE" val="1"/>
</p:tagLst>
</file>

<file path=ppt/tags/tag51.xml><?xml version="1.0" encoding="utf-8"?>
<p:tagLst xmlns:p="http://schemas.openxmlformats.org/presentationml/2006/main">
  <p:tag name="KSO_WM_UNIT_DIAGRAM_MODELTYPE" val="numdgm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2_3"/>
  <p:tag name="KSO_WM_UNIT_ID" val="diagram20198904_5*q_h_i*1_2_3"/>
  <p:tag name="KSO_WM_TEMPLATE_CATEGORY" val="diagram"/>
  <p:tag name="KSO_WM_TEMPLATE_INDEX" val="20198904"/>
  <p:tag name="KSO_WM_UNIT_LAYERLEVEL" val="1_1_1"/>
  <p:tag name="KSO_WM_TAG_VERSION" val="1.0"/>
  <p:tag name="KSO_WM_BEAUTIFY_FLAG" val="#wm#"/>
  <p:tag name="KSO_WM_UNIT_FILL_FORE_SCHEMECOLOR_INDEX" val="14"/>
  <p:tag name="KSO_WM_UNIT_FILL_TYPE" val="1"/>
</p:tagLst>
</file>

<file path=ppt/tags/tag52.xml><?xml version="1.0" encoding="utf-8"?>
<p:tagLst xmlns:p="http://schemas.openxmlformats.org/presentationml/2006/main">
  <p:tag name="KSO_WM_UNIT_DIAGRAM_MODELTYPE" val="numdgm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4_2"/>
  <p:tag name="KSO_WM_UNIT_ID" val="diagram20198904_5*q_h_i*1_4_2"/>
  <p:tag name="KSO_WM_TEMPLATE_CATEGORY" val="diagram"/>
  <p:tag name="KSO_WM_TEMPLATE_INDEX" val="20198904"/>
  <p:tag name="KSO_WM_UNIT_LAYERLEVEL" val="1_1_1"/>
  <p:tag name="KSO_WM_TAG_VERSION" val="1.0"/>
  <p:tag name="KSO_WM_BEAUTIFY_FLAG" val="#wm#"/>
  <p:tag name="KSO_WM_UNIT_FILL_FORE_SCHEMECOLOR_INDEX" val="14"/>
  <p:tag name="KSO_WM_UNIT_FILL_TYPE" val="1"/>
</p:tagLst>
</file>

<file path=ppt/tags/tag53.xml><?xml version="1.0" encoding="utf-8"?>
<p:tagLst xmlns:p="http://schemas.openxmlformats.org/presentationml/2006/main">
  <p:tag name="KSO_WM_UNIT_DIAGRAM_MODELTYPE" val="numdgm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3_7"/>
  <p:tag name="KSO_WM_UNIT_ID" val="diagram20198904_5*q_h_i*1_3_7"/>
  <p:tag name="KSO_WM_TEMPLATE_CATEGORY" val="diagram"/>
  <p:tag name="KSO_WM_TEMPLATE_INDEX" val="20198904"/>
  <p:tag name="KSO_WM_UNIT_LAYERLEVEL" val="1_1_1"/>
  <p:tag name="KSO_WM_TAG_VERSION" val="1.0"/>
  <p:tag name="KSO_WM_BEAUTIFY_FLAG" val="#wm#"/>
  <p:tag name="KSO_WM_UNIT_FILL_FORE_SCHEMECOLOR_INDEX" val="14"/>
  <p:tag name="KSO_WM_UNIT_FILL_TYPE" val="1"/>
</p:tagLst>
</file>

<file path=ppt/tags/tag54.xml><?xml version="1.0" encoding="utf-8"?>
<p:tagLst xmlns:p="http://schemas.openxmlformats.org/presentationml/2006/main">
  <p:tag name="KSO_WM_UNIT_DIAGRAM_MODELTYPE" val="numdgm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2_6"/>
  <p:tag name="KSO_WM_UNIT_ID" val="diagram20198904_5*q_h_i*1_2_6"/>
  <p:tag name="KSO_WM_TEMPLATE_CATEGORY" val="diagram"/>
  <p:tag name="KSO_WM_TEMPLATE_INDEX" val="20198904"/>
  <p:tag name="KSO_WM_UNIT_LAYERLEVEL" val="1_1_1"/>
  <p:tag name="KSO_WM_TAG_VERSION" val="1.0"/>
  <p:tag name="KSO_WM_BEAUTIFY_FLAG" val="#wm#"/>
  <p:tag name="KSO_WM_UNIT_FILL_FORE_SCHEMECOLOR_INDEX" val="14"/>
  <p:tag name="KSO_WM_UNIT_FILL_TYPE" val="1"/>
</p:tagLst>
</file>

<file path=ppt/tags/tag55.xml><?xml version="1.0" encoding="utf-8"?>
<p:tagLst xmlns:p="http://schemas.openxmlformats.org/presentationml/2006/main">
  <p:tag name="KSO_WM_UNIT_DIAGRAM_MODELTYPE" val="numdgm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1_4"/>
  <p:tag name="KSO_WM_UNIT_ID" val="diagram20198904_5*q_h_i*1_1_4"/>
  <p:tag name="KSO_WM_TEMPLATE_CATEGORY" val="diagram"/>
  <p:tag name="KSO_WM_TEMPLATE_INDEX" val="20198904"/>
  <p:tag name="KSO_WM_UNIT_LAYERLEVEL" val="1_1_1"/>
  <p:tag name="KSO_WM_TAG_VERSION" val="1.0"/>
  <p:tag name="KSO_WM_BEAUTIFY_FLAG" val="#wm#"/>
  <p:tag name="KSO_WM_UNIT_FILL_FORE_SCHEMECOLOR_INDEX" val="14"/>
  <p:tag name="KSO_WM_UNIT_FILL_TYPE" val="1"/>
</p:tagLst>
</file>

<file path=ppt/tags/tag56.xml><?xml version="1.0" encoding="utf-8"?>
<p:tagLst xmlns:p="http://schemas.openxmlformats.org/presentationml/2006/main">
  <p:tag name="KSO_WM_UNIT_DIAGRAM_MODELTYPE" val="numdgm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5_2"/>
  <p:tag name="KSO_WM_UNIT_ID" val="diagram20198904_5*q_h_i*1_5_2"/>
  <p:tag name="KSO_WM_TEMPLATE_CATEGORY" val="diagram"/>
  <p:tag name="KSO_WM_TEMPLATE_INDEX" val="20198904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57.xml><?xml version="1.0" encoding="utf-8"?>
<p:tagLst xmlns:p="http://schemas.openxmlformats.org/presentationml/2006/main">
  <p:tag name="KSO_WM_UNIT_DIAGRAM_MODELTYPE" val="numdgm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6_1"/>
  <p:tag name="KSO_WM_UNIT_ID" val="diagram20198904_5*q_h_i*1_6_1"/>
  <p:tag name="KSO_WM_TEMPLATE_CATEGORY" val="diagram"/>
  <p:tag name="KSO_WM_TEMPLATE_INDEX" val="20198904"/>
  <p:tag name="KSO_WM_UNIT_LAYERLEVEL" val="1_1_1"/>
  <p:tag name="KSO_WM_TAG_VERSION" val="1.0"/>
  <p:tag name="KSO_WM_BEAUTIFY_FLAG" val="#wm#"/>
  <p:tag name="KSO_WM_UNIT_FILL_FORE_SCHEMECOLOR_INDEX" val="14"/>
  <p:tag name="KSO_WM_UNIT_FILL_TYPE" val="1"/>
</p:tagLst>
</file>

<file path=ppt/tags/tag58.xml><?xml version="1.0" encoding="utf-8"?>
<p:tagLst xmlns:p="http://schemas.openxmlformats.org/presentationml/2006/main">
  <p:tag name="KSO_WM_UNIT_DIAGRAM_MODELTYPE" val="numdgm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6_5"/>
  <p:tag name="KSO_WM_UNIT_ID" val="diagram20198904_5*q_h_i*1_6_5"/>
  <p:tag name="KSO_WM_TEMPLATE_CATEGORY" val="diagram"/>
  <p:tag name="KSO_WM_TEMPLATE_INDEX" val="20198904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2"/>
  <p:tag name="KSO_WM_UNIT_TEXT_FILL_TYPE" val="1"/>
</p:tagLst>
</file>

<file path=ppt/tags/tag59.xml><?xml version="1.0" encoding="utf-8"?>
<p:tagLst xmlns:p="http://schemas.openxmlformats.org/presentationml/2006/main">
  <p:tag name="KSO_WM_UNIT_DIAGRAM_MODELTYPE" val="numdgm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4_3"/>
  <p:tag name="KSO_WM_UNIT_ID" val="diagram20198904_5*q_h_i*1_4_3"/>
  <p:tag name="KSO_WM_TEMPLATE_CATEGORY" val="diagram"/>
  <p:tag name="KSO_WM_TEMPLATE_INDEX" val="20198904"/>
  <p:tag name="KSO_WM_UNIT_LAYERLEVEL" val="1_1_1"/>
  <p:tag name="KSO_WM_TAG_VERSION" val="1.0"/>
  <p:tag name="KSO_WM_BEAUTIFY_FLAG" val="#wm#"/>
  <p:tag name="KSO_WM_UNIT_FILL_FORE_SCHEMECOLOR_INDEX" val="5"/>
  <p:tag name="KSO_WM_UNIT_FILL_TYPE" val="1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139_2*l_h_i*1_2_1"/>
  <p:tag name="KSO_WM_TEMPLATE_CATEGORY" val="diagram"/>
  <p:tag name="KSO_WM_TEMPLATE_INDEX" val="20230139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2_1"/>
  <p:tag name="KSO_WM_UNIT_FILL_FORE_SCHEMECOLOR_INDEX" val="5"/>
  <p:tag name="KSO_WM_UNIT_FILL_TYPE" val="1"/>
  <p:tag name="KSO_WM_UNIT_SHADOW_SCHEMECOLOR_INDEX" val="5"/>
  <p:tag name="KSO_WM_UNIT_TEXT_FILL_FORE_SCHEMECOLOR_INDEX" val="2"/>
  <p:tag name="KSO_WM_UNIT_TEXT_FILL_TYPE" val="1"/>
</p:tagLst>
</file>

<file path=ppt/tags/tag60.xml><?xml version="1.0" encoding="utf-8"?>
<p:tagLst xmlns:p="http://schemas.openxmlformats.org/presentationml/2006/main">
  <p:tag name="KSO_WM_UNIT_DIAGRAM_MODELTYPE" val="numdgm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2_8"/>
  <p:tag name="KSO_WM_UNIT_ID" val="diagram20198904_5*q_h_i*1_2_8"/>
  <p:tag name="KSO_WM_TEMPLATE_CATEGORY" val="diagram"/>
  <p:tag name="KSO_WM_TEMPLATE_INDEX" val="20198904"/>
  <p:tag name="KSO_WM_UNIT_LAYERLEVEL" val="1_1_1"/>
  <p:tag name="KSO_WM_TAG_VERSION" val="1.0"/>
  <p:tag name="KSO_WM_BEAUTIFY_FLAG" val="#wm#"/>
  <p:tag name="KSO_WM_UNIT_FILL_FORE_SCHEMECOLOR_INDEX" val="6"/>
  <p:tag name="KSO_WM_UNIT_FILL_TYPE" val="1"/>
</p:tagLst>
</file>

<file path=ppt/tags/tag61.xml><?xml version="1.0" encoding="utf-8"?>
<p:tagLst xmlns:p="http://schemas.openxmlformats.org/presentationml/2006/main">
  <p:tag name="KSO_WM_UNIT_DIAGRAM_MODELTYPE" val="numdgm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3_8"/>
  <p:tag name="KSO_WM_UNIT_ID" val="diagram20198904_5*q_h_i*1_3_8"/>
  <p:tag name="KSO_WM_TEMPLATE_CATEGORY" val="diagram"/>
  <p:tag name="KSO_WM_TEMPLATE_INDEX" val="20198904"/>
  <p:tag name="KSO_WM_UNIT_LAYERLEVEL" val="1_1_1"/>
  <p:tag name="KSO_WM_TAG_VERSION" val="1.0"/>
  <p:tag name="KSO_WM_BEAUTIFY_FLAG" val="#wm#"/>
  <p:tag name="KSO_WM_UNIT_FILL_FORE_SCHEMECOLOR_INDEX" val="7"/>
  <p:tag name="KSO_WM_UNIT_FILL_TYPE" val="1"/>
</p:tagLst>
</file>

<file path=ppt/tags/tag62.xml><?xml version="1.0" encoding="utf-8"?>
<p:tagLst xmlns:p="http://schemas.openxmlformats.org/presentationml/2006/main">
  <p:tag name="KSO_WM_UNIT_DIAGRAM_MODELTYPE" val="numdgm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4_4"/>
  <p:tag name="KSO_WM_UNIT_ID" val="diagram20198904_5*q_h_i*1_4_4"/>
  <p:tag name="KSO_WM_TEMPLATE_CATEGORY" val="diagram"/>
  <p:tag name="KSO_WM_TEMPLATE_INDEX" val="20198904"/>
  <p:tag name="KSO_WM_UNIT_LAYERLEVEL" val="1_1_1"/>
  <p:tag name="KSO_WM_TAG_VERSION" val="1.0"/>
  <p:tag name="KSO_WM_BEAUTIFY_FLAG" val="#wm#"/>
  <p:tag name="KSO_WM_UNIT_FILL_FORE_SCHEMECOLOR_INDEX" val="8"/>
  <p:tag name="KSO_WM_UNIT_FILL_TYPE" val="1"/>
</p:tagLst>
</file>

<file path=ppt/tags/tag63.xml><?xml version="1.0" encoding="utf-8"?>
<p:tagLst xmlns:p="http://schemas.openxmlformats.org/presentationml/2006/main">
  <p:tag name="KSO_WM_UNIT_DIAGRAM_MODELTYPE" val="numdgm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5_7"/>
  <p:tag name="KSO_WM_UNIT_ID" val="diagram20198904_5*q_h_i*1_5_7"/>
  <p:tag name="KSO_WM_TEMPLATE_CATEGORY" val="diagram"/>
  <p:tag name="KSO_WM_TEMPLATE_INDEX" val="20198904"/>
  <p:tag name="KSO_WM_UNIT_LAYERLEVEL" val="1_1_1"/>
  <p:tag name="KSO_WM_TAG_VERSION" val="1.0"/>
  <p:tag name="KSO_WM_BEAUTIFY_FLAG" val="#wm#"/>
  <p:tag name="KSO_WM_UNIT_FILL_FORE_SCHEMECOLOR_INDEX" val="9"/>
  <p:tag name="KSO_WM_UNIT_FILL_TYPE" val="1"/>
</p:tagLst>
</file>

<file path=ppt/tags/tag64.xml><?xml version="1.0" encoding="utf-8"?>
<p:tagLst xmlns:p="http://schemas.openxmlformats.org/presentationml/2006/main">
  <p:tag name="KSO_WM_UNIT_DIAGRAM_MODELTYPE" val="numdgm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6_3"/>
  <p:tag name="KSO_WM_UNIT_ID" val="diagram20198904_5*q_h_i*1_6_3"/>
  <p:tag name="KSO_WM_TEMPLATE_CATEGORY" val="diagram"/>
  <p:tag name="KSO_WM_TEMPLATE_INDEX" val="20198904"/>
  <p:tag name="KSO_WM_UNIT_LAYERLEVEL" val="1_1_1"/>
  <p:tag name="KSO_WM_TAG_VERSION" val="1.0"/>
  <p:tag name="KSO_WM_BEAUTIFY_FLAG" val="#wm#"/>
  <p:tag name="KSO_WM_UNIT_FILL_FORE_SCHEMECOLOR_INDEX" val="10"/>
  <p:tag name="KSO_WM_UNIT_FILL_TYPE" val="1"/>
</p:tagLst>
</file>

<file path=ppt/tags/tag65.xml><?xml version="1.0" encoding="utf-8"?>
<p:tagLst xmlns:p="http://schemas.openxmlformats.org/presentationml/2006/main">
  <p:tag name="KSO_WM_UNIT_DIAGRAM_MODELTYPE" val="numdgm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3_4"/>
  <p:tag name="KSO_WM_UNIT_ID" val="diagram20198904_5*q_h_i*1_3_4"/>
  <p:tag name="KSO_WM_TEMPLATE_CATEGORY" val="diagram"/>
  <p:tag name="KSO_WM_TEMPLATE_INDEX" val="20198904"/>
  <p:tag name="KSO_WM_UNIT_LAYERLEVEL" val="1_1_1"/>
  <p:tag name="KSO_WM_TAG_VERSION" val="1.0"/>
  <p:tag name="KSO_WM_BEAUTIFY_FLAG" val="#wm#"/>
  <p:tag name="KSO_WM_UNIT_FILL_FORE_SCHEMECOLOR_INDEX" val="7"/>
  <p:tag name="KSO_WM_UNIT_FILL_TYPE" val="1"/>
</p:tagLst>
</file>

<file path=ppt/tags/tag66.xml><?xml version="1.0" encoding="utf-8"?>
<p:tagLst xmlns:p="http://schemas.openxmlformats.org/presentationml/2006/main">
  <p:tag name="KSO_WM_UNIT_DIAGRAM_MODELTYPE" val="numdgm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4_9"/>
  <p:tag name="KSO_WM_UNIT_ID" val="diagram20198904_5*q_h_i*1_4_9"/>
  <p:tag name="KSO_WM_TEMPLATE_CATEGORY" val="diagram"/>
  <p:tag name="KSO_WM_TEMPLATE_INDEX" val="20198904"/>
  <p:tag name="KSO_WM_UNIT_LAYERLEVEL" val="1_1_1"/>
  <p:tag name="KSO_WM_TAG_VERSION" val="1.0"/>
  <p:tag name="KSO_WM_BEAUTIFY_FLAG" val="#wm#"/>
  <p:tag name="KSO_WM_UNIT_FILL_FORE_SCHEMECOLOR_INDEX" val="8"/>
  <p:tag name="KSO_WM_UNIT_FILL_TYPE" val="1"/>
</p:tagLst>
</file>

<file path=ppt/tags/tag67.xml><?xml version="1.0" encoding="utf-8"?>
<p:tagLst xmlns:p="http://schemas.openxmlformats.org/presentationml/2006/main">
  <p:tag name="KSO_WM_UNIT_DIAGRAM_MODELTYPE" val="numdgm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1_7"/>
  <p:tag name="KSO_WM_UNIT_ID" val="diagram20198904_5*q_h_i*1_1_7"/>
  <p:tag name="KSO_WM_TEMPLATE_CATEGORY" val="diagram"/>
  <p:tag name="KSO_WM_TEMPLATE_INDEX" val="20198904"/>
  <p:tag name="KSO_WM_UNIT_LAYERLEVEL" val="1_1_1"/>
  <p:tag name="KSO_WM_TAG_VERSION" val="1.0"/>
  <p:tag name="KSO_WM_BEAUTIFY_FLAG" val="#wm#"/>
  <p:tag name="KSO_WM_UNIT_FILL_FORE_SCHEMECOLOR_INDEX" val="5"/>
  <p:tag name="KSO_WM_UNIT_FILL_TYPE" val="1"/>
</p:tagLst>
</file>

<file path=ppt/tags/tag68.xml><?xml version="1.0" encoding="utf-8"?>
<p:tagLst xmlns:p="http://schemas.openxmlformats.org/presentationml/2006/main">
  <p:tag name="KSO_WM_UNIT_DIAGRAM_MODELTYPE" val="numdgm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2_7"/>
  <p:tag name="KSO_WM_UNIT_ID" val="diagram20198904_5*q_h_i*1_2_7"/>
  <p:tag name="KSO_WM_TEMPLATE_CATEGORY" val="diagram"/>
  <p:tag name="KSO_WM_TEMPLATE_INDEX" val="20198904"/>
  <p:tag name="KSO_WM_UNIT_LAYERLEVEL" val="1_1_1"/>
  <p:tag name="KSO_WM_TAG_VERSION" val="1.0"/>
  <p:tag name="KSO_WM_BEAUTIFY_FLAG" val="#wm#"/>
  <p:tag name="KSO_WM_UNIT_FILL_FORE_SCHEMECOLOR_INDEX" val="6"/>
  <p:tag name="KSO_WM_UNIT_FILL_TYPE" val="1"/>
</p:tagLst>
</file>

<file path=ppt/tags/tag69.xml><?xml version="1.0" encoding="utf-8"?>
<p:tagLst xmlns:p="http://schemas.openxmlformats.org/presentationml/2006/main">
  <p:tag name="KSO_WM_UNIT_DIAGRAM_MODELTYPE" val="numdgm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5_5"/>
  <p:tag name="KSO_WM_UNIT_ID" val="diagram20198904_5*q_h_i*1_5_5"/>
  <p:tag name="KSO_WM_TEMPLATE_CATEGORY" val="diagram"/>
  <p:tag name="KSO_WM_TEMPLATE_INDEX" val="20198904"/>
  <p:tag name="KSO_WM_UNIT_LAYERLEVEL" val="1_1_1"/>
  <p:tag name="KSO_WM_TAG_VERSION" val="1.0"/>
  <p:tag name="KSO_WM_BEAUTIFY_FLAG" val="#wm#"/>
  <p:tag name="KSO_WM_UNIT_FILL_FORE_SCHEMECOLOR_INDEX" val="9"/>
  <p:tag name="KSO_WM_UNIT_FILL_TYPE" val="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139_2*l_h_f*1_2_1"/>
  <p:tag name="KSO_WM_TEMPLATE_CATEGORY" val="diagram"/>
  <p:tag name="KSO_WM_TEMPLATE_INDEX" val="20230139"/>
  <p:tag name="KSO_WM_UNIT_LAYERLEVEL" val="1_1_1"/>
  <p:tag name="KSO_WM_TAG_VERSION" val="1.0"/>
  <p:tag name="KSO_WM_BEAUTIFY_FLAG" val="#wm#"/>
  <p:tag name="KSO_WM_UNIT_SUBTYPE" val="a"/>
  <p:tag name="KSO_WM_UNIT_PRESET_TEXT" val="点击此处添加正文，文字是您思想的提炼，请言简意赅的阐述您的观点。"/>
  <p:tag name="KSO_WM_UNIT_NOCLEAR" val="0"/>
  <p:tag name="KSO_WM_DIAGRAM_GROUP_CODE" val="l1-1"/>
  <p:tag name="KSO_WM_UNIT_TYPE" val="l_h_f"/>
  <p:tag name="KSO_WM_UNIT_INDEX" val="1_2_1"/>
  <p:tag name="KSO_WM_UNIT_TEXT_FILL_FORE_SCHEMECOLOR_INDEX" val="13"/>
  <p:tag name="KSO_WM_UNIT_TEXT_FILL_TYPE" val="1"/>
</p:tagLst>
</file>

<file path=ppt/tags/tag70.xml><?xml version="1.0" encoding="utf-8"?>
<p:tagLst xmlns:p="http://schemas.openxmlformats.org/presentationml/2006/main">
  <p:tag name="KSO_WM_UNIT_DIAGRAM_MODELTYPE" val="numdgm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6_8"/>
  <p:tag name="KSO_WM_UNIT_ID" val="diagram20198904_5*q_h_i*1_6_8"/>
  <p:tag name="KSO_WM_TEMPLATE_CATEGORY" val="diagram"/>
  <p:tag name="KSO_WM_TEMPLATE_INDEX" val="20198904"/>
  <p:tag name="KSO_WM_UNIT_LAYERLEVEL" val="1_1_1"/>
  <p:tag name="KSO_WM_TAG_VERSION" val="1.0"/>
  <p:tag name="KSO_WM_BEAUTIFY_FLAG" val="#wm#"/>
  <p:tag name="KSO_WM_UNIT_FILL_FORE_SCHEMECOLOR_INDEX" val="10"/>
  <p:tag name="KSO_WM_UNIT_FILL_TYPE" val="1"/>
</p:tagLst>
</file>

<file path=ppt/tags/tag71.xml><?xml version="1.0" encoding="utf-8"?>
<p:tagLst xmlns:p="http://schemas.openxmlformats.org/presentationml/2006/main">
  <p:tag name="KSO_WM_UNIT_DIAGRAM_MODELTYPE" val="numdgm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5_6"/>
  <p:tag name="KSO_WM_UNIT_ID" val="diagram20198904_5*q_h_i*1_5_6"/>
  <p:tag name="KSO_WM_TEMPLATE_CATEGORY" val="diagram"/>
  <p:tag name="KSO_WM_TEMPLATE_INDEX" val="20198904"/>
  <p:tag name="KSO_WM_UNIT_LAYERLEVEL" val="1_1_1"/>
  <p:tag name="KSO_WM_TAG_VERSION" val="1.0"/>
  <p:tag name="KSO_WM_BEAUTIFY_FLAG" val="#wm#"/>
  <p:tag name="KSO_WM_UNIT_FILL_FORE_SCHEMECOLOR_INDEX" val="9"/>
  <p:tag name="KSO_WM_UNIT_FILL_TYPE" val="1"/>
</p:tagLst>
</file>

<file path=ppt/tags/tag72.xml><?xml version="1.0" encoding="utf-8"?>
<p:tagLst xmlns:p="http://schemas.openxmlformats.org/presentationml/2006/main">
  <p:tag name="KSO_WM_UNIT_DIAGRAM_MODELTYPE" val="numdgm"/>
  <p:tag name="KSO_WM_UNIT_ISCONTENTSTITLE" val="0"/>
  <p:tag name="KSO_WM_UNIT_NOCLEAR" val="0"/>
  <p:tag name="KSO_WM_UNIT_VALUE" val="8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5_1"/>
  <p:tag name="KSO_WM_UNIT_ID" val="diagram20198904_5*q_h_a*1_5_1"/>
  <p:tag name="KSO_WM_TEMPLATE_CATEGORY" val="diagram"/>
  <p:tag name="KSO_WM_TEMPLATE_INDEX" val="20198904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9"/>
  <p:tag name="KSO_WM_UNIT_TEXT_FILL_TYPE" val="1"/>
</p:tagLst>
</file>

<file path=ppt/tags/tag73.xml><?xml version="1.0" encoding="utf-8"?>
<p:tagLst xmlns:p="http://schemas.openxmlformats.org/presentationml/2006/main">
  <p:tag name="KSO_WM_UNIT_DIAGRAM_MODELTYPE" val="numdgm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5_3"/>
  <p:tag name="KSO_WM_UNIT_ID" val="diagram20198904_5*q_h_i*1_5_3"/>
  <p:tag name="KSO_WM_TEMPLATE_CATEGORY" val="diagram"/>
  <p:tag name="KSO_WM_TEMPLATE_INDEX" val="20198904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74.xml><?xml version="1.0" encoding="utf-8"?>
<p:tagLst xmlns:p="http://schemas.openxmlformats.org/presentationml/2006/main">
  <p:tag name="KSO_WM_UNIT_DIAGRAM_MODELTYPE" val="numdgm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6_6"/>
  <p:tag name="KSO_WM_UNIT_ID" val="diagram20198904_5*q_h_i*1_6_6"/>
  <p:tag name="KSO_WM_TEMPLATE_CATEGORY" val="diagram"/>
  <p:tag name="KSO_WM_TEMPLATE_INDEX" val="20198904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2"/>
  <p:tag name="KSO_WM_UNIT_TEXT_FILL_TYPE" val="1"/>
</p:tagLst>
</file>

<file path=ppt/tags/tag75.xml><?xml version="1.0" encoding="utf-8"?>
<p:tagLst xmlns:p="http://schemas.openxmlformats.org/presentationml/2006/main">
  <p:tag name="KSO_WM_UNIT_DIAGRAM_MODELTYPE" val="numdgm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1"/>
  <p:tag name="KSO_WM_UNIT_ID" val="diagram20198904_5*q_i*1_1"/>
  <p:tag name="KSO_WM_TEMPLATE_CATEGORY" val="diagram"/>
  <p:tag name="KSO_WM_TEMPLATE_INDEX" val="20198904"/>
  <p:tag name="KSO_WM_UNIT_LAYERLEVEL" val="1_1"/>
  <p:tag name="KSO_WM_TAG_VERSION" val="1.0"/>
  <p:tag name="KSO_WM_BEAUTIFY_FLAG" val="#wm#"/>
  <p:tag name="KSO_WM_UNIT_FILL_FORE_SCHEMECOLOR_INDEX" val="15"/>
  <p:tag name="KSO_WM_UNIT_FILL_TYPE" val="1"/>
</p:tagLst>
</file>

<file path=ppt/tags/tag76.xml><?xml version="1.0" encoding="utf-8"?>
<p:tagLst xmlns:p="http://schemas.openxmlformats.org/presentationml/2006/main">
  <p:tag name="KSO_WM_UNIT_DIAGRAM_MODELTYPE" val="numdgm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1_2"/>
  <p:tag name="KSO_WM_UNIT_ID" val="diagram20198904_5*q_h_i*1_1_2"/>
  <p:tag name="KSO_WM_TEMPLATE_CATEGORY" val="diagram"/>
  <p:tag name="KSO_WM_TEMPLATE_INDEX" val="20198904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77.xml><?xml version="1.0" encoding="utf-8"?>
<p:tagLst xmlns:p="http://schemas.openxmlformats.org/presentationml/2006/main">
  <p:tag name="KSO_WM_UNIT_DIAGRAM_MODELTYPE" val="numdgm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6_7"/>
  <p:tag name="KSO_WM_UNIT_ID" val="diagram20198904_5*q_h_i*1_6_7"/>
  <p:tag name="KSO_WM_TEMPLATE_CATEGORY" val="diagram"/>
  <p:tag name="KSO_WM_TEMPLATE_INDEX" val="20198904"/>
  <p:tag name="KSO_WM_UNIT_LAYERLEVEL" val="1_1_1"/>
  <p:tag name="KSO_WM_TAG_VERSION" val="1.0"/>
  <p:tag name="KSO_WM_BEAUTIFY_FLAG" val="#wm#"/>
  <p:tag name="KSO_WM_UNIT_FILL_FORE_SCHEMECOLOR_INDEX" val="10"/>
  <p:tag name="KSO_WM_UNIT_FILL_TYPE" val="1"/>
  <p:tag name="KSO_WM_UNIT_TEXT_FILL_FORE_SCHEMECOLOR_INDEX" val="2"/>
  <p:tag name="KSO_WM_UNIT_TEXT_FILL_TYPE" val="1"/>
</p:tagLst>
</file>

<file path=ppt/tags/tag78.xml><?xml version="1.0" encoding="utf-8"?>
<p:tagLst xmlns:p="http://schemas.openxmlformats.org/presentationml/2006/main">
  <p:tag name="KSO_WM_UNIT_DIAGRAM_MODELTYPE" val="numdgm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2_5"/>
  <p:tag name="KSO_WM_UNIT_ID" val="diagram20198904_5*q_h_i*1_2_5"/>
  <p:tag name="KSO_WM_TEMPLATE_CATEGORY" val="diagram"/>
  <p:tag name="KSO_WM_TEMPLATE_INDEX" val="20198904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79.xml><?xml version="1.0" encoding="utf-8"?>
<p:tagLst xmlns:p="http://schemas.openxmlformats.org/presentationml/2006/main">
  <p:tag name="KSO_WM_UNIT_DIAGRAM_MODELTYPE" val="numdgm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5_4"/>
  <p:tag name="KSO_WM_UNIT_ID" val="diagram20198904_5*q_h_i*1_5_4"/>
  <p:tag name="KSO_WM_TEMPLATE_CATEGORY" val="diagram"/>
  <p:tag name="KSO_WM_TEMPLATE_INDEX" val="20198904"/>
  <p:tag name="KSO_WM_UNIT_LAYERLEVEL" val="1_1_1"/>
  <p:tag name="KSO_WM_TAG_VERSION" val="1.0"/>
  <p:tag name="KSO_WM_BEAUTIFY_FLAG" val="#wm#"/>
  <p:tag name="KSO_WM_UNIT_FILL_FORE_SCHEMECOLOR_INDEX" val="9"/>
  <p:tag name="KSO_WM_UNIT_FILL_TYPE" val="1"/>
  <p:tag name="KSO_WM_UNIT_TEXT_FILL_FORE_SCHEMECOLOR_INDEX" val="2"/>
  <p:tag name="KSO_WM_UNIT_TEXT_FILL_TYPE" val="1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139_2*l_h_a*1_2_1"/>
  <p:tag name="KSO_WM_TEMPLATE_CATEGORY" val="diagram"/>
  <p:tag name="KSO_WM_TEMPLATE_INDEX" val="20230139"/>
  <p:tag name="KSO_WM_UNIT_LAYERLEVEL" val="1_1_1"/>
  <p:tag name="KSO_WM_TAG_VERSION" val="1.0"/>
  <p:tag name="KSO_WM_BEAUTIFY_FLAG" val="#wm#"/>
  <p:tag name="KSO_WM_UNIT_ISCONTENTSTITLE" val="0"/>
  <p:tag name="KSO_WM_UNIT_ISNUMDGMTITLE" val="0"/>
  <p:tag name="KSO_WM_UNIT_PRESET_TEXT" val="预设标题"/>
  <p:tag name="KSO_WM_UNIT_NOCLEAR" val="0"/>
  <p:tag name="KSO_WM_DIAGRAM_GROUP_CODE" val="l1-1"/>
  <p:tag name="KSO_WM_UNIT_TYPE" val="l_h_a"/>
  <p:tag name="KSO_WM_UNIT_INDEX" val="1_2_1"/>
  <p:tag name="KSO_WM_UNIT_TEXT_FILL_FORE_SCHEMECOLOR_INDEX" val="5"/>
  <p:tag name="KSO_WM_UNIT_TEXT_FILL_TYPE" val="1"/>
</p:tagLst>
</file>

<file path=ppt/tags/tag80.xml><?xml version="1.0" encoding="utf-8"?>
<p:tagLst xmlns:p="http://schemas.openxmlformats.org/presentationml/2006/main">
  <p:tag name="KSO_WM_UNIT_DIAGRAM_MODELTYPE" val="numdgm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3_6"/>
  <p:tag name="KSO_WM_UNIT_ID" val="diagram20198904_5*q_h_i*1_3_6"/>
  <p:tag name="KSO_WM_TEMPLATE_CATEGORY" val="diagram"/>
  <p:tag name="KSO_WM_TEMPLATE_INDEX" val="20198904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81.xml><?xml version="1.0" encoding="utf-8"?>
<p:tagLst xmlns:p="http://schemas.openxmlformats.org/presentationml/2006/main">
  <p:tag name="KSO_WM_UNIT_DIAGRAM_MODELTYPE" val="numdgm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4_6"/>
  <p:tag name="KSO_WM_UNIT_ID" val="diagram20198904_5*q_h_i*1_4_6"/>
  <p:tag name="KSO_WM_TEMPLATE_CATEGORY" val="diagram"/>
  <p:tag name="KSO_WM_TEMPLATE_INDEX" val="20198904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2"/>
  <p:tag name="KSO_WM_UNIT_TEXT_FILL_TYPE" val="1"/>
</p:tagLst>
</file>

<file path=ppt/tags/tag82.xml><?xml version="1.0" encoding="utf-8"?>
<p:tagLst xmlns:p="http://schemas.openxmlformats.org/presentationml/2006/main">
  <p:tag name="KSO_WM_UNIT_DIAGRAM_MODELTYPE" val="numdgm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5_8"/>
  <p:tag name="KSO_WM_UNIT_ID" val="diagram20198904_5*q_h_i*1_5_8"/>
  <p:tag name="KSO_WM_TEMPLATE_CATEGORY" val="diagram"/>
  <p:tag name="KSO_WM_TEMPLATE_INDEX" val="20198904"/>
  <p:tag name="KSO_WM_UNIT_LAYERLEVEL" val="1_1_1"/>
  <p:tag name="KSO_WM_TAG_VERSION" val="1.0"/>
  <p:tag name="KSO_WM_BEAUTIFY_FLAG" val="#wm#"/>
  <p:tag name="KSO_WM_UNIT_FILL_FORE_SCHEMECOLOR_INDEX" val="14"/>
  <p:tag name="KSO_WM_UNIT_FILL_TYPE" val="1"/>
</p:tagLst>
</file>

<file path=ppt/tags/tag83.xml><?xml version="1.0" encoding="utf-8"?>
<p:tagLst xmlns:p="http://schemas.openxmlformats.org/presentationml/2006/main">
  <p:tag name="KSO_WM_UNIT_SUBTYPE" val="a"/>
  <p:tag name="KSO_WM_UNIT_NOCLEAR" val="0"/>
  <p:tag name="KSO_WM_UNIT_VALUE" val="51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f"/>
  <p:tag name="KSO_WM_UNIT_INDEX" val="1_5_1"/>
  <p:tag name="KSO_WM_UNIT_ID" val="diagram20174755_4*q_h_f*1_5_1"/>
  <p:tag name="KSO_WM_TEMPLATE_CATEGORY" val="diagram"/>
  <p:tag name="KSO_WM_TEMPLATE_INDEX" val="20174755"/>
  <p:tag name="KSO_WM_UNIT_LAYERLEVEL" val="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84.xml><?xml version="1.0" encoding="utf-8"?>
<p:tagLst xmlns:p="http://schemas.openxmlformats.org/presentationml/2006/main">
  <p:tag name="KSO_WM_UNIT_SUBTYPE" val="a"/>
  <p:tag name="KSO_WM_UNIT_NOCLEAR" val="0"/>
  <p:tag name="KSO_WM_UNIT_VALUE" val="51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f"/>
  <p:tag name="KSO_WM_UNIT_INDEX" val="1_4_1"/>
  <p:tag name="KSO_WM_UNIT_ID" val="diagram20174755_4*q_h_f*1_4_1"/>
  <p:tag name="KSO_WM_TEMPLATE_CATEGORY" val="diagram"/>
  <p:tag name="KSO_WM_TEMPLATE_INDEX" val="20174755"/>
  <p:tag name="KSO_WM_UNIT_LAYERLEVEL" val="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1_1"/>
  <p:tag name="KSO_WM_UNIT_ID" val="diagram20174755_4*q_h_i*1_1_1"/>
  <p:tag name="KSO_WM_TEMPLATE_CATEGORY" val="diagram"/>
  <p:tag name="KSO_WM_TEMPLATE_INDEX" val="20174755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13"/>
  <p:tag name="KSO_WM_UNIT_TEXT_FILL_TYPE" val="1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5_1"/>
  <p:tag name="KSO_WM_UNIT_ID" val="diagram20174755_4*q_h_i*1_5_1"/>
  <p:tag name="KSO_WM_TEMPLATE_CATEGORY" val="diagram"/>
  <p:tag name="KSO_WM_TEMPLATE_INDEX" val="2017475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2_1"/>
  <p:tag name="KSO_WM_UNIT_ID" val="diagram20174755_4*q_h_i*1_2_1"/>
  <p:tag name="KSO_WM_TEMPLATE_CATEGORY" val="diagram"/>
  <p:tag name="KSO_WM_TEMPLATE_INDEX" val="20174755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13"/>
  <p:tag name="KSO_WM_UNIT_TEXT_FILL_TYPE" val="1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3_1"/>
  <p:tag name="KSO_WM_UNIT_ID" val="diagram20174755_4*q_h_i*1_3_1"/>
  <p:tag name="KSO_WM_TEMPLATE_CATEGORY" val="diagram"/>
  <p:tag name="KSO_WM_TEMPLATE_INDEX" val="20174755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13"/>
  <p:tag name="KSO_WM_UNIT_TEXT_FILL_TYPE" val="1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4_1"/>
  <p:tag name="KSO_WM_UNIT_ID" val="diagram20174755_4*q_h_i*1_4_1"/>
  <p:tag name="KSO_WM_TEMPLATE_CATEGORY" val="diagram"/>
  <p:tag name="KSO_WM_TEMPLATE_INDEX" val="20174755"/>
  <p:tag name="KSO_WM_UNIT_LAYERLEVEL" val="1_1_1"/>
  <p:tag name="KSO_WM_TAG_VERSION" val="1.0"/>
  <p:tag name="KSO_WM_BEAUTIFY_FLAG" val="#wm#"/>
  <p:tag name="KSO_WM_UNIT_FILL_FORE_SCHEMECOLOR_INDEX" val="9"/>
  <p:tag name="KSO_WM_UNIT_FILL_TYPE" val="1"/>
  <p:tag name="KSO_WM_UNIT_TEXT_FILL_FORE_SCHEMECOLOR_INDEX" val="13"/>
  <p:tag name="KSO_WM_UNIT_TEXT_FILL_TYPE" val="1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0139_2*l_h_f*1_1_1"/>
  <p:tag name="KSO_WM_TEMPLATE_CATEGORY" val="diagram"/>
  <p:tag name="KSO_WM_TEMPLATE_INDEX" val="20230139"/>
  <p:tag name="KSO_WM_UNIT_LAYERLEVEL" val="1_1_1"/>
  <p:tag name="KSO_WM_TAG_VERSION" val="1.0"/>
  <p:tag name="KSO_WM_BEAUTIFY_FLAG" val="#wm#"/>
  <p:tag name="KSO_WM_UNIT_SUBTYPE" val="a"/>
  <p:tag name="KSO_WM_UNIT_PRESET_TEXT" val="点击此处添加正文，文字是您思想的提炼，请言简意赅的阐述您的观点。"/>
  <p:tag name="KSO_WM_UNIT_NOCLEAR" val="0"/>
  <p:tag name="KSO_WM_DIAGRAM_GROUP_CODE" val="l1-1"/>
  <p:tag name="KSO_WM_UNIT_TYPE" val="l_h_f"/>
  <p:tag name="KSO_WM_UNIT_INDEX" val="1_1_1"/>
  <p:tag name="KSO_WM_UNIT_TEXT_FILL_FORE_SCHEMECOLOR_INDEX" val="13"/>
  <p:tag name="KSO_WM_UNIT_TEXT_FILL_TYPE" val="1"/>
</p:tagLst>
</file>

<file path=ppt/tags/tag90.xml><?xml version="1.0" encoding="utf-8"?>
<p:tagLst xmlns:p="http://schemas.openxmlformats.org/presentationml/2006/main">
  <p:tag name="KSO_WM_UNIT_VALUE" val="87*95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x"/>
  <p:tag name="KSO_WM_UNIT_INDEX" val="1_1_1"/>
  <p:tag name="KSO_WM_UNIT_ID" val="diagram20174755_4*q_h_x*1_1_1"/>
  <p:tag name="KSO_WM_TEMPLATE_CATEGORY" val="diagram"/>
  <p:tag name="KSO_WM_TEMPLATE_INDEX" val="20174755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ags/tag91.xml><?xml version="1.0" encoding="utf-8"?>
<p:tagLst xmlns:p="http://schemas.openxmlformats.org/presentationml/2006/main">
  <p:tag name="KSO_WM_UNIT_VALUE" val="100*10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x"/>
  <p:tag name="KSO_WM_UNIT_INDEX" val="1_2_1"/>
  <p:tag name="KSO_WM_UNIT_ID" val="diagram20174755_4*q_h_x*1_2_1"/>
  <p:tag name="KSO_WM_TEMPLATE_CATEGORY" val="diagram"/>
  <p:tag name="KSO_WM_TEMPLATE_INDEX" val="20174755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14"/>
  <p:tag name="KSO_WM_UNIT_TEXT_FILL_TYPE" val="1"/>
</p:tagLst>
</file>

<file path=ppt/tags/tag92.xml><?xml version="1.0" encoding="utf-8"?>
<p:tagLst xmlns:p="http://schemas.openxmlformats.org/presentationml/2006/main">
  <p:tag name="KSO_WM_UNIT_VALUE" val="97*117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x"/>
  <p:tag name="KSO_WM_UNIT_INDEX" val="1_3_1"/>
  <p:tag name="KSO_WM_UNIT_ID" val="diagram20174755_4*q_h_x*1_3_1"/>
  <p:tag name="KSO_WM_TEMPLATE_CATEGORY" val="diagram"/>
  <p:tag name="KSO_WM_TEMPLATE_INDEX" val="20174755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14"/>
  <p:tag name="KSO_WM_UNIT_TEXT_FILL_TYPE" val="1"/>
</p:tagLst>
</file>

<file path=ppt/tags/tag93.xml><?xml version="1.0" encoding="utf-8"?>
<p:tagLst xmlns:p="http://schemas.openxmlformats.org/presentationml/2006/main">
  <p:tag name="KSO_WM_UNIT_VALUE" val="97*96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x"/>
  <p:tag name="KSO_WM_UNIT_INDEX" val="1_4_1"/>
  <p:tag name="KSO_WM_UNIT_ID" val="diagram20174755_4*q_h_x*1_4_1"/>
  <p:tag name="KSO_WM_TEMPLATE_CATEGORY" val="diagram"/>
  <p:tag name="KSO_WM_TEMPLATE_INDEX" val="20174755"/>
  <p:tag name="KSO_WM_UNIT_LAYERLEVEL" val="1_1_1"/>
  <p:tag name="KSO_WM_TAG_VERSION" val="1.0"/>
  <p:tag name="KSO_WM_BEAUTIFY_FLAG" val="#wm#"/>
  <p:tag name="KSO_WM_UNIT_FILL_FORE_SCHEMECOLOR_INDEX" val="9"/>
  <p:tag name="KSO_WM_UNIT_FILL_TYPE" val="1"/>
  <p:tag name="KSO_WM_UNIT_TEXT_FILL_FORE_SCHEMECOLOR_INDEX" val="14"/>
  <p:tag name="KSO_WM_UNIT_TEXT_FILL_TYPE" val="1"/>
</p:tagLst>
</file>

<file path=ppt/tags/tag94.xml><?xml version="1.0" encoding="utf-8"?>
<p:tagLst xmlns:p="http://schemas.openxmlformats.org/presentationml/2006/main">
  <p:tag name="KSO_WM_UNIT_SUBTYPE" val="a"/>
  <p:tag name="KSO_WM_UNIT_NOCLEAR" val="0"/>
  <p:tag name="KSO_WM_UNIT_VALUE" val="51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f"/>
  <p:tag name="KSO_WM_UNIT_INDEX" val="1_2_1"/>
  <p:tag name="KSO_WM_UNIT_ID" val="diagram20174755_4*q_h_f*1_2_1"/>
  <p:tag name="KSO_WM_TEMPLATE_CATEGORY" val="diagram"/>
  <p:tag name="KSO_WM_TEMPLATE_INDEX" val="20174755"/>
  <p:tag name="KSO_WM_UNIT_LAYERLEVEL" val="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95.xml><?xml version="1.0" encoding="utf-8"?>
<p:tagLst xmlns:p="http://schemas.openxmlformats.org/presentationml/2006/main">
  <p:tag name="KSO_WM_UNIT_SUBTYPE" val="a"/>
  <p:tag name="KSO_WM_UNIT_NOCLEAR" val="0"/>
  <p:tag name="KSO_WM_UNIT_VALUE" val="51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f"/>
  <p:tag name="KSO_WM_UNIT_INDEX" val="1_3_1"/>
  <p:tag name="KSO_WM_UNIT_ID" val="diagram20174755_4*q_h_f*1_3_1"/>
  <p:tag name="KSO_WM_TEMPLATE_CATEGORY" val="diagram"/>
  <p:tag name="KSO_WM_TEMPLATE_INDEX" val="20174755"/>
  <p:tag name="KSO_WM_UNIT_LAYERLEVEL" val="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96.xml><?xml version="1.0" encoding="utf-8"?>
<p:tagLst xmlns:p="http://schemas.openxmlformats.org/presentationml/2006/main">
  <p:tag name="KSO_WM_UNIT_SUBTYPE" val="a"/>
  <p:tag name="KSO_WM_UNIT_NOCLEAR" val="0"/>
  <p:tag name="KSO_WM_UNIT_VALUE" val="51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f"/>
  <p:tag name="KSO_WM_UNIT_INDEX" val="1_1_1"/>
  <p:tag name="KSO_WM_UNIT_ID" val="diagram20174755_4*q_h_f*1_1_1"/>
  <p:tag name="KSO_WM_TEMPLATE_CATEGORY" val="diagram"/>
  <p:tag name="KSO_WM_TEMPLATE_INDEX" val="20174755"/>
  <p:tag name="KSO_WM_UNIT_LAYERLEVEL" val="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8681_4*l_h_x*1_2_1"/>
  <p:tag name="KSO_WM_TEMPLATE_CATEGORY" val="diagram"/>
  <p:tag name="KSO_WM_TEMPLATE_INDEX" val="20228681"/>
  <p:tag name="KSO_WM_UNIT_LAYERLEVEL" val="1_1_1"/>
  <p:tag name="KSO_WM_TAG_VERSION" val="1.0"/>
  <p:tag name="KSO_WM_BEAUTIFY_FLAG" val=""/>
  <p:tag name="KSO_WM_UNIT_VALUE" val="144*144"/>
  <p:tag name="KSO_WM_DIAGRAM_GROUP_CODE" val="l1-1"/>
  <p:tag name="KSO_WM_UNIT_TYPE" val="l_h_x"/>
  <p:tag name="KSO_WM_UNIT_INDEX" val="1_2_1"/>
</p:tagLst>
</file>

<file path=ppt/tags/tag98.xml><?xml version="1.0" encoding="utf-8"?>
<p:tagLst xmlns:p="http://schemas.openxmlformats.org/presentationml/2006/main">
  <p:tag name="KSO_WM_BEAUTIFY_FLAG" val="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8681_4*l_h_a*1_1_1"/>
  <p:tag name="KSO_WM_TEMPLATE_CATEGORY" val="diagram"/>
  <p:tag name="KSO_WM_TEMPLATE_INDEX" val="20228681"/>
  <p:tag name="KSO_WM_UNIT_LAYERLEVEL" val="1_1_1"/>
  <p:tag name="KSO_WM_TAG_VERSION" val="1.0"/>
  <p:tag name="KSO_WM_BEAUTIFY_FLAG" val="#wm#"/>
  <p:tag name="KSO_WM_UNIT_ISCONTENTSTITLE" val="0"/>
  <p:tag name="KSO_WM_UNIT_ISNUMDGMTITLE" val="0"/>
  <p:tag name="KSO_WM_UNIT_PRESET_TEXT" val="添加小标题"/>
  <p:tag name="KSO_WM_UNIT_NOCLEAR" val="0"/>
  <p:tag name="KSO_WM_DIAGRAM_GROUP_CODE" val="l1-1"/>
  <p:tag name="KSO_WM_UNIT_TYPE" val="l_h_a"/>
  <p:tag name="KSO_WM_UNIT_INDEX" val="1_1_1"/>
  <p:tag name="KSO_WM_UNIT_TEXT_FILL_FORE_SCHEMECOLOR_INDEX" val="13"/>
  <p:tag name="KSO_WM_UNIT_TEXT_FILL_TYPE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2177</Words>
  <Application>WPS 演示</Application>
  <PresentationFormat>宽屏</PresentationFormat>
  <Paragraphs>220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楷体</vt:lpstr>
      <vt:lpstr>华文楷体</vt:lpstr>
      <vt:lpstr>Lato Regular</vt:lpstr>
      <vt:lpstr>Latha</vt:lpstr>
      <vt:lpstr>等线</vt:lpstr>
      <vt:lpstr>思源黑体 CN Bold</vt:lpstr>
      <vt:lpstr>黑体</vt:lpstr>
      <vt:lpstr>OPPOSans B</vt:lpstr>
      <vt:lpstr>思源黑体 CN Heavy</vt:lpstr>
      <vt:lpstr>思源黑体 CN Regular</vt:lpstr>
      <vt:lpstr>Calibri</vt:lpstr>
      <vt:lpstr>Arial Unicode MS</vt:lpstr>
      <vt:lpstr>Calibri Light</vt:lpstr>
      <vt:lpstr>等线 Light</vt:lpstr>
      <vt:lpstr>Office 主题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AutoBVT</dc:creator>
  <cp:lastModifiedBy>WPS_1672826785</cp:lastModifiedBy>
  <cp:revision>70</cp:revision>
  <dcterms:created xsi:type="dcterms:W3CDTF">2020-12-24T14:23:00Z</dcterms:created>
  <dcterms:modified xsi:type="dcterms:W3CDTF">2023-08-22T02:36:37Z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8A993BD6915849EB90BC8189051CD6D4_11</vt:lpwstr>
  </property>
  <property fmtid="{D5CDD505-2E9C-101B-9397-08002B2CF9AE}" pid="3" name="KSOProductBuildVer">
    <vt:lpwstr>2052-11.1.0.14309</vt:lpwstr>
  </property>
</Properties>
</file>